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3"/>
    <p:sldId id="272" r:id="rId4"/>
    <p:sldId id="271" r:id="rId5"/>
    <p:sldId id="257" r:id="rId6"/>
    <p:sldId id="259" r:id="rId7"/>
    <p:sldId id="258" r:id="rId8"/>
    <p:sldId id="260" r:id="rId9"/>
    <p:sldId id="273" r:id="rId10"/>
    <p:sldId id="261" r:id="rId11"/>
    <p:sldId id="263" r:id="rId12"/>
    <p:sldId id="262" r:id="rId13"/>
    <p:sldId id="264" r:id="rId14"/>
    <p:sldId id="274" r:id="rId15"/>
    <p:sldId id="266" r:id="rId16"/>
    <p:sldId id="265" r:id="rId17"/>
    <p:sldId id="268" r:id="rId18"/>
    <p:sldId id="269" r:id="rId19"/>
    <p:sldId id="275" r:id="rId20"/>
    <p:sldId id="270" r:id="rId21"/>
    <p:sldId id="267" r:id="rId22"/>
    <p:sldId id="276" r:id="rId23"/>
    <p:sldId id="277" r:id="rId24"/>
    <p:sldId id="278" r:id="rId25"/>
    <p:sldId id="279" r:id="rId26"/>
    <p:sldId id="280" r:id="rId27"/>
    <p:sldId id="281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2E65"/>
    <a:srgbClr val="4B8F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1" autoAdjust="0"/>
    <p:restoredTop sz="94660"/>
  </p:normalViewPr>
  <p:slideViewPr>
    <p:cSldViewPr snapToGrid="0" showGuides="1">
      <p:cViewPr>
        <p:scale>
          <a:sx n="70" d="100"/>
          <a:sy n="70" d="100"/>
        </p:scale>
        <p:origin x="918" y="9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销售数据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B8F4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4B8F41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ED2E65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4B8F41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ED2E65"/>
              </a:solidFill>
              <a:ln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7"/>
        <c:axId val="1535255328"/>
        <c:axId val="1535255888"/>
      </c:barChart>
      <c:catAx>
        <c:axId val="1535255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535255888"/>
        <c:crosses val="autoZero"/>
        <c:auto val="1"/>
        <c:lblAlgn val="ctr"/>
        <c:lblOffset val="100"/>
        <c:noMultiLvlLbl val="0"/>
      </c:catAx>
      <c:valAx>
        <c:axId val="1535255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535255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tx1">
              <a:lumMod val="75000"/>
              <a:lumOff val="25000"/>
            </a:schemeClr>
          </a:solidFill>
          <a:latin typeface="微软雅黑" panose="020B0503020204020204" pitchFamily="34" charset="-122"/>
          <a:ea typeface="微软雅黑" panose="020B0503020204020204" pitchFamily="34" charset="-122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2ABBE-A9D1-4847-AEBA-2CFCC58D12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6ED7D-FA72-43C2-8F83-3C71E85ED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2ABBE-A9D1-4847-AEBA-2CFCC58D12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6ED7D-FA72-43C2-8F83-3C71E85ED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2ABBE-A9D1-4847-AEBA-2CFCC58D12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6ED7D-FA72-43C2-8F83-3C71E85ED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2ABBE-A9D1-4847-AEBA-2CFCC58D12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6ED7D-FA72-43C2-8F83-3C71E85ED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2ABBE-A9D1-4847-AEBA-2CFCC58D12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6ED7D-FA72-43C2-8F83-3C71E85ED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2ABBE-A9D1-4847-AEBA-2CFCC58D12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6ED7D-FA72-43C2-8F83-3C71E85ED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2ABBE-A9D1-4847-AEBA-2CFCC58D12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6ED7D-FA72-43C2-8F83-3C71E85ED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2ABBE-A9D1-4847-AEBA-2CFCC58D12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6ED7D-FA72-43C2-8F83-3C71E85ED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2ABBE-A9D1-4847-AEBA-2CFCC58D12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6ED7D-FA72-43C2-8F83-3C71E85ED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2ABBE-A9D1-4847-AEBA-2CFCC58D12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6ED7D-FA72-43C2-8F83-3C71E85ED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2ABBE-A9D1-4847-AEBA-2CFCC58D12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6ED7D-FA72-43C2-8F83-3C71E85EDB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52ABBE-A9D1-4847-AEBA-2CFCC58D12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6ED7D-FA72-43C2-8F83-3C71E85EDB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jpeg"/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6.png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3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566" y="559621"/>
            <a:ext cx="6978868" cy="573875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941379" y="1274379"/>
            <a:ext cx="4309242" cy="4309242"/>
            <a:chOff x="4343400" y="1676400"/>
            <a:chExt cx="3505200" cy="3505200"/>
          </a:xfrm>
        </p:grpSpPr>
        <p:sp>
          <p:nvSpPr>
            <p:cNvPr id="5" name="椭圆 4"/>
            <p:cNvSpPr/>
            <p:nvPr/>
          </p:nvSpPr>
          <p:spPr>
            <a:xfrm>
              <a:off x="4343400" y="1676400"/>
              <a:ext cx="3505200" cy="3505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4550979" y="1883979"/>
              <a:ext cx="3090042" cy="3090042"/>
            </a:xfrm>
            <a:prstGeom prst="ellipse">
              <a:avLst/>
            </a:prstGeom>
            <a:noFill/>
            <a:ln w="25400">
              <a:solidFill>
                <a:srgbClr val="ED2E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278314" y="4182654"/>
            <a:ext cx="1635370" cy="2603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汇报人：猪七爷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1642" y="2820127"/>
            <a:ext cx="36087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水彩清新通用模板</a:t>
            </a:r>
            <a:endParaRPr lang="zh-CN" altLang="en-US" sz="3200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3238" y="3642724"/>
            <a:ext cx="3045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 Applicable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</a:t>
            </a:r>
            <a:endParaRPr lang="en-US" altLang="zh-CN" sz="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enterprise introduction, summary report,  sales marketing, </a:t>
            </a:r>
            <a:r>
              <a:rPr lang="en-US" altLang="zh-CN" sz="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chart </a:t>
            </a:r>
            <a:r>
              <a:rPr lang="en-US" altLang="zh-CN" sz="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38224" y="3339097"/>
            <a:ext cx="37155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advertising exquisite templates</a:t>
            </a:r>
            <a:endParaRPr lang="en-US" altLang="zh-CN" sz="1050" dirty="0" smtClean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023261" y="3600707"/>
            <a:ext cx="145477" cy="0"/>
          </a:xfrm>
          <a:prstGeom prst="line">
            <a:avLst/>
          </a:prstGeom>
          <a:ln w="19050" cap="rnd">
            <a:solidFill>
              <a:srgbClr val="ED2E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21" r="17617"/>
          <a:stretch>
            <a:fillRect/>
          </a:stretch>
        </p:blipFill>
        <p:spPr>
          <a:xfrm>
            <a:off x="11205572" y="1"/>
            <a:ext cx="986427" cy="903890"/>
          </a:xfrm>
          <a:prstGeom prst="rect">
            <a:avLst/>
          </a:prstGeom>
        </p:spPr>
      </p:pic>
      <p:sp>
        <p:nvSpPr>
          <p:cNvPr id="5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023261" y="858062"/>
            <a:ext cx="145477" cy="0"/>
          </a:xfrm>
          <a:prstGeom prst="line">
            <a:avLst/>
          </a:prstGeom>
          <a:ln w="19050" cap="rnd">
            <a:solidFill>
              <a:srgbClr val="ED2E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" b="15952"/>
          <a:stretch>
            <a:fillRect/>
          </a:stretch>
        </p:blipFill>
        <p:spPr>
          <a:xfrm>
            <a:off x="0" y="5801710"/>
            <a:ext cx="1375775" cy="105629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468151" y="2004752"/>
            <a:ext cx="970820" cy="987968"/>
            <a:chOff x="4751502" y="2390480"/>
            <a:chExt cx="1289036" cy="1311805"/>
          </a:xfrm>
          <a:solidFill>
            <a:srgbClr val="4B8F41"/>
          </a:solidFill>
        </p:grpSpPr>
        <p:grpSp>
          <p:nvGrpSpPr>
            <p:cNvPr id="10" name="组合 9"/>
            <p:cNvGrpSpPr/>
            <p:nvPr/>
          </p:nvGrpSpPr>
          <p:grpSpPr>
            <a:xfrm>
              <a:off x="5186029" y="2864222"/>
              <a:ext cx="419980" cy="364320"/>
              <a:chOff x="5292725" y="2524125"/>
              <a:chExt cx="527050" cy="457200"/>
            </a:xfrm>
            <a:grpFill/>
          </p:grpSpPr>
          <p:sp>
            <p:nvSpPr>
              <p:cNvPr id="12" name="Freeform 16"/>
              <p:cNvSpPr>
                <a:spLocks noEditPoints="1"/>
              </p:cNvSpPr>
              <p:nvPr/>
            </p:nvSpPr>
            <p:spPr bwMode="auto">
              <a:xfrm>
                <a:off x="5461000" y="2614613"/>
                <a:ext cx="358775" cy="366712"/>
              </a:xfrm>
              <a:custGeom>
                <a:avLst/>
                <a:gdLst>
                  <a:gd name="T0" fmla="*/ 64 w 196"/>
                  <a:gd name="T1" fmla="*/ 6 h 200"/>
                  <a:gd name="T2" fmla="*/ 51 w 196"/>
                  <a:gd name="T3" fmla="*/ 33 h 200"/>
                  <a:gd name="T4" fmla="*/ 37 w 196"/>
                  <a:gd name="T5" fmla="*/ 47 h 200"/>
                  <a:gd name="T6" fmla="*/ 17 w 196"/>
                  <a:gd name="T7" fmla="*/ 40 h 200"/>
                  <a:gd name="T8" fmla="*/ 22 w 196"/>
                  <a:gd name="T9" fmla="*/ 70 h 200"/>
                  <a:gd name="T10" fmla="*/ 18 w 196"/>
                  <a:gd name="T11" fmla="*/ 87 h 200"/>
                  <a:gd name="T12" fmla="*/ 0 w 196"/>
                  <a:gd name="T13" fmla="*/ 90 h 200"/>
                  <a:gd name="T14" fmla="*/ 17 w 196"/>
                  <a:gd name="T15" fmla="*/ 112 h 200"/>
                  <a:gd name="T16" fmla="*/ 21 w 196"/>
                  <a:gd name="T17" fmla="*/ 125 h 200"/>
                  <a:gd name="T18" fmla="*/ 5 w 196"/>
                  <a:gd name="T19" fmla="*/ 139 h 200"/>
                  <a:gd name="T20" fmla="*/ 33 w 196"/>
                  <a:gd name="T21" fmla="*/ 151 h 200"/>
                  <a:gd name="T22" fmla="*/ 43 w 196"/>
                  <a:gd name="T23" fmla="*/ 160 h 200"/>
                  <a:gd name="T24" fmla="*/ 35 w 196"/>
                  <a:gd name="T25" fmla="*/ 179 h 200"/>
                  <a:gd name="T26" fmla="*/ 65 w 196"/>
                  <a:gd name="T27" fmla="*/ 175 h 200"/>
                  <a:gd name="T28" fmla="*/ 78 w 196"/>
                  <a:gd name="T29" fmla="*/ 178 h 200"/>
                  <a:gd name="T30" fmla="*/ 81 w 196"/>
                  <a:gd name="T31" fmla="*/ 199 h 200"/>
                  <a:gd name="T32" fmla="*/ 105 w 196"/>
                  <a:gd name="T33" fmla="*/ 181 h 200"/>
                  <a:gd name="T34" fmla="*/ 118 w 196"/>
                  <a:gd name="T35" fmla="*/ 178 h 200"/>
                  <a:gd name="T36" fmla="*/ 130 w 196"/>
                  <a:gd name="T37" fmla="*/ 194 h 200"/>
                  <a:gd name="T38" fmla="*/ 143 w 196"/>
                  <a:gd name="T39" fmla="*/ 167 h 200"/>
                  <a:gd name="T40" fmla="*/ 157 w 196"/>
                  <a:gd name="T41" fmla="*/ 154 h 200"/>
                  <a:gd name="T42" fmla="*/ 187 w 196"/>
                  <a:gd name="T43" fmla="*/ 143 h 200"/>
                  <a:gd name="T44" fmla="*/ 172 w 196"/>
                  <a:gd name="T45" fmla="*/ 130 h 200"/>
                  <a:gd name="T46" fmla="*/ 196 w 196"/>
                  <a:gd name="T47" fmla="*/ 110 h 200"/>
                  <a:gd name="T48" fmla="*/ 177 w 196"/>
                  <a:gd name="T49" fmla="*/ 87 h 200"/>
                  <a:gd name="T50" fmla="*/ 173 w 196"/>
                  <a:gd name="T51" fmla="*/ 74 h 200"/>
                  <a:gd name="T52" fmla="*/ 179 w 196"/>
                  <a:gd name="T53" fmla="*/ 43 h 200"/>
                  <a:gd name="T54" fmla="*/ 160 w 196"/>
                  <a:gd name="T55" fmla="*/ 50 h 200"/>
                  <a:gd name="T56" fmla="*/ 159 w 196"/>
                  <a:gd name="T57" fmla="*/ 22 h 200"/>
                  <a:gd name="T58" fmla="*/ 128 w 196"/>
                  <a:gd name="T59" fmla="*/ 25 h 200"/>
                  <a:gd name="T60" fmla="*/ 116 w 196"/>
                  <a:gd name="T61" fmla="*/ 22 h 200"/>
                  <a:gd name="T62" fmla="*/ 93 w 196"/>
                  <a:gd name="T63" fmla="*/ 0 h 200"/>
                  <a:gd name="T64" fmla="*/ 88 w 196"/>
                  <a:gd name="T65" fmla="*/ 20 h 200"/>
                  <a:gd name="T66" fmla="*/ 97 w 196"/>
                  <a:gd name="T67" fmla="*/ 46 h 200"/>
                  <a:gd name="T68" fmla="*/ 97 w 196"/>
                  <a:gd name="T69" fmla="*/ 154 h 200"/>
                  <a:gd name="T70" fmla="*/ 97 w 196"/>
                  <a:gd name="T71" fmla="*/ 46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6" h="200">
                    <a:moveTo>
                      <a:pt x="76" y="22"/>
                    </a:moveTo>
                    <a:cubicBezTo>
                      <a:pt x="64" y="6"/>
                      <a:pt x="64" y="6"/>
                      <a:pt x="64" y="6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46" y="38"/>
                      <a:pt x="41" y="42"/>
                      <a:pt x="37" y="4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20" y="76"/>
                      <a:pt x="19" y="81"/>
                      <a:pt x="18" y="87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17" y="112"/>
                      <a:pt x="17" y="112"/>
                      <a:pt x="17" y="112"/>
                    </a:cubicBezTo>
                    <a:cubicBezTo>
                      <a:pt x="18" y="112"/>
                      <a:pt x="18" y="112"/>
                      <a:pt x="18" y="112"/>
                    </a:cubicBezTo>
                    <a:cubicBezTo>
                      <a:pt x="18" y="118"/>
                      <a:pt x="19" y="121"/>
                      <a:pt x="21" y="125"/>
                    </a:cubicBezTo>
                    <a:cubicBezTo>
                      <a:pt x="21" y="126"/>
                      <a:pt x="21" y="126"/>
                      <a:pt x="21" y="126"/>
                    </a:cubicBezTo>
                    <a:cubicBezTo>
                      <a:pt x="5" y="139"/>
                      <a:pt x="5" y="139"/>
                      <a:pt x="5" y="139"/>
                    </a:cubicBezTo>
                    <a:cubicBezTo>
                      <a:pt x="15" y="157"/>
                      <a:pt x="15" y="157"/>
                      <a:pt x="15" y="157"/>
                    </a:cubicBezTo>
                    <a:cubicBezTo>
                      <a:pt x="33" y="151"/>
                      <a:pt x="33" y="151"/>
                      <a:pt x="33" y="151"/>
                    </a:cubicBezTo>
                    <a:cubicBezTo>
                      <a:pt x="34" y="150"/>
                      <a:pt x="34" y="150"/>
                      <a:pt x="34" y="150"/>
                    </a:cubicBezTo>
                    <a:cubicBezTo>
                      <a:pt x="37" y="154"/>
                      <a:pt x="40" y="157"/>
                      <a:pt x="43" y="160"/>
                    </a:cubicBezTo>
                    <a:cubicBezTo>
                      <a:pt x="43" y="160"/>
                      <a:pt x="43" y="160"/>
                      <a:pt x="43" y="160"/>
                    </a:cubicBezTo>
                    <a:cubicBezTo>
                      <a:pt x="35" y="179"/>
                      <a:pt x="35" y="179"/>
                      <a:pt x="35" y="179"/>
                    </a:cubicBezTo>
                    <a:cubicBezTo>
                      <a:pt x="52" y="189"/>
                      <a:pt x="52" y="189"/>
                      <a:pt x="52" y="189"/>
                    </a:cubicBezTo>
                    <a:cubicBezTo>
                      <a:pt x="65" y="175"/>
                      <a:pt x="65" y="175"/>
                      <a:pt x="65" y="175"/>
                    </a:cubicBezTo>
                    <a:cubicBezTo>
                      <a:pt x="66" y="175"/>
                      <a:pt x="66" y="175"/>
                      <a:pt x="66" y="175"/>
                    </a:cubicBezTo>
                    <a:cubicBezTo>
                      <a:pt x="70" y="176"/>
                      <a:pt x="74" y="177"/>
                      <a:pt x="78" y="178"/>
                    </a:cubicBezTo>
                    <a:cubicBezTo>
                      <a:pt x="78" y="179"/>
                      <a:pt x="78" y="179"/>
                      <a:pt x="78" y="179"/>
                    </a:cubicBezTo>
                    <a:cubicBezTo>
                      <a:pt x="81" y="199"/>
                      <a:pt x="81" y="199"/>
                      <a:pt x="81" y="199"/>
                    </a:cubicBezTo>
                    <a:cubicBezTo>
                      <a:pt x="101" y="200"/>
                      <a:pt x="101" y="200"/>
                      <a:pt x="101" y="200"/>
                    </a:cubicBezTo>
                    <a:cubicBezTo>
                      <a:pt x="105" y="181"/>
                      <a:pt x="105" y="181"/>
                      <a:pt x="105" y="181"/>
                    </a:cubicBezTo>
                    <a:cubicBezTo>
                      <a:pt x="105" y="180"/>
                      <a:pt x="105" y="180"/>
                      <a:pt x="105" y="180"/>
                    </a:cubicBezTo>
                    <a:cubicBezTo>
                      <a:pt x="110" y="180"/>
                      <a:pt x="114" y="179"/>
                      <a:pt x="118" y="178"/>
                    </a:cubicBezTo>
                    <a:cubicBezTo>
                      <a:pt x="118" y="178"/>
                      <a:pt x="118" y="178"/>
                      <a:pt x="118" y="178"/>
                    </a:cubicBezTo>
                    <a:cubicBezTo>
                      <a:pt x="130" y="194"/>
                      <a:pt x="130" y="194"/>
                      <a:pt x="130" y="194"/>
                    </a:cubicBezTo>
                    <a:cubicBezTo>
                      <a:pt x="148" y="186"/>
                      <a:pt x="148" y="186"/>
                      <a:pt x="148" y="186"/>
                    </a:cubicBezTo>
                    <a:cubicBezTo>
                      <a:pt x="143" y="167"/>
                      <a:pt x="143" y="167"/>
                      <a:pt x="143" y="167"/>
                    </a:cubicBezTo>
                    <a:cubicBezTo>
                      <a:pt x="143" y="167"/>
                      <a:pt x="143" y="167"/>
                      <a:pt x="143" y="167"/>
                    </a:cubicBezTo>
                    <a:cubicBezTo>
                      <a:pt x="148" y="163"/>
                      <a:pt x="153" y="158"/>
                      <a:pt x="157" y="154"/>
                    </a:cubicBezTo>
                    <a:cubicBezTo>
                      <a:pt x="176" y="161"/>
                      <a:pt x="176" y="161"/>
                      <a:pt x="176" y="161"/>
                    </a:cubicBezTo>
                    <a:cubicBezTo>
                      <a:pt x="187" y="143"/>
                      <a:pt x="187" y="143"/>
                      <a:pt x="187" y="143"/>
                    </a:cubicBezTo>
                    <a:cubicBezTo>
                      <a:pt x="172" y="130"/>
                      <a:pt x="172" y="130"/>
                      <a:pt x="172" y="130"/>
                    </a:cubicBezTo>
                    <a:cubicBezTo>
                      <a:pt x="172" y="130"/>
                      <a:pt x="172" y="130"/>
                      <a:pt x="172" y="130"/>
                    </a:cubicBezTo>
                    <a:cubicBezTo>
                      <a:pt x="174" y="125"/>
                      <a:pt x="176" y="120"/>
                      <a:pt x="177" y="114"/>
                    </a:cubicBezTo>
                    <a:cubicBezTo>
                      <a:pt x="196" y="110"/>
                      <a:pt x="196" y="110"/>
                      <a:pt x="196" y="110"/>
                    </a:cubicBezTo>
                    <a:cubicBezTo>
                      <a:pt x="196" y="90"/>
                      <a:pt x="196" y="90"/>
                      <a:pt x="196" y="90"/>
                    </a:cubicBezTo>
                    <a:cubicBezTo>
                      <a:pt x="177" y="87"/>
                      <a:pt x="177" y="87"/>
                      <a:pt x="177" y="87"/>
                    </a:cubicBezTo>
                    <a:cubicBezTo>
                      <a:pt x="177" y="87"/>
                      <a:pt x="177" y="87"/>
                      <a:pt x="177" y="87"/>
                    </a:cubicBezTo>
                    <a:cubicBezTo>
                      <a:pt x="176" y="81"/>
                      <a:pt x="175" y="78"/>
                      <a:pt x="173" y="74"/>
                    </a:cubicBezTo>
                    <a:cubicBezTo>
                      <a:pt x="189" y="61"/>
                      <a:pt x="189" y="61"/>
                      <a:pt x="189" y="61"/>
                    </a:cubicBezTo>
                    <a:cubicBezTo>
                      <a:pt x="179" y="43"/>
                      <a:pt x="179" y="43"/>
                      <a:pt x="179" y="43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60" y="50"/>
                      <a:pt x="160" y="50"/>
                      <a:pt x="160" y="50"/>
                    </a:cubicBezTo>
                    <a:cubicBezTo>
                      <a:pt x="157" y="47"/>
                      <a:pt x="154" y="43"/>
                      <a:pt x="151" y="40"/>
                    </a:cubicBezTo>
                    <a:cubicBezTo>
                      <a:pt x="159" y="22"/>
                      <a:pt x="159" y="22"/>
                      <a:pt x="159" y="22"/>
                    </a:cubicBezTo>
                    <a:cubicBezTo>
                      <a:pt x="142" y="11"/>
                      <a:pt x="142" y="11"/>
                      <a:pt x="142" y="11"/>
                    </a:cubicBezTo>
                    <a:cubicBezTo>
                      <a:pt x="128" y="25"/>
                      <a:pt x="128" y="25"/>
                      <a:pt x="128" y="25"/>
                    </a:cubicBezTo>
                    <a:cubicBezTo>
                      <a:pt x="128" y="26"/>
                      <a:pt x="128" y="26"/>
                      <a:pt x="128" y="26"/>
                    </a:cubicBezTo>
                    <a:cubicBezTo>
                      <a:pt x="124" y="24"/>
                      <a:pt x="120" y="23"/>
                      <a:pt x="116" y="22"/>
                    </a:cubicBezTo>
                    <a:cubicBezTo>
                      <a:pt x="113" y="2"/>
                      <a:pt x="113" y="2"/>
                      <a:pt x="113" y="2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4" y="20"/>
                      <a:pt x="80" y="21"/>
                      <a:pt x="76" y="22"/>
                    </a:cubicBezTo>
                    <a:close/>
                    <a:moveTo>
                      <a:pt x="97" y="46"/>
                    </a:moveTo>
                    <a:cubicBezTo>
                      <a:pt x="127" y="46"/>
                      <a:pt x="151" y="71"/>
                      <a:pt x="151" y="100"/>
                    </a:cubicBezTo>
                    <a:cubicBezTo>
                      <a:pt x="151" y="130"/>
                      <a:pt x="127" y="154"/>
                      <a:pt x="97" y="154"/>
                    </a:cubicBezTo>
                    <a:cubicBezTo>
                      <a:pt x="67" y="154"/>
                      <a:pt x="43" y="130"/>
                      <a:pt x="43" y="100"/>
                    </a:cubicBezTo>
                    <a:cubicBezTo>
                      <a:pt x="43" y="70"/>
                      <a:pt x="67" y="46"/>
                      <a:pt x="97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" name="Freeform 17"/>
              <p:cNvSpPr>
                <a:spLocks noEditPoints="1"/>
              </p:cNvSpPr>
              <p:nvPr/>
            </p:nvSpPr>
            <p:spPr bwMode="auto">
              <a:xfrm>
                <a:off x="5351463" y="2524125"/>
                <a:ext cx="176213" cy="180975"/>
              </a:xfrm>
              <a:custGeom>
                <a:avLst/>
                <a:gdLst>
                  <a:gd name="T0" fmla="*/ 31 w 96"/>
                  <a:gd name="T1" fmla="*/ 3 h 98"/>
                  <a:gd name="T2" fmla="*/ 25 w 96"/>
                  <a:gd name="T3" fmla="*/ 16 h 98"/>
                  <a:gd name="T4" fmla="*/ 18 w 96"/>
                  <a:gd name="T5" fmla="*/ 23 h 98"/>
                  <a:gd name="T6" fmla="*/ 8 w 96"/>
                  <a:gd name="T7" fmla="*/ 19 h 98"/>
                  <a:gd name="T8" fmla="*/ 11 w 96"/>
                  <a:gd name="T9" fmla="*/ 34 h 98"/>
                  <a:gd name="T10" fmla="*/ 9 w 96"/>
                  <a:gd name="T11" fmla="*/ 42 h 98"/>
                  <a:gd name="T12" fmla="*/ 0 w 96"/>
                  <a:gd name="T13" fmla="*/ 44 h 98"/>
                  <a:gd name="T14" fmla="*/ 8 w 96"/>
                  <a:gd name="T15" fmla="*/ 55 h 98"/>
                  <a:gd name="T16" fmla="*/ 10 w 96"/>
                  <a:gd name="T17" fmla="*/ 61 h 98"/>
                  <a:gd name="T18" fmla="*/ 2 w 96"/>
                  <a:gd name="T19" fmla="*/ 68 h 98"/>
                  <a:gd name="T20" fmla="*/ 16 w 96"/>
                  <a:gd name="T21" fmla="*/ 74 h 98"/>
                  <a:gd name="T22" fmla="*/ 21 w 96"/>
                  <a:gd name="T23" fmla="*/ 78 h 98"/>
                  <a:gd name="T24" fmla="*/ 17 w 96"/>
                  <a:gd name="T25" fmla="*/ 87 h 98"/>
                  <a:gd name="T26" fmla="*/ 32 w 96"/>
                  <a:gd name="T27" fmla="*/ 85 h 98"/>
                  <a:gd name="T28" fmla="*/ 38 w 96"/>
                  <a:gd name="T29" fmla="*/ 87 h 98"/>
                  <a:gd name="T30" fmla="*/ 39 w 96"/>
                  <a:gd name="T31" fmla="*/ 97 h 98"/>
                  <a:gd name="T32" fmla="*/ 51 w 96"/>
                  <a:gd name="T33" fmla="*/ 88 h 98"/>
                  <a:gd name="T34" fmla="*/ 58 w 96"/>
                  <a:gd name="T35" fmla="*/ 87 h 98"/>
                  <a:gd name="T36" fmla="*/ 63 w 96"/>
                  <a:gd name="T37" fmla="*/ 95 h 98"/>
                  <a:gd name="T38" fmla="*/ 70 w 96"/>
                  <a:gd name="T39" fmla="*/ 81 h 98"/>
                  <a:gd name="T40" fmla="*/ 77 w 96"/>
                  <a:gd name="T41" fmla="*/ 75 h 98"/>
                  <a:gd name="T42" fmla="*/ 91 w 96"/>
                  <a:gd name="T43" fmla="*/ 70 h 98"/>
                  <a:gd name="T44" fmla="*/ 84 w 96"/>
                  <a:gd name="T45" fmla="*/ 64 h 98"/>
                  <a:gd name="T46" fmla="*/ 96 w 96"/>
                  <a:gd name="T47" fmla="*/ 54 h 98"/>
                  <a:gd name="T48" fmla="*/ 86 w 96"/>
                  <a:gd name="T49" fmla="*/ 42 h 98"/>
                  <a:gd name="T50" fmla="*/ 85 w 96"/>
                  <a:gd name="T51" fmla="*/ 36 h 98"/>
                  <a:gd name="T52" fmla="*/ 87 w 96"/>
                  <a:gd name="T53" fmla="*/ 21 h 98"/>
                  <a:gd name="T54" fmla="*/ 78 w 96"/>
                  <a:gd name="T55" fmla="*/ 24 h 98"/>
                  <a:gd name="T56" fmla="*/ 77 w 96"/>
                  <a:gd name="T57" fmla="*/ 11 h 98"/>
                  <a:gd name="T58" fmla="*/ 63 w 96"/>
                  <a:gd name="T59" fmla="*/ 12 h 98"/>
                  <a:gd name="T60" fmla="*/ 57 w 96"/>
                  <a:gd name="T61" fmla="*/ 11 h 98"/>
                  <a:gd name="T62" fmla="*/ 45 w 96"/>
                  <a:gd name="T63" fmla="*/ 0 h 98"/>
                  <a:gd name="T64" fmla="*/ 43 w 96"/>
                  <a:gd name="T65" fmla="*/ 10 h 98"/>
                  <a:gd name="T66" fmla="*/ 47 w 96"/>
                  <a:gd name="T67" fmla="*/ 23 h 98"/>
                  <a:gd name="T68" fmla="*/ 47 w 96"/>
                  <a:gd name="T69" fmla="*/ 74 h 98"/>
                  <a:gd name="T70" fmla="*/ 47 w 96"/>
                  <a:gd name="T71" fmla="*/ 2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6" h="98">
                    <a:moveTo>
                      <a:pt x="37" y="11"/>
                    </a:moveTo>
                    <a:cubicBezTo>
                      <a:pt x="31" y="3"/>
                      <a:pt x="31" y="3"/>
                      <a:pt x="31" y="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2" y="18"/>
                      <a:pt x="20" y="21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0" y="37"/>
                      <a:pt x="9" y="39"/>
                      <a:pt x="9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9" y="57"/>
                      <a:pt x="9" y="59"/>
                      <a:pt x="10" y="61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2" y="68"/>
                      <a:pt x="2" y="68"/>
                      <a:pt x="2" y="68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16" y="74"/>
                      <a:pt x="16" y="74"/>
                      <a:pt x="16" y="74"/>
                    </a:cubicBezTo>
                    <a:cubicBezTo>
                      <a:pt x="17" y="73"/>
                      <a:pt x="17" y="73"/>
                      <a:pt x="17" y="73"/>
                    </a:cubicBezTo>
                    <a:cubicBezTo>
                      <a:pt x="18" y="75"/>
                      <a:pt x="19" y="77"/>
                      <a:pt x="21" y="78"/>
                    </a:cubicBezTo>
                    <a:cubicBezTo>
                      <a:pt x="21" y="78"/>
                      <a:pt x="21" y="78"/>
                      <a:pt x="21" y="78"/>
                    </a:cubicBezTo>
                    <a:cubicBezTo>
                      <a:pt x="17" y="87"/>
                      <a:pt x="17" y="87"/>
                      <a:pt x="17" y="87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4" y="86"/>
                      <a:pt x="36" y="87"/>
                      <a:pt x="38" y="87"/>
                    </a:cubicBezTo>
                    <a:cubicBezTo>
                      <a:pt x="38" y="87"/>
                      <a:pt x="38" y="87"/>
                      <a:pt x="38" y="87"/>
                    </a:cubicBezTo>
                    <a:cubicBezTo>
                      <a:pt x="39" y="97"/>
                      <a:pt x="39" y="97"/>
                      <a:pt x="39" y="97"/>
                    </a:cubicBezTo>
                    <a:cubicBezTo>
                      <a:pt x="49" y="98"/>
                      <a:pt x="49" y="98"/>
                      <a:pt x="49" y="9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1" y="88"/>
                      <a:pt x="51" y="88"/>
                      <a:pt x="51" y="88"/>
                    </a:cubicBezTo>
                    <a:cubicBezTo>
                      <a:pt x="54" y="88"/>
                      <a:pt x="56" y="87"/>
                      <a:pt x="58" y="87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63" y="95"/>
                      <a:pt x="63" y="95"/>
                      <a:pt x="63" y="95"/>
                    </a:cubicBezTo>
                    <a:cubicBezTo>
                      <a:pt x="72" y="91"/>
                      <a:pt x="72" y="91"/>
                      <a:pt x="72" y="91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2" y="79"/>
                      <a:pt x="75" y="77"/>
                      <a:pt x="77" y="75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91" y="70"/>
                      <a:pt x="91" y="70"/>
                      <a:pt x="91" y="70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4" y="64"/>
                      <a:pt x="84" y="64"/>
                      <a:pt x="84" y="64"/>
                    </a:cubicBezTo>
                    <a:cubicBezTo>
                      <a:pt x="85" y="61"/>
                      <a:pt x="86" y="58"/>
                      <a:pt x="86" y="56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42"/>
                      <a:pt x="86" y="42"/>
                      <a:pt x="86" y="42"/>
                    </a:cubicBezTo>
                    <a:cubicBezTo>
                      <a:pt x="86" y="39"/>
                      <a:pt x="85" y="38"/>
                      <a:pt x="85" y="36"/>
                    </a:cubicBezTo>
                    <a:cubicBezTo>
                      <a:pt x="92" y="30"/>
                      <a:pt x="92" y="30"/>
                      <a:pt x="92" y="30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8" y="24"/>
                      <a:pt x="78" y="24"/>
                      <a:pt x="78" y="24"/>
                    </a:cubicBezTo>
                    <a:cubicBezTo>
                      <a:pt x="77" y="23"/>
                      <a:pt x="75" y="21"/>
                      <a:pt x="74" y="20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1" y="12"/>
                      <a:pt x="59" y="11"/>
                      <a:pt x="57" y="11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3" y="9"/>
                      <a:pt x="43" y="9"/>
                      <a:pt x="43" y="9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1" y="10"/>
                      <a:pt x="39" y="10"/>
                      <a:pt x="37" y="11"/>
                    </a:cubicBezTo>
                    <a:close/>
                    <a:moveTo>
                      <a:pt x="47" y="23"/>
                    </a:moveTo>
                    <a:cubicBezTo>
                      <a:pt x="62" y="23"/>
                      <a:pt x="73" y="35"/>
                      <a:pt x="73" y="49"/>
                    </a:cubicBezTo>
                    <a:cubicBezTo>
                      <a:pt x="73" y="63"/>
                      <a:pt x="62" y="74"/>
                      <a:pt x="47" y="74"/>
                    </a:cubicBezTo>
                    <a:cubicBezTo>
                      <a:pt x="33" y="74"/>
                      <a:pt x="22" y="63"/>
                      <a:pt x="22" y="49"/>
                    </a:cubicBezTo>
                    <a:cubicBezTo>
                      <a:pt x="22" y="35"/>
                      <a:pt x="33" y="23"/>
                      <a:pt x="47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" name="Freeform 18"/>
              <p:cNvSpPr>
                <a:spLocks noEditPoints="1"/>
              </p:cNvSpPr>
              <p:nvPr/>
            </p:nvSpPr>
            <p:spPr bwMode="auto">
              <a:xfrm>
                <a:off x="5292725" y="2676525"/>
                <a:ext cx="101600" cy="101600"/>
              </a:xfrm>
              <a:custGeom>
                <a:avLst/>
                <a:gdLst>
                  <a:gd name="T0" fmla="*/ 18 w 55"/>
                  <a:gd name="T1" fmla="*/ 1 h 55"/>
                  <a:gd name="T2" fmla="*/ 14 w 55"/>
                  <a:gd name="T3" fmla="*/ 9 h 55"/>
                  <a:gd name="T4" fmla="*/ 11 w 55"/>
                  <a:gd name="T5" fmla="*/ 13 h 55"/>
                  <a:gd name="T6" fmla="*/ 5 w 55"/>
                  <a:gd name="T7" fmla="*/ 11 h 55"/>
                  <a:gd name="T8" fmla="*/ 6 w 55"/>
                  <a:gd name="T9" fmla="*/ 19 h 55"/>
                  <a:gd name="T10" fmla="*/ 5 w 55"/>
                  <a:gd name="T11" fmla="*/ 24 h 55"/>
                  <a:gd name="T12" fmla="*/ 0 w 55"/>
                  <a:gd name="T13" fmla="*/ 25 h 55"/>
                  <a:gd name="T14" fmla="*/ 5 w 55"/>
                  <a:gd name="T15" fmla="*/ 31 h 55"/>
                  <a:gd name="T16" fmla="*/ 6 w 55"/>
                  <a:gd name="T17" fmla="*/ 35 h 55"/>
                  <a:gd name="T18" fmla="*/ 2 w 55"/>
                  <a:gd name="T19" fmla="*/ 38 h 55"/>
                  <a:gd name="T20" fmla="*/ 10 w 55"/>
                  <a:gd name="T21" fmla="*/ 42 h 55"/>
                  <a:gd name="T22" fmla="*/ 12 w 55"/>
                  <a:gd name="T23" fmla="*/ 44 h 55"/>
                  <a:gd name="T24" fmla="*/ 10 w 55"/>
                  <a:gd name="T25" fmla="*/ 49 h 55"/>
                  <a:gd name="T26" fmla="*/ 19 w 55"/>
                  <a:gd name="T27" fmla="*/ 48 h 55"/>
                  <a:gd name="T28" fmla="*/ 22 w 55"/>
                  <a:gd name="T29" fmla="*/ 49 h 55"/>
                  <a:gd name="T30" fmla="*/ 23 w 55"/>
                  <a:gd name="T31" fmla="*/ 55 h 55"/>
                  <a:gd name="T32" fmla="*/ 30 w 55"/>
                  <a:gd name="T33" fmla="*/ 50 h 55"/>
                  <a:gd name="T34" fmla="*/ 33 w 55"/>
                  <a:gd name="T35" fmla="*/ 49 h 55"/>
                  <a:gd name="T36" fmla="*/ 36 w 55"/>
                  <a:gd name="T37" fmla="*/ 54 h 55"/>
                  <a:gd name="T38" fmla="*/ 40 w 55"/>
                  <a:gd name="T39" fmla="*/ 46 h 55"/>
                  <a:gd name="T40" fmla="*/ 44 w 55"/>
                  <a:gd name="T41" fmla="*/ 42 h 55"/>
                  <a:gd name="T42" fmla="*/ 52 w 55"/>
                  <a:gd name="T43" fmla="*/ 40 h 55"/>
                  <a:gd name="T44" fmla="*/ 48 w 55"/>
                  <a:gd name="T45" fmla="*/ 36 h 55"/>
                  <a:gd name="T46" fmla="*/ 55 w 55"/>
                  <a:gd name="T47" fmla="*/ 30 h 55"/>
                  <a:gd name="T48" fmla="*/ 50 w 55"/>
                  <a:gd name="T49" fmla="*/ 24 h 55"/>
                  <a:gd name="T50" fmla="*/ 49 w 55"/>
                  <a:gd name="T51" fmla="*/ 20 h 55"/>
                  <a:gd name="T52" fmla="*/ 50 w 55"/>
                  <a:gd name="T53" fmla="*/ 12 h 55"/>
                  <a:gd name="T54" fmla="*/ 45 w 55"/>
                  <a:gd name="T55" fmla="*/ 14 h 55"/>
                  <a:gd name="T56" fmla="*/ 44 w 55"/>
                  <a:gd name="T57" fmla="*/ 6 h 55"/>
                  <a:gd name="T58" fmla="*/ 36 w 55"/>
                  <a:gd name="T59" fmla="*/ 7 h 55"/>
                  <a:gd name="T60" fmla="*/ 33 w 55"/>
                  <a:gd name="T61" fmla="*/ 6 h 55"/>
                  <a:gd name="T62" fmla="*/ 26 w 55"/>
                  <a:gd name="T63" fmla="*/ 0 h 55"/>
                  <a:gd name="T64" fmla="*/ 25 w 55"/>
                  <a:gd name="T65" fmla="*/ 5 h 55"/>
                  <a:gd name="T66" fmla="*/ 27 w 55"/>
                  <a:gd name="T67" fmla="*/ 12 h 55"/>
                  <a:gd name="T68" fmla="*/ 27 w 55"/>
                  <a:gd name="T69" fmla="*/ 43 h 55"/>
                  <a:gd name="T70" fmla="*/ 27 w 55"/>
                  <a:gd name="T71" fmla="*/ 12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" h="55">
                    <a:moveTo>
                      <a:pt x="21" y="6"/>
                    </a:moveTo>
                    <a:cubicBezTo>
                      <a:pt x="18" y="1"/>
                      <a:pt x="18" y="1"/>
                      <a:pt x="18" y="1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3" y="10"/>
                      <a:pt x="12" y="11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21"/>
                      <a:pt x="6" y="22"/>
                      <a:pt x="5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6" y="32"/>
                      <a:pt x="6" y="33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1" y="42"/>
                      <a:pt x="11" y="43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20" y="49"/>
                      <a:pt x="21" y="49"/>
                      <a:pt x="22" y="49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3" y="55"/>
                      <a:pt x="23" y="55"/>
                      <a:pt x="23" y="55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1" y="50"/>
                      <a:pt x="32" y="50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42" y="51"/>
                      <a:pt x="42" y="51"/>
                      <a:pt x="42" y="51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2" y="45"/>
                      <a:pt x="43" y="44"/>
                      <a:pt x="44" y="42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52" y="40"/>
                      <a:pt x="52" y="40"/>
                      <a:pt x="52" y="40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8" y="36"/>
                      <a:pt x="48" y="36"/>
                      <a:pt x="48" y="36"/>
                    </a:cubicBezTo>
                    <a:cubicBezTo>
                      <a:pt x="49" y="35"/>
                      <a:pt x="49" y="33"/>
                      <a:pt x="49" y="31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2"/>
                      <a:pt x="49" y="21"/>
                      <a:pt x="49" y="20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5" y="14"/>
                      <a:pt x="45" y="14"/>
                      <a:pt x="45" y="14"/>
                    </a:cubicBezTo>
                    <a:cubicBezTo>
                      <a:pt x="44" y="13"/>
                      <a:pt x="43" y="12"/>
                      <a:pt x="42" y="11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6" y="7"/>
                      <a:pt x="36" y="7"/>
                      <a:pt x="36" y="7"/>
                    </a:cubicBezTo>
                    <a:cubicBezTo>
                      <a:pt x="35" y="6"/>
                      <a:pt x="34" y="6"/>
                      <a:pt x="33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5"/>
                      <a:pt x="23" y="6"/>
                      <a:pt x="21" y="6"/>
                    </a:cubicBezTo>
                    <a:close/>
                    <a:moveTo>
                      <a:pt x="27" y="12"/>
                    </a:moveTo>
                    <a:cubicBezTo>
                      <a:pt x="36" y="12"/>
                      <a:pt x="43" y="19"/>
                      <a:pt x="43" y="28"/>
                    </a:cubicBezTo>
                    <a:cubicBezTo>
                      <a:pt x="43" y="36"/>
                      <a:pt x="36" y="43"/>
                      <a:pt x="27" y="43"/>
                    </a:cubicBezTo>
                    <a:cubicBezTo>
                      <a:pt x="19" y="43"/>
                      <a:pt x="12" y="36"/>
                      <a:pt x="12" y="28"/>
                    </a:cubicBezTo>
                    <a:cubicBezTo>
                      <a:pt x="12" y="19"/>
                      <a:pt x="19" y="12"/>
                      <a:pt x="27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1" name="Freeform 20"/>
            <p:cNvSpPr>
              <a:spLocks noEditPoints="1"/>
            </p:cNvSpPr>
            <p:nvPr/>
          </p:nvSpPr>
          <p:spPr bwMode="auto">
            <a:xfrm>
              <a:off x="4751502" y="2390480"/>
              <a:ext cx="1289036" cy="1311805"/>
            </a:xfrm>
            <a:custGeom>
              <a:avLst/>
              <a:gdLst>
                <a:gd name="T0" fmla="*/ 287 w 882"/>
                <a:gd name="T1" fmla="*/ 25 h 897"/>
                <a:gd name="T2" fmla="*/ 228 w 882"/>
                <a:gd name="T3" fmla="*/ 149 h 897"/>
                <a:gd name="T4" fmla="*/ 164 w 882"/>
                <a:gd name="T5" fmla="*/ 209 h 897"/>
                <a:gd name="T6" fmla="*/ 78 w 882"/>
                <a:gd name="T7" fmla="*/ 177 h 897"/>
                <a:gd name="T8" fmla="*/ 98 w 882"/>
                <a:gd name="T9" fmla="*/ 312 h 897"/>
                <a:gd name="T10" fmla="*/ 82 w 882"/>
                <a:gd name="T11" fmla="*/ 387 h 897"/>
                <a:gd name="T12" fmla="*/ 0 w 882"/>
                <a:gd name="T13" fmla="*/ 404 h 897"/>
                <a:gd name="T14" fmla="*/ 76 w 882"/>
                <a:gd name="T15" fmla="*/ 500 h 897"/>
                <a:gd name="T16" fmla="*/ 94 w 882"/>
                <a:gd name="T17" fmla="*/ 561 h 897"/>
                <a:gd name="T18" fmla="*/ 23 w 882"/>
                <a:gd name="T19" fmla="*/ 624 h 897"/>
                <a:gd name="T20" fmla="*/ 150 w 882"/>
                <a:gd name="T21" fmla="*/ 675 h 897"/>
                <a:gd name="T22" fmla="*/ 192 w 882"/>
                <a:gd name="T23" fmla="*/ 715 h 897"/>
                <a:gd name="T24" fmla="*/ 158 w 882"/>
                <a:gd name="T25" fmla="*/ 801 h 897"/>
                <a:gd name="T26" fmla="*/ 294 w 882"/>
                <a:gd name="T27" fmla="*/ 784 h 897"/>
                <a:gd name="T28" fmla="*/ 350 w 882"/>
                <a:gd name="T29" fmla="*/ 800 h 897"/>
                <a:gd name="T30" fmla="*/ 362 w 882"/>
                <a:gd name="T31" fmla="*/ 891 h 897"/>
                <a:gd name="T32" fmla="*/ 473 w 882"/>
                <a:gd name="T33" fmla="*/ 811 h 897"/>
                <a:gd name="T34" fmla="*/ 530 w 882"/>
                <a:gd name="T35" fmla="*/ 798 h 897"/>
                <a:gd name="T36" fmla="*/ 584 w 882"/>
                <a:gd name="T37" fmla="*/ 871 h 897"/>
                <a:gd name="T38" fmla="*/ 643 w 882"/>
                <a:gd name="T39" fmla="*/ 748 h 897"/>
                <a:gd name="T40" fmla="*/ 708 w 882"/>
                <a:gd name="T41" fmla="*/ 688 h 897"/>
                <a:gd name="T42" fmla="*/ 840 w 882"/>
                <a:gd name="T43" fmla="*/ 642 h 897"/>
                <a:gd name="T44" fmla="*/ 772 w 882"/>
                <a:gd name="T45" fmla="*/ 583 h 897"/>
                <a:gd name="T46" fmla="*/ 882 w 882"/>
                <a:gd name="T47" fmla="*/ 492 h 897"/>
                <a:gd name="T48" fmla="*/ 795 w 882"/>
                <a:gd name="T49" fmla="*/ 388 h 897"/>
                <a:gd name="T50" fmla="*/ 778 w 882"/>
                <a:gd name="T51" fmla="*/ 330 h 897"/>
                <a:gd name="T52" fmla="*/ 804 w 882"/>
                <a:gd name="T53" fmla="*/ 193 h 897"/>
                <a:gd name="T54" fmla="*/ 719 w 882"/>
                <a:gd name="T55" fmla="*/ 222 h 897"/>
                <a:gd name="T56" fmla="*/ 712 w 882"/>
                <a:gd name="T57" fmla="*/ 96 h 897"/>
                <a:gd name="T58" fmla="*/ 577 w 882"/>
                <a:gd name="T59" fmla="*/ 112 h 897"/>
                <a:gd name="T60" fmla="*/ 520 w 882"/>
                <a:gd name="T61" fmla="*/ 96 h 897"/>
                <a:gd name="T62" fmla="*/ 418 w 882"/>
                <a:gd name="T63" fmla="*/ 0 h 897"/>
                <a:gd name="T64" fmla="*/ 397 w 882"/>
                <a:gd name="T65" fmla="*/ 88 h 897"/>
                <a:gd name="T66" fmla="*/ 436 w 882"/>
                <a:gd name="T67" fmla="*/ 213 h 897"/>
                <a:gd name="T68" fmla="*/ 436 w 882"/>
                <a:gd name="T69" fmla="*/ 684 h 897"/>
                <a:gd name="T70" fmla="*/ 436 w 882"/>
                <a:gd name="T71" fmla="*/ 213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82" h="897">
                  <a:moveTo>
                    <a:pt x="340" y="99"/>
                  </a:moveTo>
                  <a:cubicBezTo>
                    <a:pt x="287" y="25"/>
                    <a:pt x="287" y="25"/>
                    <a:pt x="287" y="25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28" y="149"/>
                    <a:pt x="228" y="149"/>
                    <a:pt x="228" y="149"/>
                  </a:cubicBezTo>
                  <a:cubicBezTo>
                    <a:pt x="229" y="151"/>
                    <a:pt x="229" y="151"/>
                    <a:pt x="229" y="151"/>
                  </a:cubicBezTo>
                  <a:cubicBezTo>
                    <a:pt x="205" y="168"/>
                    <a:pt x="183" y="188"/>
                    <a:pt x="164" y="209"/>
                  </a:cubicBezTo>
                  <a:cubicBezTo>
                    <a:pt x="163" y="209"/>
                    <a:pt x="163" y="209"/>
                    <a:pt x="163" y="209"/>
                  </a:cubicBezTo>
                  <a:cubicBezTo>
                    <a:pt x="78" y="177"/>
                    <a:pt x="78" y="177"/>
                    <a:pt x="78" y="177"/>
                  </a:cubicBezTo>
                  <a:cubicBezTo>
                    <a:pt x="31" y="254"/>
                    <a:pt x="31" y="254"/>
                    <a:pt x="31" y="254"/>
                  </a:cubicBezTo>
                  <a:cubicBezTo>
                    <a:pt x="98" y="312"/>
                    <a:pt x="98" y="312"/>
                    <a:pt x="98" y="312"/>
                  </a:cubicBezTo>
                  <a:cubicBezTo>
                    <a:pt x="101" y="314"/>
                    <a:pt x="101" y="314"/>
                    <a:pt x="101" y="314"/>
                  </a:cubicBezTo>
                  <a:cubicBezTo>
                    <a:pt x="92" y="337"/>
                    <a:pt x="86" y="362"/>
                    <a:pt x="82" y="387"/>
                  </a:cubicBezTo>
                  <a:cubicBezTo>
                    <a:pt x="84" y="387"/>
                    <a:pt x="84" y="387"/>
                    <a:pt x="84" y="387"/>
                  </a:cubicBezTo>
                  <a:cubicBezTo>
                    <a:pt x="0" y="404"/>
                    <a:pt x="0" y="404"/>
                    <a:pt x="0" y="404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76" y="500"/>
                    <a:pt x="76" y="500"/>
                    <a:pt x="76" y="500"/>
                  </a:cubicBezTo>
                  <a:cubicBezTo>
                    <a:pt x="79" y="500"/>
                    <a:pt x="79" y="500"/>
                    <a:pt x="79" y="500"/>
                  </a:cubicBezTo>
                  <a:cubicBezTo>
                    <a:pt x="83" y="526"/>
                    <a:pt x="87" y="543"/>
                    <a:pt x="94" y="561"/>
                  </a:cubicBezTo>
                  <a:cubicBezTo>
                    <a:pt x="93" y="566"/>
                    <a:pt x="93" y="566"/>
                    <a:pt x="93" y="566"/>
                  </a:cubicBezTo>
                  <a:cubicBezTo>
                    <a:pt x="23" y="624"/>
                    <a:pt x="23" y="624"/>
                    <a:pt x="23" y="624"/>
                  </a:cubicBezTo>
                  <a:cubicBezTo>
                    <a:pt x="66" y="703"/>
                    <a:pt x="66" y="703"/>
                    <a:pt x="66" y="703"/>
                  </a:cubicBezTo>
                  <a:cubicBezTo>
                    <a:pt x="150" y="675"/>
                    <a:pt x="150" y="675"/>
                    <a:pt x="150" y="675"/>
                  </a:cubicBezTo>
                  <a:cubicBezTo>
                    <a:pt x="153" y="673"/>
                    <a:pt x="153" y="673"/>
                    <a:pt x="153" y="673"/>
                  </a:cubicBezTo>
                  <a:cubicBezTo>
                    <a:pt x="165" y="689"/>
                    <a:pt x="178" y="702"/>
                    <a:pt x="192" y="715"/>
                  </a:cubicBezTo>
                  <a:cubicBezTo>
                    <a:pt x="191" y="716"/>
                    <a:pt x="191" y="716"/>
                    <a:pt x="191" y="716"/>
                  </a:cubicBezTo>
                  <a:cubicBezTo>
                    <a:pt x="158" y="801"/>
                    <a:pt x="158" y="801"/>
                    <a:pt x="158" y="801"/>
                  </a:cubicBezTo>
                  <a:cubicBezTo>
                    <a:pt x="235" y="849"/>
                    <a:pt x="235" y="849"/>
                    <a:pt x="235" y="849"/>
                  </a:cubicBezTo>
                  <a:cubicBezTo>
                    <a:pt x="294" y="784"/>
                    <a:pt x="294" y="784"/>
                    <a:pt x="294" y="784"/>
                  </a:cubicBezTo>
                  <a:cubicBezTo>
                    <a:pt x="295" y="782"/>
                    <a:pt x="295" y="782"/>
                    <a:pt x="295" y="782"/>
                  </a:cubicBezTo>
                  <a:cubicBezTo>
                    <a:pt x="313" y="790"/>
                    <a:pt x="332" y="795"/>
                    <a:pt x="350" y="800"/>
                  </a:cubicBezTo>
                  <a:cubicBezTo>
                    <a:pt x="350" y="801"/>
                    <a:pt x="350" y="801"/>
                    <a:pt x="350" y="801"/>
                  </a:cubicBezTo>
                  <a:cubicBezTo>
                    <a:pt x="362" y="891"/>
                    <a:pt x="362" y="891"/>
                    <a:pt x="362" y="891"/>
                  </a:cubicBezTo>
                  <a:cubicBezTo>
                    <a:pt x="452" y="897"/>
                    <a:pt x="452" y="897"/>
                    <a:pt x="452" y="897"/>
                  </a:cubicBezTo>
                  <a:cubicBezTo>
                    <a:pt x="473" y="811"/>
                    <a:pt x="473" y="811"/>
                    <a:pt x="473" y="811"/>
                  </a:cubicBezTo>
                  <a:cubicBezTo>
                    <a:pt x="473" y="809"/>
                    <a:pt x="473" y="809"/>
                    <a:pt x="473" y="809"/>
                  </a:cubicBezTo>
                  <a:cubicBezTo>
                    <a:pt x="493" y="807"/>
                    <a:pt x="512" y="803"/>
                    <a:pt x="530" y="798"/>
                  </a:cubicBezTo>
                  <a:cubicBezTo>
                    <a:pt x="530" y="798"/>
                    <a:pt x="530" y="798"/>
                    <a:pt x="530" y="798"/>
                  </a:cubicBezTo>
                  <a:cubicBezTo>
                    <a:pt x="584" y="871"/>
                    <a:pt x="584" y="871"/>
                    <a:pt x="584" y="871"/>
                  </a:cubicBezTo>
                  <a:cubicBezTo>
                    <a:pt x="666" y="833"/>
                    <a:pt x="666" y="833"/>
                    <a:pt x="666" y="833"/>
                  </a:cubicBezTo>
                  <a:cubicBezTo>
                    <a:pt x="643" y="748"/>
                    <a:pt x="643" y="748"/>
                    <a:pt x="643" y="748"/>
                  </a:cubicBezTo>
                  <a:cubicBezTo>
                    <a:pt x="642" y="746"/>
                    <a:pt x="642" y="746"/>
                    <a:pt x="642" y="746"/>
                  </a:cubicBezTo>
                  <a:cubicBezTo>
                    <a:pt x="666" y="730"/>
                    <a:pt x="688" y="710"/>
                    <a:pt x="708" y="688"/>
                  </a:cubicBezTo>
                  <a:cubicBezTo>
                    <a:pt x="792" y="719"/>
                    <a:pt x="792" y="719"/>
                    <a:pt x="792" y="719"/>
                  </a:cubicBezTo>
                  <a:cubicBezTo>
                    <a:pt x="840" y="642"/>
                    <a:pt x="840" y="642"/>
                    <a:pt x="840" y="642"/>
                  </a:cubicBezTo>
                  <a:cubicBezTo>
                    <a:pt x="774" y="584"/>
                    <a:pt x="774" y="584"/>
                    <a:pt x="774" y="584"/>
                  </a:cubicBezTo>
                  <a:cubicBezTo>
                    <a:pt x="772" y="583"/>
                    <a:pt x="772" y="583"/>
                    <a:pt x="772" y="583"/>
                  </a:cubicBezTo>
                  <a:cubicBezTo>
                    <a:pt x="782" y="560"/>
                    <a:pt x="789" y="535"/>
                    <a:pt x="793" y="510"/>
                  </a:cubicBezTo>
                  <a:cubicBezTo>
                    <a:pt x="882" y="492"/>
                    <a:pt x="882" y="492"/>
                    <a:pt x="882" y="492"/>
                  </a:cubicBezTo>
                  <a:cubicBezTo>
                    <a:pt x="882" y="402"/>
                    <a:pt x="882" y="402"/>
                    <a:pt x="882" y="402"/>
                  </a:cubicBezTo>
                  <a:cubicBezTo>
                    <a:pt x="795" y="388"/>
                    <a:pt x="795" y="388"/>
                    <a:pt x="795" y="388"/>
                  </a:cubicBezTo>
                  <a:cubicBezTo>
                    <a:pt x="793" y="388"/>
                    <a:pt x="793" y="388"/>
                    <a:pt x="793" y="388"/>
                  </a:cubicBezTo>
                  <a:cubicBezTo>
                    <a:pt x="790" y="362"/>
                    <a:pt x="785" y="349"/>
                    <a:pt x="778" y="330"/>
                  </a:cubicBezTo>
                  <a:cubicBezTo>
                    <a:pt x="848" y="272"/>
                    <a:pt x="848" y="272"/>
                    <a:pt x="848" y="272"/>
                  </a:cubicBezTo>
                  <a:cubicBezTo>
                    <a:pt x="804" y="193"/>
                    <a:pt x="804" y="193"/>
                    <a:pt x="804" y="193"/>
                  </a:cubicBezTo>
                  <a:cubicBezTo>
                    <a:pt x="721" y="222"/>
                    <a:pt x="721" y="222"/>
                    <a:pt x="721" y="222"/>
                  </a:cubicBezTo>
                  <a:cubicBezTo>
                    <a:pt x="719" y="222"/>
                    <a:pt x="719" y="222"/>
                    <a:pt x="719" y="222"/>
                  </a:cubicBezTo>
                  <a:cubicBezTo>
                    <a:pt x="707" y="207"/>
                    <a:pt x="694" y="193"/>
                    <a:pt x="679" y="180"/>
                  </a:cubicBezTo>
                  <a:cubicBezTo>
                    <a:pt x="712" y="96"/>
                    <a:pt x="712" y="96"/>
                    <a:pt x="712" y="96"/>
                  </a:cubicBezTo>
                  <a:cubicBezTo>
                    <a:pt x="636" y="47"/>
                    <a:pt x="636" y="47"/>
                    <a:pt x="636" y="47"/>
                  </a:cubicBezTo>
                  <a:cubicBezTo>
                    <a:pt x="577" y="112"/>
                    <a:pt x="577" y="112"/>
                    <a:pt x="577" y="112"/>
                  </a:cubicBezTo>
                  <a:cubicBezTo>
                    <a:pt x="576" y="114"/>
                    <a:pt x="576" y="114"/>
                    <a:pt x="576" y="114"/>
                  </a:cubicBezTo>
                  <a:cubicBezTo>
                    <a:pt x="558" y="106"/>
                    <a:pt x="539" y="100"/>
                    <a:pt x="520" y="96"/>
                  </a:cubicBezTo>
                  <a:cubicBezTo>
                    <a:pt x="508" y="6"/>
                    <a:pt x="508" y="6"/>
                    <a:pt x="508" y="6"/>
                  </a:cubicBezTo>
                  <a:cubicBezTo>
                    <a:pt x="418" y="0"/>
                    <a:pt x="418" y="0"/>
                    <a:pt x="418" y="0"/>
                  </a:cubicBezTo>
                  <a:cubicBezTo>
                    <a:pt x="398" y="86"/>
                    <a:pt x="398" y="86"/>
                    <a:pt x="398" y="86"/>
                  </a:cubicBezTo>
                  <a:cubicBezTo>
                    <a:pt x="397" y="88"/>
                    <a:pt x="397" y="88"/>
                    <a:pt x="397" y="88"/>
                  </a:cubicBezTo>
                  <a:cubicBezTo>
                    <a:pt x="378" y="90"/>
                    <a:pt x="359" y="94"/>
                    <a:pt x="340" y="99"/>
                  </a:cubicBezTo>
                  <a:close/>
                  <a:moveTo>
                    <a:pt x="436" y="213"/>
                  </a:moveTo>
                  <a:cubicBezTo>
                    <a:pt x="566" y="213"/>
                    <a:pt x="672" y="318"/>
                    <a:pt x="672" y="448"/>
                  </a:cubicBezTo>
                  <a:cubicBezTo>
                    <a:pt x="672" y="578"/>
                    <a:pt x="566" y="684"/>
                    <a:pt x="436" y="684"/>
                  </a:cubicBezTo>
                  <a:cubicBezTo>
                    <a:pt x="306" y="684"/>
                    <a:pt x="201" y="578"/>
                    <a:pt x="201" y="448"/>
                  </a:cubicBezTo>
                  <a:cubicBezTo>
                    <a:pt x="201" y="318"/>
                    <a:pt x="306" y="213"/>
                    <a:pt x="436" y="2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68151" y="4430058"/>
            <a:ext cx="974050" cy="987965"/>
            <a:chOff x="4022862" y="3325315"/>
            <a:chExt cx="974050" cy="987965"/>
          </a:xfrm>
          <a:solidFill>
            <a:srgbClr val="ED2E65"/>
          </a:solidFill>
        </p:grpSpPr>
        <p:sp>
          <p:nvSpPr>
            <p:cNvPr id="16" name="Freeform 21"/>
            <p:cNvSpPr>
              <a:spLocks noEditPoints="1"/>
            </p:cNvSpPr>
            <p:nvPr/>
          </p:nvSpPr>
          <p:spPr bwMode="auto">
            <a:xfrm>
              <a:off x="4022862" y="3325315"/>
              <a:ext cx="974050" cy="987965"/>
            </a:xfrm>
            <a:custGeom>
              <a:avLst/>
              <a:gdLst>
                <a:gd name="T0" fmla="*/ 217 w 666"/>
                <a:gd name="T1" fmla="*/ 19 h 676"/>
                <a:gd name="T2" fmla="*/ 172 w 666"/>
                <a:gd name="T3" fmla="*/ 112 h 676"/>
                <a:gd name="T4" fmla="*/ 124 w 666"/>
                <a:gd name="T5" fmla="*/ 158 h 676"/>
                <a:gd name="T6" fmla="*/ 59 w 666"/>
                <a:gd name="T7" fmla="*/ 134 h 676"/>
                <a:gd name="T8" fmla="*/ 74 w 666"/>
                <a:gd name="T9" fmla="*/ 236 h 676"/>
                <a:gd name="T10" fmla="*/ 62 w 666"/>
                <a:gd name="T11" fmla="*/ 292 h 676"/>
                <a:gd name="T12" fmla="*/ 0 w 666"/>
                <a:gd name="T13" fmla="*/ 305 h 676"/>
                <a:gd name="T14" fmla="*/ 57 w 666"/>
                <a:gd name="T15" fmla="*/ 377 h 676"/>
                <a:gd name="T16" fmla="*/ 71 w 666"/>
                <a:gd name="T17" fmla="*/ 423 h 676"/>
                <a:gd name="T18" fmla="*/ 18 w 666"/>
                <a:gd name="T19" fmla="*/ 471 h 676"/>
                <a:gd name="T20" fmla="*/ 113 w 666"/>
                <a:gd name="T21" fmla="*/ 509 h 676"/>
                <a:gd name="T22" fmla="*/ 145 w 666"/>
                <a:gd name="T23" fmla="*/ 540 h 676"/>
                <a:gd name="T24" fmla="*/ 120 w 666"/>
                <a:gd name="T25" fmla="*/ 604 h 676"/>
                <a:gd name="T26" fmla="*/ 222 w 666"/>
                <a:gd name="T27" fmla="*/ 592 h 676"/>
                <a:gd name="T28" fmla="*/ 265 w 666"/>
                <a:gd name="T29" fmla="*/ 603 h 676"/>
                <a:gd name="T30" fmla="*/ 273 w 666"/>
                <a:gd name="T31" fmla="*/ 672 h 676"/>
                <a:gd name="T32" fmla="*/ 357 w 666"/>
                <a:gd name="T33" fmla="*/ 612 h 676"/>
                <a:gd name="T34" fmla="*/ 400 w 666"/>
                <a:gd name="T35" fmla="*/ 602 h 676"/>
                <a:gd name="T36" fmla="*/ 440 w 666"/>
                <a:gd name="T37" fmla="*/ 657 h 676"/>
                <a:gd name="T38" fmla="*/ 485 w 666"/>
                <a:gd name="T39" fmla="*/ 564 h 676"/>
                <a:gd name="T40" fmla="*/ 534 w 666"/>
                <a:gd name="T41" fmla="*/ 519 h 676"/>
                <a:gd name="T42" fmla="*/ 633 w 666"/>
                <a:gd name="T43" fmla="*/ 484 h 676"/>
                <a:gd name="T44" fmla="*/ 583 w 666"/>
                <a:gd name="T45" fmla="*/ 440 h 676"/>
                <a:gd name="T46" fmla="*/ 665 w 666"/>
                <a:gd name="T47" fmla="*/ 371 h 676"/>
                <a:gd name="T48" fmla="*/ 600 w 666"/>
                <a:gd name="T49" fmla="*/ 292 h 676"/>
                <a:gd name="T50" fmla="*/ 587 w 666"/>
                <a:gd name="T51" fmla="*/ 249 h 676"/>
                <a:gd name="T52" fmla="*/ 607 w 666"/>
                <a:gd name="T53" fmla="*/ 146 h 676"/>
                <a:gd name="T54" fmla="*/ 543 w 666"/>
                <a:gd name="T55" fmla="*/ 168 h 676"/>
                <a:gd name="T56" fmla="*/ 537 w 666"/>
                <a:gd name="T57" fmla="*/ 72 h 676"/>
                <a:gd name="T58" fmla="*/ 435 w 666"/>
                <a:gd name="T59" fmla="*/ 85 h 676"/>
                <a:gd name="T60" fmla="*/ 392 w 666"/>
                <a:gd name="T61" fmla="*/ 72 h 676"/>
                <a:gd name="T62" fmla="*/ 316 w 666"/>
                <a:gd name="T63" fmla="*/ 0 h 676"/>
                <a:gd name="T64" fmla="*/ 300 w 666"/>
                <a:gd name="T65" fmla="*/ 66 h 676"/>
                <a:gd name="T66" fmla="*/ 257 w 666"/>
                <a:gd name="T67" fmla="*/ 74 h 676"/>
                <a:gd name="T68" fmla="*/ 520 w 666"/>
                <a:gd name="T69" fmla="*/ 338 h 676"/>
                <a:gd name="T70" fmla="*/ 138 w 666"/>
                <a:gd name="T71" fmla="*/ 338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6" h="676">
                  <a:moveTo>
                    <a:pt x="257" y="74"/>
                  </a:moveTo>
                  <a:cubicBezTo>
                    <a:pt x="217" y="19"/>
                    <a:pt x="217" y="19"/>
                    <a:pt x="217" y="19"/>
                  </a:cubicBezTo>
                  <a:cubicBezTo>
                    <a:pt x="155" y="48"/>
                    <a:pt x="155" y="48"/>
                    <a:pt x="155" y="48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3" y="114"/>
                    <a:pt x="173" y="114"/>
                    <a:pt x="173" y="114"/>
                  </a:cubicBezTo>
                  <a:cubicBezTo>
                    <a:pt x="155" y="126"/>
                    <a:pt x="139" y="141"/>
                    <a:pt x="124" y="158"/>
                  </a:cubicBezTo>
                  <a:cubicBezTo>
                    <a:pt x="123" y="157"/>
                    <a:pt x="123" y="157"/>
                    <a:pt x="123" y="157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74" y="236"/>
                    <a:pt x="74" y="236"/>
                    <a:pt x="74" y="236"/>
                  </a:cubicBezTo>
                  <a:cubicBezTo>
                    <a:pt x="76" y="237"/>
                    <a:pt x="76" y="237"/>
                    <a:pt x="76" y="237"/>
                  </a:cubicBezTo>
                  <a:cubicBezTo>
                    <a:pt x="69" y="254"/>
                    <a:pt x="65" y="273"/>
                    <a:pt x="62" y="292"/>
                  </a:cubicBezTo>
                  <a:cubicBezTo>
                    <a:pt x="63" y="292"/>
                    <a:pt x="63" y="292"/>
                    <a:pt x="63" y="292"/>
                  </a:cubicBezTo>
                  <a:cubicBezTo>
                    <a:pt x="0" y="305"/>
                    <a:pt x="0" y="305"/>
                    <a:pt x="0" y="305"/>
                  </a:cubicBezTo>
                  <a:cubicBezTo>
                    <a:pt x="0" y="373"/>
                    <a:pt x="0" y="373"/>
                    <a:pt x="0" y="373"/>
                  </a:cubicBezTo>
                  <a:cubicBezTo>
                    <a:pt x="57" y="377"/>
                    <a:pt x="57" y="377"/>
                    <a:pt x="57" y="377"/>
                  </a:cubicBezTo>
                  <a:cubicBezTo>
                    <a:pt x="60" y="377"/>
                    <a:pt x="60" y="377"/>
                    <a:pt x="60" y="377"/>
                  </a:cubicBezTo>
                  <a:cubicBezTo>
                    <a:pt x="63" y="397"/>
                    <a:pt x="66" y="409"/>
                    <a:pt x="71" y="423"/>
                  </a:cubicBezTo>
                  <a:cubicBezTo>
                    <a:pt x="70" y="427"/>
                    <a:pt x="70" y="427"/>
                    <a:pt x="70" y="427"/>
                  </a:cubicBezTo>
                  <a:cubicBezTo>
                    <a:pt x="18" y="471"/>
                    <a:pt x="18" y="471"/>
                    <a:pt x="18" y="471"/>
                  </a:cubicBezTo>
                  <a:cubicBezTo>
                    <a:pt x="50" y="530"/>
                    <a:pt x="50" y="530"/>
                    <a:pt x="50" y="530"/>
                  </a:cubicBezTo>
                  <a:cubicBezTo>
                    <a:pt x="113" y="509"/>
                    <a:pt x="113" y="509"/>
                    <a:pt x="113" y="509"/>
                  </a:cubicBezTo>
                  <a:cubicBezTo>
                    <a:pt x="115" y="508"/>
                    <a:pt x="115" y="508"/>
                    <a:pt x="115" y="508"/>
                  </a:cubicBezTo>
                  <a:cubicBezTo>
                    <a:pt x="124" y="519"/>
                    <a:pt x="134" y="530"/>
                    <a:pt x="145" y="540"/>
                  </a:cubicBezTo>
                  <a:cubicBezTo>
                    <a:pt x="145" y="540"/>
                    <a:pt x="145" y="540"/>
                    <a:pt x="145" y="540"/>
                  </a:cubicBezTo>
                  <a:cubicBezTo>
                    <a:pt x="120" y="604"/>
                    <a:pt x="120" y="604"/>
                    <a:pt x="120" y="604"/>
                  </a:cubicBezTo>
                  <a:cubicBezTo>
                    <a:pt x="177" y="641"/>
                    <a:pt x="177" y="641"/>
                    <a:pt x="177" y="641"/>
                  </a:cubicBezTo>
                  <a:cubicBezTo>
                    <a:pt x="222" y="592"/>
                    <a:pt x="222" y="592"/>
                    <a:pt x="222" y="592"/>
                  </a:cubicBezTo>
                  <a:cubicBezTo>
                    <a:pt x="223" y="590"/>
                    <a:pt x="223" y="590"/>
                    <a:pt x="223" y="590"/>
                  </a:cubicBezTo>
                  <a:cubicBezTo>
                    <a:pt x="236" y="595"/>
                    <a:pt x="250" y="600"/>
                    <a:pt x="265" y="603"/>
                  </a:cubicBezTo>
                  <a:cubicBezTo>
                    <a:pt x="265" y="604"/>
                    <a:pt x="265" y="604"/>
                    <a:pt x="265" y="604"/>
                  </a:cubicBezTo>
                  <a:cubicBezTo>
                    <a:pt x="273" y="672"/>
                    <a:pt x="273" y="672"/>
                    <a:pt x="273" y="672"/>
                  </a:cubicBezTo>
                  <a:cubicBezTo>
                    <a:pt x="341" y="676"/>
                    <a:pt x="341" y="676"/>
                    <a:pt x="341" y="676"/>
                  </a:cubicBezTo>
                  <a:cubicBezTo>
                    <a:pt x="357" y="612"/>
                    <a:pt x="357" y="612"/>
                    <a:pt x="357" y="612"/>
                  </a:cubicBezTo>
                  <a:cubicBezTo>
                    <a:pt x="357" y="610"/>
                    <a:pt x="357" y="610"/>
                    <a:pt x="357" y="610"/>
                  </a:cubicBezTo>
                  <a:cubicBezTo>
                    <a:pt x="372" y="608"/>
                    <a:pt x="386" y="605"/>
                    <a:pt x="400" y="602"/>
                  </a:cubicBezTo>
                  <a:cubicBezTo>
                    <a:pt x="400" y="602"/>
                    <a:pt x="400" y="602"/>
                    <a:pt x="400" y="602"/>
                  </a:cubicBezTo>
                  <a:cubicBezTo>
                    <a:pt x="440" y="657"/>
                    <a:pt x="440" y="657"/>
                    <a:pt x="440" y="657"/>
                  </a:cubicBezTo>
                  <a:cubicBezTo>
                    <a:pt x="502" y="628"/>
                    <a:pt x="502" y="628"/>
                    <a:pt x="502" y="628"/>
                  </a:cubicBezTo>
                  <a:cubicBezTo>
                    <a:pt x="485" y="564"/>
                    <a:pt x="485" y="564"/>
                    <a:pt x="485" y="564"/>
                  </a:cubicBezTo>
                  <a:cubicBezTo>
                    <a:pt x="484" y="563"/>
                    <a:pt x="484" y="563"/>
                    <a:pt x="484" y="563"/>
                  </a:cubicBezTo>
                  <a:cubicBezTo>
                    <a:pt x="503" y="550"/>
                    <a:pt x="519" y="535"/>
                    <a:pt x="534" y="519"/>
                  </a:cubicBezTo>
                  <a:cubicBezTo>
                    <a:pt x="598" y="543"/>
                    <a:pt x="598" y="543"/>
                    <a:pt x="598" y="543"/>
                  </a:cubicBezTo>
                  <a:cubicBezTo>
                    <a:pt x="633" y="484"/>
                    <a:pt x="633" y="484"/>
                    <a:pt x="633" y="484"/>
                  </a:cubicBezTo>
                  <a:cubicBezTo>
                    <a:pt x="584" y="441"/>
                    <a:pt x="584" y="441"/>
                    <a:pt x="584" y="441"/>
                  </a:cubicBezTo>
                  <a:cubicBezTo>
                    <a:pt x="583" y="440"/>
                    <a:pt x="583" y="440"/>
                    <a:pt x="583" y="440"/>
                  </a:cubicBezTo>
                  <a:cubicBezTo>
                    <a:pt x="590" y="422"/>
                    <a:pt x="595" y="404"/>
                    <a:pt x="599" y="384"/>
                  </a:cubicBezTo>
                  <a:cubicBezTo>
                    <a:pt x="665" y="371"/>
                    <a:pt x="665" y="371"/>
                    <a:pt x="665" y="371"/>
                  </a:cubicBezTo>
                  <a:cubicBezTo>
                    <a:pt x="666" y="303"/>
                    <a:pt x="666" y="303"/>
                    <a:pt x="666" y="303"/>
                  </a:cubicBezTo>
                  <a:cubicBezTo>
                    <a:pt x="600" y="292"/>
                    <a:pt x="600" y="292"/>
                    <a:pt x="600" y="292"/>
                  </a:cubicBezTo>
                  <a:cubicBezTo>
                    <a:pt x="598" y="292"/>
                    <a:pt x="598" y="292"/>
                    <a:pt x="598" y="292"/>
                  </a:cubicBezTo>
                  <a:cubicBezTo>
                    <a:pt x="596" y="273"/>
                    <a:pt x="592" y="263"/>
                    <a:pt x="587" y="249"/>
                  </a:cubicBezTo>
                  <a:cubicBezTo>
                    <a:pt x="639" y="205"/>
                    <a:pt x="639" y="205"/>
                    <a:pt x="639" y="205"/>
                  </a:cubicBezTo>
                  <a:cubicBezTo>
                    <a:pt x="607" y="146"/>
                    <a:pt x="607" y="146"/>
                    <a:pt x="607" y="146"/>
                  </a:cubicBezTo>
                  <a:cubicBezTo>
                    <a:pt x="544" y="167"/>
                    <a:pt x="544" y="167"/>
                    <a:pt x="544" y="167"/>
                  </a:cubicBezTo>
                  <a:cubicBezTo>
                    <a:pt x="543" y="168"/>
                    <a:pt x="543" y="168"/>
                    <a:pt x="543" y="168"/>
                  </a:cubicBezTo>
                  <a:cubicBezTo>
                    <a:pt x="534" y="156"/>
                    <a:pt x="523" y="145"/>
                    <a:pt x="513" y="136"/>
                  </a:cubicBezTo>
                  <a:cubicBezTo>
                    <a:pt x="537" y="72"/>
                    <a:pt x="537" y="72"/>
                    <a:pt x="537" y="72"/>
                  </a:cubicBezTo>
                  <a:cubicBezTo>
                    <a:pt x="480" y="36"/>
                    <a:pt x="480" y="36"/>
                    <a:pt x="480" y="36"/>
                  </a:cubicBezTo>
                  <a:cubicBezTo>
                    <a:pt x="435" y="85"/>
                    <a:pt x="435" y="85"/>
                    <a:pt x="435" y="85"/>
                  </a:cubicBezTo>
                  <a:cubicBezTo>
                    <a:pt x="434" y="86"/>
                    <a:pt x="434" y="86"/>
                    <a:pt x="434" y="86"/>
                  </a:cubicBezTo>
                  <a:cubicBezTo>
                    <a:pt x="421" y="80"/>
                    <a:pt x="407" y="76"/>
                    <a:pt x="392" y="72"/>
                  </a:cubicBezTo>
                  <a:cubicBezTo>
                    <a:pt x="384" y="4"/>
                    <a:pt x="384" y="4"/>
                    <a:pt x="384" y="4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00" y="65"/>
                    <a:pt x="300" y="65"/>
                    <a:pt x="300" y="65"/>
                  </a:cubicBezTo>
                  <a:cubicBezTo>
                    <a:pt x="300" y="66"/>
                    <a:pt x="300" y="66"/>
                    <a:pt x="300" y="66"/>
                  </a:cubicBezTo>
                  <a:cubicBezTo>
                    <a:pt x="285" y="68"/>
                    <a:pt x="271" y="71"/>
                    <a:pt x="257" y="75"/>
                  </a:cubicBezTo>
                  <a:lnTo>
                    <a:pt x="257" y="74"/>
                  </a:lnTo>
                  <a:close/>
                  <a:moveTo>
                    <a:pt x="329" y="147"/>
                  </a:moveTo>
                  <a:cubicBezTo>
                    <a:pt x="435" y="147"/>
                    <a:pt x="520" y="232"/>
                    <a:pt x="520" y="338"/>
                  </a:cubicBezTo>
                  <a:cubicBezTo>
                    <a:pt x="520" y="444"/>
                    <a:pt x="435" y="529"/>
                    <a:pt x="329" y="529"/>
                  </a:cubicBezTo>
                  <a:cubicBezTo>
                    <a:pt x="224" y="529"/>
                    <a:pt x="138" y="444"/>
                    <a:pt x="138" y="338"/>
                  </a:cubicBezTo>
                  <a:cubicBezTo>
                    <a:pt x="138" y="232"/>
                    <a:pt x="224" y="147"/>
                    <a:pt x="329" y="1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380857" y="3651052"/>
              <a:ext cx="258060" cy="336490"/>
              <a:chOff x="4249738" y="3516313"/>
              <a:chExt cx="323850" cy="422275"/>
            </a:xfrm>
            <a:grpFill/>
          </p:grpSpPr>
          <p:sp>
            <p:nvSpPr>
              <p:cNvPr id="18" name="Freeform 22"/>
              <p:cNvSpPr/>
              <p:nvPr/>
            </p:nvSpPr>
            <p:spPr bwMode="auto">
              <a:xfrm>
                <a:off x="4257675" y="3887788"/>
                <a:ext cx="63500" cy="50800"/>
              </a:xfrm>
              <a:custGeom>
                <a:avLst/>
                <a:gdLst>
                  <a:gd name="T0" fmla="*/ 20 w 34"/>
                  <a:gd name="T1" fmla="*/ 0 h 27"/>
                  <a:gd name="T2" fmla="*/ 15 w 34"/>
                  <a:gd name="T3" fmla="*/ 0 h 27"/>
                  <a:gd name="T4" fmla="*/ 0 w 34"/>
                  <a:gd name="T5" fmla="*/ 10 h 27"/>
                  <a:gd name="T6" fmla="*/ 0 w 34"/>
                  <a:gd name="T7" fmla="*/ 15 h 27"/>
                  <a:gd name="T8" fmla="*/ 15 w 34"/>
                  <a:gd name="T9" fmla="*/ 27 h 27"/>
                  <a:gd name="T10" fmla="*/ 20 w 34"/>
                  <a:gd name="T11" fmla="*/ 27 h 27"/>
                  <a:gd name="T12" fmla="*/ 34 w 34"/>
                  <a:gd name="T13" fmla="*/ 15 h 27"/>
                  <a:gd name="T14" fmla="*/ 34 w 34"/>
                  <a:gd name="T15" fmla="*/ 10 h 27"/>
                  <a:gd name="T16" fmla="*/ 20 w 34"/>
                  <a:gd name="T1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27">
                    <a:moveTo>
                      <a:pt x="2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8" y="0"/>
                      <a:pt x="0" y="3"/>
                      <a:pt x="0" y="1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22"/>
                      <a:pt x="8" y="27"/>
                      <a:pt x="15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7" y="27"/>
                      <a:pt x="34" y="22"/>
                      <a:pt x="34" y="15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4" y="3"/>
                      <a:pt x="27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" name="Freeform 23"/>
              <p:cNvSpPr/>
              <p:nvPr/>
            </p:nvSpPr>
            <p:spPr bwMode="auto">
              <a:xfrm>
                <a:off x="4325938" y="3830638"/>
                <a:ext cx="57150" cy="107950"/>
              </a:xfrm>
              <a:custGeom>
                <a:avLst/>
                <a:gdLst>
                  <a:gd name="T0" fmla="*/ 16 w 31"/>
                  <a:gd name="T1" fmla="*/ 0 h 58"/>
                  <a:gd name="T2" fmla="*/ 12 w 31"/>
                  <a:gd name="T3" fmla="*/ 0 h 58"/>
                  <a:gd name="T4" fmla="*/ 0 w 31"/>
                  <a:gd name="T5" fmla="*/ 11 h 58"/>
                  <a:gd name="T6" fmla="*/ 0 w 31"/>
                  <a:gd name="T7" fmla="*/ 46 h 58"/>
                  <a:gd name="T8" fmla="*/ 12 w 31"/>
                  <a:gd name="T9" fmla="*/ 58 h 58"/>
                  <a:gd name="T10" fmla="*/ 16 w 31"/>
                  <a:gd name="T11" fmla="*/ 58 h 58"/>
                  <a:gd name="T12" fmla="*/ 31 w 31"/>
                  <a:gd name="T13" fmla="*/ 46 h 58"/>
                  <a:gd name="T14" fmla="*/ 31 w 31"/>
                  <a:gd name="T15" fmla="*/ 11 h 58"/>
                  <a:gd name="T16" fmla="*/ 16 w 31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" h="58">
                    <a:moveTo>
                      <a:pt x="16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4" y="0"/>
                      <a:pt x="0" y="4"/>
                      <a:pt x="0" y="1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3"/>
                      <a:pt x="4" y="58"/>
                      <a:pt x="12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23" y="58"/>
                      <a:pt x="31" y="53"/>
                      <a:pt x="31" y="46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4"/>
                      <a:pt x="23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0" name="Freeform 24"/>
              <p:cNvSpPr/>
              <p:nvPr/>
            </p:nvSpPr>
            <p:spPr bwMode="auto">
              <a:xfrm>
                <a:off x="4392613" y="3783013"/>
                <a:ext cx="52388" cy="155575"/>
              </a:xfrm>
              <a:custGeom>
                <a:avLst/>
                <a:gdLst>
                  <a:gd name="T0" fmla="*/ 17 w 29"/>
                  <a:gd name="T1" fmla="*/ 0 h 84"/>
                  <a:gd name="T2" fmla="*/ 14 w 29"/>
                  <a:gd name="T3" fmla="*/ 0 h 84"/>
                  <a:gd name="T4" fmla="*/ 0 w 29"/>
                  <a:gd name="T5" fmla="*/ 14 h 84"/>
                  <a:gd name="T6" fmla="*/ 0 w 29"/>
                  <a:gd name="T7" fmla="*/ 71 h 84"/>
                  <a:gd name="T8" fmla="*/ 14 w 29"/>
                  <a:gd name="T9" fmla="*/ 84 h 84"/>
                  <a:gd name="T10" fmla="*/ 17 w 29"/>
                  <a:gd name="T11" fmla="*/ 84 h 84"/>
                  <a:gd name="T12" fmla="*/ 29 w 29"/>
                  <a:gd name="T13" fmla="*/ 71 h 84"/>
                  <a:gd name="T14" fmla="*/ 29 w 29"/>
                  <a:gd name="T15" fmla="*/ 14 h 84"/>
                  <a:gd name="T16" fmla="*/ 17 w 29"/>
                  <a:gd name="T17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84">
                    <a:moveTo>
                      <a:pt x="17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7" y="0"/>
                      <a:pt x="0" y="7"/>
                      <a:pt x="0" y="14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8"/>
                      <a:pt x="7" y="84"/>
                      <a:pt x="14" y="84"/>
                    </a:cubicBezTo>
                    <a:cubicBezTo>
                      <a:pt x="17" y="84"/>
                      <a:pt x="17" y="84"/>
                      <a:pt x="17" y="84"/>
                    </a:cubicBezTo>
                    <a:cubicBezTo>
                      <a:pt x="24" y="84"/>
                      <a:pt x="29" y="78"/>
                      <a:pt x="29" y="71"/>
                    </a:cubicBezTo>
                    <a:cubicBezTo>
                      <a:pt x="29" y="14"/>
                      <a:pt x="29" y="14"/>
                      <a:pt x="29" y="14"/>
                    </a:cubicBezTo>
                    <a:cubicBezTo>
                      <a:pt x="29" y="7"/>
                      <a:pt x="24" y="0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1" name="Freeform 25"/>
              <p:cNvSpPr/>
              <p:nvPr/>
            </p:nvSpPr>
            <p:spPr bwMode="auto">
              <a:xfrm>
                <a:off x="4454525" y="3730625"/>
                <a:ext cx="53975" cy="207962"/>
              </a:xfrm>
              <a:custGeom>
                <a:avLst/>
                <a:gdLst>
                  <a:gd name="T0" fmla="*/ 29 w 29"/>
                  <a:gd name="T1" fmla="*/ 13 h 113"/>
                  <a:gd name="T2" fmla="*/ 16 w 29"/>
                  <a:gd name="T3" fmla="*/ 0 h 113"/>
                  <a:gd name="T4" fmla="*/ 13 w 29"/>
                  <a:gd name="T5" fmla="*/ 0 h 113"/>
                  <a:gd name="T6" fmla="*/ 0 w 29"/>
                  <a:gd name="T7" fmla="*/ 13 h 113"/>
                  <a:gd name="T8" fmla="*/ 0 w 29"/>
                  <a:gd name="T9" fmla="*/ 100 h 113"/>
                  <a:gd name="T10" fmla="*/ 13 w 29"/>
                  <a:gd name="T11" fmla="*/ 113 h 113"/>
                  <a:gd name="T12" fmla="*/ 16 w 29"/>
                  <a:gd name="T13" fmla="*/ 113 h 113"/>
                  <a:gd name="T14" fmla="*/ 29 w 29"/>
                  <a:gd name="T15" fmla="*/ 100 h 113"/>
                  <a:gd name="T16" fmla="*/ 29 w 29"/>
                  <a:gd name="T17" fmla="*/ 1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13">
                    <a:moveTo>
                      <a:pt x="29" y="13"/>
                    </a:moveTo>
                    <a:cubicBezTo>
                      <a:pt x="29" y="6"/>
                      <a:pt x="23" y="0"/>
                      <a:pt x="1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7"/>
                      <a:pt x="6" y="113"/>
                      <a:pt x="13" y="113"/>
                    </a:cubicBezTo>
                    <a:cubicBezTo>
                      <a:pt x="16" y="113"/>
                      <a:pt x="16" y="113"/>
                      <a:pt x="16" y="113"/>
                    </a:cubicBezTo>
                    <a:cubicBezTo>
                      <a:pt x="23" y="113"/>
                      <a:pt x="29" y="107"/>
                      <a:pt x="29" y="100"/>
                    </a:cubicBezTo>
                    <a:lnTo>
                      <a:pt x="29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2" name="Freeform 26"/>
              <p:cNvSpPr/>
              <p:nvPr/>
            </p:nvSpPr>
            <p:spPr bwMode="auto">
              <a:xfrm>
                <a:off x="4522788" y="3673475"/>
                <a:ext cx="50800" cy="265112"/>
              </a:xfrm>
              <a:custGeom>
                <a:avLst/>
                <a:gdLst>
                  <a:gd name="T0" fmla="*/ 15 w 28"/>
                  <a:gd name="T1" fmla="*/ 0 h 144"/>
                  <a:gd name="T2" fmla="*/ 12 w 28"/>
                  <a:gd name="T3" fmla="*/ 0 h 144"/>
                  <a:gd name="T4" fmla="*/ 0 w 28"/>
                  <a:gd name="T5" fmla="*/ 13 h 144"/>
                  <a:gd name="T6" fmla="*/ 0 w 28"/>
                  <a:gd name="T7" fmla="*/ 130 h 144"/>
                  <a:gd name="T8" fmla="*/ 12 w 28"/>
                  <a:gd name="T9" fmla="*/ 144 h 144"/>
                  <a:gd name="T10" fmla="*/ 15 w 28"/>
                  <a:gd name="T11" fmla="*/ 144 h 144"/>
                  <a:gd name="T12" fmla="*/ 28 w 28"/>
                  <a:gd name="T13" fmla="*/ 130 h 144"/>
                  <a:gd name="T14" fmla="*/ 28 w 28"/>
                  <a:gd name="T15" fmla="*/ 13 h 144"/>
                  <a:gd name="T16" fmla="*/ 15 w 28"/>
                  <a:gd name="T1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144">
                    <a:moveTo>
                      <a:pt x="15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3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37"/>
                      <a:pt x="5" y="144"/>
                      <a:pt x="12" y="144"/>
                    </a:cubicBezTo>
                    <a:cubicBezTo>
                      <a:pt x="15" y="144"/>
                      <a:pt x="15" y="144"/>
                      <a:pt x="15" y="144"/>
                    </a:cubicBezTo>
                    <a:cubicBezTo>
                      <a:pt x="22" y="144"/>
                      <a:pt x="28" y="137"/>
                      <a:pt x="28" y="130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8" y="6"/>
                      <a:pt x="22" y="0"/>
                      <a:pt x="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3" name="Freeform 27"/>
              <p:cNvSpPr/>
              <p:nvPr/>
            </p:nvSpPr>
            <p:spPr bwMode="auto">
              <a:xfrm>
                <a:off x="4249738" y="3516313"/>
                <a:ext cx="323850" cy="284162"/>
              </a:xfrm>
              <a:custGeom>
                <a:avLst/>
                <a:gdLst>
                  <a:gd name="T0" fmla="*/ 176 w 177"/>
                  <a:gd name="T1" fmla="*/ 7 h 155"/>
                  <a:gd name="T2" fmla="*/ 163 w 177"/>
                  <a:gd name="T3" fmla="*/ 2 h 155"/>
                  <a:gd name="T4" fmla="*/ 118 w 177"/>
                  <a:gd name="T5" fmla="*/ 19 h 155"/>
                  <a:gd name="T6" fmla="*/ 112 w 177"/>
                  <a:gd name="T7" fmla="*/ 33 h 155"/>
                  <a:gd name="T8" fmla="*/ 122 w 177"/>
                  <a:gd name="T9" fmla="*/ 39 h 155"/>
                  <a:gd name="T10" fmla="*/ 125 w 177"/>
                  <a:gd name="T11" fmla="*/ 38 h 155"/>
                  <a:gd name="T12" fmla="*/ 142 w 177"/>
                  <a:gd name="T13" fmla="*/ 32 h 155"/>
                  <a:gd name="T14" fmla="*/ 8 w 177"/>
                  <a:gd name="T15" fmla="*/ 135 h 155"/>
                  <a:gd name="T16" fmla="*/ 2 w 177"/>
                  <a:gd name="T17" fmla="*/ 148 h 155"/>
                  <a:gd name="T18" fmla="*/ 12 w 177"/>
                  <a:gd name="T19" fmla="*/ 155 h 155"/>
                  <a:gd name="T20" fmla="*/ 16 w 177"/>
                  <a:gd name="T21" fmla="*/ 154 h 155"/>
                  <a:gd name="T22" fmla="*/ 154 w 177"/>
                  <a:gd name="T23" fmla="*/ 52 h 155"/>
                  <a:gd name="T24" fmla="*/ 154 w 177"/>
                  <a:gd name="T25" fmla="*/ 61 h 155"/>
                  <a:gd name="T26" fmla="*/ 166 w 177"/>
                  <a:gd name="T27" fmla="*/ 72 h 155"/>
                  <a:gd name="T28" fmla="*/ 177 w 177"/>
                  <a:gd name="T29" fmla="*/ 61 h 155"/>
                  <a:gd name="T30" fmla="*/ 177 w 177"/>
                  <a:gd name="T31" fmla="*/ 14 h 155"/>
                  <a:gd name="T32" fmla="*/ 177 w 177"/>
                  <a:gd name="T33" fmla="*/ 14 h 155"/>
                  <a:gd name="T34" fmla="*/ 176 w 177"/>
                  <a:gd name="T35" fmla="*/ 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7" h="155">
                    <a:moveTo>
                      <a:pt x="176" y="7"/>
                    </a:moveTo>
                    <a:cubicBezTo>
                      <a:pt x="173" y="2"/>
                      <a:pt x="168" y="0"/>
                      <a:pt x="163" y="2"/>
                    </a:cubicBezTo>
                    <a:cubicBezTo>
                      <a:pt x="118" y="19"/>
                      <a:pt x="118" y="19"/>
                      <a:pt x="118" y="19"/>
                    </a:cubicBezTo>
                    <a:cubicBezTo>
                      <a:pt x="113" y="21"/>
                      <a:pt x="110" y="27"/>
                      <a:pt x="112" y="33"/>
                    </a:cubicBezTo>
                    <a:cubicBezTo>
                      <a:pt x="114" y="37"/>
                      <a:pt x="118" y="39"/>
                      <a:pt x="122" y="39"/>
                    </a:cubicBezTo>
                    <a:cubicBezTo>
                      <a:pt x="123" y="39"/>
                      <a:pt x="124" y="39"/>
                      <a:pt x="125" y="38"/>
                    </a:cubicBezTo>
                    <a:cubicBezTo>
                      <a:pt x="142" y="32"/>
                      <a:pt x="142" y="32"/>
                      <a:pt x="142" y="32"/>
                    </a:cubicBezTo>
                    <a:cubicBezTo>
                      <a:pt x="90" y="104"/>
                      <a:pt x="9" y="135"/>
                      <a:pt x="8" y="135"/>
                    </a:cubicBezTo>
                    <a:cubicBezTo>
                      <a:pt x="3" y="137"/>
                      <a:pt x="0" y="143"/>
                      <a:pt x="2" y="148"/>
                    </a:cubicBezTo>
                    <a:cubicBezTo>
                      <a:pt x="4" y="152"/>
                      <a:pt x="8" y="155"/>
                      <a:pt x="12" y="155"/>
                    </a:cubicBezTo>
                    <a:cubicBezTo>
                      <a:pt x="13" y="155"/>
                      <a:pt x="15" y="155"/>
                      <a:pt x="16" y="154"/>
                    </a:cubicBezTo>
                    <a:cubicBezTo>
                      <a:pt x="19" y="153"/>
                      <a:pt x="96" y="124"/>
                      <a:pt x="154" y="52"/>
                    </a:cubicBezTo>
                    <a:cubicBezTo>
                      <a:pt x="154" y="61"/>
                      <a:pt x="154" y="61"/>
                      <a:pt x="154" y="61"/>
                    </a:cubicBezTo>
                    <a:cubicBezTo>
                      <a:pt x="154" y="67"/>
                      <a:pt x="160" y="72"/>
                      <a:pt x="166" y="72"/>
                    </a:cubicBezTo>
                    <a:cubicBezTo>
                      <a:pt x="171" y="72"/>
                      <a:pt x="177" y="67"/>
                      <a:pt x="177" y="61"/>
                    </a:cubicBezTo>
                    <a:cubicBezTo>
                      <a:pt x="177" y="14"/>
                      <a:pt x="177" y="14"/>
                      <a:pt x="177" y="14"/>
                    </a:cubicBezTo>
                    <a:cubicBezTo>
                      <a:pt x="177" y="14"/>
                      <a:pt x="177" y="14"/>
                      <a:pt x="177" y="14"/>
                    </a:cubicBezTo>
                    <a:cubicBezTo>
                      <a:pt x="177" y="11"/>
                      <a:pt x="177" y="9"/>
                      <a:pt x="176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sp>
        <p:nvSpPr>
          <p:cNvPr id="25" name="文本框 24"/>
          <p:cNvSpPr txBox="1"/>
          <p:nvPr/>
        </p:nvSpPr>
        <p:spPr>
          <a:xfrm>
            <a:off x="2692068" y="2340738"/>
            <a:ext cx="8031782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请在此添加文字说明，稻壳儿春秋广告模板。请在此添加文字说明，稻壳儿春秋广告模板。请在此添加文字说明，稻壳儿春秋广告模板。请在此添加文字说明，稻壳儿春秋广告模板。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2692067" y="2058406"/>
            <a:ext cx="110799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B8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 smtClean="0">
              <a:solidFill>
                <a:srgbClr val="4B8F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92068" y="4766042"/>
            <a:ext cx="8031782" cy="6524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请在此添加文字说明，稻壳儿春秋广告模板。请在此添加文字说明，稻壳儿春秋广告模板。请在此添加文字说明，稻壳儿春秋广告模板。请在此添加文字说明，稻壳儿春秋广告模板。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2692067" y="4483710"/>
            <a:ext cx="110799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 smtClean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21" r="17617"/>
          <a:stretch>
            <a:fillRect/>
          </a:stretch>
        </p:blipFill>
        <p:spPr>
          <a:xfrm>
            <a:off x="11205572" y="1"/>
            <a:ext cx="986427" cy="903890"/>
          </a:xfrm>
          <a:prstGeom prst="rect">
            <a:avLst/>
          </a:prstGeom>
        </p:spPr>
      </p:pic>
      <p:sp>
        <p:nvSpPr>
          <p:cNvPr id="5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023261" y="858062"/>
            <a:ext cx="145477" cy="0"/>
          </a:xfrm>
          <a:prstGeom prst="line">
            <a:avLst/>
          </a:prstGeom>
          <a:ln w="19050" cap="rnd">
            <a:solidFill>
              <a:srgbClr val="ED2E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" b="15952"/>
          <a:stretch>
            <a:fillRect/>
          </a:stretch>
        </p:blipFill>
        <p:spPr>
          <a:xfrm>
            <a:off x="0" y="5801710"/>
            <a:ext cx="1375775" cy="1056290"/>
          </a:xfrm>
          <a:prstGeom prst="rect">
            <a:avLst/>
          </a:prstGeom>
        </p:spPr>
      </p:pic>
      <p:sp>
        <p:nvSpPr>
          <p:cNvPr id="9" name="TextBox 76"/>
          <p:cNvSpPr txBox="1"/>
          <p:nvPr/>
        </p:nvSpPr>
        <p:spPr>
          <a:xfrm>
            <a:off x="1573098" y="1968528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73098" y="2337860"/>
            <a:ext cx="3814918" cy="3213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30000"/>
              </a:lnSpc>
              <a:buFont typeface="+mj-lt"/>
              <a:buAutoNum type="alphaLcParenR"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请在此添加文字说明，稻壳儿春秋广告模板。请在此添加文字说明，稻壳儿春秋广告模板。请在此添加文字说明，稻壳儿春秋广告模板。请在此添加文字说明，稻壳儿春秋广告模板。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30000"/>
              </a:lnSpc>
              <a:buFont typeface="+mj-lt"/>
              <a:buAutoNum type="alphaLcParenR"/>
            </a:pP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30000"/>
              </a:lnSpc>
              <a:buFont typeface="+mj-lt"/>
              <a:buAutoNum type="alphaLcParenR"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请在此添加文字说明，稻壳儿春秋广告模板。请在此添加文字说明，稻壳儿春秋广告模板。请在此添加文字说明，稻壳儿春秋广告模板。请在此添加文字说明，稻壳儿春秋广告模板。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30000"/>
              </a:lnSpc>
              <a:buFont typeface="+mj-lt"/>
              <a:buAutoNum type="alphaLcParenR"/>
            </a:pP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lnSpc>
                <a:spcPct val="130000"/>
              </a:lnSpc>
              <a:buFont typeface="+mj-lt"/>
              <a:buAutoNum type="alphaLcParenR"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请在此添加文字说明，稻壳儿春秋广告模板。请在此添加文字说明，稻壳儿春秋广告模板。请在此添加文字说明，稻壳儿春秋广告模板。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Group 1"/>
          <p:cNvGrpSpPr/>
          <p:nvPr/>
        </p:nvGrpSpPr>
        <p:grpSpPr bwMode="auto">
          <a:xfrm>
            <a:off x="6743087" y="1322353"/>
            <a:ext cx="3966027" cy="4830159"/>
            <a:chOff x="781924" y="1653977"/>
            <a:chExt cx="2806595" cy="3417112"/>
          </a:xfrm>
        </p:grpSpPr>
        <p:pic>
          <p:nvPicPr>
            <p:cNvPr id="12" name="Picture 3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4" t="8440" r="6203" b="10136"/>
            <a:stretch>
              <a:fillRect/>
            </a:stretch>
          </p:blipFill>
          <p:spPr bwMode="auto">
            <a:xfrm>
              <a:off x="781924" y="1653977"/>
              <a:ext cx="2806595" cy="3417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38"/>
            <p:cNvSpPr/>
            <p:nvPr/>
          </p:nvSpPr>
          <p:spPr>
            <a:xfrm>
              <a:off x="1210776" y="2066825"/>
              <a:ext cx="1985424" cy="2556482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r="-1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altLang="zh-CN">
                <a:solidFill>
                  <a:srgbClr val="74B657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21" r="17617"/>
          <a:stretch>
            <a:fillRect/>
          </a:stretch>
        </p:blipFill>
        <p:spPr>
          <a:xfrm>
            <a:off x="11205572" y="1"/>
            <a:ext cx="986427" cy="903890"/>
          </a:xfrm>
          <a:prstGeom prst="rect">
            <a:avLst/>
          </a:prstGeom>
        </p:spPr>
      </p:pic>
      <p:sp>
        <p:nvSpPr>
          <p:cNvPr id="5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023261" y="858062"/>
            <a:ext cx="145477" cy="0"/>
          </a:xfrm>
          <a:prstGeom prst="line">
            <a:avLst/>
          </a:prstGeom>
          <a:ln w="19050" cap="rnd">
            <a:solidFill>
              <a:srgbClr val="ED2E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" b="15952"/>
          <a:stretch>
            <a:fillRect/>
          </a:stretch>
        </p:blipFill>
        <p:spPr>
          <a:xfrm>
            <a:off x="0" y="5801710"/>
            <a:ext cx="1375775" cy="105629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1712758" y="2378716"/>
            <a:ext cx="1554032" cy="1554030"/>
          </a:xfrm>
          <a:prstGeom prst="ellipse">
            <a:avLst/>
          </a:prstGeom>
          <a:solidFill>
            <a:srgbClr val="ED2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316619" y="2378716"/>
            <a:ext cx="1554032" cy="1554030"/>
          </a:xfrm>
          <a:prstGeom prst="ellipse">
            <a:avLst/>
          </a:prstGeom>
          <a:solidFill>
            <a:srgbClr val="4B8F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920480" y="2378716"/>
            <a:ext cx="1554032" cy="1554030"/>
          </a:xfrm>
          <a:prstGeom prst="ellipse">
            <a:avLst/>
          </a:prstGeom>
          <a:solidFill>
            <a:srgbClr val="ED2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Group 65"/>
          <p:cNvGrpSpPr/>
          <p:nvPr/>
        </p:nvGrpSpPr>
        <p:grpSpPr>
          <a:xfrm>
            <a:off x="9367521" y="2826047"/>
            <a:ext cx="659370" cy="659370"/>
            <a:chOff x="1987550" y="6086475"/>
            <a:chExt cx="754063" cy="754063"/>
          </a:xfrm>
          <a:solidFill>
            <a:schemeClr val="bg1"/>
          </a:solidFill>
        </p:grpSpPr>
        <p:sp>
          <p:nvSpPr>
            <p:cNvPr id="13" name="Freeform 66"/>
            <p:cNvSpPr/>
            <p:nvPr/>
          </p:nvSpPr>
          <p:spPr bwMode="auto">
            <a:xfrm>
              <a:off x="2095500" y="6194425"/>
              <a:ext cx="71438" cy="71438"/>
            </a:xfrm>
            <a:custGeom>
              <a:avLst/>
              <a:gdLst>
                <a:gd name="T0" fmla="*/ 16 w 19"/>
                <a:gd name="T1" fmla="*/ 16 h 19"/>
                <a:gd name="T2" fmla="*/ 16 w 19"/>
                <a:gd name="T3" fmla="*/ 4 h 19"/>
                <a:gd name="T4" fmla="*/ 4 w 19"/>
                <a:gd name="T5" fmla="*/ 4 h 19"/>
                <a:gd name="T6" fmla="*/ 4 w 19"/>
                <a:gd name="T7" fmla="*/ 16 h 19"/>
                <a:gd name="T8" fmla="*/ 16 w 19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6" y="16"/>
                  </a:moveTo>
                  <a:cubicBezTo>
                    <a:pt x="19" y="12"/>
                    <a:pt x="19" y="7"/>
                    <a:pt x="16" y="4"/>
                  </a:cubicBezTo>
                  <a:cubicBezTo>
                    <a:pt x="12" y="0"/>
                    <a:pt x="7" y="0"/>
                    <a:pt x="4" y="4"/>
                  </a:cubicBezTo>
                  <a:cubicBezTo>
                    <a:pt x="0" y="7"/>
                    <a:pt x="0" y="12"/>
                    <a:pt x="4" y="16"/>
                  </a:cubicBezTo>
                  <a:cubicBezTo>
                    <a:pt x="7" y="19"/>
                    <a:pt x="12" y="19"/>
                    <a:pt x="1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333D86"/>
                </a:solidFill>
              </a:endParaRPr>
            </a:p>
          </p:txBody>
        </p:sp>
        <p:sp>
          <p:nvSpPr>
            <p:cNvPr id="14" name="Freeform 67"/>
            <p:cNvSpPr>
              <a:spLocks noEditPoints="1"/>
            </p:cNvSpPr>
            <p:nvPr/>
          </p:nvSpPr>
          <p:spPr bwMode="auto">
            <a:xfrm>
              <a:off x="1987550" y="6086475"/>
              <a:ext cx="754063" cy="754063"/>
            </a:xfrm>
            <a:custGeom>
              <a:avLst/>
              <a:gdLst>
                <a:gd name="T0" fmla="*/ 198 w 201"/>
                <a:gd name="T1" fmla="*/ 116 h 201"/>
                <a:gd name="T2" fmla="*/ 106 w 201"/>
                <a:gd name="T3" fmla="*/ 25 h 201"/>
                <a:gd name="T4" fmla="*/ 91 w 201"/>
                <a:gd name="T5" fmla="*/ 15 h 201"/>
                <a:gd name="T6" fmla="*/ 54 w 201"/>
                <a:gd name="T7" fmla="*/ 2 h 201"/>
                <a:gd name="T8" fmla="*/ 38 w 201"/>
                <a:gd name="T9" fmla="*/ 6 h 201"/>
                <a:gd name="T10" fmla="*/ 6 w 201"/>
                <a:gd name="T11" fmla="*/ 38 h 201"/>
                <a:gd name="T12" fmla="*/ 2 w 201"/>
                <a:gd name="T13" fmla="*/ 54 h 201"/>
                <a:gd name="T14" fmla="*/ 15 w 201"/>
                <a:gd name="T15" fmla="*/ 91 h 201"/>
                <a:gd name="T16" fmla="*/ 25 w 201"/>
                <a:gd name="T17" fmla="*/ 106 h 201"/>
                <a:gd name="T18" fmla="*/ 116 w 201"/>
                <a:gd name="T19" fmla="*/ 198 h 201"/>
                <a:gd name="T20" fmla="*/ 129 w 201"/>
                <a:gd name="T21" fmla="*/ 198 h 201"/>
                <a:gd name="T22" fmla="*/ 198 w 201"/>
                <a:gd name="T23" fmla="*/ 129 h 201"/>
                <a:gd name="T24" fmla="*/ 198 w 201"/>
                <a:gd name="T25" fmla="*/ 116 h 201"/>
                <a:gd name="T26" fmla="*/ 29 w 201"/>
                <a:gd name="T27" fmla="*/ 29 h 201"/>
                <a:gd name="T28" fmla="*/ 48 w 201"/>
                <a:gd name="T29" fmla="*/ 29 h 201"/>
                <a:gd name="T30" fmla="*/ 48 w 201"/>
                <a:gd name="T31" fmla="*/ 48 h 201"/>
                <a:gd name="T32" fmla="*/ 29 w 201"/>
                <a:gd name="T33" fmla="*/ 48 h 201"/>
                <a:gd name="T34" fmla="*/ 29 w 201"/>
                <a:gd name="T35" fmla="*/ 29 h 201"/>
                <a:gd name="T36" fmla="*/ 180 w 201"/>
                <a:gd name="T37" fmla="*/ 126 h 201"/>
                <a:gd name="T38" fmla="*/ 126 w 201"/>
                <a:gd name="T39" fmla="*/ 180 h 201"/>
                <a:gd name="T40" fmla="*/ 118 w 201"/>
                <a:gd name="T41" fmla="*/ 180 h 201"/>
                <a:gd name="T42" fmla="*/ 32 w 201"/>
                <a:gd name="T43" fmla="*/ 95 h 201"/>
                <a:gd name="T44" fmla="*/ 32 w 201"/>
                <a:gd name="T45" fmla="*/ 86 h 201"/>
                <a:gd name="T46" fmla="*/ 86 w 201"/>
                <a:gd name="T47" fmla="*/ 32 h 201"/>
                <a:gd name="T48" fmla="*/ 95 w 201"/>
                <a:gd name="T49" fmla="*/ 32 h 201"/>
                <a:gd name="T50" fmla="*/ 180 w 201"/>
                <a:gd name="T51" fmla="*/ 118 h 201"/>
                <a:gd name="T52" fmla="*/ 180 w 201"/>
                <a:gd name="T53" fmla="*/ 12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1" h="201">
                  <a:moveTo>
                    <a:pt x="198" y="116"/>
                  </a:moveTo>
                  <a:cubicBezTo>
                    <a:pt x="106" y="25"/>
                    <a:pt x="106" y="25"/>
                    <a:pt x="106" y="25"/>
                  </a:cubicBezTo>
                  <a:cubicBezTo>
                    <a:pt x="103" y="21"/>
                    <a:pt x="96" y="17"/>
                    <a:pt x="91" y="15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49" y="0"/>
                    <a:pt x="42" y="2"/>
                    <a:pt x="38" y="6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2" y="42"/>
                    <a:pt x="0" y="49"/>
                    <a:pt x="2" y="54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7" y="96"/>
                    <a:pt x="21" y="103"/>
                    <a:pt x="25" y="106"/>
                  </a:cubicBezTo>
                  <a:cubicBezTo>
                    <a:pt x="116" y="198"/>
                    <a:pt x="116" y="198"/>
                    <a:pt x="116" y="198"/>
                  </a:cubicBezTo>
                  <a:cubicBezTo>
                    <a:pt x="120" y="201"/>
                    <a:pt x="126" y="201"/>
                    <a:pt x="129" y="198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201" y="126"/>
                    <a:pt x="201" y="120"/>
                    <a:pt x="198" y="116"/>
                  </a:cubicBezTo>
                  <a:close/>
                  <a:moveTo>
                    <a:pt x="29" y="29"/>
                  </a:moveTo>
                  <a:cubicBezTo>
                    <a:pt x="34" y="24"/>
                    <a:pt x="43" y="24"/>
                    <a:pt x="48" y="29"/>
                  </a:cubicBezTo>
                  <a:cubicBezTo>
                    <a:pt x="53" y="34"/>
                    <a:pt x="53" y="43"/>
                    <a:pt x="48" y="48"/>
                  </a:cubicBezTo>
                  <a:cubicBezTo>
                    <a:pt x="43" y="53"/>
                    <a:pt x="34" y="53"/>
                    <a:pt x="29" y="48"/>
                  </a:cubicBezTo>
                  <a:cubicBezTo>
                    <a:pt x="24" y="43"/>
                    <a:pt x="24" y="34"/>
                    <a:pt x="29" y="29"/>
                  </a:cubicBezTo>
                  <a:close/>
                  <a:moveTo>
                    <a:pt x="180" y="126"/>
                  </a:moveTo>
                  <a:cubicBezTo>
                    <a:pt x="126" y="180"/>
                    <a:pt x="126" y="180"/>
                    <a:pt x="126" y="180"/>
                  </a:cubicBezTo>
                  <a:cubicBezTo>
                    <a:pt x="124" y="183"/>
                    <a:pt x="120" y="183"/>
                    <a:pt x="118" y="180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30" y="93"/>
                    <a:pt x="30" y="89"/>
                    <a:pt x="32" y="86"/>
                  </a:cubicBezTo>
                  <a:cubicBezTo>
                    <a:pt x="86" y="32"/>
                    <a:pt x="86" y="32"/>
                    <a:pt x="86" y="32"/>
                  </a:cubicBezTo>
                  <a:cubicBezTo>
                    <a:pt x="89" y="30"/>
                    <a:pt x="93" y="30"/>
                    <a:pt x="95" y="32"/>
                  </a:cubicBezTo>
                  <a:cubicBezTo>
                    <a:pt x="180" y="118"/>
                    <a:pt x="180" y="118"/>
                    <a:pt x="180" y="118"/>
                  </a:cubicBezTo>
                  <a:cubicBezTo>
                    <a:pt x="183" y="120"/>
                    <a:pt x="183" y="124"/>
                    <a:pt x="180" y="1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333D86"/>
                </a:solidFill>
              </a:endParaRPr>
            </a:p>
          </p:txBody>
        </p:sp>
      </p:grpSp>
      <p:grpSp>
        <p:nvGrpSpPr>
          <p:cNvPr id="15" name="Group 68"/>
          <p:cNvGrpSpPr/>
          <p:nvPr/>
        </p:nvGrpSpPr>
        <p:grpSpPr>
          <a:xfrm>
            <a:off x="5695818" y="2767326"/>
            <a:ext cx="773536" cy="776812"/>
            <a:chOff x="4619626" y="2154237"/>
            <a:chExt cx="750886" cy="754064"/>
          </a:xfrm>
          <a:solidFill>
            <a:schemeClr val="bg1"/>
          </a:solidFill>
        </p:grpSpPr>
        <p:sp>
          <p:nvSpPr>
            <p:cNvPr id="16" name="Freeform 69"/>
            <p:cNvSpPr/>
            <p:nvPr/>
          </p:nvSpPr>
          <p:spPr bwMode="auto">
            <a:xfrm>
              <a:off x="4930775" y="2468563"/>
              <a:ext cx="439737" cy="439738"/>
            </a:xfrm>
            <a:custGeom>
              <a:avLst/>
              <a:gdLst>
                <a:gd name="T0" fmla="*/ 33 w 117"/>
                <a:gd name="T1" fmla="*/ 7 h 117"/>
                <a:gd name="T2" fmla="*/ 50 w 117"/>
                <a:gd name="T3" fmla="*/ 24 h 117"/>
                <a:gd name="T4" fmla="*/ 55 w 117"/>
                <a:gd name="T5" fmla="*/ 27 h 117"/>
                <a:gd name="T6" fmla="*/ 90 w 117"/>
                <a:gd name="T7" fmla="*/ 62 h 117"/>
                <a:gd name="T8" fmla="*/ 90 w 117"/>
                <a:gd name="T9" fmla="*/ 73 h 117"/>
                <a:gd name="T10" fmla="*/ 73 w 117"/>
                <a:gd name="T11" fmla="*/ 89 h 117"/>
                <a:gd name="T12" fmla="*/ 62 w 117"/>
                <a:gd name="T13" fmla="*/ 89 h 117"/>
                <a:gd name="T14" fmla="*/ 27 w 117"/>
                <a:gd name="T15" fmla="*/ 55 h 117"/>
                <a:gd name="T16" fmla="*/ 25 w 117"/>
                <a:gd name="T17" fmla="*/ 49 h 117"/>
                <a:gd name="T18" fmla="*/ 8 w 117"/>
                <a:gd name="T19" fmla="*/ 32 h 117"/>
                <a:gd name="T20" fmla="*/ 12 w 117"/>
                <a:gd name="T21" fmla="*/ 70 h 117"/>
                <a:gd name="T22" fmla="*/ 46 w 117"/>
                <a:gd name="T23" fmla="*/ 105 h 117"/>
                <a:gd name="T24" fmla="*/ 89 w 117"/>
                <a:gd name="T25" fmla="*/ 105 h 117"/>
                <a:gd name="T26" fmla="*/ 105 w 117"/>
                <a:gd name="T27" fmla="*/ 89 h 117"/>
                <a:gd name="T28" fmla="*/ 105 w 117"/>
                <a:gd name="T29" fmla="*/ 46 h 117"/>
                <a:gd name="T30" fmla="*/ 70 w 117"/>
                <a:gd name="T31" fmla="*/ 11 h 117"/>
                <a:gd name="T32" fmla="*/ 33 w 117"/>
                <a:gd name="T33" fmla="*/ 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17">
                  <a:moveTo>
                    <a:pt x="33" y="7"/>
                  </a:moveTo>
                  <a:cubicBezTo>
                    <a:pt x="50" y="24"/>
                    <a:pt x="50" y="24"/>
                    <a:pt x="50" y="24"/>
                  </a:cubicBezTo>
                  <a:cubicBezTo>
                    <a:pt x="52" y="25"/>
                    <a:pt x="54" y="25"/>
                    <a:pt x="55" y="27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3" y="65"/>
                    <a:pt x="93" y="70"/>
                    <a:pt x="90" y="73"/>
                  </a:cubicBezTo>
                  <a:cubicBezTo>
                    <a:pt x="73" y="89"/>
                    <a:pt x="73" y="89"/>
                    <a:pt x="73" y="89"/>
                  </a:cubicBezTo>
                  <a:cubicBezTo>
                    <a:pt x="70" y="93"/>
                    <a:pt x="65" y="93"/>
                    <a:pt x="62" y="89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5" y="53"/>
                    <a:pt x="25" y="51"/>
                    <a:pt x="25" y="49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0" y="44"/>
                    <a:pt x="1" y="60"/>
                    <a:pt x="12" y="70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58" y="117"/>
                    <a:pt x="77" y="117"/>
                    <a:pt x="89" y="105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17" y="77"/>
                    <a:pt x="117" y="58"/>
                    <a:pt x="105" y="46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60" y="1"/>
                    <a:pt x="44" y="0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333D86"/>
                </a:solidFill>
              </a:endParaRPr>
            </a:p>
          </p:txBody>
        </p:sp>
        <p:sp>
          <p:nvSpPr>
            <p:cNvPr id="17" name="Freeform 70"/>
            <p:cNvSpPr/>
            <p:nvPr/>
          </p:nvSpPr>
          <p:spPr bwMode="auto">
            <a:xfrm>
              <a:off x="4619626" y="2154237"/>
              <a:ext cx="438150" cy="438150"/>
            </a:xfrm>
            <a:custGeom>
              <a:avLst/>
              <a:gdLst>
                <a:gd name="T0" fmla="*/ 28 w 117"/>
                <a:gd name="T1" fmla="*/ 12 h 117"/>
                <a:gd name="T2" fmla="*/ 12 w 117"/>
                <a:gd name="T3" fmla="*/ 28 h 117"/>
                <a:gd name="T4" fmla="*/ 12 w 117"/>
                <a:gd name="T5" fmla="*/ 71 h 117"/>
                <a:gd name="T6" fmla="*/ 47 w 117"/>
                <a:gd name="T7" fmla="*/ 105 h 117"/>
                <a:gd name="T8" fmla="*/ 84 w 117"/>
                <a:gd name="T9" fmla="*/ 109 h 117"/>
                <a:gd name="T10" fmla="*/ 67 w 117"/>
                <a:gd name="T11" fmla="*/ 92 h 117"/>
                <a:gd name="T12" fmla="*/ 62 w 117"/>
                <a:gd name="T13" fmla="*/ 90 h 117"/>
                <a:gd name="T14" fmla="*/ 27 w 117"/>
                <a:gd name="T15" fmla="*/ 55 h 117"/>
                <a:gd name="T16" fmla="*/ 27 w 117"/>
                <a:gd name="T17" fmla="*/ 43 h 117"/>
                <a:gd name="T18" fmla="*/ 43 w 117"/>
                <a:gd name="T19" fmla="*/ 27 h 117"/>
                <a:gd name="T20" fmla="*/ 55 w 117"/>
                <a:gd name="T21" fmla="*/ 27 h 117"/>
                <a:gd name="T22" fmla="*/ 90 w 117"/>
                <a:gd name="T23" fmla="*/ 62 h 117"/>
                <a:gd name="T24" fmla="*/ 92 w 117"/>
                <a:gd name="T25" fmla="*/ 68 h 117"/>
                <a:gd name="T26" fmla="*/ 109 w 117"/>
                <a:gd name="T27" fmla="*/ 85 h 117"/>
                <a:gd name="T28" fmla="*/ 105 w 117"/>
                <a:gd name="T29" fmla="*/ 47 h 117"/>
                <a:gd name="T30" fmla="*/ 71 w 117"/>
                <a:gd name="T31" fmla="*/ 12 h 117"/>
                <a:gd name="T32" fmla="*/ 28 w 117"/>
                <a:gd name="T33" fmla="*/ 1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17">
                  <a:moveTo>
                    <a:pt x="28" y="12"/>
                  </a:moveTo>
                  <a:cubicBezTo>
                    <a:pt x="12" y="28"/>
                    <a:pt x="12" y="28"/>
                    <a:pt x="12" y="28"/>
                  </a:cubicBezTo>
                  <a:cubicBezTo>
                    <a:pt x="0" y="40"/>
                    <a:pt x="0" y="59"/>
                    <a:pt x="12" y="71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57" y="116"/>
                    <a:pt x="73" y="117"/>
                    <a:pt x="84" y="109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5" y="92"/>
                    <a:pt x="63" y="91"/>
                    <a:pt x="62" y="90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4" y="52"/>
                    <a:pt x="24" y="47"/>
                    <a:pt x="27" y="43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7" y="24"/>
                    <a:pt x="52" y="24"/>
                    <a:pt x="55" y="27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2" y="64"/>
                    <a:pt x="92" y="66"/>
                    <a:pt x="92" y="68"/>
                  </a:cubicBezTo>
                  <a:cubicBezTo>
                    <a:pt x="109" y="85"/>
                    <a:pt x="109" y="85"/>
                    <a:pt x="109" y="85"/>
                  </a:cubicBezTo>
                  <a:cubicBezTo>
                    <a:pt x="117" y="73"/>
                    <a:pt x="116" y="57"/>
                    <a:pt x="105" y="47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59" y="0"/>
                    <a:pt x="40" y="0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333D86"/>
                </a:solidFill>
              </a:endParaRPr>
            </a:p>
          </p:txBody>
        </p:sp>
        <p:sp>
          <p:nvSpPr>
            <p:cNvPr id="18" name="Freeform 71"/>
            <p:cNvSpPr/>
            <p:nvPr/>
          </p:nvSpPr>
          <p:spPr bwMode="auto">
            <a:xfrm>
              <a:off x="4864100" y="2397125"/>
              <a:ext cx="261937" cy="266700"/>
            </a:xfrm>
            <a:custGeom>
              <a:avLst/>
              <a:gdLst>
                <a:gd name="T0" fmla="*/ 66 w 70"/>
                <a:gd name="T1" fmla="*/ 51 h 71"/>
                <a:gd name="T2" fmla="*/ 20 w 70"/>
                <a:gd name="T3" fmla="*/ 4 h 71"/>
                <a:gd name="T4" fmla="*/ 4 w 70"/>
                <a:gd name="T5" fmla="*/ 4 h 71"/>
                <a:gd name="T6" fmla="*/ 4 w 70"/>
                <a:gd name="T7" fmla="*/ 20 h 71"/>
                <a:gd name="T8" fmla="*/ 50 w 70"/>
                <a:gd name="T9" fmla="*/ 66 h 71"/>
                <a:gd name="T10" fmla="*/ 66 w 70"/>
                <a:gd name="T11" fmla="*/ 66 h 71"/>
                <a:gd name="T12" fmla="*/ 66 w 70"/>
                <a:gd name="T13" fmla="*/ 5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71">
                  <a:moveTo>
                    <a:pt x="66" y="51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5" y="0"/>
                    <a:pt x="8" y="0"/>
                    <a:pt x="4" y="4"/>
                  </a:cubicBezTo>
                  <a:cubicBezTo>
                    <a:pt x="0" y="9"/>
                    <a:pt x="0" y="16"/>
                    <a:pt x="4" y="20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5" y="71"/>
                    <a:pt x="62" y="71"/>
                    <a:pt x="66" y="66"/>
                  </a:cubicBezTo>
                  <a:cubicBezTo>
                    <a:pt x="70" y="62"/>
                    <a:pt x="70" y="55"/>
                    <a:pt x="6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rgbClr val="333D86"/>
                </a:solidFill>
              </a:endParaRPr>
            </a:p>
          </p:txBody>
        </p:sp>
      </p:grpSp>
      <p:sp>
        <p:nvSpPr>
          <p:cNvPr id="19" name="Freeform 114"/>
          <p:cNvSpPr>
            <a:spLocks noEditPoints="1"/>
          </p:cNvSpPr>
          <p:nvPr/>
        </p:nvSpPr>
        <p:spPr bwMode="auto">
          <a:xfrm>
            <a:off x="2182994" y="2750393"/>
            <a:ext cx="613560" cy="810676"/>
          </a:xfrm>
          <a:custGeom>
            <a:avLst/>
            <a:gdLst>
              <a:gd name="T0" fmla="*/ 2147483647 w 100"/>
              <a:gd name="T1" fmla="*/ 2147483647 h 132"/>
              <a:gd name="T2" fmla="*/ 2147483647 w 100"/>
              <a:gd name="T3" fmla="*/ 2147483647 h 132"/>
              <a:gd name="T4" fmla="*/ 2147483647 w 100"/>
              <a:gd name="T5" fmla="*/ 2147483647 h 132"/>
              <a:gd name="T6" fmla="*/ 2147483647 w 100"/>
              <a:gd name="T7" fmla="*/ 2147483647 h 132"/>
              <a:gd name="T8" fmla="*/ 2147483647 w 100"/>
              <a:gd name="T9" fmla="*/ 2147483647 h 132"/>
              <a:gd name="T10" fmla="*/ 2147483647 w 100"/>
              <a:gd name="T11" fmla="*/ 2147483647 h 132"/>
              <a:gd name="T12" fmla="*/ 2147483647 w 100"/>
              <a:gd name="T13" fmla="*/ 2147483647 h 132"/>
              <a:gd name="T14" fmla="*/ 2147483647 w 100"/>
              <a:gd name="T15" fmla="*/ 2147483647 h 132"/>
              <a:gd name="T16" fmla="*/ 2147483647 w 100"/>
              <a:gd name="T17" fmla="*/ 2147483647 h 132"/>
              <a:gd name="T18" fmla="*/ 2147483647 w 100"/>
              <a:gd name="T19" fmla="*/ 2147483647 h 132"/>
              <a:gd name="T20" fmla="*/ 2147483647 w 100"/>
              <a:gd name="T21" fmla="*/ 2147483647 h 132"/>
              <a:gd name="T22" fmla="*/ 2147483647 w 100"/>
              <a:gd name="T23" fmla="*/ 2147483647 h 132"/>
              <a:gd name="T24" fmla="*/ 2147483647 w 100"/>
              <a:gd name="T25" fmla="*/ 2147483647 h 132"/>
              <a:gd name="T26" fmla="*/ 2147483647 w 100"/>
              <a:gd name="T27" fmla="*/ 2147483647 h 132"/>
              <a:gd name="T28" fmla="*/ 2147483647 w 100"/>
              <a:gd name="T29" fmla="*/ 2147483647 h 132"/>
              <a:gd name="T30" fmla="*/ 2147483647 w 100"/>
              <a:gd name="T31" fmla="*/ 2147483647 h 132"/>
              <a:gd name="T32" fmla="*/ 2147483647 w 100"/>
              <a:gd name="T33" fmla="*/ 0 h 132"/>
              <a:gd name="T34" fmla="*/ 2147483647 w 100"/>
              <a:gd name="T35" fmla="*/ 2147483647 h 132"/>
              <a:gd name="T36" fmla="*/ 2147483647 w 100"/>
              <a:gd name="T37" fmla="*/ 2147483647 h 132"/>
              <a:gd name="T38" fmla="*/ 0 w 100"/>
              <a:gd name="T39" fmla="*/ 2147483647 h 132"/>
              <a:gd name="T40" fmla="*/ 0 w 100"/>
              <a:gd name="T41" fmla="*/ 2147483647 h 132"/>
              <a:gd name="T42" fmla="*/ 2147483647 w 100"/>
              <a:gd name="T43" fmla="*/ 2147483647 h 132"/>
              <a:gd name="T44" fmla="*/ 2147483647 w 100"/>
              <a:gd name="T45" fmla="*/ 2147483647 h 132"/>
              <a:gd name="T46" fmla="*/ 2147483647 w 100"/>
              <a:gd name="T47" fmla="*/ 2147483647 h 132"/>
              <a:gd name="T48" fmla="*/ 2147483647 w 100"/>
              <a:gd name="T49" fmla="*/ 2147483647 h 132"/>
              <a:gd name="T50" fmla="*/ 2147483647 w 100"/>
              <a:gd name="T51" fmla="*/ 2147483647 h 132"/>
              <a:gd name="T52" fmla="*/ 2147483647 w 100"/>
              <a:gd name="T53" fmla="*/ 2147483647 h 132"/>
              <a:gd name="T54" fmla="*/ 2147483647 w 100"/>
              <a:gd name="T55" fmla="*/ 2147483647 h 132"/>
              <a:gd name="T56" fmla="*/ 2147483647 w 100"/>
              <a:gd name="T57" fmla="*/ 2147483647 h 132"/>
              <a:gd name="T58" fmla="*/ 2147483647 w 100"/>
              <a:gd name="T59" fmla="*/ 2147483647 h 132"/>
              <a:gd name="T60" fmla="*/ 2147483647 w 100"/>
              <a:gd name="T61" fmla="*/ 2147483647 h 132"/>
              <a:gd name="T62" fmla="*/ 2147483647 w 100"/>
              <a:gd name="T63" fmla="*/ 2147483647 h 132"/>
              <a:gd name="T64" fmla="*/ 2147483647 w 100"/>
              <a:gd name="T65" fmla="*/ 2147483647 h 132"/>
              <a:gd name="T66" fmla="*/ 2147483647 w 100"/>
              <a:gd name="T67" fmla="*/ 2147483647 h 132"/>
              <a:gd name="T68" fmla="*/ 2147483647 w 100"/>
              <a:gd name="T69" fmla="*/ 2147483647 h 132"/>
              <a:gd name="T70" fmla="*/ 2147483647 w 100"/>
              <a:gd name="T71" fmla="*/ 2147483647 h 132"/>
              <a:gd name="T72" fmla="*/ 2147483647 w 100"/>
              <a:gd name="T73" fmla="*/ 2147483647 h 13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00" h="132">
                <a:moveTo>
                  <a:pt x="50" y="70"/>
                </a:moveTo>
                <a:cubicBezTo>
                  <a:pt x="39" y="70"/>
                  <a:pt x="30" y="79"/>
                  <a:pt x="30" y="90"/>
                </a:cubicBezTo>
                <a:cubicBezTo>
                  <a:pt x="30" y="102"/>
                  <a:pt x="39" y="111"/>
                  <a:pt x="50" y="111"/>
                </a:cubicBezTo>
                <a:cubicBezTo>
                  <a:pt x="61" y="111"/>
                  <a:pt x="70" y="102"/>
                  <a:pt x="70" y="90"/>
                </a:cubicBezTo>
                <a:cubicBezTo>
                  <a:pt x="70" y="79"/>
                  <a:pt x="61" y="70"/>
                  <a:pt x="50" y="70"/>
                </a:cubicBezTo>
                <a:close/>
                <a:moveTo>
                  <a:pt x="53" y="93"/>
                </a:moveTo>
                <a:cubicBezTo>
                  <a:pt x="53" y="102"/>
                  <a:pt x="53" y="102"/>
                  <a:pt x="53" y="102"/>
                </a:cubicBezTo>
                <a:cubicBezTo>
                  <a:pt x="53" y="104"/>
                  <a:pt x="52" y="105"/>
                  <a:pt x="50" y="105"/>
                </a:cubicBezTo>
                <a:cubicBezTo>
                  <a:pt x="48" y="105"/>
                  <a:pt x="47" y="104"/>
                  <a:pt x="47" y="102"/>
                </a:cubicBezTo>
                <a:cubicBezTo>
                  <a:pt x="47" y="93"/>
                  <a:pt x="47" y="93"/>
                  <a:pt x="47" y="93"/>
                </a:cubicBezTo>
                <a:cubicBezTo>
                  <a:pt x="44" y="91"/>
                  <a:pt x="41" y="88"/>
                  <a:pt x="41" y="84"/>
                </a:cubicBezTo>
                <a:cubicBezTo>
                  <a:pt x="41" y="80"/>
                  <a:pt x="45" y="76"/>
                  <a:pt x="50" y="76"/>
                </a:cubicBezTo>
                <a:cubicBezTo>
                  <a:pt x="55" y="76"/>
                  <a:pt x="59" y="80"/>
                  <a:pt x="59" y="84"/>
                </a:cubicBezTo>
                <a:cubicBezTo>
                  <a:pt x="59" y="88"/>
                  <a:pt x="56" y="91"/>
                  <a:pt x="53" y="93"/>
                </a:cubicBezTo>
                <a:close/>
                <a:moveTo>
                  <a:pt x="86" y="50"/>
                </a:moveTo>
                <a:cubicBezTo>
                  <a:pt x="86" y="36"/>
                  <a:pt x="86" y="36"/>
                  <a:pt x="86" y="36"/>
                </a:cubicBezTo>
                <a:cubicBezTo>
                  <a:pt x="86" y="16"/>
                  <a:pt x="70" y="0"/>
                  <a:pt x="50" y="0"/>
                </a:cubicBezTo>
                <a:cubicBezTo>
                  <a:pt x="30" y="0"/>
                  <a:pt x="14" y="16"/>
                  <a:pt x="14" y="36"/>
                </a:cubicBezTo>
                <a:cubicBezTo>
                  <a:pt x="14" y="50"/>
                  <a:pt x="14" y="50"/>
                  <a:pt x="14" y="50"/>
                </a:cubicBezTo>
                <a:cubicBezTo>
                  <a:pt x="6" y="53"/>
                  <a:pt x="0" y="60"/>
                  <a:pt x="0" y="69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3"/>
                  <a:pt x="9" y="132"/>
                  <a:pt x="20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91" y="132"/>
                  <a:pt x="100" y="123"/>
                  <a:pt x="100" y="112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100" y="60"/>
                  <a:pt x="94" y="53"/>
                  <a:pt x="86" y="50"/>
                </a:cubicBezTo>
                <a:close/>
                <a:moveTo>
                  <a:pt x="50" y="115"/>
                </a:moveTo>
                <a:cubicBezTo>
                  <a:pt x="36" y="115"/>
                  <a:pt x="25" y="104"/>
                  <a:pt x="25" y="90"/>
                </a:cubicBezTo>
                <a:cubicBezTo>
                  <a:pt x="25" y="77"/>
                  <a:pt x="36" y="66"/>
                  <a:pt x="50" y="66"/>
                </a:cubicBezTo>
                <a:cubicBezTo>
                  <a:pt x="64" y="66"/>
                  <a:pt x="75" y="77"/>
                  <a:pt x="75" y="90"/>
                </a:cubicBezTo>
                <a:cubicBezTo>
                  <a:pt x="75" y="104"/>
                  <a:pt x="64" y="115"/>
                  <a:pt x="50" y="115"/>
                </a:cubicBezTo>
                <a:close/>
                <a:moveTo>
                  <a:pt x="76" y="49"/>
                </a:moveTo>
                <a:cubicBezTo>
                  <a:pt x="24" y="49"/>
                  <a:pt x="24" y="49"/>
                  <a:pt x="24" y="49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2"/>
                  <a:pt x="36" y="11"/>
                  <a:pt x="50" y="11"/>
                </a:cubicBezTo>
                <a:cubicBezTo>
                  <a:pt x="64" y="11"/>
                  <a:pt x="76" y="22"/>
                  <a:pt x="76" y="36"/>
                </a:cubicBezTo>
                <a:lnTo>
                  <a:pt x="76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333D86"/>
              </a:solidFill>
            </a:endParaRPr>
          </a:p>
        </p:txBody>
      </p:sp>
      <p:sp>
        <p:nvSpPr>
          <p:cNvPr id="20" name="TextBox 76"/>
          <p:cNvSpPr txBox="1"/>
          <p:nvPr/>
        </p:nvSpPr>
        <p:spPr>
          <a:xfrm>
            <a:off x="5551981" y="4314521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4B8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4B8F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00736" y="4663284"/>
            <a:ext cx="2827336" cy="78912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9147936" y="4314521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96691" y="4663284"/>
            <a:ext cx="2827336" cy="78912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1956026" y="4314521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04781" y="4663284"/>
            <a:ext cx="2827336" cy="78912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06072" y="641445"/>
            <a:ext cx="6779856" cy="5575110"/>
            <a:chOff x="3125337" y="986209"/>
            <a:chExt cx="5941326" cy="488558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5337" y="986209"/>
              <a:ext cx="5941326" cy="4885582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4482152" y="1815152"/>
              <a:ext cx="3227696" cy="3227696"/>
              <a:chOff x="4343400" y="1676400"/>
              <a:chExt cx="3505200" cy="35052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4343400" y="1676400"/>
                <a:ext cx="3505200" cy="3505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270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550979" y="1883979"/>
                <a:ext cx="3090042" cy="3090042"/>
              </a:xfrm>
              <a:prstGeom prst="ellipse">
                <a:avLst/>
              </a:prstGeom>
              <a:noFill/>
              <a:ln w="25400">
                <a:solidFill>
                  <a:srgbClr val="ED2E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3" name="直接连接符 12"/>
          <p:cNvCxnSpPr/>
          <p:nvPr/>
        </p:nvCxnSpPr>
        <p:spPr>
          <a:xfrm>
            <a:off x="6023261" y="3706234"/>
            <a:ext cx="145477" cy="0"/>
          </a:xfrm>
          <a:prstGeom prst="line">
            <a:avLst/>
          </a:prstGeom>
          <a:ln w="19050" cap="rnd">
            <a:solidFill>
              <a:srgbClr val="ED2E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21"/>
          <p:cNvSpPr txBox="1"/>
          <p:nvPr/>
        </p:nvSpPr>
        <p:spPr>
          <a:xfrm>
            <a:off x="4765026" y="3995121"/>
            <a:ext cx="266194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  <a:endParaRPr lang="en-US" altLang="zh-CN" sz="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02833" y="3706234"/>
            <a:ext cx="298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write the title here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4323048" y="3175342"/>
            <a:ext cx="3545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zh-CN" altLang="en-US" sz="28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4323048" y="2461520"/>
            <a:ext cx="35459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4800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800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21" r="17617"/>
          <a:stretch>
            <a:fillRect/>
          </a:stretch>
        </p:blipFill>
        <p:spPr>
          <a:xfrm>
            <a:off x="11205572" y="1"/>
            <a:ext cx="986427" cy="903890"/>
          </a:xfrm>
          <a:prstGeom prst="rect">
            <a:avLst/>
          </a:prstGeom>
        </p:spPr>
      </p:pic>
      <p:sp>
        <p:nvSpPr>
          <p:cNvPr id="5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023261" y="858062"/>
            <a:ext cx="145477" cy="0"/>
          </a:xfrm>
          <a:prstGeom prst="line">
            <a:avLst/>
          </a:prstGeom>
          <a:ln w="19050" cap="rnd">
            <a:solidFill>
              <a:srgbClr val="ED2E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" b="15952"/>
          <a:stretch>
            <a:fillRect/>
          </a:stretch>
        </p:blipFill>
        <p:spPr>
          <a:xfrm>
            <a:off x="0" y="5801710"/>
            <a:ext cx="1375775" cy="1056290"/>
          </a:xfrm>
          <a:prstGeom prst="rect">
            <a:avLst/>
          </a:prstGeom>
        </p:spPr>
      </p:pic>
      <p:sp>
        <p:nvSpPr>
          <p:cNvPr id="9" name="Freeform 8"/>
          <p:cNvSpPr/>
          <p:nvPr/>
        </p:nvSpPr>
        <p:spPr bwMode="auto">
          <a:xfrm flipH="1">
            <a:off x="4859351" y="2202179"/>
            <a:ext cx="1334926" cy="1277716"/>
          </a:xfrm>
          <a:custGeom>
            <a:avLst/>
            <a:gdLst>
              <a:gd name="T0" fmla="*/ 144 w 367"/>
              <a:gd name="T1" fmla="*/ 0 h 351"/>
              <a:gd name="T2" fmla="*/ 0 w 367"/>
              <a:gd name="T3" fmla="*/ 143 h 351"/>
              <a:gd name="T4" fmla="*/ 0 w 367"/>
              <a:gd name="T5" fmla="*/ 351 h 351"/>
              <a:gd name="T6" fmla="*/ 72 w 367"/>
              <a:gd name="T7" fmla="*/ 279 h 351"/>
              <a:gd name="T8" fmla="*/ 224 w 367"/>
              <a:gd name="T9" fmla="*/ 279 h 351"/>
              <a:gd name="T10" fmla="*/ 367 w 367"/>
              <a:gd name="T11" fmla="*/ 136 h 351"/>
              <a:gd name="T12" fmla="*/ 367 w 367"/>
              <a:gd name="T13" fmla="*/ 0 h 351"/>
              <a:gd name="T14" fmla="*/ 144 w 367"/>
              <a:gd name="T15" fmla="*/ 0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7" h="351">
                <a:moveTo>
                  <a:pt x="144" y="0"/>
                </a:moveTo>
                <a:cubicBezTo>
                  <a:pt x="65" y="0"/>
                  <a:pt x="0" y="65"/>
                  <a:pt x="0" y="143"/>
                </a:cubicBezTo>
                <a:cubicBezTo>
                  <a:pt x="0" y="351"/>
                  <a:pt x="0" y="351"/>
                  <a:pt x="0" y="351"/>
                </a:cubicBezTo>
                <a:cubicBezTo>
                  <a:pt x="0" y="311"/>
                  <a:pt x="32" y="279"/>
                  <a:pt x="72" y="279"/>
                </a:cubicBezTo>
                <a:cubicBezTo>
                  <a:pt x="224" y="279"/>
                  <a:pt x="224" y="279"/>
                  <a:pt x="224" y="279"/>
                </a:cubicBezTo>
                <a:cubicBezTo>
                  <a:pt x="303" y="279"/>
                  <a:pt x="367" y="215"/>
                  <a:pt x="367" y="136"/>
                </a:cubicBezTo>
                <a:cubicBezTo>
                  <a:pt x="367" y="0"/>
                  <a:pt x="367" y="0"/>
                  <a:pt x="367" y="0"/>
                </a:cubicBezTo>
                <a:lnTo>
                  <a:pt x="144" y="0"/>
                </a:lnTo>
                <a:close/>
              </a:path>
            </a:pathLst>
          </a:custGeom>
          <a:solidFill>
            <a:srgbClr val="ED2E65"/>
          </a:solidFill>
          <a:ln w="603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Freeform 6"/>
          <p:cNvSpPr/>
          <p:nvPr/>
        </p:nvSpPr>
        <p:spPr bwMode="auto">
          <a:xfrm flipH="1">
            <a:off x="6366712" y="2502979"/>
            <a:ext cx="1277716" cy="1334930"/>
          </a:xfrm>
          <a:custGeom>
            <a:avLst/>
            <a:gdLst>
              <a:gd name="T0" fmla="*/ 279 w 351"/>
              <a:gd name="T1" fmla="*/ 295 h 367"/>
              <a:gd name="T2" fmla="*/ 279 w 351"/>
              <a:gd name="T3" fmla="*/ 143 h 367"/>
              <a:gd name="T4" fmla="*/ 136 w 351"/>
              <a:gd name="T5" fmla="*/ 0 h 367"/>
              <a:gd name="T6" fmla="*/ 0 w 351"/>
              <a:gd name="T7" fmla="*/ 0 h 367"/>
              <a:gd name="T8" fmla="*/ 0 w 351"/>
              <a:gd name="T9" fmla="*/ 223 h 367"/>
              <a:gd name="T10" fmla="*/ 143 w 351"/>
              <a:gd name="T11" fmla="*/ 367 h 367"/>
              <a:gd name="T12" fmla="*/ 351 w 351"/>
              <a:gd name="T13" fmla="*/ 367 h 367"/>
              <a:gd name="T14" fmla="*/ 279 w 351"/>
              <a:gd name="T15" fmla="*/ 295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1" h="367">
                <a:moveTo>
                  <a:pt x="279" y="295"/>
                </a:moveTo>
                <a:cubicBezTo>
                  <a:pt x="279" y="143"/>
                  <a:pt x="279" y="143"/>
                  <a:pt x="279" y="143"/>
                </a:cubicBezTo>
                <a:cubicBezTo>
                  <a:pt x="279" y="64"/>
                  <a:pt x="215" y="0"/>
                  <a:pt x="13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23"/>
                  <a:pt x="0" y="223"/>
                  <a:pt x="0" y="223"/>
                </a:cubicBezTo>
                <a:cubicBezTo>
                  <a:pt x="0" y="302"/>
                  <a:pt x="65" y="367"/>
                  <a:pt x="143" y="367"/>
                </a:cubicBezTo>
                <a:cubicBezTo>
                  <a:pt x="351" y="367"/>
                  <a:pt x="351" y="367"/>
                  <a:pt x="351" y="367"/>
                </a:cubicBezTo>
                <a:cubicBezTo>
                  <a:pt x="311" y="367"/>
                  <a:pt x="279" y="335"/>
                  <a:pt x="279" y="295"/>
                </a:cubicBezTo>
                <a:close/>
              </a:path>
            </a:pathLst>
          </a:custGeom>
          <a:solidFill>
            <a:srgbClr val="4B8F41"/>
          </a:solidFill>
          <a:ln w="603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Freeform 5"/>
          <p:cNvSpPr/>
          <p:nvPr/>
        </p:nvSpPr>
        <p:spPr bwMode="auto">
          <a:xfrm flipH="1">
            <a:off x="6007346" y="4010109"/>
            <a:ext cx="1336048" cy="1276594"/>
          </a:xfrm>
          <a:custGeom>
            <a:avLst/>
            <a:gdLst>
              <a:gd name="T0" fmla="*/ 295 w 367"/>
              <a:gd name="T1" fmla="*/ 72 h 351"/>
              <a:gd name="T2" fmla="*/ 143 w 367"/>
              <a:gd name="T3" fmla="*/ 72 h 351"/>
              <a:gd name="T4" fmla="*/ 0 w 367"/>
              <a:gd name="T5" fmla="*/ 215 h 351"/>
              <a:gd name="T6" fmla="*/ 0 w 367"/>
              <a:gd name="T7" fmla="*/ 351 h 351"/>
              <a:gd name="T8" fmla="*/ 223 w 367"/>
              <a:gd name="T9" fmla="*/ 351 h 351"/>
              <a:gd name="T10" fmla="*/ 367 w 367"/>
              <a:gd name="T11" fmla="*/ 208 h 351"/>
              <a:gd name="T12" fmla="*/ 367 w 367"/>
              <a:gd name="T13" fmla="*/ 0 h 351"/>
              <a:gd name="T14" fmla="*/ 295 w 367"/>
              <a:gd name="T15" fmla="*/ 72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7" h="351">
                <a:moveTo>
                  <a:pt x="295" y="72"/>
                </a:moveTo>
                <a:cubicBezTo>
                  <a:pt x="143" y="72"/>
                  <a:pt x="143" y="72"/>
                  <a:pt x="143" y="72"/>
                </a:cubicBezTo>
                <a:cubicBezTo>
                  <a:pt x="64" y="72"/>
                  <a:pt x="0" y="136"/>
                  <a:pt x="0" y="215"/>
                </a:cubicBezTo>
                <a:cubicBezTo>
                  <a:pt x="0" y="351"/>
                  <a:pt x="0" y="351"/>
                  <a:pt x="0" y="351"/>
                </a:cubicBezTo>
                <a:cubicBezTo>
                  <a:pt x="223" y="351"/>
                  <a:pt x="223" y="351"/>
                  <a:pt x="223" y="351"/>
                </a:cubicBezTo>
                <a:cubicBezTo>
                  <a:pt x="302" y="351"/>
                  <a:pt x="367" y="286"/>
                  <a:pt x="367" y="208"/>
                </a:cubicBezTo>
                <a:cubicBezTo>
                  <a:pt x="367" y="0"/>
                  <a:pt x="367" y="0"/>
                  <a:pt x="367" y="0"/>
                </a:cubicBezTo>
                <a:cubicBezTo>
                  <a:pt x="367" y="40"/>
                  <a:pt x="335" y="72"/>
                  <a:pt x="295" y="72"/>
                </a:cubicBezTo>
                <a:close/>
              </a:path>
            </a:pathLst>
          </a:custGeom>
          <a:solidFill>
            <a:srgbClr val="ED2E65"/>
          </a:solidFill>
          <a:ln w="603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Freeform 7"/>
          <p:cNvSpPr/>
          <p:nvPr/>
        </p:nvSpPr>
        <p:spPr bwMode="auto">
          <a:xfrm flipH="1">
            <a:off x="4558549" y="3650975"/>
            <a:ext cx="1277716" cy="1336048"/>
          </a:xfrm>
          <a:custGeom>
            <a:avLst/>
            <a:gdLst>
              <a:gd name="T0" fmla="*/ 208 w 351"/>
              <a:gd name="T1" fmla="*/ 0 h 367"/>
              <a:gd name="T2" fmla="*/ 0 w 351"/>
              <a:gd name="T3" fmla="*/ 0 h 367"/>
              <a:gd name="T4" fmla="*/ 72 w 351"/>
              <a:gd name="T5" fmla="*/ 72 h 367"/>
              <a:gd name="T6" fmla="*/ 72 w 351"/>
              <a:gd name="T7" fmla="*/ 224 h 367"/>
              <a:gd name="T8" fmla="*/ 215 w 351"/>
              <a:gd name="T9" fmla="*/ 367 h 367"/>
              <a:gd name="T10" fmla="*/ 351 w 351"/>
              <a:gd name="T11" fmla="*/ 367 h 367"/>
              <a:gd name="T12" fmla="*/ 351 w 351"/>
              <a:gd name="T13" fmla="*/ 144 h 367"/>
              <a:gd name="T14" fmla="*/ 208 w 351"/>
              <a:gd name="T15" fmla="*/ 0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1" h="367">
                <a:moveTo>
                  <a:pt x="208" y="0"/>
                </a:moveTo>
                <a:cubicBezTo>
                  <a:pt x="0" y="0"/>
                  <a:pt x="0" y="0"/>
                  <a:pt x="0" y="0"/>
                </a:cubicBezTo>
                <a:cubicBezTo>
                  <a:pt x="40" y="0"/>
                  <a:pt x="72" y="32"/>
                  <a:pt x="72" y="72"/>
                </a:cubicBezTo>
                <a:cubicBezTo>
                  <a:pt x="72" y="224"/>
                  <a:pt x="72" y="224"/>
                  <a:pt x="72" y="224"/>
                </a:cubicBezTo>
                <a:cubicBezTo>
                  <a:pt x="72" y="303"/>
                  <a:pt x="136" y="367"/>
                  <a:pt x="215" y="367"/>
                </a:cubicBezTo>
                <a:cubicBezTo>
                  <a:pt x="351" y="367"/>
                  <a:pt x="351" y="367"/>
                  <a:pt x="351" y="367"/>
                </a:cubicBezTo>
                <a:cubicBezTo>
                  <a:pt x="351" y="144"/>
                  <a:pt x="351" y="144"/>
                  <a:pt x="351" y="144"/>
                </a:cubicBezTo>
                <a:cubicBezTo>
                  <a:pt x="351" y="65"/>
                  <a:pt x="286" y="0"/>
                  <a:pt x="208" y="0"/>
                </a:cubicBezTo>
                <a:close/>
              </a:path>
            </a:pathLst>
          </a:custGeom>
          <a:solidFill>
            <a:srgbClr val="4B8F41"/>
          </a:solidFill>
          <a:ln w="603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Freeform 33"/>
          <p:cNvSpPr>
            <a:spLocks noEditPoints="1"/>
          </p:cNvSpPr>
          <p:nvPr/>
        </p:nvSpPr>
        <p:spPr bwMode="auto">
          <a:xfrm>
            <a:off x="4885517" y="4151746"/>
            <a:ext cx="252308" cy="301728"/>
          </a:xfrm>
          <a:custGeom>
            <a:avLst/>
            <a:gdLst>
              <a:gd name="T0" fmla="*/ 102 w 120"/>
              <a:gd name="T1" fmla="*/ 60 h 144"/>
              <a:gd name="T2" fmla="*/ 102 w 120"/>
              <a:gd name="T3" fmla="*/ 42 h 144"/>
              <a:gd name="T4" fmla="*/ 60 w 120"/>
              <a:gd name="T5" fmla="*/ 0 h 144"/>
              <a:gd name="T6" fmla="*/ 18 w 120"/>
              <a:gd name="T7" fmla="*/ 42 h 144"/>
              <a:gd name="T8" fmla="*/ 18 w 120"/>
              <a:gd name="T9" fmla="*/ 60 h 144"/>
              <a:gd name="T10" fmla="*/ 0 w 120"/>
              <a:gd name="T11" fmla="*/ 60 h 144"/>
              <a:gd name="T12" fmla="*/ 0 w 120"/>
              <a:gd name="T13" fmla="*/ 144 h 144"/>
              <a:gd name="T14" fmla="*/ 120 w 120"/>
              <a:gd name="T15" fmla="*/ 144 h 144"/>
              <a:gd name="T16" fmla="*/ 120 w 120"/>
              <a:gd name="T17" fmla="*/ 60 h 144"/>
              <a:gd name="T18" fmla="*/ 102 w 120"/>
              <a:gd name="T19" fmla="*/ 60 h 144"/>
              <a:gd name="T20" fmla="*/ 66 w 120"/>
              <a:gd name="T21" fmla="*/ 106 h 144"/>
              <a:gd name="T22" fmla="*/ 66 w 120"/>
              <a:gd name="T23" fmla="*/ 126 h 144"/>
              <a:gd name="T24" fmla="*/ 54 w 120"/>
              <a:gd name="T25" fmla="*/ 126 h 144"/>
              <a:gd name="T26" fmla="*/ 54 w 120"/>
              <a:gd name="T27" fmla="*/ 106 h 144"/>
              <a:gd name="T28" fmla="*/ 48 w 120"/>
              <a:gd name="T29" fmla="*/ 96 h 144"/>
              <a:gd name="T30" fmla="*/ 60 w 120"/>
              <a:gd name="T31" fmla="*/ 84 h 144"/>
              <a:gd name="T32" fmla="*/ 72 w 120"/>
              <a:gd name="T33" fmla="*/ 96 h 144"/>
              <a:gd name="T34" fmla="*/ 66 w 120"/>
              <a:gd name="T35" fmla="*/ 106 h 144"/>
              <a:gd name="T36" fmla="*/ 90 w 120"/>
              <a:gd name="T37" fmla="*/ 60 h 144"/>
              <a:gd name="T38" fmla="*/ 30 w 120"/>
              <a:gd name="T39" fmla="*/ 60 h 144"/>
              <a:gd name="T40" fmla="*/ 30 w 120"/>
              <a:gd name="T41" fmla="*/ 42 h 144"/>
              <a:gd name="T42" fmla="*/ 60 w 120"/>
              <a:gd name="T43" fmla="*/ 12 h 144"/>
              <a:gd name="T44" fmla="*/ 90 w 120"/>
              <a:gd name="T45" fmla="*/ 42 h 144"/>
              <a:gd name="T46" fmla="*/ 90 w 120"/>
              <a:gd name="T47" fmla="*/ 6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0" h="144">
                <a:moveTo>
                  <a:pt x="102" y="60"/>
                </a:move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0"/>
                  <a:pt x="60" y="0"/>
                </a:cubicBezTo>
                <a:cubicBezTo>
                  <a:pt x="18" y="0"/>
                  <a:pt x="18" y="42"/>
                  <a:pt x="18" y="42"/>
                </a:cubicBezTo>
                <a:cubicBezTo>
                  <a:pt x="18" y="60"/>
                  <a:pt x="18" y="60"/>
                  <a:pt x="18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44"/>
                  <a:pt x="0" y="144"/>
                  <a:pt x="0" y="144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0" y="60"/>
                  <a:pt x="120" y="60"/>
                  <a:pt x="120" y="60"/>
                </a:cubicBezTo>
                <a:lnTo>
                  <a:pt x="102" y="60"/>
                </a:lnTo>
                <a:close/>
                <a:moveTo>
                  <a:pt x="66" y="106"/>
                </a:moveTo>
                <a:cubicBezTo>
                  <a:pt x="66" y="126"/>
                  <a:pt x="66" y="126"/>
                  <a:pt x="66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0" y="104"/>
                  <a:pt x="48" y="100"/>
                  <a:pt x="48" y="96"/>
                </a:cubicBezTo>
                <a:cubicBezTo>
                  <a:pt x="48" y="89"/>
                  <a:pt x="53" y="84"/>
                  <a:pt x="60" y="84"/>
                </a:cubicBezTo>
                <a:cubicBezTo>
                  <a:pt x="67" y="84"/>
                  <a:pt x="72" y="89"/>
                  <a:pt x="72" y="96"/>
                </a:cubicBezTo>
                <a:cubicBezTo>
                  <a:pt x="72" y="100"/>
                  <a:pt x="70" y="104"/>
                  <a:pt x="66" y="106"/>
                </a:cubicBezTo>
                <a:moveTo>
                  <a:pt x="90" y="60"/>
                </a:moveTo>
                <a:cubicBezTo>
                  <a:pt x="30" y="60"/>
                  <a:pt x="30" y="60"/>
                  <a:pt x="30" y="60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37"/>
                  <a:pt x="32" y="12"/>
                  <a:pt x="60" y="12"/>
                </a:cubicBezTo>
                <a:cubicBezTo>
                  <a:pt x="88" y="12"/>
                  <a:pt x="90" y="37"/>
                  <a:pt x="90" y="42"/>
                </a:cubicBezTo>
                <a:lnTo>
                  <a:pt x="90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375952" y="2503786"/>
            <a:ext cx="301726" cy="303028"/>
            <a:chOff x="2649649" y="3455891"/>
            <a:chExt cx="506532" cy="508715"/>
          </a:xfrm>
          <a:solidFill>
            <a:schemeClr val="bg1"/>
          </a:solidFill>
          <a:effectLst/>
        </p:grpSpPr>
        <p:sp>
          <p:nvSpPr>
            <p:cNvPr id="15" name="Freeform 58"/>
            <p:cNvSpPr/>
            <p:nvPr/>
          </p:nvSpPr>
          <p:spPr bwMode="auto">
            <a:xfrm>
              <a:off x="2795934" y="3455891"/>
              <a:ext cx="211785" cy="316583"/>
            </a:xfrm>
            <a:custGeom>
              <a:avLst/>
              <a:gdLst>
                <a:gd name="T0" fmla="*/ 68 w 97"/>
                <a:gd name="T1" fmla="*/ 87 h 145"/>
                <a:gd name="T2" fmla="*/ 68 w 97"/>
                <a:gd name="T3" fmla="*/ 0 h 145"/>
                <a:gd name="T4" fmla="*/ 29 w 97"/>
                <a:gd name="T5" fmla="*/ 0 h 145"/>
                <a:gd name="T6" fmla="*/ 29 w 97"/>
                <a:gd name="T7" fmla="*/ 87 h 145"/>
                <a:gd name="T8" fmla="*/ 0 w 97"/>
                <a:gd name="T9" fmla="*/ 87 h 145"/>
                <a:gd name="T10" fmla="*/ 49 w 97"/>
                <a:gd name="T11" fmla="*/ 145 h 145"/>
                <a:gd name="T12" fmla="*/ 97 w 97"/>
                <a:gd name="T13" fmla="*/ 87 h 145"/>
                <a:gd name="T14" fmla="*/ 68 w 97"/>
                <a:gd name="T15" fmla="*/ 8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145">
                  <a:moveTo>
                    <a:pt x="68" y="87"/>
                  </a:moveTo>
                  <a:lnTo>
                    <a:pt x="68" y="0"/>
                  </a:lnTo>
                  <a:lnTo>
                    <a:pt x="29" y="0"/>
                  </a:lnTo>
                  <a:lnTo>
                    <a:pt x="29" y="87"/>
                  </a:lnTo>
                  <a:lnTo>
                    <a:pt x="0" y="87"/>
                  </a:lnTo>
                  <a:lnTo>
                    <a:pt x="49" y="145"/>
                  </a:lnTo>
                  <a:lnTo>
                    <a:pt x="97" y="87"/>
                  </a:lnTo>
                  <a:lnTo>
                    <a:pt x="68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6" name="Freeform 59"/>
            <p:cNvSpPr/>
            <p:nvPr/>
          </p:nvSpPr>
          <p:spPr bwMode="auto">
            <a:xfrm>
              <a:off x="2649649" y="3499557"/>
              <a:ext cx="506532" cy="465049"/>
            </a:xfrm>
            <a:custGeom>
              <a:avLst/>
              <a:gdLst>
                <a:gd name="T0" fmla="*/ 180 w 232"/>
                <a:gd name="T1" fmla="*/ 0 h 213"/>
                <a:gd name="T2" fmla="*/ 155 w 232"/>
                <a:gd name="T3" fmla="*/ 0 h 213"/>
                <a:gd name="T4" fmla="*/ 155 w 232"/>
                <a:gd name="T5" fmla="*/ 19 h 213"/>
                <a:gd name="T6" fmla="*/ 168 w 232"/>
                <a:gd name="T7" fmla="*/ 19 h 213"/>
                <a:gd name="T8" fmla="*/ 211 w 232"/>
                <a:gd name="T9" fmla="*/ 116 h 213"/>
                <a:gd name="T10" fmla="*/ 159 w 232"/>
                <a:gd name="T11" fmla="*/ 116 h 213"/>
                <a:gd name="T12" fmla="*/ 140 w 232"/>
                <a:gd name="T13" fmla="*/ 145 h 213"/>
                <a:gd name="T14" fmla="*/ 92 w 232"/>
                <a:gd name="T15" fmla="*/ 145 h 213"/>
                <a:gd name="T16" fmla="*/ 72 w 232"/>
                <a:gd name="T17" fmla="*/ 116 h 213"/>
                <a:gd name="T18" fmla="*/ 21 w 232"/>
                <a:gd name="T19" fmla="*/ 116 h 213"/>
                <a:gd name="T20" fmla="*/ 64 w 232"/>
                <a:gd name="T21" fmla="*/ 19 h 213"/>
                <a:gd name="T22" fmla="*/ 77 w 232"/>
                <a:gd name="T23" fmla="*/ 19 h 213"/>
                <a:gd name="T24" fmla="*/ 77 w 232"/>
                <a:gd name="T25" fmla="*/ 0 h 213"/>
                <a:gd name="T26" fmla="*/ 51 w 232"/>
                <a:gd name="T27" fmla="*/ 0 h 213"/>
                <a:gd name="T28" fmla="*/ 0 w 232"/>
                <a:gd name="T29" fmla="*/ 114 h 213"/>
                <a:gd name="T30" fmla="*/ 0 w 232"/>
                <a:gd name="T31" fmla="*/ 213 h 213"/>
                <a:gd name="T32" fmla="*/ 232 w 232"/>
                <a:gd name="T33" fmla="*/ 213 h 213"/>
                <a:gd name="T34" fmla="*/ 232 w 232"/>
                <a:gd name="T35" fmla="*/ 114 h 213"/>
                <a:gd name="T36" fmla="*/ 180 w 232"/>
                <a:gd name="T37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2" h="213">
                  <a:moveTo>
                    <a:pt x="180" y="0"/>
                  </a:moveTo>
                  <a:lnTo>
                    <a:pt x="155" y="0"/>
                  </a:lnTo>
                  <a:lnTo>
                    <a:pt x="155" y="19"/>
                  </a:lnTo>
                  <a:lnTo>
                    <a:pt x="168" y="19"/>
                  </a:lnTo>
                  <a:lnTo>
                    <a:pt x="211" y="116"/>
                  </a:lnTo>
                  <a:lnTo>
                    <a:pt x="159" y="116"/>
                  </a:lnTo>
                  <a:lnTo>
                    <a:pt x="140" y="145"/>
                  </a:lnTo>
                  <a:lnTo>
                    <a:pt x="92" y="145"/>
                  </a:lnTo>
                  <a:lnTo>
                    <a:pt x="72" y="116"/>
                  </a:lnTo>
                  <a:lnTo>
                    <a:pt x="21" y="116"/>
                  </a:lnTo>
                  <a:lnTo>
                    <a:pt x="64" y="19"/>
                  </a:lnTo>
                  <a:lnTo>
                    <a:pt x="77" y="19"/>
                  </a:lnTo>
                  <a:lnTo>
                    <a:pt x="77" y="0"/>
                  </a:lnTo>
                  <a:lnTo>
                    <a:pt x="51" y="0"/>
                  </a:lnTo>
                  <a:lnTo>
                    <a:pt x="0" y="114"/>
                  </a:lnTo>
                  <a:lnTo>
                    <a:pt x="0" y="213"/>
                  </a:lnTo>
                  <a:lnTo>
                    <a:pt x="232" y="213"/>
                  </a:lnTo>
                  <a:lnTo>
                    <a:pt x="232" y="114"/>
                  </a:lnTo>
                  <a:lnTo>
                    <a:pt x="1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984710" y="3026979"/>
            <a:ext cx="303028" cy="252306"/>
            <a:chOff x="2662747" y="4477689"/>
            <a:chExt cx="508716" cy="423566"/>
          </a:xfrm>
          <a:solidFill>
            <a:schemeClr val="bg1"/>
          </a:solidFill>
          <a:effectLst/>
        </p:grpSpPr>
        <p:sp>
          <p:nvSpPr>
            <p:cNvPr id="18" name="Rectangle 74"/>
            <p:cNvSpPr>
              <a:spLocks noChangeArrowheads="1"/>
            </p:cNvSpPr>
            <p:nvPr/>
          </p:nvSpPr>
          <p:spPr bwMode="auto">
            <a:xfrm>
              <a:off x="2726067" y="4541008"/>
              <a:ext cx="379900" cy="1899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" name="Rectangle 75"/>
            <p:cNvSpPr>
              <a:spLocks noChangeArrowheads="1"/>
            </p:cNvSpPr>
            <p:nvPr/>
          </p:nvSpPr>
          <p:spPr bwMode="auto">
            <a:xfrm>
              <a:off x="2726067" y="4541008"/>
              <a:ext cx="379900" cy="1899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Rectangle 76"/>
            <p:cNvSpPr>
              <a:spLocks noChangeArrowheads="1"/>
            </p:cNvSpPr>
            <p:nvPr/>
          </p:nvSpPr>
          <p:spPr bwMode="auto">
            <a:xfrm>
              <a:off x="2726067" y="4541008"/>
              <a:ext cx="379900" cy="1899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1" name="Rectangle 77"/>
            <p:cNvSpPr>
              <a:spLocks noChangeArrowheads="1"/>
            </p:cNvSpPr>
            <p:nvPr/>
          </p:nvSpPr>
          <p:spPr bwMode="auto">
            <a:xfrm>
              <a:off x="2726067" y="4541008"/>
              <a:ext cx="379900" cy="1899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2" name="Freeform 78"/>
            <p:cNvSpPr>
              <a:spLocks noEditPoints="1"/>
            </p:cNvSpPr>
            <p:nvPr/>
          </p:nvSpPr>
          <p:spPr bwMode="auto">
            <a:xfrm>
              <a:off x="2662747" y="4477689"/>
              <a:ext cx="508716" cy="423566"/>
            </a:xfrm>
            <a:custGeom>
              <a:avLst/>
              <a:gdLst>
                <a:gd name="T0" fmla="*/ 132 w 144"/>
                <a:gd name="T1" fmla="*/ 0 h 120"/>
                <a:gd name="T2" fmla="*/ 12 w 144"/>
                <a:gd name="T3" fmla="*/ 0 h 120"/>
                <a:gd name="T4" fmla="*/ 0 w 144"/>
                <a:gd name="T5" fmla="*/ 12 h 120"/>
                <a:gd name="T6" fmla="*/ 0 w 144"/>
                <a:gd name="T7" fmla="*/ 78 h 120"/>
                <a:gd name="T8" fmla="*/ 12 w 144"/>
                <a:gd name="T9" fmla="*/ 90 h 120"/>
                <a:gd name="T10" fmla="*/ 60 w 144"/>
                <a:gd name="T11" fmla="*/ 90 h 120"/>
                <a:gd name="T12" fmla="*/ 60 w 144"/>
                <a:gd name="T13" fmla="*/ 114 h 120"/>
                <a:gd name="T14" fmla="*/ 54 w 144"/>
                <a:gd name="T15" fmla="*/ 114 h 120"/>
                <a:gd name="T16" fmla="*/ 48 w 144"/>
                <a:gd name="T17" fmla="*/ 120 h 120"/>
                <a:gd name="T18" fmla="*/ 96 w 144"/>
                <a:gd name="T19" fmla="*/ 120 h 120"/>
                <a:gd name="T20" fmla="*/ 90 w 144"/>
                <a:gd name="T21" fmla="*/ 114 h 120"/>
                <a:gd name="T22" fmla="*/ 84 w 144"/>
                <a:gd name="T23" fmla="*/ 114 h 120"/>
                <a:gd name="T24" fmla="*/ 84 w 144"/>
                <a:gd name="T25" fmla="*/ 90 h 120"/>
                <a:gd name="T26" fmla="*/ 132 w 144"/>
                <a:gd name="T27" fmla="*/ 90 h 120"/>
                <a:gd name="T28" fmla="*/ 144 w 144"/>
                <a:gd name="T29" fmla="*/ 78 h 120"/>
                <a:gd name="T30" fmla="*/ 144 w 144"/>
                <a:gd name="T31" fmla="*/ 12 h 120"/>
                <a:gd name="T32" fmla="*/ 132 w 144"/>
                <a:gd name="T33" fmla="*/ 0 h 120"/>
                <a:gd name="T34" fmla="*/ 132 w 144"/>
                <a:gd name="T35" fmla="*/ 78 h 120"/>
                <a:gd name="T36" fmla="*/ 12 w 144"/>
                <a:gd name="T37" fmla="*/ 78 h 120"/>
                <a:gd name="T38" fmla="*/ 12 w 144"/>
                <a:gd name="T39" fmla="*/ 12 h 120"/>
                <a:gd name="T40" fmla="*/ 132 w 144"/>
                <a:gd name="T41" fmla="*/ 12 h 120"/>
                <a:gd name="T42" fmla="*/ 132 w 144"/>
                <a:gd name="T43" fmla="*/ 7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4" h="120">
                  <a:moveTo>
                    <a:pt x="13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5"/>
                    <a:pt x="5" y="90"/>
                    <a:pt x="12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54" y="114"/>
                    <a:pt x="54" y="114"/>
                    <a:pt x="54" y="114"/>
                  </a:cubicBezTo>
                  <a:cubicBezTo>
                    <a:pt x="48" y="114"/>
                    <a:pt x="48" y="120"/>
                    <a:pt x="48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14"/>
                    <a:pt x="90" y="114"/>
                    <a:pt x="90" y="114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132" y="90"/>
                    <a:pt x="132" y="90"/>
                    <a:pt x="132" y="90"/>
                  </a:cubicBezTo>
                  <a:cubicBezTo>
                    <a:pt x="139" y="90"/>
                    <a:pt x="144" y="85"/>
                    <a:pt x="144" y="78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5"/>
                    <a:pt x="139" y="0"/>
                    <a:pt x="132" y="0"/>
                  </a:cubicBezTo>
                  <a:moveTo>
                    <a:pt x="132" y="78"/>
                  </a:moveTo>
                  <a:cubicBezTo>
                    <a:pt x="12" y="78"/>
                    <a:pt x="12" y="78"/>
                    <a:pt x="12" y="78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2" y="12"/>
                    <a:pt x="132" y="12"/>
                    <a:pt x="132" y="12"/>
                  </a:cubicBezTo>
                  <a:lnTo>
                    <a:pt x="132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23" name="Freeform 120"/>
          <p:cNvSpPr>
            <a:spLocks noEditPoints="1"/>
          </p:cNvSpPr>
          <p:nvPr/>
        </p:nvSpPr>
        <p:spPr bwMode="auto">
          <a:xfrm>
            <a:off x="6510047" y="4554934"/>
            <a:ext cx="303028" cy="277018"/>
          </a:xfrm>
          <a:custGeom>
            <a:avLst/>
            <a:gdLst>
              <a:gd name="T0" fmla="*/ 202 w 233"/>
              <a:gd name="T1" fmla="*/ 0 h 213"/>
              <a:gd name="T2" fmla="*/ 184 w 233"/>
              <a:gd name="T3" fmla="*/ 0 h 213"/>
              <a:gd name="T4" fmla="*/ 174 w 233"/>
              <a:gd name="T5" fmla="*/ 0 h 213"/>
              <a:gd name="T6" fmla="*/ 58 w 233"/>
              <a:gd name="T7" fmla="*/ 0 h 213"/>
              <a:gd name="T8" fmla="*/ 48 w 233"/>
              <a:gd name="T9" fmla="*/ 0 h 213"/>
              <a:gd name="T10" fmla="*/ 31 w 233"/>
              <a:gd name="T11" fmla="*/ 0 h 213"/>
              <a:gd name="T12" fmla="*/ 0 w 233"/>
              <a:gd name="T13" fmla="*/ 113 h 213"/>
              <a:gd name="T14" fmla="*/ 0 w 233"/>
              <a:gd name="T15" fmla="*/ 213 h 213"/>
              <a:gd name="T16" fmla="*/ 233 w 233"/>
              <a:gd name="T17" fmla="*/ 213 h 213"/>
              <a:gd name="T18" fmla="*/ 233 w 233"/>
              <a:gd name="T19" fmla="*/ 116 h 213"/>
              <a:gd name="T20" fmla="*/ 202 w 233"/>
              <a:gd name="T21" fmla="*/ 0 h 213"/>
              <a:gd name="T22" fmla="*/ 47 w 233"/>
              <a:gd name="T23" fmla="*/ 19 h 213"/>
              <a:gd name="T24" fmla="*/ 48 w 233"/>
              <a:gd name="T25" fmla="*/ 19 h 213"/>
              <a:gd name="T26" fmla="*/ 58 w 233"/>
              <a:gd name="T27" fmla="*/ 19 h 213"/>
              <a:gd name="T28" fmla="*/ 174 w 233"/>
              <a:gd name="T29" fmla="*/ 19 h 213"/>
              <a:gd name="T30" fmla="*/ 184 w 233"/>
              <a:gd name="T31" fmla="*/ 19 h 213"/>
              <a:gd name="T32" fmla="*/ 186 w 233"/>
              <a:gd name="T33" fmla="*/ 19 h 213"/>
              <a:gd name="T34" fmla="*/ 213 w 233"/>
              <a:gd name="T35" fmla="*/ 116 h 213"/>
              <a:gd name="T36" fmla="*/ 160 w 233"/>
              <a:gd name="T37" fmla="*/ 116 h 213"/>
              <a:gd name="T38" fmla="*/ 141 w 233"/>
              <a:gd name="T39" fmla="*/ 145 h 213"/>
              <a:gd name="T40" fmla="*/ 92 w 233"/>
              <a:gd name="T41" fmla="*/ 145 h 213"/>
              <a:gd name="T42" fmla="*/ 73 w 233"/>
              <a:gd name="T43" fmla="*/ 116 h 213"/>
              <a:gd name="T44" fmla="*/ 19 w 233"/>
              <a:gd name="T45" fmla="*/ 116 h 213"/>
              <a:gd name="T46" fmla="*/ 47 w 233"/>
              <a:gd name="T47" fmla="*/ 19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33" h="213">
                <a:moveTo>
                  <a:pt x="202" y="0"/>
                </a:moveTo>
                <a:lnTo>
                  <a:pt x="184" y="0"/>
                </a:lnTo>
                <a:lnTo>
                  <a:pt x="174" y="0"/>
                </a:lnTo>
                <a:lnTo>
                  <a:pt x="58" y="0"/>
                </a:lnTo>
                <a:lnTo>
                  <a:pt x="48" y="0"/>
                </a:lnTo>
                <a:lnTo>
                  <a:pt x="31" y="0"/>
                </a:lnTo>
                <a:lnTo>
                  <a:pt x="0" y="113"/>
                </a:lnTo>
                <a:lnTo>
                  <a:pt x="0" y="213"/>
                </a:lnTo>
                <a:lnTo>
                  <a:pt x="233" y="213"/>
                </a:lnTo>
                <a:lnTo>
                  <a:pt x="233" y="116"/>
                </a:lnTo>
                <a:lnTo>
                  <a:pt x="202" y="0"/>
                </a:lnTo>
                <a:close/>
                <a:moveTo>
                  <a:pt x="47" y="19"/>
                </a:moveTo>
                <a:lnTo>
                  <a:pt x="48" y="19"/>
                </a:lnTo>
                <a:lnTo>
                  <a:pt x="58" y="19"/>
                </a:lnTo>
                <a:lnTo>
                  <a:pt x="174" y="19"/>
                </a:lnTo>
                <a:lnTo>
                  <a:pt x="184" y="19"/>
                </a:lnTo>
                <a:lnTo>
                  <a:pt x="186" y="19"/>
                </a:lnTo>
                <a:lnTo>
                  <a:pt x="213" y="116"/>
                </a:lnTo>
                <a:lnTo>
                  <a:pt x="160" y="116"/>
                </a:lnTo>
                <a:lnTo>
                  <a:pt x="141" y="145"/>
                </a:lnTo>
                <a:lnTo>
                  <a:pt x="92" y="145"/>
                </a:lnTo>
                <a:lnTo>
                  <a:pt x="73" y="116"/>
                </a:lnTo>
                <a:lnTo>
                  <a:pt x="19" y="116"/>
                </a:lnTo>
                <a:lnTo>
                  <a:pt x="47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TextBox 76"/>
          <p:cNvSpPr txBox="1"/>
          <p:nvPr/>
        </p:nvSpPr>
        <p:spPr>
          <a:xfrm flipH="1">
            <a:off x="2969270" y="3930340"/>
            <a:ext cx="112850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4B8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4B8F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 flipH="1">
            <a:off x="1335145" y="4245098"/>
            <a:ext cx="2762628" cy="78912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76"/>
          <p:cNvSpPr txBox="1"/>
          <p:nvPr/>
        </p:nvSpPr>
        <p:spPr>
          <a:xfrm flipH="1">
            <a:off x="8154630" y="2704993"/>
            <a:ext cx="1106074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B8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4B8F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 flipH="1">
            <a:off x="8154629" y="3019750"/>
            <a:ext cx="2707715" cy="78912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76"/>
          <p:cNvSpPr txBox="1"/>
          <p:nvPr/>
        </p:nvSpPr>
        <p:spPr>
          <a:xfrm flipH="1">
            <a:off x="7803250" y="4332401"/>
            <a:ext cx="1106074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 flipH="1">
            <a:off x="7803249" y="4647158"/>
            <a:ext cx="2707715" cy="78912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76"/>
          <p:cNvSpPr txBox="1"/>
          <p:nvPr/>
        </p:nvSpPr>
        <p:spPr>
          <a:xfrm flipH="1">
            <a:off x="3164821" y="2041245"/>
            <a:ext cx="112850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 flipH="1">
            <a:off x="1530696" y="2356002"/>
            <a:ext cx="2762628" cy="78912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21" r="17617"/>
          <a:stretch>
            <a:fillRect/>
          </a:stretch>
        </p:blipFill>
        <p:spPr>
          <a:xfrm>
            <a:off x="11205572" y="1"/>
            <a:ext cx="986427" cy="903890"/>
          </a:xfrm>
          <a:prstGeom prst="rect">
            <a:avLst/>
          </a:prstGeom>
        </p:spPr>
      </p:pic>
      <p:sp>
        <p:nvSpPr>
          <p:cNvPr id="5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023261" y="858062"/>
            <a:ext cx="145477" cy="0"/>
          </a:xfrm>
          <a:prstGeom prst="line">
            <a:avLst/>
          </a:prstGeom>
          <a:ln w="19050" cap="rnd">
            <a:solidFill>
              <a:srgbClr val="ED2E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" b="15952"/>
          <a:stretch>
            <a:fillRect/>
          </a:stretch>
        </p:blipFill>
        <p:spPr>
          <a:xfrm>
            <a:off x="0" y="5801710"/>
            <a:ext cx="1375775" cy="10562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642173" y="2195232"/>
            <a:ext cx="3263450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7642172" y="1912900"/>
            <a:ext cx="110799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 smtClean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5"/>
          <p:cNvSpPr>
            <a:spLocks noChangeArrowheads="1"/>
          </p:cNvSpPr>
          <p:nvPr/>
        </p:nvSpPr>
        <p:spPr bwMode="auto">
          <a:xfrm>
            <a:off x="6730220" y="1910379"/>
            <a:ext cx="751508" cy="749972"/>
          </a:xfrm>
          <a:prstGeom prst="roundRect">
            <a:avLst/>
          </a:prstGeom>
          <a:solidFill>
            <a:srgbClr val="ED2E65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sz="24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04</a:t>
            </a:r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Oval 21"/>
          <p:cNvSpPr>
            <a:spLocks noChangeArrowheads="1"/>
          </p:cNvSpPr>
          <p:nvPr/>
        </p:nvSpPr>
        <p:spPr bwMode="auto">
          <a:xfrm>
            <a:off x="6730220" y="3216683"/>
            <a:ext cx="751508" cy="751509"/>
          </a:xfrm>
          <a:prstGeom prst="roundRect">
            <a:avLst/>
          </a:prstGeom>
          <a:solidFill>
            <a:srgbClr val="4B8F41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sz="24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05</a:t>
            </a:r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Oval 22"/>
          <p:cNvSpPr>
            <a:spLocks noChangeArrowheads="1"/>
          </p:cNvSpPr>
          <p:nvPr/>
        </p:nvSpPr>
        <p:spPr bwMode="auto">
          <a:xfrm>
            <a:off x="6730220" y="4524524"/>
            <a:ext cx="751508" cy="749972"/>
          </a:xfrm>
          <a:prstGeom prst="roundRect">
            <a:avLst/>
          </a:prstGeom>
          <a:solidFill>
            <a:srgbClr val="ED2E65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sz="24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06</a:t>
            </a:r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42173" y="3487382"/>
            <a:ext cx="3263450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7642172" y="3205050"/>
            <a:ext cx="110799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B8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4B8F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42173" y="4771982"/>
            <a:ext cx="3263450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7642172" y="4489650"/>
            <a:ext cx="110799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98330" y="2195232"/>
            <a:ext cx="3263450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2198329" y="1912900"/>
            <a:ext cx="110799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B8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 smtClean="0">
              <a:solidFill>
                <a:srgbClr val="4B8F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Oval 5"/>
          <p:cNvSpPr>
            <a:spLocks noChangeArrowheads="1"/>
          </p:cNvSpPr>
          <p:nvPr/>
        </p:nvSpPr>
        <p:spPr bwMode="auto">
          <a:xfrm>
            <a:off x="1286377" y="1910379"/>
            <a:ext cx="751508" cy="749972"/>
          </a:xfrm>
          <a:prstGeom prst="roundRect">
            <a:avLst/>
          </a:prstGeom>
          <a:solidFill>
            <a:srgbClr val="4B8F41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sz="24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01</a:t>
            </a:r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1286377" y="3216683"/>
            <a:ext cx="751508" cy="751509"/>
          </a:xfrm>
          <a:prstGeom prst="roundRect">
            <a:avLst/>
          </a:prstGeom>
          <a:solidFill>
            <a:srgbClr val="ED2E65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sz="24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02</a:t>
            </a:r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2" name="Oval 22"/>
          <p:cNvSpPr>
            <a:spLocks noChangeArrowheads="1"/>
          </p:cNvSpPr>
          <p:nvPr/>
        </p:nvSpPr>
        <p:spPr bwMode="auto">
          <a:xfrm>
            <a:off x="1286377" y="4524524"/>
            <a:ext cx="751508" cy="749972"/>
          </a:xfrm>
          <a:prstGeom prst="roundRect">
            <a:avLst/>
          </a:prstGeom>
          <a:solidFill>
            <a:srgbClr val="4B8F41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sz="2400" dirty="0" smtClean="0">
                <a:solidFill>
                  <a:schemeClr val="bg1"/>
                </a:solidFill>
                <a:latin typeface="微软雅黑" panose="020B0503020204020204" pitchFamily="34" charset="-122"/>
              </a:rPr>
              <a:t>03</a:t>
            </a:r>
            <a:endParaRPr lang="en-US" sz="24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98330" y="3487382"/>
            <a:ext cx="3263450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76"/>
          <p:cNvSpPr txBox="1"/>
          <p:nvPr/>
        </p:nvSpPr>
        <p:spPr>
          <a:xfrm>
            <a:off x="2198329" y="3205050"/>
            <a:ext cx="110799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198330" y="4771982"/>
            <a:ext cx="3263450" cy="57246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76"/>
          <p:cNvSpPr txBox="1"/>
          <p:nvPr/>
        </p:nvSpPr>
        <p:spPr>
          <a:xfrm>
            <a:off x="2198329" y="4489650"/>
            <a:ext cx="1107996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4B8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4B8F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21" r="17617"/>
          <a:stretch>
            <a:fillRect/>
          </a:stretch>
        </p:blipFill>
        <p:spPr>
          <a:xfrm>
            <a:off x="11205572" y="1"/>
            <a:ext cx="986427" cy="903890"/>
          </a:xfrm>
          <a:prstGeom prst="rect">
            <a:avLst/>
          </a:prstGeom>
        </p:spPr>
      </p:pic>
      <p:sp>
        <p:nvSpPr>
          <p:cNvPr id="5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023261" y="858062"/>
            <a:ext cx="145477" cy="0"/>
          </a:xfrm>
          <a:prstGeom prst="line">
            <a:avLst/>
          </a:prstGeom>
          <a:ln w="19050" cap="rnd">
            <a:solidFill>
              <a:srgbClr val="ED2E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" b="15952"/>
          <a:stretch>
            <a:fillRect/>
          </a:stretch>
        </p:blipFill>
        <p:spPr>
          <a:xfrm>
            <a:off x="0" y="5801710"/>
            <a:ext cx="1375775" cy="10562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14336" y="1975944"/>
            <a:ext cx="4351357" cy="1198180"/>
          </a:xfrm>
          <a:prstGeom prst="rect">
            <a:avLst/>
          </a:prstGeom>
          <a:solidFill>
            <a:srgbClr val="ED2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820003" y="2215964"/>
            <a:ext cx="3340022" cy="718141"/>
            <a:chOff x="1360463" y="1938856"/>
            <a:chExt cx="3340022" cy="718141"/>
          </a:xfrm>
        </p:grpSpPr>
        <p:grpSp>
          <p:nvGrpSpPr>
            <p:cNvPr id="9" name="Group 78"/>
            <p:cNvGrpSpPr/>
            <p:nvPr/>
          </p:nvGrpSpPr>
          <p:grpSpPr>
            <a:xfrm>
              <a:off x="1360463" y="1938856"/>
              <a:ext cx="303824" cy="718141"/>
              <a:chOff x="3405334" y="1535355"/>
              <a:chExt cx="137038" cy="323909"/>
            </a:xfrm>
            <a:solidFill>
              <a:schemeClr val="bg1"/>
            </a:solidFill>
          </p:grpSpPr>
          <p:sp>
            <p:nvSpPr>
              <p:cNvPr id="10" name="Freeform 61"/>
              <p:cNvSpPr/>
              <p:nvPr/>
            </p:nvSpPr>
            <p:spPr bwMode="auto">
              <a:xfrm>
                <a:off x="3444784" y="1535355"/>
                <a:ext cx="56062" cy="5606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0"/>
                  </a:cxn>
                  <a:cxn ang="0">
                    <a:pos x="36" y="2"/>
                  </a:cxn>
                  <a:cxn ang="0">
                    <a:pos x="45" y="7"/>
                  </a:cxn>
                  <a:cxn ang="0">
                    <a:pos x="51" y="16"/>
                  </a:cxn>
                  <a:cxn ang="0">
                    <a:pos x="53" y="27"/>
                  </a:cxn>
                  <a:cxn ang="0">
                    <a:pos x="53" y="27"/>
                  </a:cxn>
                  <a:cxn ang="0">
                    <a:pos x="51" y="36"/>
                  </a:cxn>
                  <a:cxn ang="0">
                    <a:pos x="45" y="45"/>
                  </a:cxn>
                  <a:cxn ang="0">
                    <a:pos x="36" y="51"/>
                  </a:cxn>
                  <a:cxn ang="0">
                    <a:pos x="25" y="52"/>
                  </a:cxn>
                  <a:cxn ang="0">
                    <a:pos x="25" y="52"/>
                  </a:cxn>
                  <a:cxn ang="0">
                    <a:pos x="16" y="51"/>
                  </a:cxn>
                  <a:cxn ang="0">
                    <a:pos x="7" y="45"/>
                  </a:cxn>
                  <a:cxn ang="0">
                    <a:pos x="2" y="36"/>
                  </a:cxn>
                  <a:cxn ang="0">
                    <a:pos x="0" y="27"/>
                  </a:cxn>
                  <a:cxn ang="0">
                    <a:pos x="0" y="27"/>
                  </a:cxn>
                  <a:cxn ang="0">
                    <a:pos x="2" y="16"/>
                  </a:cxn>
                  <a:cxn ang="0">
                    <a:pos x="7" y="7"/>
                  </a:cxn>
                  <a:cxn ang="0">
                    <a:pos x="16" y="2"/>
                  </a:cxn>
                  <a:cxn ang="0">
                    <a:pos x="25" y="0"/>
                  </a:cxn>
                  <a:cxn ang="0">
                    <a:pos x="25" y="0"/>
                  </a:cxn>
                </a:cxnLst>
                <a:rect l="0" t="0" r="r" b="b"/>
                <a:pathLst>
                  <a:path w="53" h="52">
                    <a:moveTo>
                      <a:pt x="25" y="0"/>
                    </a:moveTo>
                    <a:lnTo>
                      <a:pt x="25" y="0"/>
                    </a:lnTo>
                    <a:lnTo>
                      <a:pt x="36" y="2"/>
                    </a:lnTo>
                    <a:lnTo>
                      <a:pt x="45" y="7"/>
                    </a:lnTo>
                    <a:lnTo>
                      <a:pt x="51" y="16"/>
                    </a:lnTo>
                    <a:lnTo>
                      <a:pt x="53" y="27"/>
                    </a:lnTo>
                    <a:lnTo>
                      <a:pt x="53" y="27"/>
                    </a:lnTo>
                    <a:lnTo>
                      <a:pt x="51" y="36"/>
                    </a:lnTo>
                    <a:lnTo>
                      <a:pt x="45" y="45"/>
                    </a:lnTo>
                    <a:lnTo>
                      <a:pt x="36" y="51"/>
                    </a:lnTo>
                    <a:lnTo>
                      <a:pt x="25" y="52"/>
                    </a:lnTo>
                    <a:lnTo>
                      <a:pt x="25" y="52"/>
                    </a:lnTo>
                    <a:lnTo>
                      <a:pt x="16" y="51"/>
                    </a:lnTo>
                    <a:lnTo>
                      <a:pt x="7" y="45"/>
                    </a:lnTo>
                    <a:lnTo>
                      <a:pt x="2" y="36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2" y="16"/>
                    </a:lnTo>
                    <a:lnTo>
                      <a:pt x="7" y="7"/>
                    </a:lnTo>
                    <a:lnTo>
                      <a:pt x="16" y="2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  <p:sp>
            <p:nvSpPr>
              <p:cNvPr id="11" name="Freeform 62"/>
              <p:cNvSpPr/>
              <p:nvPr/>
            </p:nvSpPr>
            <p:spPr bwMode="auto">
              <a:xfrm>
                <a:off x="3405334" y="1603875"/>
                <a:ext cx="137038" cy="255389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54" y="0"/>
                  </a:cxn>
                  <a:cxn ang="0">
                    <a:pos x="47" y="2"/>
                  </a:cxn>
                  <a:cxn ang="0">
                    <a:pos x="27" y="11"/>
                  </a:cxn>
                  <a:cxn ang="0">
                    <a:pos x="11" y="35"/>
                  </a:cxn>
                  <a:cxn ang="0">
                    <a:pos x="2" y="64"/>
                  </a:cxn>
                  <a:cxn ang="0">
                    <a:pos x="2" y="94"/>
                  </a:cxn>
                  <a:cxn ang="0">
                    <a:pos x="4" y="100"/>
                  </a:cxn>
                  <a:cxn ang="0">
                    <a:pos x="11" y="107"/>
                  </a:cxn>
                  <a:cxn ang="0">
                    <a:pos x="20" y="107"/>
                  </a:cxn>
                  <a:cxn ang="0">
                    <a:pos x="27" y="100"/>
                  </a:cxn>
                  <a:cxn ang="0">
                    <a:pos x="27" y="94"/>
                  </a:cxn>
                  <a:cxn ang="0">
                    <a:pos x="27" y="69"/>
                  </a:cxn>
                  <a:cxn ang="0">
                    <a:pos x="35" y="44"/>
                  </a:cxn>
                  <a:cxn ang="0">
                    <a:pos x="35" y="100"/>
                  </a:cxn>
                  <a:cxn ang="0">
                    <a:pos x="35" y="102"/>
                  </a:cxn>
                  <a:cxn ang="0">
                    <a:pos x="35" y="167"/>
                  </a:cxn>
                  <a:cxn ang="0">
                    <a:pos x="33" y="232"/>
                  </a:cxn>
                  <a:cxn ang="0">
                    <a:pos x="36" y="243"/>
                  </a:cxn>
                  <a:cxn ang="0">
                    <a:pos x="47" y="247"/>
                  </a:cxn>
                  <a:cxn ang="0">
                    <a:pos x="56" y="243"/>
                  </a:cxn>
                  <a:cxn ang="0">
                    <a:pos x="62" y="232"/>
                  </a:cxn>
                  <a:cxn ang="0">
                    <a:pos x="64" y="181"/>
                  </a:cxn>
                  <a:cxn ang="0">
                    <a:pos x="64" y="131"/>
                  </a:cxn>
                  <a:cxn ang="0">
                    <a:pos x="69" y="131"/>
                  </a:cxn>
                  <a:cxn ang="0">
                    <a:pos x="71" y="232"/>
                  </a:cxn>
                  <a:cxn ang="0">
                    <a:pos x="73" y="239"/>
                  </a:cxn>
                  <a:cxn ang="0">
                    <a:pos x="80" y="247"/>
                  </a:cxn>
                  <a:cxn ang="0">
                    <a:pos x="91" y="247"/>
                  </a:cxn>
                  <a:cxn ang="0">
                    <a:pos x="100" y="239"/>
                  </a:cxn>
                  <a:cxn ang="0">
                    <a:pos x="100" y="232"/>
                  </a:cxn>
                  <a:cxn ang="0">
                    <a:pos x="98" y="102"/>
                  </a:cxn>
                  <a:cxn ang="0">
                    <a:pos x="98" y="98"/>
                  </a:cxn>
                  <a:cxn ang="0">
                    <a:pos x="98" y="42"/>
                  </a:cxn>
                  <a:cxn ang="0">
                    <a:pos x="103" y="54"/>
                  </a:cxn>
                  <a:cxn ang="0">
                    <a:pos x="107" y="82"/>
                  </a:cxn>
                  <a:cxn ang="0">
                    <a:pos x="105" y="94"/>
                  </a:cxn>
                  <a:cxn ang="0">
                    <a:pos x="109" y="103"/>
                  </a:cxn>
                  <a:cxn ang="0">
                    <a:pos x="118" y="107"/>
                  </a:cxn>
                  <a:cxn ang="0">
                    <a:pos x="127" y="103"/>
                  </a:cxn>
                  <a:cxn ang="0">
                    <a:pos x="132" y="94"/>
                  </a:cxn>
                  <a:cxn ang="0">
                    <a:pos x="132" y="80"/>
                  </a:cxn>
                  <a:cxn ang="0">
                    <a:pos x="127" y="49"/>
                  </a:cxn>
                  <a:cxn ang="0">
                    <a:pos x="114" y="22"/>
                  </a:cxn>
                  <a:cxn ang="0">
                    <a:pos x="98" y="7"/>
                  </a:cxn>
                  <a:cxn ang="0">
                    <a:pos x="84" y="2"/>
                  </a:cxn>
                  <a:cxn ang="0">
                    <a:pos x="74" y="0"/>
                  </a:cxn>
                </a:cxnLst>
                <a:rect l="0" t="0" r="r" b="b"/>
                <a:pathLst>
                  <a:path w="132" h="247">
                    <a:moveTo>
                      <a:pt x="74" y="0"/>
                    </a:moveTo>
                    <a:lnTo>
                      <a:pt x="74" y="0"/>
                    </a:lnTo>
                    <a:lnTo>
                      <a:pt x="65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47" y="2"/>
                    </a:lnTo>
                    <a:lnTo>
                      <a:pt x="40" y="4"/>
                    </a:lnTo>
                    <a:lnTo>
                      <a:pt x="27" y="11"/>
                    </a:lnTo>
                    <a:lnTo>
                      <a:pt x="18" y="22"/>
                    </a:lnTo>
                    <a:lnTo>
                      <a:pt x="11" y="35"/>
                    </a:lnTo>
                    <a:lnTo>
                      <a:pt x="6" y="49"/>
                    </a:lnTo>
                    <a:lnTo>
                      <a:pt x="2" y="64"/>
                    </a:lnTo>
                    <a:lnTo>
                      <a:pt x="0" y="80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4" y="100"/>
                    </a:lnTo>
                    <a:lnTo>
                      <a:pt x="6" y="103"/>
                    </a:lnTo>
                    <a:lnTo>
                      <a:pt x="11" y="107"/>
                    </a:lnTo>
                    <a:lnTo>
                      <a:pt x="16" y="107"/>
                    </a:lnTo>
                    <a:lnTo>
                      <a:pt x="20" y="107"/>
                    </a:lnTo>
                    <a:lnTo>
                      <a:pt x="24" y="103"/>
                    </a:lnTo>
                    <a:lnTo>
                      <a:pt x="27" y="100"/>
                    </a:lnTo>
                    <a:lnTo>
                      <a:pt x="27" y="94"/>
                    </a:lnTo>
                    <a:lnTo>
                      <a:pt x="27" y="94"/>
                    </a:lnTo>
                    <a:lnTo>
                      <a:pt x="27" y="83"/>
                    </a:lnTo>
                    <a:lnTo>
                      <a:pt x="27" y="69"/>
                    </a:lnTo>
                    <a:lnTo>
                      <a:pt x="29" y="56"/>
                    </a:lnTo>
                    <a:lnTo>
                      <a:pt x="35" y="44"/>
                    </a:lnTo>
                    <a:lnTo>
                      <a:pt x="35" y="44"/>
                    </a:lnTo>
                    <a:lnTo>
                      <a:pt x="35" y="100"/>
                    </a:lnTo>
                    <a:lnTo>
                      <a:pt x="35" y="102"/>
                    </a:lnTo>
                    <a:lnTo>
                      <a:pt x="35" y="102"/>
                    </a:lnTo>
                    <a:lnTo>
                      <a:pt x="35" y="102"/>
                    </a:lnTo>
                    <a:lnTo>
                      <a:pt x="35" y="167"/>
                    </a:lnTo>
                    <a:lnTo>
                      <a:pt x="33" y="232"/>
                    </a:lnTo>
                    <a:lnTo>
                      <a:pt x="33" y="232"/>
                    </a:lnTo>
                    <a:lnTo>
                      <a:pt x="33" y="239"/>
                    </a:lnTo>
                    <a:lnTo>
                      <a:pt x="36" y="243"/>
                    </a:lnTo>
                    <a:lnTo>
                      <a:pt x="42" y="247"/>
                    </a:lnTo>
                    <a:lnTo>
                      <a:pt x="47" y="247"/>
                    </a:lnTo>
                    <a:lnTo>
                      <a:pt x="53" y="247"/>
                    </a:lnTo>
                    <a:lnTo>
                      <a:pt x="56" y="243"/>
                    </a:lnTo>
                    <a:lnTo>
                      <a:pt x="60" y="239"/>
                    </a:lnTo>
                    <a:lnTo>
                      <a:pt x="62" y="232"/>
                    </a:lnTo>
                    <a:lnTo>
                      <a:pt x="62" y="232"/>
                    </a:lnTo>
                    <a:lnTo>
                      <a:pt x="64" y="18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9" y="131"/>
                    </a:lnTo>
                    <a:lnTo>
                      <a:pt x="69" y="131"/>
                    </a:lnTo>
                    <a:lnTo>
                      <a:pt x="69" y="181"/>
                    </a:lnTo>
                    <a:lnTo>
                      <a:pt x="71" y="232"/>
                    </a:lnTo>
                    <a:lnTo>
                      <a:pt x="71" y="232"/>
                    </a:lnTo>
                    <a:lnTo>
                      <a:pt x="73" y="239"/>
                    </a:lnTo>
                    <a:lnTo>
                      <a:pt x="76" y="243"/>
                    </a:lnTo>
                    <a:lnTo>
                      <a:pt x="80" y="247"/>
                    </a:lnTo>
                    <a:lnTo>
                      <a:pt x="85" y="247"/>
                    </a:lnTo>
                    <a:lnTo>
                      <a:pt x="91" y="247"/>
                    </a:lnTo>
                    <a:lnTo>
                      <a:pt x="96" y="243"/>
                    </a:lnTo>
                    <a:lnTo>
                      <a:pt x="100" y="239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98" y="167"/>
                    </a:lnTo>
                    <a:lnTo>
                      <a:pt x="98" y="102"/>
                    </a:lnTo>
                    <a:lnTo>
                      <a:pt x="98" y="102"/>
                    </a:lnTo>
                    <a:lnTo>
                      <a:pt x="98" y="98"/>
                    </a:lnTo>
                    <a:lnTo>
                      <a:pt x="98" y="98"/>
                    </a:lnTo>
                    <a:lnTo>
                      <a:pt x="98" y="42"/>
                    </a:lnTo>
                    <a:lnTo>
                      <a:pt x="98" y="42"/>
                    </a:lnTo>
                    <a:lnTo>
                      <a:pt x="103" y="54"/>
                    </a:lnTo>
                    <a:lnTo>
                      <a:pt x="105" y="67"/>
                    </a:lnTo>
                    <a:lnTo>
                      <a:pt x="107" y="82"/>
                    </a:lnTo>
                    <a:lnTo>
                      <a:pt x="105" y="94"/>
                    </a:lnTo>
                    <a:lnTo>
                      <a:pt x="105" y="94"/>
                    </a:lnTo>
                    <a:lnTo>
                      <a:pt x="105" y="100"/>
                    </a:lnTo>
                    <a:lnTo>
                      <a:pt x="109" y="103"/>
                    </a:lnTo>
                    <a:lnTo>
                      <a:pt x="113" y="107"/>
                    </a:lnTo>
                    <a:lnTo>
                      <a:pt x="118" y="107"/>
                    </a:lnTo>
                    <a:lnTo>
                      <a:pt x="122" y="107"/>
                    </a:lnTo>
                    <a:lnTo>
                      <a:pt x="127" y="103"/>
                    </a:lnTo>
                    <a:lnTo>
                      <a:pt x="131" y="100"/>
                    </a:lnTo>
                    <a:lnTo>
                      <a:pt x="132" y="94"/>
                    </a:lnTo>
                    <a:lnTo>
                      <a:pt x="132" y="94"/>
                    </a:lnTo>
                    <a:lnTo>
                      <a:pt x="132" y="80"/>
                    </a:lnTo>
                    <a:lnTo>
                      <a:pt x="131" y="64"/>
                    </a:lnTo>
                    <a:lnTo>
                      <a:pt x="127" y="49"/>
                    </a:lnTo>
                    <a:lnTo>
                      <a:pt x="122" y="35"/>
                    </a:lnTo>
                    <a:lnTo>
                      <a:pt x="114" y="22"/>
                    </a:lnTo>
                    <a:lnTo>
                      <a:pt x="103" y="11"/>
                    </a:lnTo>
                    <a:lnTo>
                      <a:pt x="98" y="7"/>
                    </a:lnTo>
                    <a:lnTo>
                      <a:pt x="91" y="4"/>
                    </a:lnTo>
                    <a:lnTo>
                      <a:pt x="84" y="2"/>
                    </a:lnTo>
                    <a:lnTo>
                      <a:pt x="74" y="0"/>
                    </a:lnTo>
                    <a:lnTo>
                      <a:pt x="7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</p:grpSp>
        <p:grpSp>
          <p:nvGrpSpPr>
            <p:cNvPr id="12" name="Group 78"/>
            <p:cNvGrpSpPr/>
            <p:nvPr/>
          </p:nvGrpSpPr>
          <p:grpSpPr>
            <a:xfrm>
              <a:off x="1697818" y="1938856"/>
              <a:ext cx="303824" cy="718141"/>
              <a:chOff x="3405334" y="1535355"/>
              <a:chExt cx="137038" cy="323909"/>
            </a:xfrm>
            <a:solidFill>
              <a:schemeClr val="bg1"/>
            </a:solidFill>
          </p:grpSpPr>
          <p:sp>
            <p:nvSpPr>
              <p:cNvPr id="13" name="Freeform 61"/>
              <p:cNvSpPr/>
              <p:nvPr/>
            </p:nvSpPr>
            <p:spPr bwMode="auto">
              <a:xfrm>
                <a:off x="3444784" y="1535355"/>
                <a:ext cx="56062" cy="5606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0"/>
                  </a:cxn>
                  <a:cxn ang="0">
                    <a:pos x="36" y="2"/>
                  </a:cxn>
                  <a:cxn ang="0">
                    <a:pos x="45" y="7"/>
                  </a:cxn>
                  <a:cxn ang="0">
                    <a:pos x="51" y="16"/>
                  </a:cxn>
                  <a:cxn ang="0">
                    <a:pos x="53" y="27"/>
                  </a:cxn>
                  <a:cxn ang="0">
                    <a:pos x="53" y="27"/>
                  </a:cxn>
                  <a:cxn ang="0">
                    <a:pos x="51" y="36"/>
                  </a:cxn>
                  <a:cxn ang="0">
                    <a:pos x="45" y="45"/>
                  </a:cxn>
                  <a:cxn ang="0">
                    <a:pos x="36" y="51"/>
                  </a:cxn>
                  <a:cxn ang="0">
                    <a:pos x="25" y="52"/>
                  </a:cxn>
                  <a:cxn ang="0">
                    <a:pos x="25" y="52"/>
                  </a:cxn>
                  <a:cxn ang="0">
                    <a:pos x="16" y="51"/>
                  </a:cxn>
                  <a:cxn ang="0">
                    <a:pos x="7" y="45"/>
                  </a:cxn>
                  <a:cxn ang="0">
                    <a:pos x="2" y="36"/>
                  </a:cxn>
                  <a:cxn ang="0">
                    <a:pos x="0" y="27"/>
                  </a:cxn>
                  <a:cxn ang="0">
                    <a:pos x="0" y="27"/>
                  </a:cxn>
                  <a:cxn ang="0">
                    <a:pos x="2" y="16"/>
                  </a:cxn>
                  <a:cxn ang="0">
                    <a:pos x="7" y="7"/>
                  </a:cxn>
                  <a:cxn ang="0">
                    <a:pos x="16" y="2"/>
                  </a:cxn>
                  <a:cxn ang="0">
                    <a:pos x="25" y="0"/>
                  </a:cxn>
                  <a:cxn ang="0">
                    <a:pos x="25" y="0"/>
                  </a:cxn>
                </a:cxnLst>
                <a:rect l="0" t="0" r="r" b="b"/>
                <a:pathLst>
                  <a:path w="53" h="52">
                    <a:moveTo>
                      <a:pt x="25" y="0"/>
                    </a:moveTo>
                    <a:lnTo>
                      <a:pt x="25" y="0"/>
                    </a:lnTo>
                    <a:lnTo>
                      <a:pt x="36" y="2"/>
                    </a:lnTo>
                    <a:lnTo>
                      <a:pt x="45" y="7"/>
                    </a:lnTo>
                    <a:lnTo>
                      <a:pt x="51" y="16"/>
                    </a:lnTo>
                    <a:lnTo>
                      <a:pt x="53" y="27"/>
                    </a:lnTo>
                    <a:lnTo>
                      <a:pt x="53" y="27"/>
                    </a:lnTo>
                    <a:lnTo>
                      <a:pt x="51" y="36"/>
                    </a:lnTo>
                    <a:lnTo>
                      <a:pt x="45" y="45"/>
                    </a:lnTo>
                    <a:lnTo>
                      <a:pt x="36" y="51"/>
                    </a:lnTo>
                    <a:lnTo>
                      <a:pt x="25" y="52"/>
                    </a:lnTo>
                    <a:lnTo>
                      <a:pt x="25" y="52"/>
                    </a:lnTo>
                    <a:lnTo>
                      <a:pt x="16" y="51"/>
                    </a:lnTo>
                    <a:lnTo>
                      <a:pt x="7" y="45"/>
                    </a:lnTo>
                    <a:lnTo>
                      <a:pt x="2" y="36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2" y="16"/>
                    </a:lnTo>
                    <a:lnTo>
                      <a:pt x="7" y="7"/>
                    </a:lnTo>
                    <a:lnTo>
                      <a:pt x="16" y="2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  <p:sp>
            <p:nvSpPr>
              <p:cNvPr id="14" name="Freeform 62"/>
              <p:cNvSpPr/>
              <p:nvPr/>
            </p:nvSpPr>
            <p:spPr bwMode="auto">
              <a:xfrm>
                <a:off x="3405334" y="1603875"/>
                <a:ext cx="137038" cy="255389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54" y="0"/>
                  </a:cxn>
                  <a:cxn ang="0">
                    <a:pos x="47" y="2"/>
                  </a:cxn>
                  <a:cxn ang="0">
                    <a:pos x="27" y="11"/>
                  </a:cxn>
                  <a:cxn ang="0">
                    <a:pos x="11" y="35"/>
                  </a:cxn>
                  <a:cxn ang="0">
                    <a:pos x="2" y="64"/>
                  </a:cxn>
                  <a:cxn ang="0">
                    <a:pos x="2" y="94"/>
                  </a:cxn>
                  <a:cxn ang="0">
                    <a:pos x="4" y="100"/>
                  </a:cxn>
                  <a:cxn ang="0">
                    <a:pos x="11" y="107"/>
                  </a:cxn>
                  <a:cxn ang="0">
                    <a:pos x="20" y="107"/>
                  </a:cxn>
                  <a:cxn ang="0">
                    <a:pos x="27" y="100"/>
                  </a:cxn>
                  <a:cxn ang="0">
                    <a:pos x="27" y="94"/>
                  </a:cxn>
                  <a:cxn ang="0">
                    <a:pos x="27" y="69"/>
                  </a:cxn>
                  <a:cxn ang="0">
                    <a:pos x="35" y="44"/>
                  </a:cxn>
                  <a:cxn ang="0">
                    <a:pos x="35" y="100"/>
                  </a:cxn>
                  <a:cxn ang="0">
                    <a:pos x="35" y="102"/>
                  </a:cxn>
                  <a:cxn ang="0">
                    <a:pos x="35" y="167"/>
                  </a:cxn>
                  <a:cxn ang="0">
                    <a:pos x="33" y="232"/>
                  </a:cxn>
                  <a:cxn ang="0">
                    <a:pos x="36" y="243"/>
                  </a:cxn>
                  <a:cxn ang="0">
                    <a:pos x="47" y="247"/>
                  </a:cxn>
                  <a:cxn ang="0">
                    <a:pos x="56" y="243"/>
                  </a:cxn>
                  <a:cxn ang="0">
                    <a:pos x="62" y="232"/>
                  </a:cxn>
                  <a:cxn ang="0">
                    <a:pos x="64" y="181"/>
                  </a:cxn>
                  <a:cxn ang="0">
                    <a:pos x="64" y="131"/>
                  </a:cxn>
                  <a:cxn ang="0">
                    <a:pos x="69" y="131"/>
                  </a:cxn>
                  <a:cxn ang="0">
                    <a:pos x="71" y="232"/>
                  </a:cxn>
                  <a:cxn ang="0">
                    <a:pos x="73" y="239"/>
                  </a:cxn>
                  <a:cxn ang="0">
                    <a:pos x="80" y="247"/>
                  </a:cxn>
                  <a:cxn ang="0">
                    <a:pos x="91" y="247"/>
                  </a:cxn>
                  <a:cxn ang="0">
                    <a:pos x="100" y="239"/>
                  </a:cxn>
                  <a:cxn ang="0">
                    <a:pos x="100" y="232"/>
                  </a:cxn>
                  <a:cxn ang="0">
                    <a:pos x="98" y="102"/>
                  </a:cxn>
                  <a:cxn ang="0">
                    <a:pos x="98" y="98"/>
                  </a:cxn>
                  <a:cxn ang="0">
                    <a:pos x="98" y="42"/>
                  </a:cxn>
                  <a:cxn ang="0">
                    <a:pos x="103" y="54"/>
                  </a:cxn>
                  <a:cxn ang="0">
                    <a:pos x="107" y="82"/>
                  </a:cxn>
                  <a:cxn ang="0">
                    <a:pos x="105" y="94"/>
                  </a:cxn>
                  <a:cxn ang="0">
                    <a:pos x="109" y="103"/>
                  </a:cxn>
                  <a:cxn ang="0">
                    <a:pos x="118" y="107"/>
                  </a:cxn>
                  <a:cxn ang="0">
                    <a:pos x="127" y="103"/>
                  </a:cxn>
                  <a:cxn ang="0">
                    <a:pos x="132" y="94"/>
                  </a:cxn>
                  <a:cxn ang="0">
                    <a:pos x="132" y="80"/>
                  </a:cxn>
                  <a:cxn ang="0">
                    <a:pos x="127" y="49"/>
                  </a:cxn>
                  <a:cxn ang="0">
                    <a:pos x="114" y="22"/>
                  </a:cxn>
                  <a:cxn ang="0">
                    <a:pos x="98" y="7"/>
                  </a:cxn>
                  <a:cxn ang="0">
                    <a:pos x="84" y="2"/>
                  </a:cxn>
                  <a:cxn ang="0">
                    <a:pos x="74" y="0"/>
                  </a:cxn>
                </a:cxnLst>
                <a:rect l="0" t="0" r="r" b="b"/>
                <a:pathLst>
                  <a:path w="132" h="247">
                    <a:moveTo>
                      <a:pt x="74" y="0"/>
                    </a:moveTo>
                    <a:lnTo>
                      <a:pt x="74" y="0"/>
                    </a:lnTo>
                    <a:lnTo>
                      <a:pt x="65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47" y="2"/>
                    </a:lnTo>
                    <a:lnTo>
                      <a:pt x="40" y="4"/>
                    </a:lnTo>
                    <a:lnTo>
                      <a:pt x="27" y="11"/>
                    </a:lnTo>
                    <a:lnTo>
                      <a:pt x="18" y="22"/>
                    </a:lnTo>
                    <a:lnTo>
                      <a:pt x="11" y="35"/>
                    </a:lnTo>
                    <a:lnTo>
                      <a:pt x="6" y="49"/>
                    </a:lnTo>
                    <a:lnTo>
                      <a:pt x="2" y="64"/>
                    </a:lnTo>
                    <a:lnTo>
                      <a:pt x="0" y="80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4" y="100"/>
                    </a:lnTo>
                    <a:lnTo>
                      <a:pt x="6" y="103"/>
                    </a:lnTo>
                    <a:lnTo>
                      <a:pt x="11" y="107"/>
                    </a:lnTo>
                    <a:lnTo>
                      <a:pt x="16" y="107"/>
                    </a:lnTo>
                    <a:lnTo>
                      <a:pt x="20" y="107"/>
                    </a:lnTo>
                    <a:lnTo>
                      <a:pt x="24" y="103"/>
                    </a:lnTo>
                    <a:lnTo>
                      <a:pt x="27" y="100"/>
                    </a:lnTo>
                    <a:lnTo>
                      <a:pt x="27" y="94"/>
                    </a:lnTo>
                    <a:lnTo>
                      <a:pt x="27" y="94"/>
                    </a:lnTo>
                    <a:lnTo>
                      <a:pt x="27" y="83"/>
                    </a:lnTo>
                    <a:lnTo>
                      <a:pt x="27" y="69"/>
                    </a:lnTo>
                    <a:lnTo>
                      <a:pt x="29" y="56"/>
                    </a:lnTo>
                    <a:lnTo>
                      <a:pt x="35" y="44"/>
                    </a:lnTo>
                    <a:lnTo>
                      <a:pt x="35" y="44"/>
                    </a:lnTo>
                    <a:lnTo>
                      <a:pt x="35" y="100"/>
                    </a:lnTo>
                    <a:lnTo>
                      <a:pt x="35" y="102"/>
                    </a:lnTo>
                    <a:lnTo>
                      <a:pt x="35" y="102"/>
                    </a:lnTo>
                    <a:lnTo>
                      <a:pt x="35" y="102"/>
                    </a:lnTo>
                    <a:lnTo>
                      <a:pt x="35" y="167"/>
                    </a:lnTo>
                    <a:lnTo>
                      <a:pt x="33" y="232"/>
                    </a:lnTo>
                    <a:lnTo>
                      <a:pt x="33" y="232"/>
                    </a:lnTo>
                    <a:lnTo>
                      <a:pt x="33" y="239"/>
                    </a:lnTo>
                    <a:lnTo>
                      <a:pt x="36" y="243"/>
                    </a:lnTo>
                    <a:lnTo>
                      <a:pt x="42" y="247"/>
                    </a:lnTo>
                    <a:lnTo>
                      <a:pt x="47" y="247"/>
                    </a:lnTo>
                    <a:lnTo>
                      <a:pt x="53" y="247"/>
                    </a:lnTo>
                    <a:lnTo>
                      <a:pt x="56" y="243"/>
                    </a:lnTo>
                    <a:lnTo>
                      <a:pt x="60" y="239"/>
                    </a:lnTo>
                    <a:lnTo>
                      <a:pt x="62" y="232"/>
                    </a:lnTo>
                    <a:lnTo>
                      <a:pt x="62" y="232"/>
                    </a:lnTo>
                    <a:lnTo>
                      <a:pt x="64" y="18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9" y="131"/>
                    </a:lnTo>
                    <a:lnTo>
                      <a:pt x="69" y="131"/>
                    </a:lnTo>
                    <a:lnTo>
                      <a:pt x="69" y="181"/>
                    </a:lnTo>
                    <a:lnTo>
                      <a:pt x="71" y="232"/>
                    </a:lnTo>
                    <a:lnTo>
                      <a:pt x="71" y="232"/>
                    </a:lnTo>
                    <a:lnTo>
                      <a:pt x="73" y="239"/>
                    </a:lnTo>
                    <a:lnTo>
                      <a:pt x="76" y="243"/>
                    </a:lnTo>
                    <a:lnTo>
                      <a:pt x="80" y="247"/>
                    </a:lnTo>
                    <a:lnTo>
                      <a:pt x="85" y="247"/>
                    </a:lnTo>
                    <a:lnTo>
                      <a:pt x="91" y="247"/>
                    </a:lnTo>
                    <a:lnTo>
                      <a:pt x="96" y="243"/>
                    </a:lnTo>
                    <a:lnTo>
                      <a:pt x="100" y="239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98" y="167"/>
                    </a:lnTo>
                    <a:lnTo>
                      <a:pt x="98" y="102"/>
                    </a:lnTo>
                    <a:lnTo>
                      <a:pt x="98" y="102"/>
                    </a:lnTo>
                    <a:lnTo>
                      <a:pt x="98" y="98"/>
                    </a:lnTo>
                    <a:lnTo>
                      <a:pt x="98" y="98"/>
                    </a:lnTo>
                    <a:lnTo>
                      <a:pt x="98" y="42"/>
                    </a:lnTo>
                    <a:lnTo>
                      <a:pt x="98" y="42"/>
                    </a:lnTo>
                    <a:lnTo>
                      <a:pt x="103" y="54"/>
                    </a:lnTo>
                    <a:lnTo>
                      <a:pt x="105" y="67"/>
                    </a:lnTo>
                    <a:lnTo>
                      <a:pt x="107" y="82"/>
                    </a:lnTo>
                    <a:lnTo>
                      <a:pt x="105" y="94"/>
                    </a:lnTo>
                    <a:lnTo>
                      <a:pt x="105" y="94"/>
                    </a:lnTo>
                    <a:lnTo>
                      <a:pt x="105" y="100"/>
                    </a:lnTo>
                    <a:lnTo>
                      <a:pt x="109" y="103"/>
                    </a:lnTo>
                    <a:lnTo>
                      <a:pt x="113" y="107"/>
                    </a:lnTo>
                    <a:lnTo>
                      <a:pt x="118" y="107"/>
                    </a:lnTo>
                    <a:lnTo>
                      <a:pt x="122" y="107"/>
                    </a:lnTo>
                    <a:lnTo>
                      <a:pt x="127" y="103"/>
                    </a:lnTo>
                    <a:lnTo>
                      <a:pt x="131" y="100"/>
                    </a:lnTo>
                    <a:lnTo>
                      <a:pt x="132" y="94"/>
                    </a:lnTo>
                    <a:lnTo>
                      <a:pt x="132" y="94"/>
                    </a:lnTo>
                    <a:lnTo>
                      <a:pt x="132" y="80"/>
                    </a:lnTo>
                    <a:lnTo>
                      <a:pt x="131" y="64"/>
                    </a:lnTo>
                    <a:lnTo>
                      <a:pt x="127" y="49"/>
                    </a:lnTo>
                    <a:lnTo>
                      <a:pt x="122" y="35"/>
                    </a:lnTo>
                    <a:lnTo>
                      <a:pt x="114" y="22"/>
                    </a:lnTo>
                    <a:lnTo>
                      <a:pt x="103" y="11"/>
                    </a:lnTo>
                    <a:lnTo>
                      <a:pt x="98" y="7"/>
                    </a:lnTo>
                    <a:lnTo>
                      <a:pt x="91" y="4"/>
                    </a:lnTo>
                    <a:lnTo>
                      <a:pt x="84" y="2"/>
                    </a:lnTo>
                    <a:lnTo>
                      <a:pt x="74" y="0"/>
                    </a:lnTo>
                    <a:lnTo>
                      <a:pt x="7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</p:grpSp>
        <p:grpSp>
          <p:nvGrpSpPr>
            <p:cNvPr id="15" name="Group 78"/>
            <p:cNvGrpSpPr/>
            <p:nvPr/>
          </p:nvGrpSpPr>
          <p:grpSpPr>
            <a:xfrm>
              <a:off x="2035173" y="1938856"/>
              <a:ext cx="303824" cy="718141"/>
              <a:chOff x="3405334" y="1535355"/>
              <a:chExt cx="137038" cy="323909"/>
            </a:xfrm>
            <a:solidFill>
              <a:schemeClr val="bg1"/>
            </a:solidFill>
          </p:grpSpPr>
          <p:sp>
            <p:nvSpPr>
              <p:cNvPr id="16" name="Freeform 61"/>
              <p:cNvSpPr/>
              <p:nvPr/>
            </p:nvSpPr>
            <p:spPr bwMode="auto">
              <a:xfrm>
                <a:off x="3444784" y="1535355"/>
                <a:ext cx="56062" cy="5606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0"/>
                  </a:cxn>
                  <a:cxn ang="0">
                    <a:pos x="36" y="2"/>
                  </a:cxn>
                  <a:cxn ang="0">
                    <a:pos x="45" y="7"/>
                  </a:cxn>
                  <a:cxn ang="0">
                    <a:pos x="51" y="16"/>
                  </a:cxn>
                  <a:cxn ang="0">
                    <a:pos x="53" y="27"/>
                  </a:cxn>
                  <a:cxn ang="0">
                    <a:pos x="53" y="27"/>
                  </a:cxn>
                  <a:cxn ang="0">
                    <a:pos x="51" y="36"/>
                  </a:cxn>
                  <a:cxn ang="0">
                    <a:pos x="45" y="45"/>
                  </a:cxn>
                  <a:cxn ang="0">
                    <a:pos x="36" y="51"/>
                  </a:cxn>
                  <a:cxn ang="0">
                    <a:pos x="25" y="52"/>
                  </a:cxn>
                  <a:cxn ang="0">
                    <a:pos x="25" y="52"/>
                  </a:cxn>
                  <a:cxn ang="0">
                    <a:pos x="16" y="51"/>
                  </a:cxn>
                  <a:cxn ang="0">
                    <a:pos x="7" y="45"/>
                  </a:cxn>
                  <a:cxn ang="0">
                    <a:pos x="2" y="36"/>
                  </a:cxn>
                  <a:cxn ang="0">
                    <a:pos x="0" y="27"/>
                  </a:cxn>
                  <a:cxn ang="0">
                    <a:pos x="0" y="27"/>
                  </a:cxn>
                  <a:cxn ang="0">
                    <a:pos x="2" y="16"/>
                  </a:cxn>
                  <a:cxn ang="0">
                    <a:pos x="7" y="7"/>
                  </a:cxn>
                  <a:cxn ang="0">
                    <a:pos x="16" y="2"/>
                  </a:cxn>
                  <a:cxn ang="0">
                    <a:pos x="25" y="0"/>
                  </a:cxn>
                  <a:cxn ang="0">
                    <a:pos x="25" y="0"/>
                  </a:cxn>
                </a:cxnLst>
                <a:rect l="0" t="0" r="r" b="b"/>
                <a:pathLst>
                  <a:path w="53" h="52">
                    <a:moveTo>
                      <a:pt x="25" y="0"/>
                    </a:moveTo>
                    <a:lnTo>
                      <a:pt x="25" y="0"/>
                    </a:lnTo>
                    <a:lnTo>
                      <a:pt x="36" y="2"/>
                    </a:lnTo>
                    <a:lnTo>
                      <a:pt x="45" y="7"/>
                    </a:lnTo>
                    <a:lnTo>
                      <a:pt x="51" y="16"/>
                    </a:lnTo>
                    <a:lnTo>
                      <a:pt x="53" y="27"/>
                    </a:lnTo>
                    <a:lnTo>
                      <a:pt x="53" y="27"/>
                    </a:lnTo>
                    <a:lnTo>
                      <a:pt x="51" y="36"/>
                    </a:lnTo>
                    <a:lnTo>
                      <a:pt x="45" y="45"/>
                    </a:lnTo>
                    <a:lnTo>
                      <a:pt x="36" y="51"/>
                    </a:lnTo>
                    <a:lnTo>
                      <a:pt x="25" y="52"/>
                    </a:lnTo>
                    <a:lnTo>
                      <a:pt x="25" y="52"/>
                    </a:lnTo>
                    <a:lnTo>
                      <a:pt x="16" y="51"/>
                    </a:lnTo>
                    <a:lnTo>
                      <a:pt x="7" y="45"/>
                    </a:lnTo>
                    <a:lnTo>
                      <a:pt x="2" y="36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2" y="16"/>
                    </a:lnTo>
                    <a:lnTo>
                      <a:pt x="7" y="7"/>
                    </a:lnTo>
                    <a:lnTo>
                      <a:pt x="16" y="2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  <p:sp>
            <p:nvSpPr>
              <p:cNvPr id="17" name="Freeform 62"/>
              <p:cNvSpPr/>
              <p:nvPr/>
            </p:nvSpPr>
            <p:spPr bwMode="auto">
              <a:xfrm>
                <a:off x="3405334" y="1603875"/>
                <a:ext cx="137038" cy="255389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54" y="0"/>
                  </a:cxn>
                  <a:cxn ang="0">
                    <a:pos x="47" y="2"/>
                  </a:cxn>
                  <a:cxn ang="0">
                    <a:pos x="27" y="11"/>
                  </a:cxn>
                  <a:cxn ang="0">
                    <a:pos x="11" y="35"/>
                  </a:cxn>
                  <a:cxn ang="0">
                    <a:pos x="2" y="64"/>
                  </a:cxn>
                  <a:cxn ang="0">
                    <a:pos x="2" y="94"/>
                  </a:cxn>
                  <a:cxn ang="0">
                    <a:pos x="4" y="100"/>
                  </a:cxn>
                  <a:cxn ang="0">
                    <a:pos x="11" y="107"/>
                  </a:cxn>
                  <a:cxn ang="0">
                    <a:pos x="20" y="107"/>
                  </a:cxn>
                  <a:cxn ang="0">
                    <a:pos x="27" y="100"/>
                  </a:cxn>
                  <a:cxn ang="0">
                    <a:pos x="27" y="94"/>
                  </a:cxn>
                  <a:cxn ang="0">
                    <a:pos x="27" y="69"/>
                  </a:cxn>
                  <a:cxn ang="0">
                    <a:pos x="35" y="44"/>
                  </a:cxn>
                  <a:cxn ang="0">
                    <a:pos x="35" y="100"/>
                  </a:cxn>
                  <a:cxn ang="0">
                    <a:pos x="35" y="102"/>
                  </a:cxn>
                  <a:cxn ang="0">
                    <a:pos x="35" y="167"/>
                  </a:cxn>
                  <a:cxn ang="0">
                    <a:pos x="33" y="232"/>
                  </a:cxn>
                  <a:cxn ang="0">
                    <a:pos x="36" y="243"/>
                  </a:cxn>
                  <a:cxn ang="0">
                    <a:pos x="47" y="247"/>
                  </a:cxn>
                  <a:cxn ang="0">
                    <a:pos x="56" y="243"/>
                  </a:cxn>
                  <a:cxn ang="0">
                    <a:pos x="62" y="232"/>
                  </a:cxn>
                  <a:cxn ang="0">
                    <a:pos x="64" y="181"/>
                  </a:cxn>
                  <a:cxn ang="0">
                    <a:pos x="64" y="131"/>
                  </a:cxn>
                  <a:cxn ang="0">
                    <a:pos x="69" y="131"/>
                  </a:cxn>
                  <a:cxn ang="0">
                    <a:pos x="71" y="232"/>
                  </a:cxn>
                  <a:cxn ang="0">
                    <a:pos x="73" y="239"/>
                  </a:cxn>
                  <a:cxn ang="0">
                    <a:pos x="80" y="247"/>
                  </a:cxn>
                  <a:cxn ang="0">
                    <a:pos x="91" y="247"/>
                  </a:cxn>
                  <a:cxn ang="0">
                    <a:pos x="100" y="239"/>
                  </a:cxn>
                  <a:cxn ang="0">
                    <a:pos x="100" y="232"/>
                  </a:cxn>
                  <a:cxn ang="0">
                    <a:pos x="98" y="102"/>
                  </a:cxn>
                  <a:cxn ang="0">
                    <a:pos x="98" y="98"/>
                  </a:cxn>
                  <a:cxn ang="0">
                    <a:pos x="98" y="42"/>
                  </a:cxn>
                  <a:cxn ang="0">
                    <a:pos x="103" y="54"/>
                  </a:cxn>
                  <a:cxn ang="0">
                    <a:pos x="107" y="82"/>
                  </a:cxn>
                  <a:cxn ang="0">
                    <a:pos x="105" y="94"/>
                  </a:cxn>
                  <a:cxn ang="0">
                    <a:pos x="109" y="103"/>
                  </a:cxn>
                  <a:cxn ang="0">
                    <a:pos x="118" y="107"/>
                  </a:cxn>
                  <a:cxn ang="0">
                    <a:pos x="127" y="103"/>
                  </a:cxn>
                  <a:cxn ang="0">
                    <a:pos x="132" y="94"/>
                  </a:cxn>
                  <a:cxn ang="0">
                    <a:pos x="132" y="80"/>
                  </a:cxn>
                  <a:cxn ang="0">
                    <a:pos x="127" y="49"/>
                  </a:cxn>
                  <a:cxn ang="0">
                    <a:pos x="114" y="22"/>
                  </a:cxn>
                  <a:cxn ang="0">
                    <a:pos x="98" y="7"/>
                  </a:cxn>
                  <a:cxn ang="0">
                    <a:pos x="84" y="2"/>
                  </a:cxn>
                  <a:cxn ang="0">
                    <a:pos x="74" y="0"/>
                  </a:cxn>
                </a:cxnLst>
                <a:rect l="0" t="0" r="r" b="b"/>
                <a:pathLst>
                  <a:path w="132" h="247">
                    <a:moveTo>
                      <a:pt x="74" y="0"/>
                    </a:moveTo>
                    <a:lnTo>
                      <a:pt x="74" y="0"/>
                    </a:lnTo>
                    <a:lnTo>
                      <a:pt x="65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47" y="2"/>
                    </a:lnTo>
                    <a:lnTo>
                      <a:pt x="40" y="4"/>
                    </a:lnTo>
                    <a:lnTo>
                      <a:pt x="27" y="11"/>
                    </a:lnTo>
                    <a:lnTo>
                      <a:pt x="18" y="22"/>
                    </a:lnTo>
                    <a:lnTo>
                      <a:pt x="11" y="35"/>
                    </a:lnTo>
                    <a:lnTo>
                      <a:pt x="6" y="49"/>
                    </a:lnTo>
                    <a:lnTo>
                      <a:pt x="2" y="64"/>
                    </a:lnTo>
                    <a:lnTo>
                      <a:pt x="0" y="80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4" y="100"/>
                    </a:lnTo>
                    <a:lnTo>
                      <a:pt x="6" y="103"/>
                    </a:lnTo>
                    <a:lnTo>
                      <a:pt x="11" y="107"/>
                    </a:lnTo>
                    <a:lnTo>
                      <a:pt x="16" y="107"/>
                    </a:lnTo>
                    <a:lnTo>
                      <a:pt x="20" y="107"/>
                    </a:lnTo>
                    <a:lnTo>
                      <a:pt x="24" y="103"/>
                    </a:lnTo>
                    <a:lnTo>
                      <a:pt x="27" y="100"/>
                    </a:lnTo>
                    <a:lnTo>
                      <a:pt x="27" y="94"/>
                    </a:lnTo>
                    <a:lnTo>
                      <a:pt x="27" y="94"/>
                    </a:lnTo>
                    <a:lnTo>
                      <a:pt x="27" y="83"/>
                    </a:lnTo>
                    <a:lnTo>
                      <a:pt x="27" y="69"/>
                    </a:lnTo>
                    <a:lnTo>
                      <a:pt x="29" y="56"/>
                    </a:lnTo>
                    <a:lnTo>
                      <a:pt x="35" y="44"/>
                    </a:lnTo>
                    <a:lnTo>
                      <a:pt x="35" y="44"/>
                    </a:lnTo>
                    <a:lnTo>
                      <a:pt x="35" y="100"/>
                    </a:lnTo>
                    <a:lnTo>
                      <a:pt x="35" y="102"/>
                    </a:lnTo>
                    <a:lnTo>
                      <a:pt x="35" y="102"/>
                    </a:lnTo>
                    <a:lnTo>
                      <a:pt x="35" y="102"/>
                    </a:lnTo>
                    <a:lnTo>
                      <a:pt x="35" y="167"/>
                    </a:lnTo>
                    <a:lnTo>
                      <a:pt x="33" y="232"/>
                    </a:lnTo>
                    <a:lnTo>
                      <a:pt x="33" y="232"/>
                    </a:lnTo>
                    <a:lnTo>
                      <a:pt x="33" y="239"/>
                    </a:lnTo>
                    <a:lnTo>
                      <a:pt x="36" y="243"/>
                    </a:lnTo>
                    <a:lnTo>
                      <a:pt x="42" y="247"/>
                    </a:lnTo>
                    <a:lnTo>
                      <a:pt x="47" y="247"/>
                    </a:lnTo>
                    <a:lnTo>
                      <a:pt x="53" y="247"/>
                    </a:lnTo>
                    <a:lnTo>
                      <a:pt x="56" y="243"/>
                    </a:lnTo>
                    <a:lnTo>
                      <a:pt x="60" y="239"/>
                    </a:lnTo>
                    <a:lnTo>
                      <a:pt x="62" y="232"/>
                    </a:lnTo>
                    <a:lnTo>
                      <a:pt x="62" y="232"/>
                    </a:lnTo>
                    <a:lnTo>
                      <a:pt x="64" y="18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9" y="131"/>
                    </a:lnTo>
                    <a:lnTo>
                      <a:pt x="69" y="131"/>
                    </a:lnTo>
                    <a:lnTo>
                      <a:pt x="69" y="181"/>
                    </a:lnTo>
                    <a:lnTo>
                      <a:pt x="71" y="232"/>
                    </a:lnTo>
                    <a:lnTo>
                      <a:pt x="71" y="232"/>
                    </a:lnTo>
                    <a:lnTo>
                      <a:pt x="73" y="239"/>
                    </a:lnTo>
                    <a:lnTo>
                      <a:pt x="76" y="243"/>
                    </a:lnTo>
                    <a:lnTo>
                      <a:pt x="80" y="247"/>
                    </a:lnTo>
                    <a:lnTo>
                      <a:pt x="85" y="247"/>
                    </a:lnTo>
                    <a:lnTo>
                      <a:pt x="91" y="247"/>
                    </a:lnTo>
                    <a:lnTo>
                      <a:pt x="96" y="243"/>
                    </a:lnTo>
                    <a:lnTo>
                      <a:pt x="100" y="239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98" y="167"/>
                    </a:lnTo>
                    <a:lnTo>
                      <a:pt x="98" y="102"/>
                    </a:lnTo>
                    <a:lnTo>
                      <a:pt x="98" y="102"/>
                    </a:lnTo>
                    <a:lnTo>
                      <a:pt x="98" y="98"/>
                    </a:lnTo>
                    <a:lnTo>
                      <a:pt x="98" y="98"/>
                    </a:lnTo>
                    <a:lnTo>
                      <a:pt x="98" y="42"/>
                    </a:lnTo>
                    <a:lnTo>
                      <a:pt x="98" y="42"/>
                    </a:lnTo>
                    <a:lnTo>
                      <a:pt x="103" y="54"/>
                    </a:lnTo>
                    <a:lnTo>
                      <a:pt x="105" y="67"/>
                    </a:lnTo>
                    <a:lnTo>
                      <a:pt x="107" y="82"/>
                    </a:lnTo>
                    <a:lnTo>
                      <a:pt x="105" y="94"/>
                    </a:lnTo>
                    <a:lnTo>
                      <a:pt x="105" y="94"/>
                    </a:lnTo>
                    <a:lnTo>
                      <a:pt x="105" y="100"/>
                    </a:lnTo>
                    <a:lnTo>
                      <a:pt x="109" y="103"/>
                    </a:lnTo>
                    <a:lnTo>
                      <a:pt x="113" y="107"/>
                    </a:lnTo>
                    <a:lnTo>
                      <a:pt x="118" y="107"/>
                    </a:lnTo>
                    <a:lnTo>
                      <a:pt x="122" y="107"/>
                    </a:lnTo>
                    <a:lnTo>
                      <a:pt x="127" y="103"/>
                    </a:lnTo>
                    <a:lnTo>
                      <a:pt x="131" y="100"/>
                    </a:lnTo>
                    <a:lnTo>
                      <a:pt x="132" y="94"/>
                    </a:lnTo>
                    <a:lnTo>
                      <a:pt x="132" y="94"/>
                    </a:lnTo>
                    <a:lnTo>
                      <a:pt x="132" y="80"/>
                    </a:lnTo>
                    <a:lnTo>
                      <a:pt x="131" y="64"/>
                    </a:lnTo>
                    <a:lnTo>
                      <a:pt x="127" y="49"/>
                    </a:lnTo>
                    <a:lnTo>
                      <a:pt x="122" y="35"/>
                    </a:lnTo>
                    <a:lnTo>
                      <a:pt x="114" y="22"/>
                    </a:lnTo>
                    <a:lnTo>
                      <a:pt x="103" y="11"/>
                    </a:lnTo>
                    <a:lnTo>
                      <a:pt x="98" y="7"/>
                    </a:lnTo>
                    <a:lnTo>
                      <a:pt x="91" y="4"/>
                    </a:lnTo>
                    <a:lnTo>
                      <a:pt x="84" y="2"/>
                    </a:lnTo>
                    <a:lnTo>
                      <a:pt x="74" y="0"/>
                    </a:lnTo>
                    <a:lnTo>
                      <a:pt x="7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</p:grpSp>
        <p:grpSp>
          <p:nvGrpSpPr>
            <p:cNvPr id="18" name="Group 78"/>
            <p:cNvGrpSpPr/>
            <p:nvPr/>
          </p:nvGrpSpPr>
          <p:grpSpPr>
            <a:xfrm>
              <a:off x="2372528" y="1938856"/>
              <a:ext cx="303824" cy="718141"/>
              <a:chOff x="3405334" y="1535355"/>
              <a:chExt cx="137038" cy="323909"/>
            </a:xfrm>
            <a:solidFill>
              <a:schemeClr val="bg1"/>
            </a:solidFill>
          </p:grpSpPr>
          <p:sp>
            <p:nvSpPr>
              <p:cNvPr id="19" name="Freeform 61"/>
              <p:cNvSpPr/>
              <p:nvPr/>
            </p:nvSpPr>
            <p:spPr bwMode="auto">
              <a:xfrm>
                <a:off x="3444784" y="1535355"/>
                <a:ext cx="56062" cy="5606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0"/>
                  </a:cxn>
                  <a:cxn ang="0">
                    <a:pos x="36" y="2"/>
                  </a:cxn>
                  <a:cxn ang="0">
                    <a:pos x="45" y="7"/>
                  </a:cxn>
                  <a:cxn ang="0">
                    <a:pos x="51" y="16"/>
                  </a:cxn>
                  <a:cxn ang="0">
                    <a:pos x="53" y="27"/>
                  </a:cxn>
                  <a:cxn ang="0">
                    <a:pos x="53" y="27"/>
                  </a:cxn>
                  <a:cxn ang="0">
                    <a:pos x="51" y="36"/>
                  </a:cxn>
                  <a:cxn ang="0">
                    <a:pos x="45" y="45"/>
                  </a:cxn>
                  <a:cxn ang="0">
                    <a:pos x="36" y="51"/>
                  </a:cxn>
                  <a:cxn ang="0">
                    <a:pos x="25" y="52"/>
                  </a:cxn>
                  <a:cxn ang="0">
                    <a:pos x="25" y="52"/>
                  </a:cxn>
                  <a:cxn ang="0">
                    <a:pos x="16" y="51"/>
                  </a:cxn>
                  <a:cxn ang="0">
                    <a:pos x="7" y="45"/>
                  </a:cxn>
                  <a:cxn ang="0">
                    <a:pos x="2" y="36"/>
                  </a:cxn>
                  <a:cxn ang="0">
                    <a:pos x="0" y="27"/>
                  </a:cxn>
                  <a:cxn ang="0">
                    <a:pos x="0" y="27"/>
                  </a:cxn>
                  <a:cxn ang="0">
                    <a:pos x="2" y="16"/>
                  </a:cxn>
                  <a:cxn ang="0">
                    <a:pos x="7" y="7"/>
                  </a:cxn>
                  <a:cxn ang="0">
                    <a:pos x="16" y="2"/>
                  </a:cxn>
                  <a:cxn ang="0">
                    <a:pos x="25" y="0"/>
                  </a:cxn>
                  <a:cxn ang="0">
                    <a:pos x="25" y="0"/>
                  </a:cxn>
                </a:cxnLst>
                <a:rect l="0" t="0" r="r" b="b"/>
                <a:pathLst>
                  <a:path w="53" h="52">
                    <a:moveTo>
                      <a:pt x="25" y="0"/>
                    </a:moveTo>
                    <a:lnTo>
                      <a:pt x="25" y="0"/>
                    </a:lnTo>
                    <a:lnTo>
                      <a:pt x="36" y="2"/>
                    </a:lnTo>
                    <a:lnTo>
                      <a:pt x="45" y="7"/>
                    </a:lnTo>
                    <a:lnTo>
                      <a:pt x="51" y="16"/>
                    </a:lnTo>
                    <a:lnTo>
                      <a:pt x="53" y="27"/>
                    </a:lnTo>
                    <a:lnTo>
                      <a:pt x="53" y="27"/>
                    </a:lnTo>
                    <a:lnTo>
                      <a:pt x="51" y="36"/>
                    </a:lnTo>
                    <a:lnTo>
                      <a:pt x="45" y="45"/>
                    </a:lnTo>
                    <a:lnTo>
                      <a:pt x="36" y="51"/>
                    </a:lnTo>
                    <a:lnTo>
                      <a:pt x="25" y="52"/>
                    </a:lnTo>
                    <a:lnTo>
                      <a:pt x="25" y="52"/>
                    </a:lnTo>
                    <a:lnTo>
                      <a:pt x="16" y="51"/>
                    </a:lnTo>
                    <a:lnTo>
                      <a:pt x="7" y="45"/>
                    </a:lnTo>
                    <a:lnTo>
                      <a:pt x="2" y="36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2" y="16"/>
                    </a:lnTo>
                    <a:lnTo>
                      <a:pt x="7" y="7"/>
                    </a:lnTo>
                    <a:lnTo>
                      <a:pt x="16" y="2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  <p:sp>
            <p:nvSpPr>
              <p:cNvPr id="20" name="Freeform 62"/>
              <p:cNvSpPr/>
              <p:nvPr/>
            </p:nvSpPr>
            <p:spPr bwMode="auto">
              <a:xfrm>
                <a:off x="3405334" y="1603875"/>
                <a:ext cx="137038" cy="255389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54" y="0"/>
                  </a:cxn>
                  <a:cxn ang="0">
                    <a:pos x="47" y="2"/>
                  </a:cxn>
                  <a:cxn ang="0">
                    <a:pos x="27" y="11"/>
                  </a:cxn>
                  <a:cxn ang="0">
                    <a:pos x="11" y="35"/>
                  </a:cxn>
                  <a:cxn ang="0">
                    <a:pos x="2" y="64"/>
                  </a:cxn>
                  <a:cxn ang="0">
                    <a:pos x="2" y="94"/>
                  </a:cxn>
                  <a:cxn ang="0">
                    <a:pos x="4" y="100"/>
                  </a:cxn>
                  <a:cxn ang="0">
                    <a:pos x="11" y="107"/>
                  </a:cxn>
                  <a:cxn ang="0">
                    <a:pos x="20" y="107"/>
                  </a:cxn>
                  <a:cxn ang="0">
                    <a:pos x="27" y="100"/>
                  </a:cxn>
                  <a:cxn ang="0">
                    <a:pos x="27" y="94"/>
                  </a:cxn>
                  <a:cxn ang="0">
                    <a:pos x="27" y="69"/>
                  </a:cxn>
                  <a:cxn ang="0">
                    <a:pos x="35" y="44"/>
                  </a:cxn>
                  <a:cxn ang="0">
                    <a:pos x="35" y="100"/>
                  </a:cxn>
                  <a:cxn ang="0">
                    <a:pos x="35" y="102"/>
                  </a:cxn>
                  <a:cxn ang="0">
                    <a:pos x="35" y="167"/>
                  </a:cxn>
                  <a:cxn ang="0">
                    <a:pos x="33" y="232"/>
                  </a:cxn>
                  <a:cxn ang="0">
                    <a:pos x="36" y="243"/>
                  </a:cxn>
                  <a:cxn ang="0">
                    <a:pos x="47" y="247"/>
                  </a:cxn>
                  <a:cxn ang="0">
                    <a:pos x="56" y="243"/>
                  </a:cxn>
                  <a:cxn ang="0">
                    <a:pos x="62" y="232"/>
                  </a:cxn>
                  <a:cxn ang="0">
                    <a:pos x="64" y="181"/>
                  </a:cxn>
                  <a:cxn ang="0">
                    <a:pos x="64" y="131"/>
                  </a:cxn>
                  <a:cxn ang="0">
                    <a:pos x="69" y="131"/>
                  </a:cxn>
                  <a:cxn ang="0">
                    <a:pos x="71" y="232"/>
                  </a:cxn>
                  <a:cxn ang="0">
                    <a:pos x="73" y="239"/>
                  </a:cxn>
                  <a:cxn ang="0">
                    <a:pos x="80" y="247"/>
                  </a:cxn>
                  <a:cxn ang="0">
                    <a:pos x="91" y="247"/>
                  </a:cxn>
                  <a:cxn ang="0">
                    <a:pos x="100" y="239"/>
                  </a:cxn>
                  <a:cxn ang="0">
                    <a:pos x="100" y="232"/>
                  </a:cxn>
                  <a:cxn ang="0">
                    <a:pos x="98" y="102"/>
                  </a:cxn>
                  <a:cxn ang="0">
                    <a:pos x="98" y="98"/>
                  </a:cxn>
                  <a:cxn ang="0">
                    <a:pos x="98" y="42"/>
                  </a:cxn>
                  <a:cxn ang="0">
                    <a:pos x="103" y="54"/>
                  </a:cxn>
                  <a:cxn ang="0">
                    <a:pos x="107" y="82"/>
                  </a:cxn>
                  <a:cxn ang="0">
                    <a:pos x="105" y="94"/>
                  </a:cxn>
                  <a:cxn ang="0">
                    <a:pos x="109" y="103"/>
                  </a:cxn>
                  <a:cxn ang="0">
                    <a:pos x="118" y="107"/>
                  </a:cxn>
                  <a:cxn ang="0">
                    <a:pos x="127" y="103"/>
                  </a:cxn>
                  <a:cxn ang="0">
                    <a:pos x="132" y="94"/>
                  </a:cxn>
                  <a:cxn ang="0">
                    <a:pos x="132" y="80"/>
                  </a:cxn>
                  <a:cxn ang="0">
                    <a:pos x="127" y="49"/>
                  </a:cxn>
                  <a:cxn ang="0">
                    <a:pos x="114" y="22"/>
                  </a:cxn>
                  <a:cxn ang="0">
                    <a:pos x="98" y="7"/>
                  </a:cxn>
                  <a:cxn ang="0">
                    <a:pos x="84" y="2"/>
                  </a:cxn>
                  <a:cxn ang="0">
                    <a:pos x="74" y="0"/>
                  </a:cxn>
                </a:cxnLst>
                <a:rect l="0" t="0" r="r" b="b"/>
                <a:pathLst>
                  <a:path w="132" h="247">
                    <a:moveTo>
                      <a:pt x="74" y="0"/>
                    </a:moveTo>
                    <a:lnTo>
                      <a:pt x="74" y="0"/>
                    </a:lnTo>
                    <a:lnTo>
                      <a:pt x="65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47" y="2"/>
                    </a:lnTo>
                    <a:lnTo>
                      <a:pt x="40" y="4"/>
                    </a:lnTo>
                    <a:lnTo>
                      <a:pt x="27" y="11"/>
                    </a:lnTo>
                    <a:lnTo>
                      <a:pt x="18" y="22"/>
                    </a:lnTo>
                    <a:lnTo>
                      <a:pt x="11" y="35"/>
                    </a:lnTo>
                    <a:lnTo>
                      <a:pt x="6" y="49"/>
                    </a:lnTo>
                    <a:lnTo>
                      <a:pt x="2" y="64"/>
                    </a:lnTo>
                    <a:lnTo>
                      <a:pt x="0" y="80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4" y="100"/>
                    </a:lnTo>
                    <a:lnTo>
                      <a:pt x="6" y="103"/>
                    </a:lnTo>
                    <a:lnTo>
                      <a:pt x="11" y="107"/>
                    </a:lnTo>
                    <a:lnTo>
                      <a:pt x="16" y="107"/>
                    </a:lnTo>
                    <a:lnTo>
                      <a:pt x="20" y="107"/>
                    </a:lnTo>
                    <a:lnTo>
                      <a:pt x="24" y="103"/>
                    </a:lnTo>
                    <a:lnTo>
                      <a:pt x="27" y="100"/>
                    </a:lnTo>
                    <a:lnTo>
                      <a:pt x="27" y="94"/>
                    </a:lnTo>
                    <a:lnTo>
                      <a:pt x="27" y="94"/>
                    </a:lnTo>
                    <a:lnTo>
                      <a:pt x="27" y="83"/>
                    </a:lnTo>
                    <a:lnTo>
                      <a:pt x="27" y="69"/>
                    </a:lnTo>
                    <a:lnTo>
                      <a:pt x="29" y="56"/>
                    </a:lnTo>
                    <a:lnTo>
                      <a:pt x="35" y="44"/>
                    </a:lnTo>
                    <a:lnTo>
                      <a:pt x="35" y="44"/>
                    </a:lnTo>
                    <a:lnTo>
                      <a:pt x="35" y="100"/>
                    </a:lnTo>
                    <a:lnTo>
                      <a:pt x="35" y="102"/>
                    </a:lnTo>
                    <a:lnTo>
                      <a:pt x="35" y="102"/>
                    </a:lnTo>
                    <a:lnTo>
                      <a:pt x="35" y="102"/>
                    </a:lnTo>
                    <a:lnTo>
                      <a:pt x="35" y="167"/>
                    </a:lnTo>
                    <a:lnTo>
                      <a:pt x="33" y="232"/>
                    </a:lnTo>
                    <a:lnTo>
                      <a:pt x="33" y="232"/>
                    </a:lnTo>
                    <a:lnTo>
                      <a:pt x="33" y="239"/>
                    </a:lnTo>
                    <a:lnTo>
                      <a:pt x="36" y="243"/>
                    </a:lnTo>
                    <a:lnTo>
                      <a:pt x="42" y="247"/>
                    </a:lnTo>
                    <a:lnTo>
                      <a:pt x="47" y="247"/>
                    </a:lnTo>
                    <a:lnTo>
                      <a:pt x="53" y="247"/>
                    </a:lnTo>
                    <a:lnTo>
                      <a:pt x="56" y="243"/>
                    </a:lnTo>
                    <a:lnTo>
                      <a:pt x="60" y="239"/>
                    </a:lnTo>
                    <a:lnTo>
                      <a:pt x="62" y="232"/>
                    </a:lnTo>
                    <a:lnTo>
                      <a:pt x="62" y="232"/>
                    </a:lnTo>
                    <a:lnTo>
                      <a:pt x="64" y="18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9" y="131"/>
                    </a:lnTo>
                    <a:lnTo>
                      <a:pt x="69" y="131"/>
                    </a:lnTo>
                    <a:lnTo>
                      <a:pt x="69" y="181"/>
                    </a:lnTo>
                    <a:lnTo>
                      <a:pt x="71" y="232"/>
                    </a:lnTo>
                    <a:lnTo>
                      <a:pt x="71" y="232"/>
                    </a:lnTo>
                    <a:lnTo>
                      <a:pt x="73" y="239"/>
                    </a:lnTo>
                    <a:lnTo>
                      <a:pt x="76" y="243"/>
                    </a:lnTo>
                    <a:lnTo>
                      <a:pt x="80" y="247"/>
                    </a:lnTo>
                    <a:lnTo>
                      <a:pt x="85" y="247"/>
                    </a:lnTo>
                    <a:lnTo>
                      <a:pt x="91" y="247"/>
                    </a:lnTo>
                    <a:lnTo>
                      <a:pt x="96" y="243"/>
                    </a:lnTo>
                    <a:lnTo>
                      <a:pt x="100" y="239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98" y="167"/>
                    </a:lnTo>
                    <a:lnTo>
                      <a:pt x="98" y="102"/>
                    </a:lnTo>
                    <a:lnTo>
                      <a:pt x="98" y="102"/>
                    </a:lnTo>
                    <a:lnTo>
                      <a:pt x="98" y="98"/>
                    </a:lnTo>
                    <a:lnTo>
                      <a:pt x="98" y="98"/>
                    </a:lnTo>
                    <a:lnTo>
                      <a:pt x="98" y="42"/>
                    </a:lnTo>
                    <a:lnTo>
                      <a:pt x="98" y="42"/>
                    </a:lnTo>
                    <a:lnTo>
                      <a:pt x="103" y="54"/>
                    </a:lnTo>
                    <a:lnTo>
                      <a:pt x="105" y="67"/>
                    </a:lnTo>
                    <a:lnTo>
                      <a:pt x="107" y="82"/>
                    </a:lnTo>
                    <a:lnTo>
                      <a:pt x="105" y="94"/>
                    </a:lnTo>
                    <a:lnTo>
                      <a:pt x="105" y="94"/>
                    </a:lnTo>
                    <a:lnTo>
                      <a:pt x="105" y="100"/>
                    </a:lnTo>
                    <a:lnTo>
                      <a:pt x="109" y="103"/>
                    </a:lnTo>
                    <a:lnTo>
                      <a:pt x="113" y="107"/>
                    </a:lnTo>
                    <a:lnTo>
                      <a:pt x="118" y="107"/>
                    </a:lnTo>
                    <a:lnTo>
                      <a:pt x="122" y="107"/>
                    </a:lnTo>
                    <a:lnTo>
                      <a:pt x="127" y="103"/>
                    </a:lnTo>
                    <a:lnTo>
                      <a:pt x="131" y="100"/>
                    </a:lnTo>
                    <a:lnTo>
                      <a:pt x="132" y="94"/>
                    </a:lnTo>
                    <a:lnTo>
                      <a:pt x="132" y="94"/>
                    </a:lnTo>
                    <a:lnTo>
                      <a:pt x="132" y="80"/>
                    </a:lnTo>
                    <a:lnTo>
                      <a:pt x="131" y="64"/>
                    </a:lnTo>
                    <a:lnTo>
                      <a:pt x="127" y="49"/>
                    </a:lnTo>
                    <a:lnTo>
                      <a:pt x="122" y="35"/>
                    </a:lnTo>
                    <a:lnTo>
                      <a:pt x="114" y="22"/>
                    </a:lnTo>
                    <a:lnTo>
                      <a:pt x="103" y="11"/>
                    </a:lnTo>
                    <a:lnTo>
                      <a:pt x="98" y="7"/>
                    </a:lnTo>
                    <a:lnTo>
                      <a:pt x="91" y="4"/>
                    </a:lnTo>
                    <a:lnTo>
                      <a:pt x="84" y="2"/>
                    </a:lnTo>
                    <a:lnTo>
                      <a:pt x="74" y="0"/>
                    </a:lnTo>
                    <a:lnTo>
                      <a:pt x="7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</p:grpSp>
        <p:grpSp>
          <p:nvGrpSpPr>
            <p:cNvPr id="21" name="Group 78"/>
            <p:cNvGrpSpPr/>
            <p:nvPr/>
          </p:nvGrpSpPr>
          <p:grpSpPr>
            <a:xfrm>
              <a:off x="2709883" y="1938856"/>
              <a:ext cx="303824" cy="718141"/>
              <a:chOff x="3405334" y="1535355"/>
              <a:chExt cx="137038" cy="323909"/>
            </a:xfrm>
            <a:solidFill>
              <a:schemeClr val="bg1"/>
            </a:solidFill>
          </p:grpSpPr>
          <p:sp>
            <p:nvSpPr>
              <p:cNvPr id="22" name="Freeform 61"/>
              <p:cNvSpPr/>
              <p:nvPr/>
            </p:nvSpPr>
            <p:spPr bwMode="auto">
              <a:xfrm>
                <a:off x="3444784" y="1535355"/>
                <a:ext cx="56062" cy="5606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0"/>
                  </a:cxn>
                  <a:cxn ang="0">
                    <a:pos x="36" y="2"/>
                  </a:cxn>
                  <a:cxn ang="0">
                    <a:pos x="45" y="7"/>
                  </a:cxn>
                  <a:cxn ang="0">
                    <a:pos x="51" y="16"/>
                  </a:cxn>
                  <a:cxn ang="0">
                    <a:pos x="53" y="27"/>
                  </a:cxn>
                  <a:cxn ang="0">
                    <a:pos x="53" y="27"/>
                  </a:cxn>
                  <a:cxn ang="0">
                    <a:pos x="51" y="36"/>
                  </a:cxn>
                  <a:cxn ang="0">
                    <a:pos x="45" y="45"/>
                  </a:cxn>
                  <a:cxn ang="0">
                    <a:pos x="36" y="51"/>
                  </a:cxn>
                  <a:cxn ang="0">
                    <a:pos x="25" y="52"/>
                  </a:cxn>
                  <a:cxn ang="0">
                    <a:pos x="25" y="52"/>
                  </a:cxn>
                  <a:cxn ang="0">
                    <a:pos x="16" y="51"/>
                  </a:cxn>
                  <a:cxn ang="0">
                    <a:pos x="7" y="45"/>
                  </a:cxn>
                  <a:cxn ang="0">
                    <a:pos x="2" y="36"/>
                  </a:cxn>
                  <a:cxn ang="0">
                    <a:pos x="0" y="27"/>
                  </a:cxn>
                  <a:cxn ang="0">
                    <a:pos x="0" y="27"/>
                  </a:cxn>
                  <a:cxn ang="0">
                    <a:pos x="2" y="16"/>
                  </a:cxn>
                  <a:cxn ang="0">
                    <a:pos x="7" y="7"/>
                  </a:cxn>
                  <a:cxn ang="0">
                    <a:pos x="16" y="2"/>
                  </a:cxn>
                  <a:cxn ang="0">
                    <a:pos x="25" y="0"/>
                  </a:cxn>
                  <a:cxn ang="0">
                    <a:pos x="25" y="0"/>
                  </a:cxn>
                </a:cxnLst>
                <a:rect l="0" t="0" r="r" b="b"/>
                <a:pathLst>
                  <a:path w="53" h="52">
                    <a:moveTo>
                      <a:pt x="25" y="0"/>
                    </a:moveTo>
                    <a:lnTo>
                      <a:pt x="25" y="0"/>
                    </a:lnTo>
                    <a:lnTo>
                      <a:pt x="36" y="2"/>
                    </a:lnTo>
                    <a:lnTo>
                      <a:pt x="45" y="7"/>
                    </a:lnTo>
                    <a:lnTo>
                      <a:pt x="51" y="16"/>
                    </a:lnTo>
                    <a:lnTo>
                      <a:pt x="53" y="27"/>
                    </a:lnTo>
                    <a:lnTo>
                      <a:pt x="53" y="27"/>
                    </a:lnTo>
                    <a:lnTo>
                      <a:pt x="51" y="36"/>
                    </a:lnTo>
                    <a:lnTo>
                      <a:pt x="45" y="45"/>
                    </a:lnTo>
                    <a:lnTo>
                      <a:pt x="36" y="51"/>
                    </a:lnTo>
                    <a:lnTo>
                      <a:pt x="25" y="52"/>
                    </a:lnTo>
                    <a:lnTo>
                      <a:pt x="25" y="52"/>
                    </a:lnTo>
                    <a:lnTo>
                      <a:pt x="16" y="51"/>
                    </a:lnTo>
                    <a:lnTo>
                      <a:pt x="7" y="45"/>
                    </a:lnTo>
                    <a:lnTo>
                      <a:pt x="2" y="36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2" y="16"/>
                    </a:lnTo>
                    <a:lnTo>
                      <a:pt x="7" y="7"/>
                    </a:lnTo>
                    <a:lnTo>
                      <a:pt x="16" y="2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  <p:sp>
            <p:nvSpPr>
              <p:cNvPr id="23" name="Freeform 62"/>
              <p:cNvSpPr/>
              <p:nvPr/>
            </p:nvSpPr>
            <p:spPr bwMode="auto">
              <a:xfrm>
                <a:off x="3405334" y="1603875"/>
                <a:ext cx="137038" cy="255389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54" y="0"/>
                  </a:cxn>
                  <a:cxn ang="0">
                    <a:pos x="47" y="2"/>
                  </a:cxn>
                  <a:cxn ang="0">
                    <a:pos x="27" y="11"/>
                  </a:cxn>
                  <a:cxn ang="0">
                    <a:pos x="11" y="35"/>
                  </a:cxn>
                  <a:cxn ang="0">
                    <a:pos x="2" y="64"/>
                  </a:cxn>
                  <a:cxn ang="0">
                    <a:pos x="2" y="94"/>
                  </a:cxn>
                  <a:cxn ang="0">
                    <a:pos x="4" y="100"/>
                  </a:cxn>
                  <a:cxn ang="0">
                    <a:pos x="11" y="107"/>
                  </a:cxn>
                  <a:cxn ang="0">
                    <a:pos x="20" y="107"/>
                  </a:cxn>
                  <a:cxn ang="0">
                    <a:pos x="27" y="100"/>
                  </a:cxn>
                  <a:cxn ang="0">
                    <a:pos x="27" y="94"/>
                  </a:cxn>
                  <a:cxn ang="0">
                    <a:pos x="27" y="69"/>
                  </a:cxn>
                  <a:cxn ang="0">
                    <a:pos x="35" y="44"/>
                  </a:cxn>
                  <a:cxn ang="0">
                    <a:pos x="35" y="100"/>
                  </a:cxn>
                  <a:cxn ang="0">
                    <a:pos x="35" y="102"/>
                  </a:cxn>
                  <a:cxn ang="0">
                    <a:pos x="35" y="167"/>
                  </a:cxn>
                  <a:cxn ang="0">
                    <a:pos x="33" y="232"/>
                  </a:cxn>
                  <a:cxn ang="0">
                    <a:pos x="36" y="243"/>
                  </a:cxn>
                  <a:cxn ang="0">
                    <a:pos x="47" y="247"/>
                  </a:cxn>
                  <a:cxn ang="0">
                    <a:pos x="56" y="243"/>
                  </a:cxn>
                  <a:cxn ang="0">
                    <a:pos x="62" y="232"/>
                  </a:cxn>
                  <a:cxn ang="0">
                    <a:pos x="64" y="181"/>
                  </a:cxn>
                  <a:cxn ang="0">
                    <a:pos x="64" y="131"/>
                  </a:cxn>
                  <a:cxn ang="0">
                    <a:pos x="69" y="131"/>
                  </a:cxn>
                  <a:cxn ang="0">
                    <a:pos x="71" y="232"/>
                  </a:cxn>
                  <a:cxn ang="0">
                    <a:pos x="73" y="239"/>
                  </a:cxn>
                  <a:cxn ang="0">
                    <a:pos x="80" y="247"/>
                  </a:cxn>
                  <a:cxn ang="0">
                    <a:pos x="91" y="247"/>
                  </a:cxn>
                  <a:cxn ang="0">
                    <a:pos x="100" y="239"/>
                  </a:cxn>
                  <a:cxn ang="0">
                    <a:pos x="100" y="232"/>
                  </a:cxn>
                  <a:cxn ang="0">
                    <a:pos x="98" y="102"/>
                  </a:cxn>
                  <a:cxn ang="0">
                    <a:pos x="98" y="98"/>
                  </a:cxn>
                  <a:cxn ang="0">
                    <a:pos x="98" y="42"/>
                  </a:cxn>
                  <a:cxn ang="0">
                    <a:pos x="103" y="54"/>
                  </a:cxn>
                  <a:cxn ang="0">
                    <a:pos x="107" y="82"/>
                  </a:cxn>
                  <a:cxn ang="0">
                    <a:pos x="105" y="94"/>
                  </a:cxn>
                  <a:cxn ang="0">
                    <a:pos x="109" y="103"/>
                  </a:cxn>
                  <a:cxn ang="0">
                    <a:pos x="118" y="107"/>
                  </a:cxn>
                  <a:cxn ang="0">
                    <a:pos x="127" y="103"/>
                  </a:cxn>
                  <a:cxn ang="0">
                    <a:pos x="132" y="94"/>
                  </a:cxn>
                  <a:cxn ang="0">
                    <a:pos x="132" y="80"/>
                  </a:cxn>
                  <a:cxn ang="0">
                    <a:pos x="127" y="49"/>
                  </a:cxn>
                  <a:cxn ang="0">
                    <a:pos x="114" y="22"/>
                  </a:cxn>
                  <a:cxn ang="0">
                    <a:pos x="98" y="7"/>
                  </a:cxn>
                  <a:cxn ang="0">
                    <a:pos x="84" y="2"/>
                  </a:cxn>
                  <a:cxn ang="0">
                    <a:pos x="74" y="0"/>
                  </a:cxn>
                </a:cxnLst>
                <a:rect l="0" t="0" r="r" b="b"/>
                <a:pathLst>
                  <a:path w="132" h="247">
                    <a:moveTo>
                      <a:pt x="74" y="0"/>
                    </a:moveTo>
                    <a:lnTo>
                      <a:pt x="74" y="0"/>
                    </a:lnTo>
                    <a:lnTo>
                      <a:pt x="65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47" y="2"/>
                    </a:lnTo>
                    <a:lnTo>
                      <a:pt x="40" y="4"/>
                    </a:lnTo>
                    <a:lnTo>
                      <a:pt x="27" y="11"/>
                    </a:lnTo>
                    <a:lnTo>
                      <a:pt x="18" y="22"/>
                    </a:lnTo>
                    <a:lnTo>
                      <a:pt x="11" y="35"/>
                    </a:lnTo>
                    <a:lnTo>
                      <a:pt x="6" y="49"/>
                    </a:lnTo>
                    <a:lnTo>
                      <a:pt x="2" y="64"/>
                    </a:lnTo>
                    <a:lnTo>
                      <a:pt x="0" y="80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4" y="100"/>
                    </a:lnTo>
                    <a:lnTo>
                      <a:pt x="6" y="103"/>
                    </a:lnTo>
                    <a:lnTo>
                      <a:pt x="11" y="107"/>
                    </a:lnTo>
                    <a:lnTo>
                      <a:pt x="16" y="107"/>
                    </a:lnTo>
                    <a:lnTo>
                      <a:pt x="20" y="107"/>
                    </a:lnTo>
                    <a:lnTo>
                      <a:pt x="24" y="103"/>
                    </a:lnTo>
                    <a:lnTo>
                      <a:pt x="27" y="100"/>
                    </a:lnTo>
                    <a:lnTo>
                      <a:pt x="27" y="94"/>
                    </a:lnTo>
                    <a:lnTo>
                      <a:pt x="27" y="94"/>
                    </a:lnTo>
                    <a:lnTo>
                      <a:pt x="27" y="83"/>
                    </a:lnTo>
                    <a:lnTo>
                      <a:pt x="27" y="69"/>
                    </a:lnTo>
                    <a:lnTo>
                      <a:pt x="29" y="56"/>
                    </a:lnTo>
                    <a:lnTo>
                      <a:pt x="35" y="44"/>
                    </a:lnTo>
                    <a:lnTo>
                      <a:pt x="35" y="44"/>
                    </a:lnTo>
                    <a:lnTo>
                      <a:pt x="35" y="100"/>
                    </a:lnTo>
                    <a:lnTo>
                      <a:pt x="35" y="102"/>
                    </a:lnTo>
                    <a:lnTo>
                      <a:pt x="35" y="102"/>
                    </a:lnTo>
                    <a:lnTo>
                      <a:pt x="35" y="102"/>
                    </a:lnTo>
                    <a:lnTo>
                      <a:pt x="35" y="167"/>
                    </a:lnTo>
                    <a:lnTo>
                      <a:pt x="33" y="232"/>
                    </a:lnTo>
                    <a:lnTo>
                      <a:pt x="33" y="232"/>
                    </a:lnTo>
                    <a:lnTo>
                      <a:pt x="33" y="239"/>
                    </a:lnTo>
                    <a:lnTo>
                      <a:pt x="36" y="243"/>
                    </a:lnTo>
                    <a:lnTo>
                      <a:pt x="42" y="247"/>
                    </a:lnTo>
                    <a:lnTo>
                      <a:pt x="47" y="247"/>
                    </a:lnTo>
                    <a:lnTo>
                      <a:pt x="53" y="247"/>
                    </a:lnTo>
                    <a:lnTo>
                      <a:pt x="56" y="243"/>
                    </a:lnTo>
                    <a:lnTo>
                      <a:pt x="60" y="239"/>
                    </a:lnTo>
                    <a:lnTo>
                      <a:pt x="62" y="232"/>
                    </a:lnTo>
                    <a:lnTo>
                      <a:pt x="62" y="232"/>
                    </a:lnTo>
                    <a:lnTo>
                      <a:pt x="64" y="18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9" y="131"/>
                    </a:lnTo>
                    <a:lnTo>
                      <a:pt x="69" y="131"/>
                    </a:lnTo>
                    <a:lnTo>
                      <a:pt x="69" y="181"/>
                    </a:lnTo>
                    <a:lnTo>
                      <a:pt x="71" y="232"/>
                    </a:lnTo>
                    <a:lnTo>
                      <a:pt x="71" y="232"/>
                    </a:lnTo>
                    <a:lnTo>
                      <a:pt x="73" y="239"/>
                    </a:lnTo>
                    <a:lnTo>
                      <a:pt x="76" y="243"/>
                    </a:lnTo>
                    <a:lnTo>
                      <a:pt x="80" y="247"/>
                    </a:lnTo>
                    <a:lnTo>
                      <a:pt x="85" y="247"/>
                    </a:lnTo>
                    <a:lnTo>
                      <a:pt x="91" y="247"/>
                    </a:lnTo>
                    <a:lnTo>
                      <a:pt x="96" y="243"/>
                    </a:lnTo>
                    <a:lnTo>
                      <a:pt x="100" y="239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98" y="167"/>
                    </a:lnTo>
                    <a:lnTo>
                      <a:pt x="98" y="102"/>
                    </a:lnTo>
                    <a:lnTo>
                      <a:pt x="98" y="102"/>
                    </a:lnTo>
                    <a:lnTo>
                      <a:pt x="98" y="98"/>
                    </a:lnTo>
                    <a:lnTo>
                      <a:pt x="98" y="98"/>
                    </a:lnTo>
                    <a:lnTo>
                      <a:pt x="98" y="42"/>
                    </a:lnTo>
                    <a:lnTo>
                      <a:pt x="98" y="42"/>
                    </a:lnTo>
                    <a:lnTo>
                      <a:pt x="103" y="54"/>
                    </a:lnTo>
                    <a:lnTo>
                      <a:pt x="105" y="67"/>
                    </a:lnTo>
                    <a:lnTo>
                      <a:pt x="107" y="82"/>
                    </a:lnTo>
                    <a:lnTo>
                      <a:pt x="105" y="94"/>
                    </a:lnTo>
                    <a:lnTo>
                      <a:pt x="105" y="94"/>
                    </a:lnTo>
                    <a:lnTo>
                      <a:pt x="105" y="100"/>
                    </a:lnTo>
                    <a:lnTo>
                      <a:pt x="109" y="103"/>
                    </a:lnTo>
                    <a:lnTo>
                      <a:pt x="113" y="107"/>
                    </a:lnTo>
                    <a:lnTo>
                      <a:pt x="118" y="107"/>
                    </a:lnTo>
                    <a:lnTo>
                      <a:pt x="122" y="107"/>
                    </a:lnTo>
                    <a:lnTo>
                      <a:pt x="127" y="103"/>
                    </a:lnTo>
                    <a:lnTo>
                      <a:pt x="131" y="100"/>
                    </a:lnTo>
                    <a:lnTo>
                      <a:pt x="132" y="94"/>
                    </a:lnTo>
                    <a:lnTo>
                      <a:pt x="132" y="94"/>
                    </a:lnTo>
                    <a:lnTo>
                      <a:pt x="132" y="80"/>
                    </a:lnTo>
                    <a:lnTo>
                      <a:pt x="131" y="64"/>
                    </a:lnTo>
                    <a:lnTo>
                      <a:pt x="127" y="49"/>
                    </a:lnTo>
                    <a:lnTo>
                      <a:pt x="122" y="35"/>
                    </a:lnTo>
                    <a:lnTo>
                      <a:pt x="114" y="22"/>
                    </a:lnTo>
                    <a:lnTo>
                      <a:pt x="103" y="11"/>
                    </a:lnTo>
                    <a:lnTo>
                      <a:pt x="98" y="7"/>
                    </a:lnTo>
                    <a:lnTo>
                      <a:pt x="91" y="4"/>
                    </a:lnTo>
                    <a:lnTo>
                      <a:pt x="84" y="2"/>
                    </a:lnTo>
                    <a:lnTo>
                      <a:pt x="74" y="0"/>
                    </a:lnTo>
                    <a:lnTo>
                      <a:pt x="7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</p:grpSp>
        <p:grpSp>
          <p:nvGrpSpPr>
            <p:cNvPr id="24" name="Group 78"/>
            <p:cNvGrpSpPr/>
            <p:nvPr/>
          </p:nvGrpSpPr>
          <p:grpSpPr>
            <a:xfrm>
              <a:off x="3047239" y="1938856"/>
              <a:ext cx="303824" cy="718141"/>
              <a:chOff x="3405334" y="1535355"/>
              <a:chExt cx="137038" cy="323909"/>
            </a:xfrm>
            <a:solidFill>
              <a:schemeClr val="bg1"/>
            </a:solidFill>
          </p:grpSpPr>
          <p:sp>
            <p:nvSpPr>
              <p:cNvPr id="25" name="Freeform 61"/>
              <p:cNvSpPr/>
              <p:nvPr/>
            </p:nvSpPr>
            <p:spPr bwMode="auto">
              <a:xfrm>
                <a:off x="3444784" y="1535355"/>
                <a:ext cx="56062" cy="5606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0"/>
                  </a:cxn>
                  <a:cxn ang="0">
                    <a:pos x="36" y="2"/>
                  </a:cxn>
                  <a:cxn ang="0">
                    <a:pos x="45" y="7"/>
                  </a:cxn>
                  <a:cxn ang="0">
                    <a:pos x="51" y="16"/>
                  </a:cxn>
                  <a:cxn ang="0">
                    <a:pos x="53" y="27"/>
                  </a:cxn>
                  <a:cxn ang="0">
                    <a:pos x="53" y="27"/>
                  </a:cxn>
                  <a:cxn ang="0">
                    <a:pos x="51" y="36"/>
                  </a:cxn>
                  <a:cxn ang="0">
                    <a:pos x="45" y="45"/>
                  </a:cxn>
                  <a:cxn ang="0">
                    <a:pos x="36" y="51"/>
                  </a:cxn>
                  <a:cxn ang="0">
                    <a:pos x="25" y="52"/>
                  </a:cxn>
                  <a:cxn ang="0">
                    <a:pos x="25" y="52"/>
                  </a:cxn>
                  <a:cxn ang="0">
                    <a:pos x="16" y="51"/>
                  </a:cxn>
                  <a:cxn ang="0">
                    <a:pos x="7" y="45"/>
                  </a:cxn>
                  <a:cxn ang="0">
                    <a:pos x="2" y="36"/>
                  </a:cxn>
                  <a:cxn ang="0">
                    <a:pos x="0" y="27"/>
                  </a:cxn>
                  <a:cxn ang="0">
                    <a:pos x="0" y="27"/>
                  </a:cxn>
                  <a:cxn ang="0">
                    <a:pos x="2" y="16"/>
                  </a:cxn>
                  <a:cxn ang="0">
                    <a:pos x="7" y="7"/>
                  </a:cxn>
                  <a:cxn ang="0">
                    <a:pos x="16" y="2"/>
                  </a:cxn>
                  <a:cxn ang="0">
                    <a:pos x="25" y="0"/>
                  </a:cxn>
                  <a:cxn ang="0">
                    <a:pos x="25" y="0"/>
                  </a:cxn>
                </a:cxnLst>
                <a:rect l="0" t="0" r="r" b="b"/>
                <a:pathLst>
                  <a:path w="53" h="52">
                    <a:moveTo>
                      <a:pt x="25" y="0"/>
                    </a:moveTo>
                    <a:lnTo>
                      <a:pt x="25" y="0"/>
                    </a:lnTo>
                    <a:lnTo>
                      <a:pt x="36" y="2"/>
                    </a:lnTo>
                    <a:lnTo>
                      <a:pt x="45" y="7"/>
                    </a:lnTo>
                    <a:lnTo>
                      <a:pt x="51" y="16"/>
                    </a:lnTo>
                    <a:lnTo>
                      <a:pt x="53" y="27"/>
                    </a:lnTo>
                    <a:lnTo>
                      <a:pt x="53" y="27"/>
                    </a:lnTo>
                    <a:lnTo>
                      <a:pt x="51" y="36"/>
                    </a:lnTo>
                    <a:lnTo>
                      <a:pt x="45" y="45"/>
                    </a:lnTo>
                    <a:lnTo>
                      <a:pt x="36" y="51"/>
                    </a:lnTo>
                    <a:lnTo>
                      <a:pt x="25" y="52"/>
                    </a:lnTo>
                    <a:lnTo>
                      <a:pt x="25" y="52"/>
                    </a:lnTo>
                    <a:lnTo>
                      <a:pt x="16" y="51"/>
                    </a:lnTo>
                    <a:lnTo>
                      <a:pt x="7" y="45"/>
                    </a:lnTo>
                    <a:lnTo>
                      <a:pt x="2" y="36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2" y="16"/>
                    </a:lnTo>
                    <a:lnTo>
                      <a:pt x="7" y="7"/>
                    </a:lnTo>
                    <a:lnTo>
                      <a:pt x="16" y="2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  <p:sp>
            <p:nvSpPr>
              <p:cNvPr id="26" name="Freeform 62"/>
              <p:cNvSpPr/>
              <p:nvPr/>
            </p:nvSpPr>
            <p:spPr bwMode="auto">
              <a:xfrm>
                <a:off x="3405334" y="1603875"/>
                <a:ext cx="137038" cy="255389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54" y="0"/>
                  </a:cxn>
                  <a:cxn ang="0">
                    <a:pos x="47" y="2"/>
                  </a:cxn>
                  <a:cxn ang="0">
                    <a:pos x="27" y="11"/>
                  </a:cxn>
                  <a:cxn ang="0">
                    <a:pos x="11" y="35"/>
                  </a:cxn>
                  <a:cxn ang="0">
                    <a:pos x="2" y="64"/>
                  </a:cxn>
                  <a:cxn ang="0">
                    <a:pos x="2" y="94"/>
                  </a:cxn>
                  <a:cxn ang="0">
                    <a:pos x="4" y="100"/>
                  </a:cxn>
                  <a:cxn ang="0">
                    <a:pos x="11" y="107"/>
                  </a:cxn>
                  <a:cxn ang="0">
                    <a:pos x="20" y="107"/>
                  </a:cxn>
                  <a:cxn ang="0">
                    <a:pos x="27" y="100"/>
                  </a:cxn>
                  <a:cxn ang="0">
                    <a:pos x="27" y="94"/>
                  </a:cxn>
                  <a:cxn ang="0">
                    <a:pos x="27" y="69"/>
                  </a:cxn>
                  <a:cxn ang="0">
                    <a:pos x="35" y="44"/>
                  </a:cxn>
                  <a:cxn ang="0">
                    <a:pos x="35" y="100"/>
                  </a:cxn>
                  <a:cxn ang="0">
                    <a:pos x="35" y="102"/>
                  </a:cxn>
                  <a:cxn ang="0">
                    <a:pos x="35" y="167"/>
                  </a:cxn>
                  <a:cxn ang="0">
                    <a:pos x="33" y="232"/>
                  </a:cxn>
                  <a:cxn ang="0">
                    <a:pos x="36" y="243"/>
                  </a:cxn>
                  <a:cxn ang="0">
                    <a:pos x="47" y="247"/>
                  </a:cxn>
                  <a:cxn ang="0">
                    <a:pos x="56" y="243"/>
                  </a:cxn>
                  <a:cxn ang="0">
                    <a:pos x="62" y="232"/>
                  </a:cxn>
                  <a:cxn ang="0">
                    <a:pos x="64" y="181"/>
                  </a:cxn>
                  <a:cxn ang="0">
                    <a:pos x="64" y="131"/>
                  </a:cxn>
                  <a:cxn ang="0">
                    <a:pos x="69" y="131"/>
                  </a:cxn>
                  <a:cxn ang="0">
                    <a:pos x="71" y="232"/>
                  </a:cxn>
                  <a:cxn ang="0">
                    <a:pos x="73" y="239"/>
                  </a:cxn>
                  <a:cxn ang="0">
                    <a:pos x="80" y="247"/>
                  </a:cxn>
                  <a:cxn ang="0">
                    <a:pos x="91" y="247"/>
                  </a:cxn>
                  <a:cxn ang="0">
                    <a:pos x="100" y="239"/>
                  </a:cxn>
                  <a:cxn ang="0">
                    <a:pos x="100" y="232"/>
                  </a:cxn>
                  <a:cxn ang="0">
                    <a:pos x="98" y="102"/>
                  </a:cxn>
                  <a:cxn ang="0">
                    <a:pos x="98" y="98"/>
                  </a:cxn>
                  <a:cxn ang="0">
                    <a:pos x="98" y="42"/>
                  </a:cxn>
                  <a:cxn ang="0">
                    <a:pos x="103" y="54"/>
                  </a:cxn>
                  <a:cxn ang="0">
                    <a:pos x="107" y="82"/>
                  </a:cxn>
                  <a:cxn ang="0">
                    <a:pos x="105" y="94"/>
                  </a:cxn>
                  <a:cxn ang="0">
                    <a:pos x="109" y="103"/>
                  </a:cxn>
                  <a:cxn ang="0">
                    <a:pos x="118" y="107"/>
                  </a:cxn>
                  <a:cxn ang="0">
                    <a:pos x="127" y="103"/>
                  </a:cxn>
                  <a:cxn ang="0">
                    <a:pos x="132" y="94"/>
                  </a:cxn>
                  <a:cxn ang="0">
                    <a:pos x="132" y="80"/>
                  </a:cxn>
                  <a:cxn ang="0">
                    <a:pos x="127" y="49"/>
                  </a:cxn>
                  <a:cxn ang="0">
                    <a:pos x="114" y="22"/>
                  </a:cxn>
                  <a:cxn ang="0">
                    <a:pos x="98" y="7"/>
                  </a:cxn>
                  <a:cxn ang="0">
                    <a:pos x="84" y="2"/>
                  </a:cxn>
                  <a:cxn ang="0">
                    <a:pos x="74" y="0"/>
                  </a:cxn>
                </a:cxnLst>
                <a:rect l="0" t="0" r="r" b="b"/>
                <a:pathLst>
                  <a:path w="132" h="247">
                    <a:moveTo>
                      <a:pt x="74" y="0"/>
                    </a:moveTo>
                    <a:lnTo>
                      <a:pt x="74" y="0"/>
                    </a:lnTo>
                    <a:lnTo>
                      <a:pt x="65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47" y="2"/>
                    </a:lnTo>
                    <a:lnTo>
                      <a:pt x="40" y="4"/>
                    </a:lnTo>
                    <a:lnTo>
                      <a:pt x="27" y="11"/>
                    </a:lnTo>
                    <a:lnTo>
                      <a:pt x="18" y="22"/>
                    </a:lnTo>
                    <a:lnTo>
                      <a:pt x="11" y="35"/>
                    </a:lnTo>
                    <a:lnTo>
                      <a:pt x="6" y="49"/>
                    </a:lnTo>
                    <a:lnTo>
                      <a:pt x="2" y="64"/>
                    </a:lnTo>
                    <a:lnTo>
                      <a:pt x="0" y="80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4" y="100"/>
                    </a:lnTo>
                    <a:lnTo>
                      <a:pt x="6" y="103"/>
                    </a:lnTo>
                    <a:lnTo>
                      <a:pt x="11" y="107"/>
                    </a:lnTo>
                    <a:lnTo>
                      <a:pt x="16" y="107"/>
                    </a:lnTo>
                    <a:lnTo>
                      <a:pt x="20" y="107"/>
                    </a:lnTo>
                    <a:lnTo>
                      <a:pt x="24" y="103"/>
                    </a:lnTo>
                    <a:lnTo>
                      <a:pt x="27" y="100"/>
                    </a:lnTo>
                    <a:lnTo>
                      <a:pt x="27" y="94"/>
                    </a:lnTo>
                    <a:lnTo>
                      <a:pt x="27" y="94"/>
                    </a:lnTo>
                    <a:lnTo>
                      <a:pt x="27" y="83"/>
                    </a:lnTo>
                    <a:lnTo>
                      <a:pt x="27" y="69"/>
                    </a:lnTo>
                    <a:lnTo>
                      <a:pt x="29" y="56"/>
                    </a:lnTo>
                    <a:lnTo>
                      <a:pt x="35" y="44"/>
                    </a:lnTo>
                    <a:lnTo>
                      <a:pt x="35" y="44"/>
                    </a:lnTo>
                    <a:lnTo>
                      <a:pt x="35" y="100"/>
                    </a:lnTo>
                    <a:lnTo>
                      <a:pt x="35" y="102"/>
                    </a:lnTo>
                    <a:lnTo>
                      <a:pt x="35" y="102"/>
                    </a:lnTo>
                    <a:lnTo>
                      <a:pt x="35" y="102"/>
                    </a:lnTo>
                    <a:lnTo>
                      <a:pt x="35" y="167"/>
                    </a:lnTo>
                    <a:lnTo>
                      <a:pt x="33" y="232"/>
                    </a:lnTo>
                    <a:lnTo>
                      <a:pt x="33" y="232"/>
                    </a:lnTo>
                    <a:lnTo>
                      <a:pt x="33" y="239"/>
                    </a:lnTo>
                    <a:lnTo>
                      <a:pt x="36" y="243"/>
                    </a:lnTo>
                    <a:lnTo>
                      <a:pt x="42" y="247"/>
                    </a:lnTo>
                    <a:lnTo>
                      <a:pt x="47" y="247"/>
                    </a:lnTo>
                    <a:lnTo>
                      <a:pt x="53" y="247"/>
                    </a:lnTo>
                    <a:lnTo>
                      <a:pt x="56" y="243"/>
                    </a:lnTo>
                    <a:lnTo>
                      <a:pt x="60" y="239"/>
                    </a:lnTo>
                    <a:lnTo>
                      <a:pt x="62" y="232"/>
                    </a:lnTo>
                    <a:lnTo>
                      <a:pt x="62" y="232"/>
                    </a:lnTo>
                    <a:lnTo>
                      <a:pt x="64" y="18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9" y="131"/>
                    </a:lnTo>
                    <a:lnTo>
                      <a:pt x="69" y="131"/>
                    </a:lnTo>
                    <a:lnTo>
                      <a:pt x="69" y="181"/>
                    </a:lnTo>
                    <a:lnTo>
                      <a:pt x="71" y="232"/>
                    </a:lnTo>
                    <a:lnTo>
                      <a:pt x="71" y="232"/>
                    </a:lnTo>
                    <a:lnTo>
                      <a:pt x="73" y="239"/>
                    </a:lnTo>
                    <a:lnTo>
                      <a:pt x="76" y="243"/>
                    </a:lnTo>
                    <a:lnTo>
                      <a:pt x="80" y="247"/>
                    </a:lnTo>
                    <a:lnTo>
                      <a:pt x="85" y="247"/>
                    </a:lnTo>
                    <a:lnTo>
                      <a:pt x="91" y="247"/>
                    </a:lnTo>
                    <a:lnTo>
                      <a:pt x="96" y="243"/>
                    </a:lnTo>
                    <a:lnTo>
                      <a:pt x="100" y="239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98" y="167"/>
                    </a:lnTo>
                    <a:lnTo>
                      <a:pt x="98" y="102"/>
                    </a:lnTo>
                    <a:lnTo>
                      <a:pt x="98" y="102"/>
                    </a:lnTo>
                    <a:lnTo>
                      <a:pt x="98" y="98"/>
                    </a:lnTo>
                    <a:lnTo>
                      <a:pt x="98" y="98"/>
                    </a:lnTo>
                    <a:lnTo>
                      <a:pt x="98" y="42"/>
                    </a:lnTo>
                    <a:lnTo>
                      <a:pt x="98" y="42"/>
                    </a:lnTo>
                    <a:lnTo>
                      <a:pt x="103" y="54"/>
                    </a:lnTo>
                    <a:lnTo>
                      <a:pt x="105" y="67"/>
                    </a:lnTo>
                    <a:lnTo>
                      <a:pt x="107" y="82"/>
                    </a:lnTo>
                    <a:lnTo>
                      <a:pt x="105" y="94"/>
                    </a:lnTo>
                    <a:lnTo>
                      <a:pt x="105" y="94"/>
                    </a:lnTo>
                    <a:lnTo>
                      <a:pt x="105" y="100"/>
                    </a:lnTo>
                    <a:lnTo>
                      <a:pt x="109" y="103"/>
                    </a:lnTo>
                    <a:lnTo>
                      <a:pt x="113" y="107"/>
                    </a:lnTo>
                    <a:lnTo>
                      <a:pt x="118" y="107"/>
                    </a:lnTo>
                    <a:lnTo>
                      <a:pt x="122" y="107"/>
                    </a:lnTo>
                    <a:lnTo>
                      <a:pt x="127" y="103"/>
                    </a:lnTo>
                    <a:lnTo>
                      <a:pt x="131" y="100"/>
                    </a:lnTo>
                    <a:lnTo>
                      <a:pt x="132" y="94"/>
                    </a:lnTo>
                    <a:lnTo>
                      <a:pt x="132" y="94"/>
                    </a:lnTo>
                    <a:lnTo>
                      <a:pt x="132" y="80"/>
                    </a:lnTo>
                    <a:lnTo>
                      <a:pt x="131" y="64"/>
                    </a:lnTo>
                    <a:lnTo>
                      <a:pt x="127" y="49"/>
                    </a:lnTo>
                    <a:lnTo>
                      <a:pt x="122" y="35"/>
                    </a:lnTo>
                    <a:lnTo>
                      <a:pt x="114" y="22"/>
                    </a:lnTo>
                    <a:lnTo>
                      <a:pt x="103" y="11"/>
                    </a:lnTo>
                    <a:lnTo>
                      <a:pt x="98" y="7"/>
                    </a:lnTo>
                    <a:lnTo>
                      <a:pt x="91" y="4"/>
                    </a:lnTo>
                    <a:lnTo>
                      <a:pt x="84" y="2"/>
                    </a:lnTo>
                    <a:lnTo>
                      <a:pt x="74" y="0"/>
                    </a:lnTo>
                    <a:lnTo>
                      <a:pt x="7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</p:grpSp>
        <p:grpSp>
          <p:nvGrpSpPr>
            <p:cNvPr id="27" name="Group 78"/>
            <p:cNvGrpSpPr/>
            <p:nvPr/>
          </p:nvGrpSpPr>
          <p:grpSpPr>
            <a:xfrm>
              <a:off x="3384593" y="1938856"/>
              <a:ext cx="303824" cy="718141"/>
              <a:chOff x="3405334" y="1535355"/>
              <a:chExt cx="137038" cy="323909"/>
            </a:xfrm>
            <a:solidFill>
              <a:schemeClr val="bg1"/>
            </a:solidFill>
          </p:grpSpPr>
          <p:sp>
            <p:nvSpPr>
              <p:cNvPr id="28" name="Freeform 61"/>
              <p:cNvSpPr/>
              <p:nvPr/>
            </p:nvSpPr>
            <p:spPr bwMode="auto">
              <a:xfrm>
                <a:off x="3444784" y="1535355"/>
                <a:ext cx="56062" cy="5606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0"/>
                  </a:cxn>
                  <a:cxn ang="0">
                    <a:pos x="36" y="2"/>
                  </a:cxn>
                  <a:cxn ang="0">
                    <a:pos x="45" y="7"/>
                  </a:cxn>
                  <a:cxn ang="0">
                    <a:pos x="51" y="16"/>
                  </a:cxn>
                  <a:cxn ang="0">
                    <a:pos x="53" y="27"/>
                  </a:cxn>
                  <a:cxn ang="0">
                    <a:pos x="53" y="27"/>
                  </a:cxn>
                  <a:cxn ang="0">
                    <a:pos x="51" y="36"/>
                  </a:cxn>
                  <a:cxn ang="0">
                    <a:pos x="45" y="45"/>
                  </a:cxn>
                  <a:cxn ang="0">
                    <a:pos x="36" y="51"/>
                  </a:cxn>
                  <a:cxn ang="0">
                    <a:pos x="25" y="52"/>
                  </a:cxn>
                  <a:cxn ang="0">
                    <a:pos x="25" y="52"/>
                  </a:cxn>
                  <a:cxn ang="0">
                    <a:pos x="16" y="51"/>
                  </a:cxn>
                  <a:cxn ang="0">
                    <a:pos x="7" y="45"/>
                  </a:cxn>
                  <a:cxn ang="0">
                    <a:pos x="2" y="36"/>
                  </a:cxn>
                  <a:cxn ang="0">
                    <a:pos x="0" y="27"/>
                  </a:cxn>
                  <a:cxn ang="0">
                    <a:pos x="0" y="27"/>
                  </a:cxn>
                  <a:cxn ang="0">
                    <a:pos x="2" y="16"/>
                  </a:cxn>
                  <a:cxn ang="0">
                    <a:pos x="7" y="7"/>
                  </a:cxn>
                  <a:cxn ang="0">
                    <a:pos x="16" y="2"/>
                  </a:cxn>
                  <a:cxn ang="0">
                    <a:pos x="25" y="0"/>
                  </a:cxn>
                  <a:cxn ang="0">
                    <a:pos x="25" y="0"/>
                  </a:cxn>
                </a:cxnLst>
                <a:rect l="0" t="0" r="r" b="b"/>
                <a:pathLst>
                  <a:path w="53" h="52">
                    <a:moveTo>
                      <a:pt x="25" y="0"/>
                    </a:moveTo>
                    <a:lnTo>
                      <a:pt x="25" y="0"/>
                    </a:lnTo>
                    <a:lnTo>
                      <a:pt x="36" y="2"/>
                    </a:lnTo>
                    <a:lnTo>
                      <a:pt x="45" y="7"/>
                    </a:lnTo>
                    <a:lnTo>
                      <a:pt x="51" y="16"/>
                    </a:lnTo>
                    <a:lnTo>
                      <a:pt x="53" y="27"/>
                    </a:lnTo>
                    <a:lnTo>
                      <a:pt x="53" y="27"/>
                    </a:lnTo>
                    <a:lnTo>
                      <a:pt x="51" y="36"/>
                    </a:lnTo>
                    <a:lnTo>
                      <a:pt x="45" y="45"/>
                    </a:lnTo>
                    <a:lnTo>
                      <a:pt x="36" y="51"/>
                    </a:lnTo>
                    <a:lnTo>
                      <a:pt x="25" y="52"/>
                    </a:lnTo>
                    <a:lnTo>
                      <a:pt x="25" y="52"/>
                    </a:lnTo>
                    <a:lnTo>
                      <a:pt x="16" y="51"/>
                    </a:lnTo>
                    <a:lnTo>
                      <a:pt x="7" y="45"/>
                    </a:lnTo>
                    <a:lnTo>
                      <a:pt x="2" y="36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2" y="16"/>
                    </a:lnTo>
                    <a:lnTo>
                      <a:pt x="7" y="7"/>
                    </a:lnTo>
                    <a:lnTo>
                      <a:pt x="16" y="2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  <p:sp>
            <p:nvSpPr>
              <p:cNvPr id="29" name="Freeform 62"/>
              <p:cNvSpPr/>
              <p:nvPr/>
            </p:nvSpPr>
            <p:spPr bwMode="auto">
              <a:xfrm>
                <a:off x="3405334" y="1603875"/>
                <a:ext cx="137038" cy="255389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54" y="0"/>
                  </a:cxn>
                  <a:cxn ang="0">
                    <a:pos x="47" y="2"/>
                  </a:cxn>
                  <a:cxn ang="0">
                    <a:pos x="27" y="11"/>
                  </a:cxn>
                  <a:cxn ang="0">
                    <a:pos x="11" y="35"/>
                  </a:cxn>
                  <a:cxn ang="0">
                    <a:pos x="2" y="64"/>
                  </a:cxn>
                  <a:cxn ang="0">
                    <a:pos x="2" y="94"/>
                  </a:cxn>
                  <a:cxn ang="0">
                    <a:pos x="4" y="100"/>
                  </a:cxn>
                  <a:cxn ang="0">
                    <a:pos x="11" y="107"/>
                  </a:cxn>
                  <a:cxn ang="0">
                    <a:pos x="20" y="107"/>
                  </a:cxn>
                  <a:cxn ang="0">
                    <a:pos x="27" y="100"/>
                  </a:cxn>
                  <a:cxn ang="0">
                    <a:pos x="27" y="94"/>
                  </a:cxn>
                  <a:cxn ang="0">
                    <a:pos x="27" y="69"/>
                  </a:cxn>
                  <a:cxn ang="0">
                    <a:pos x="35" y="44"/>
                  </a:cxn>
                  <a:cxn ang="0">
                    <a:pos x="35" y="100"/>
                  </a:cxn>
                  <a:cxn ang="0">
                    <a:pos x="35" y="102"/>
                  </a:cxn>
                  <a:cxn ang="0">
                    <a:pos x="35" y="167"/>
                  </a:cxn>
                  <a:cxn ang="0">
                    <a:pos x="33" y="232"/>
                  </a:cxn>
                  <a:cxn ang="0">
                    <a:pos x="36" y="243"/>
                  </a:cxn>
                  <a:cxn ang="0">
                    <a:pos x="47" y="247"/>
                  </a:cxn>
                  <a:cxn ang="0">
                    <a:pos x="56" y="243"/>
                  </a:cxn>
                  <a:cxn ang="0">
                    <a:pos x="62" y="232"/>
                  </a:cxn>
                  <a:cxn ang="0">
                    <a:pos x="64" y="181"/>
                  </a:cxn>
                  <a:cxn ang="0">
                    <a:pos x="64" y="131"/>
                  </a:cxn>
                  <a:cxn ang="0">
                    <a:pos x="69" y="131"/>
                  </a:cxn>
                  <a:cxn ang="0">
                    <a:pos x="71" y="232"/>
                  </a:cxn>
                  <a:cxn ang="0">
                    <a:pos x="73" y="239"/>
                  </a:cxn>
                  <a:cxn ang="0">
                    <a:pos x="80" y="247"/>
                  </a:cxn>
                  <a:cxn ang="0">
                    <a:pos x="91" y="247"/>
                  </a:cxn>
                  <a:cxn ang="0">
                    <a:pos x="100" y="239"/>
                  </a:cxn>
                  <a:cxn ang="0">
                    <a:pos x="100" y="232"/>
                  </a:cxn>
                  <a:cxn ang="0">
                    <a:pos x="98" y="102"/>
                  </a:cxn>
                  <a:cxn ang="0">
                    <a:pos x="98" y="98"/>
                  </a:cxn>
                  <a:cxn ang="0">
                    <a:pos x="98" y="42"/>
                  </a:cxn>
                  <a:cxn ang="0">
                    <a:pos x="103" y="54"/>
                  </a:cxn>
                  <a:cxn ang="0">
                    <a:pos x="107" y="82"/>
                  </a:cxn>
                  <a:cxn ang="0">
                    <a:pos x="105" y="94"/>
                  </a:cxn>
                  <a:cxn ang="0">
                    <a:pos x="109" y="103"/>
                  </a:cxn>
                  <a:cxn ang="0">
                    <a:pos x="118" y="107"/>
                  </a:cxn>
                  <a:cxn ang="0">
                    <a:pos x="127" y="103"/>
                  </a:cxn>
                  <a:cxn ang="0">
                    <a:pos x="132" y="94"/>
                  </a:cxn>
                  <a:cxn ang="0">
                    <a:pos x="132" y="80"/>
                  </a:cxn>
                  <a:cxn ang="0">
                    <a:pos x="127" y="49"/>
                  </a:cxn>
                  <a:cxn ang="0">
                    <a:pos x="114" y="22"/>
                  </a:cxn>
                  <a:cxn ang="0">
                    <a:pos x="98" y="7"/>
                  </a:cxn>
                  <a:cxn ang="0">
                    <a:pos x="84" y="2"/>
                  </a:cxn>
                  <a:cxn ang="0">
                    <a:pos x="74" y="0"/>
                  </a:cxn>
                </a:cxnLst>
                <a:rect l="0" t="0" r="r" b="b"/>
                <a:pathLst>
                  <a:path w="132" h="247">
                    <a:moveTo>
                      <a:pt x="74" y="0"/>
                    </a:moveTo>
                    <a:lnTo>
                      <a:pt x="74" y="0"/>
                    </a:lnTo>
                    <a:lnTo>
                      <a:pt x="65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47" y="2"/>
                    </a:lnTo>
                    <a:lnTo>
                      <a:pt x="40" y="4"/>
                    </a:lnTo>
                    <a:lnTo>
                      <a:pt x="27" y="11"/>
                    </a:lnTo>
                    <a:lnTo>
                      <a:pt x="18" y="22"/>
                    </a:lnTo>
                    <a:lnTo>
                      <a:pt x="11" y="35"/>
                    </a:lnTo>
                    <a:lnTo>
                      <a:pt x="6" y="49"/>
                    </a:lnTo>
                    <a:lnTo>
                      <a:pt x="2" y="64"/>
                    </a:lnTo>
                    <a:lnTo>
                      <a:pt x="0" y="80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4" y="100"/>
                    </a:lnTo>
                    <a:lnTo>
                      <a:pt x="6" y="103"/>
                    </a:lnTo>
                    <a:lnTo>
                      <a:pt x="11" y="107"/>
                    </a:lnTo>
                    <a:lnTo>
                      <a:pt x="16" y="107"/>
                    </a:lnTo>
                    <a:lnTo>
                      <a:pt x="20" y="107"/>
                    </a:lnTo>
                    <a:lnTo>
                      <a:pt x="24" y="103"/>
                    </a:lnTo>
                    <a:lnTo>
                      <a:pt x="27" y="100"/>
                    </a:lnTo>
                    <a:lnTo>
                      <a:pt x="27" y="94"/>
                    </a:lnTo>
                    <a:lnTo>
                      <a:pt x="27" y="94"/>
                    </a:lnTo>
                    <a:lnTo>
                      <a:pt x="27" y="83"/>
                    </a:lnTo>
                    <a:lnTo>
                      <a:pt x="27" y="69"/>
                    </a:lnTo>
                    <a:lnTo>
                      <a:pt x="29" y="56"/>
                    </a:lnTo>
                    <a:lnTo>
                      <a:pt x="35" y="44"/>
                    </a:lnTo>
                    <a:lnTo>
                      <a:pt x="35" y="44"/>
                    </a:lnTo>
                    <a:lnTo>
                      <a:pt x="35" y="100"/>
                    </a:lnTo>
                    <a:lnTo>
                      <a:pt x="35" y="102"/>
                    </a:lnTo>
                    <a:lnTo>
                      <a:pt x="35" y="102"/>
                    </a:lnTo>
                    <a:lnTo>
                      <a:pt x="35" y="102"/>
                    </a:lnTo>
                    <a:lnTo>
                      <a:pt x="35" y="167"/>
                    </a:lnTo>
                    <a:lnTo>
                      <a:pt x="33" y="232"/>
                    </a:lnTo>
                    <a:lnTo>
                      <a:pt x="33" y="232"/>
                    </a:lnTo>
                    <a:lnTo>
                      <a:pt x="33" y="239"/>
                    </a:lnTo>
                    <a:lnTo>
                      <a:pt x="36" y="243"/>
                    </a:lnTo>
                    <a:lnTo>
                      <a:pt x="42" y="247"/>
                    </a:lnTo>
                    <a:lnTo>
                      <a:pt x="47" y="247"/>
                    </a:lnTo>
                    <a:lnTo>
                      <a:pt x="53" y="247"/>
                    </a:lnTo>
                    <a:lnTo>
                      <a:pt x="56" y="243"/>
                    </a:lnTo>
                    <a:lnTo>
                      <a:pt x="60" y="239"/>
                    </a:lnTo>
                    <a:lnTo>
                      <a:pt x="62" y="232"/>
                    </a:lnTo>
                    <a:lnTo>
                      <a:pt x="62" y="232"/>
                    </a:lnTo>
                    <a:lnTo>
                      <a:pt x="64" y="18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9" y="131"/>
                    </a:lnTo>
                    <a:lnTo>
                      <a:pt x="69" y="131"/>
                    </a:lnTo>
                    <a:lnTo>
                      <a:pt x="69" y="181"/>
                    </a:lnTo>
                    <a:lnTo>
                      <a:pt x="71" y="232"/>
                    </a:lnTo>
                    <a:lnTo>
                      <a:pt x="71" y="232"/>
                    </a:lnTo>
                    <a:lnTo>
                      <a:pt x="73" y="239"/>
                    </a:lnTo>
                    <a:lnTo>
                      <a:pt x="76" y="243"/>
                    </a:lnTo>
                    <a:lnTo>
                      <a:pt x="80" y="247"/>
                    </a:lnTo>
                    <a:lnTo>
                      <a:pt x="85" y="247"/>
                    </a:lnTo>
                    <a:lnTo>
                      <a:pt x="91" y="247"/>
                    </a:lnTo>
                    <a:lnTo>
                      <a:pt x="96" y="243"/>
                    </a:lnTo>
                    <a:lnTo>
                      <a:pt x="100" y="239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98" y="167"/>
                    </a:lnTo>
                    <a:lnTo>
                      <a:pt x="98" y="102"/>
                    </a:lnTo>
                    <a:lnTo>
                      <a:pt x="98" y="102"/>
                    </a:lnTo>
                    <a:lnTo>
                      <a:pt x="98" y="98"/>
                    </a:lnTo>
                    <a:lnTo>
                      <a:pt x="98" y="98"/>
                    </a:lnTo>
                    <a:lnTo>
                      <a:pt x="98" y="42"/>
                    </a:lnTo>
                    <a:lnTo>
                      <a:pt x="98" y="42"/>
                    </a:lnTo>
                    <a:lnTo>
                      <a:pt x="103" y="54"/>
                    </a:lnTo>
                    <a:lnTo>
                      <a:pt x="105" y="67"/>
                    </a:lnTo>
                    <a:lnTo>
                      <a:pt x="107" y="82"/>
                    </a:lnTo>
                    <a:lnTo>
                      <a:pt x="105" y="94"/>
                    </a:lnTo>
                    <a:lnTo>
                      <a:pt x="105" y="94"/>
                    </a:lnTo>
                    <a:lnTo>
                      <a:pt x="105" y="100"/>
                    </a:lnTo>
                    <a:lnTo>
                      <a:pt x="109" y="103"/>
                    </a:lnTo>
                    <a:lnTo>
                      <a:pt x="113" y="107"/>
                    </a:lnTo>
                    <a:lnTo>
                      <a:pt x="118" y="107"/>
                    </a:lnTo>
                    <a:lnTo>
                      <a:pt x="122" y="107"/>
                    </a:lnTo>
                    <a:lnTo>
                      <a:pt x="127" y="103"/>
                    </a:lnTo>
                    <a:lnTo>
                      <a:pt x="131" y="100"/>
                    </a:lnTo>
                    <a:lnTo>
                      <a:pt x="132" y="94"/>
                    </a:lnTo>
                    <a:lnTo>
                      <a:pt x="132" y="94"/>
                    </a:lnTo>
                    <a:lnTo>
                      <a:pt x="132" y="80"/>
                    </a:lnTo>
                    <a:lnTo>
                      <a:pt x="131" y="64"/>
                    </a:lnTo>
                    <a:lnTo>
                      <a:pt x="127" y="49"/>
                    </a:lnTo>
                    <a:lnTo>
                      <a:pt x="122" y="35"/>
                    </a:lnTo>
                    <a:lnTo>
                      <a:pt x="114" y="22"/>
                    </a:lnTo>
                    <a:lnTo>
                      <a:pt x="103" y="11"/>
                    </a:lnTo>
                    <a:lnTo>
                      <a:pt x="98" y="7"/>
                    </a:lnTo>
                    <a:lnTo>
                      <a:pt x="91" y="4"/>
                    </a:lnTo>
                    <a:lnTo>
                      <a:pt x="84" y="2"/>
                    </a:lnTo>
                    <a:lnTo>
                      <a:pt x="74" y="0"/>
                    </a:lnTo>
                    <a:lnTo>
                      <a:pt x="7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</p:grpSp>
        <p:grpSp>
          <p:nvGrpSpPr>
            <p:cNvPr id="30" name="Group 78"/>
            <p:cNvGrpSpPr/>
            <p:nvPr/>
          </p:nvGrpSpPr>
          <p:grpSpPr>
            <a:xfrm>
              <a:off x="3721948" y="1938856"/>
              <a:ext cx="303824" cy="718141"/>
              <a:chOff x="3405334" y="1535355"/>
              <a:chExt cx="137038" cy="323909"/>
            </a:xfrm>
            <a:solidFill>
              <a:schemeClr val="bg1"/>
            </a:solidFill>
          </p:grpSpPr>
          <p:sp>
            <p:nvSpPr>
              <p:cNvPr id="31" name="Freeform 61"/>
              <p:cNvSpPr/>
              <p:nvPr/>
            </p:nvSpPr>
            <p:spPr bwMode="auto">
              <a:xfrm>
                <a:off x="3444784" y="1535355"/>
                <a:ext cx="56062" cy="5606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0"/>
                  </a:cxn>
                  <a:cxn ang="0">
                    <a:pos x="36" y="2"/>
                  </a:cxn>
                  <a:cxn ang="0">
                    <a:pos x="45" y="7"/>
                  </a:cxn>
                  <a:cxn ang="0">
                    <a:pos x="51" y="16"/>
                  </a:cxn>
                  <a:cxn ang="0">
                    <a:pos x="53" y="27"/>
                  </a:cxn>
                  <a:cxn ang="0">
                    <a:pos x="53" y="27"/>
                  </a:cxn>
                  <a:cxn ang="0">
                    <a:pos x="51" y="36"/>
                  </a:cxn>
                  <a:cxn ang="0">
                    <a:pos x="45" y="45"/>
                  </a:cxn>
                  <a:cxn ang="0">
                    <a:pos x="36" y="51"/>
                  </a:cxn>
                  <a:cxn ang="0">
                    <a:pos x="25" y="52"/>
                  </a:cxn>
                  <a:cxn ang="0">
                    <a:pos x="25" y="52"/>
                  </a:cxn>
                  <a:cxn ang="0">
                    <a:pos x="16" y="51"/>
                  </a:cxn>
                  <a:cxn ang="0">
                    <a:pos x="7" y="45"/>
                  </a:cxn>
                  <a:cxn ang="0">
                    <a:pos x="2" y="36"/>
                  </a:cxn>
                  <a:cxn ang="0">
                    <a:pos x="0" y="27"/>
                  </a:cxn>
                  <a:cxn ang="0">
                    <a:pos x="0" y="27"/>
                  </a:cxn>
                  <a:cxn ang="0">
                    <a:pos x="2" y="16"/>
                  </a:cxn>
                  <a:cxn ang="0">
                    <a:pos x="7" y="7"/>
                  </a:cxn>
                  <a:cxn ang="0">
                    <a:pos x="16" y="2"/>
                  </a:cxn>
                  <a:cxn ang="0">
                    <a:pos x="25" y="0"/>
                  </a:cxn>
                  <a:cxn ang="0">
                    <a:pos x="25" y="0"/>
                  </a:cxn>
                </a:cxnLst>
                <a:rect l="0" t="0" r="r" b="b"/>
                <a:pathLst>
                  <a:path w="53" h="52">
                    <a:moveTo>
                      <a:pt x="25" y="0"/>
                    </a:moveTo>
                    <a:lnTo>
                      <a:pt x="25" y="0"/>
                    </a:lnTo>
                    <a:lnTo>
                      <a:pt x="36" y="2"/>
                    </a:lnTo>
                    <a:lnTo>
                      <a:pt x="45" y="7"/>
                    </a:lnTo>
                    <a:lnTo>
                      <a:pt x="51" y="16"/>
                    </a:lnTo>
                    <a:lnTo>
                      <a:pt x="53" y="27"/>
                    </a:lnTo>
                    <a:lnTo>
                      <a:pt x="53" y="27"/>
                    </a:lnTo>
                    <a:lnTo>
                      <a:pt x="51" y="36"/>
                    </a:lnTo>
                    <a:lnTo>
                      <a:pt x="45" y="45"/>
                    </a:lnTo>
                    <a:lnTo>
                      <a:pt x="36" y="51"/>
                    </a:lnTo>
                    <a:lnTo>
                      <a:pt x="25" y="52"/>
                    </a:lnTo>
                    <a:lnTo>
                      <a:pt x="25" y="52"/>
                    </a:lnTo>
                    <a:lnTo>
                      <a:pt x="16" y="51"/>
                    </a:lnTo>
                    <a:lnTo>
                      <a:pt x="7" y="45"/>
                    </a:lnTo>
                    <a:lnTo>
                      <a:pt x="2" y="36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2" y="16"/>
                    </a:lnTo>
                    <a:lnTo>
                      <a:pt x="7" y="7"/>
                    </a:lnTo>
                    <a:lnTo>
                      <a:pt x="16" y="2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  <p:sp>
            <p:nvSpPr>
              <p:cNvPr id="32" name="Freeform 62"/>
              <p:cNvSpPr/>
              <p:nvPr/>
            </p:nvSpPr>
            <p:spPr bwMode="auto">
              <a:xfrm>
                <a:off x="3405334" y="1603875"/>
                <a:ext cx="137038" cy="255389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54" y="0"/>
                  </a:cxn>
                  <a:cxn ang="0">
                    <a:pos x="47" y="2"/>
                  </a:cxn>
                  <a:cxn ang="0">
                    <a:pos x="27" y="11"/>
                  </a:cxn>
                  <a:cxn ang="0">
                    <a:pos x="11" y="35"/>
                  </a:cxn>
                  <a:cxn ang="0">
                    <a:pos x="2" y="64"/>
                  </a:cxn>
                  <a:cxn ang="0">
                    <a:pos x="2" y="94"/>
                  </a:cxn>
                  <a:cxn ang="0">
                    <a:pos x="4" y="100"/>
                  </a:cxn>
                  <a:cxn ang="0">
                    <a:pos x="11" y="107"/>
                  </a:cxn>
                  <a:cxn ang="0">
                    <a:pos x="20" y="107"/>
                  </a:cxn>
                  <a:cxn ang="0">
                    <a:pos x="27" y="100"/>
                  </a:cxn>
                  <a:cxn ang="0">
                    <a:pos x="27" y="94"/>
                  </a:cxn>
                  <a:cxn ang="0">
                    <a:pos x="27" y="69"/>
                  </a:cxn>
                  <a:cxn ang="0">
                    <a:pos x="35" y="44"/>
                  </a:cxn>
                  <a:cxn ang="0">
                    <a:pos x="35" y="100"/>
                  </a:cxn>
                  <a:cxn ang="0">
                    <a:pos x="35" y="102"/>
                  </a:cxn>
                  <a:cxn ang="0">
                    <a:pos x="35" y="167"/>
                  </a:cxn>
                  <a:cxn ang="0">
                    <a:pos x="33" y="232"/>
                  </a:cxn>
                  <a:cxn ang="0">
                    <a:pos x="36" y="243"/>
                  </a:cxn>
                  <a:cxn ang="0">
                    <a:pos x="47" y="247"/>
                  </a:cxn>
                  <a:cxn ang="0">
                    <a:pos x="56" y="243"/>
                  </a:cxn>
                  <a:cxn ang="0">
                    <a:pos x="62" y="232"/>
                  </a:cxn>
                  <a:cxn ang="0">
                    <a:pos x="64" y="181"/>
                  </a:cxn>
                  <a:cxn ang="0">
                    <a:pos x="64" y="131"/>
                  </a:cxn>
                  <a:cxn ang="0">
                    <a:pos x="69" y="131"/>
                  </a:cxn>
                  <a:cxn ang="0">
                    <a:pos x="71" y="232"/>
                  </a:cxn>
                  <a:cxn ang="0">
                    <a:pos x="73" y="239"/>
                  </a:cxn>
                  <a:cxn ang="0">
                    <a:pos x="80" y="247"/>
                  </a:cxn>
                  <a:cxn ang="0">
                    <a:pos x="91" y="247"/>
                  </a:cxn>
                  <a:cxn ang="0">
                    <a:pos x="100" y="239"/>
                  </a:cxn>
                  <a:cxn ang="0">
                    <a:pos x="100" y="232"/>
                  </a:cxn>
                  <a:cxn ang="0">
                    <a:pos x="98" y="102"/>
                  </a:cxn>
                  <a:cxn ang="0">
                    <a:pos x="98" y="98"/>
                  </a:cxn>
                  <a:cxn ang="0">
                    <a:pos x="98" y="42"/>
                  </a:cxn>
                  <a:cxn ang="0">
                    <a:pos x="103" y="54"/>
                  </a:cxn>
                  <a:cxn ang="0">
                    <a:pos x="107" y="82"/>
                  </a:cxn>
                  <a:cxn ang="0">
                    <a:pos x="105" y="94"/>
                  </a:cxn>
                  <a:cxn ang="0">
                    <a:pos x="109" y="103"/>
                  </a:cxn>
                  <a:cxn ang="0">
                    <a:pos x="118" y="107"/>
                  </a:cxn>
                  <a:cxn ang="0">
                    <a:pos x="127" y="103"/>
                  </a:cxn>
                  <a:cxn ang="0">
                    <a:pos x="132" y="94"/>
                  </a:cxn>
                  <a:cxn ang="0">
                    <a:pos x="132" y="80"/>
                  </a:cxn>
                  <a:cxn ang="0">
                    <a:pos x="127" y="49"/>
                  </a:cxn>
                  <a:cxn ang="0">
                    <a:pos x="114" y="22"/>
                  </a:cxn>
                  <a:cxn ang="0">
                    <a:pos x="98" y="7"/>
                  </a:cxn>
                  <a:cxn ang="0">
                    <a:pos x="84" y="2"/>
                  </a:cxn>
                  <a:cxn ang="0">
                    <a:pos x="74" y="0"/>
                  </a:cxn>
                </a:cxnLst>
                <a:rect l="0" t="0" r="r" b="b"/>
                <a:pathLst>
                  <a:path w="132" h="247">
                    <a:moveTo>
                      <a:pt x="74" y="0"/>
                    </a:moveTo>
                    <a:lnTo>
                      <a:pt x="74" y="0"/>
                    </a:lnTo>
                    <a:lnTo>
                      <a:pt x="65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47" y="2"/>
                    </a:lnTo>
                    <a:lnTo>
                      <a:pt x="40" y="4"/>
                    </a:lnTo>
                    <a:lnTo>
                      <a:pt x="27" y="11"/>
                    </a:lnTo>
                    <a:lnTo>
                      <a:pt x="18" y="22"/>
                    </a:lnTo>
                    <a:lnTo>
                      <a:pt x="11" y="35"/>
                    </a:lnTo>
                    <a:lnTo>
                      <a:pt x="6" y="49"/>
                    </a:lnTo>
                    <a:lnTo>
                      <a:pt x="2" y="64"/>
                    </a:lnTo>
                    <a:lnTo>
                      <a:pt x="0" y="80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4" y="100"/>
                    </a:lnTo>
                    <a:lnTo>
                      <a:pt x="6" y="103"/>
                    </a:lnTo>
                    <a:lnTo>
                      <a:pt x="11" y="107"/>
                    </a:lnTo>
                    <a:lnTo>
                      <a:pt x="16" y="107"/>
                    </a:lnTo>
                    <a:lnTo>
                      <a:pt x="20" y="107"/>
                    </a:lnTo>
                    <a:lnTo>
                      <a:pt x="24" y="103"/>
                    </a:lnTo>
                    <a:lnTo>
                      <a:pt x="27" y="100"/>
                    </a:lnTo>
                    <a:lnTo>
                      <a:pt x="27" y="94"/>
                    </a:lnTo>
                    <a:lnTo>
                      <a:pt x="27" y="94"/>
                    </a:lnTo>
                    <a:lnTo>
                      <a:pt x="27" y="83"/>
                    </a:lnTo>
                    <a:lnTo>
                      <a:pt x="27" y="69"/>
                    </a:lnTo>
                    <a:lnTo>
                      <a:pt x="29" y="56"/>
                    </a:lnTo>
                    <a:lnTo>
                      <a:pt x="35" y="44"/>
                    </a:lnTo>
                    <a:lnTo>
                      <a:pt x="35" y="44"/>
                    </a:lnTo>
                    <a:lnTo>
                      <a:pt x="35" y="100"/>
                    </a:lnTo>
                    <a:lnTo>
                      <a:pt x="35" y="102"/>
                    </a:lnTo>
                    <a:lnTo>
                      <a:pt x="35" y="102"/>
                    </a:lnTo>
                    <a:lnTo>
                      <a:pt x="35" y="102"/>
                    </a:lnTo>
                    <a:lnTo>
                      <a:pt x="35" y="167"/>
                    </a:lnTo>
                    <a:lnTo>
                      <a:pt x="33" y="232"/>
                    </a:lnTo>
                    <a:lnTo>
                      <a:pt x="33" y="232"/>
                    </a:lnTo>
                    <a:lnTo>
                      <a:pt x="33" y="239"/>
                    </a:lnTo>
                    <a:lnTo>
                      <a:pt x="36" y="243"/>
                    </a:lnTo>
                    <a:lnTo>
                      <a:pt x="42" y="247"/>
                    </a:lnTo>
                    <a:lnTo>
                      <a:pt x="47" y="247"/>
                    </a:lnTo>
                    <a:lnTo>
                      <a:pt x="53" y="247"/>
                    </a:lnTo>
                    <a:lnTo>
                      <a:pt x="56" y="243"/>
                    </a:lnTo>
                    <a:lnTo>
                      <a:pt x="60" y="239"/>
                    </a:lnTo>
                    <a:lnTo>
                      <a:pt x="62" y="232"/>
                    </a:lnTo>
                    <a:lnTo>
                      <a:pt x="62" y="232"/>
                    </a:lnTo>
                    <a:lnTo>
                      <a:pt x="64" y="18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9" y="131"/>
                    </a:lnTo>
                    <a:lnTo>
                      <a:pt x="69" y="131"/>
                    </a:lnTo>
                    <a:lnTo>
                      <a:pt x="69" y="181"/>
                    </a:lnTo>
                    <a:lnTo>
                      <a:pt x="71" y="232"/>
                    </a:lnTo>
                    <a:lnTo>
                      <a:pt x="71" y="232"/>
                    </a:lnTo>
                    <a:lnTo>
                      <a:pt x="73" y="239"/>
                    </a:lnTo>
                    <a:lnTo>
                      <a:pt x="76" y="243"/>
                    </a:lnTo>
                    <a:lnTo>
                      <a:pt x="80" y="247"/>
                    </a:lnTo>
                    <a:lnTo>
                      <a:pt x="85" y="247"/>
                    </a:lnTo>
                    <a:lnTo>
                      <a:pt x="91" y="247"/>
                    </a:lnTo>
                    <a:lnTo>
                      <a:pt x="96" y="243"/>
                    </a:lnTo>
                    <a:lnTo>
                      <a:pt x="100" y="239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98" y="167"/>
                    </a:lnTo>
                    <a:lnTo>
                      <a:pt x="98" y="102"/>
                    </a:lnTo>
                    <a:lnTo>
                      <a:pt x="98" y="102"/>
                    </a:lnTo>
                    <a:lnTo>
                      <a:pt x="98" y="98"/>
                    </a:lnTo>
                    <a:lnTo>
                      <a:pt x="98" y="98"/>
                    </a:lnTo>
                    <a:lnTo>
                      <a:pt x="98" y="42"/>
                    </a:lnTo>
                    <a:lnTo>
                      <a:pt x="98" y="42"/>
                    </a:lnTo>
                    <a:lnTo>
                      <a:pt x="103" y="54"/>
                    </a:lnTo>
                    <a:lnTo>
                      <a:pt x="105" y="67"/>
                    </a:lnTo>
                    <a:lnTo>
                      <a:pt x="107" y="82"/>
                    </a:lnTo>
                    <a:lnTo>
                      <a:pt x="105" y="94"/>
                    </a:lnTo>
                    <a:lnTo>
                      <a:pt x="105" y="94"/>
                    </a:lnTo>
                    <a:lnTo>
                      <a:pt x="105" y="100"/>
                    </a:lnTo>
                    <a:lnTo>
                      <a:pt x="109" y="103"/>
                    </a:lnTo>
                    <a:lnTo>
                      <a:pt x="113" y="107"/>
                    </a:lnTo>
                    <a:lnTo>
                      <a:pt x="118" y="107"/>
                    </a:lnTo>
                    <a:lnTo>
                      <a:pt x="122" y="107"/>
                    </a:lnTo>
                    <a:lnTo>
                      <a:pt x="127" y="103"/>
                    </a:lnTo>
                    <a:lnTo>
                      <a:pt x="131" y="100"/>
                    </a:lnTo>
                    <a:lnTo>
                      <a:pt x="132" y="94"/>
                    </a:lnTo>
                    <a:lnTo>
                      <a:pt x="132" y="94"/>
                    </a:lnTo>
                    <a:lnTo>
                      <a:pt x="132" y="80"/>
                    </a:lnTo>
                    <a:lnTo>
                      <a:pt x="131" y="64"/>
                    </a:lnTo>
                    <a:lnTo>
                      <a:pt x="127" y="49"/>
                    </a:lnTo>
                    <a:lnTo>
                      <a:pt x="122" y="35"/>
                    </a:lnTo>
                    <a:lnTo>
                      <a:pt x="114" y="22"/>
                    </a:lnTo>
                    <a:lnTo>
                      <a:pt x="103" y="11"/>
                    </a:lnTo>
                    <a:lnTo>
                      <a:pt x="98" y="7"/>
                    </a:lnTo>
                    <a:lnTo>
                      <a:pt x="91" y="4"/>
                    </a:lnTo>
                    <a:lnTo>
                      <a:pt x="84" y="2"/>
                    </a:lnTo>
                    <a:lnTo>
                      <a:pt x="74" y="0"/>
                    </a:lnTo>
                    <a:lnTo>
                      <a:pt x="7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</p:grpSp>
        <p:grpSp>
          <p:nvGrpSpPr>
            <p:cNvPr id="33" name="Group 78"/>
            <p:cNvGrpSpPr/>
            <p:nvPr/>
          </p:nvGrpSpPr>
          <p:grpSpPr>
            <a:xfrm>
              <a:off x="4059304" y="1938856"/>
              <a:ext cx="303824" cy="718141"/>
              <a:chOff x="3405334" y="1535355"/>
              <a:chExt cx="137038" cy="323909"/>
            </a:xfrm>
            <a:solidFill>
              <a:schemeClr val="bg1">
                <a:alpha val="50000"/>
              </a:schemeClr>
            </a:solidFill>
          </p:grpSpPr>
          <p:sp>
            <p:nvSpPr>
              <p:cNvPr id="34" name="Freeform 61"/>
              <p:cNvSpPr/>
              <p:nvPr/>
            </p:nvSpPr>
            <p:spPr bwMode="auto">
              <a:xfrm>
                <a:off x="3444784" y="1535355"/>
                <a:ext cx="56062" cy="5606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0"/>
                  </a:cxn>
                  <a:cxn ang="0">
                    <a:pos x="36" y="2"/>
                  </a:cxn>
                  <a:cxn ang="0">
                    <a:pos x="45" y="7"/>
                  </a:cxn>
                  <a:cxn ang="0">
                    <a:pos x="51" y="16"/>
                  </a:cxn>
                  <a:cxn ang="0">
                    <a:pos x="53" y="27"/>
                  </a:cxn>
                  <a:cxn ang="0">
                    <a:pos x="53" y="27"/>
                  </a:cxn>
                  <a:cxn ang="0">
                    <a:pos x="51" y="36"/>
                  </a:cxn>
                  <a:cxn ang="0">
                    <a:pos x="45" y="45"/>
                  </a:cxn>
                  <a:cxn ang="0">
                    <a:pos x="36" y="51"/>
                  </a:cxn>
                  <a:cxn ang="0">
                    <a:pos x="25" y="52"/>
                  </a:cxn>
                  <a:cxn ang="0">
                    <a:pos x="25" y="52"/>
                  </a:cxn>
                  <a:cxn ang="0">
                    <a:pos x="16" y="51"/>
                  </a:cxn>
                  <a:cxn ang="0">
                    <a:pos x="7" y="45"/>
                  </a:cxn>
                  <a:cxn ang="0">
                    <a:pos x="2" y="36"/>
                  </a:cxn>
                  <a:cxn ang="0">
                    <a:pos x="0" y="27"/>
                  </a:cxn>
                  <a:cxn ang="0">
                    <a:pos x="0" y="27"/>
                  </a:cxn>
                  <a:cxn ang="0">
                    <a:pos x="2" y="16"/>
                  </a:cxn>
                  <a:cxn ang="0">
                    <a:pos x="7" y="7"/>
                  </a:cxn>
                  <a:cxn ang="0">
                    <a:pos x="16" y="2"/>
                  </a:cxn>
                  <a:cxn ang="0">
                    <a:pos x="25" y="0"/>
                  </a:cxn>
                  <a:cxn ang="0">
                    <a:pos x="25" y="0"/>
                  </a:cxn>
                </a:cxnLst>
                <a:rect l="0" t="0" r="r" b="b"/>
                <a:pathLst>
                  <a:path w="53" h="52">
                    <a:moveTo>
                      <a:pt x="25" y="0"/>
                    </a:moveTo>
                    <a:lnTo>
                      <a:pt x="25" y="0"/>
                    </a:lnTo>
                    <a:lnTo>
                      <a:pt x="36" y="2"/>
                    </a:lnTo>
                    <a:lnTo>
                      <a:pt x="45" y="7"/>
                    </a:lnTo>
                    <a:lnTo>
                      <a:pt x="51" y="16"/>
                    </a:lnTo>
                    <a:lnTo>
                      <a:pt x="53" y="27"/>
                    </a:lnTo>
                    <a:lnTo>
                      <a:pt x="53" y="27"/>
                    </a:lnTo>
                    <a:lnTo>
                      <a:pt x="51" y="36"/>
                    </a:lnTo>
                    <a:lnTo>
                      <a:pt x="45" y="45"/>
                    </a:lnTo>
                    <a:lnTo>
                      <a:pt x="36" y="51"/>
                    </a:lnTo>
                    <a:lnTo>
                      <a:pt x="25" y="52"/>
                    </a:lnTo>
                    <a:lnTo>
                      <a:pt x="25" y="52"/>
                    </a:lnTo>
                    <a:lnTo>
                      <a:pt x="16" y="51"/>
                    </a:lnTo>
                    <a:lnTo>
                      <a:pt x="7" y="45"/>
                    </a:lnTo>
                    <a:lnTo>
                      <a:pt x="2" y="36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2" y="16"/>
                    </a:lnTo>
                    <a:lnTo>
                      <a:pt x="7" y="7"/>
                    </a:lnTo>
                    <a:lnTo>
                      <a:pt x="16" y="2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  <p:sp>
            <p:nvSpPr>
              <p:cNvPr id="35" name="Freeform 62"/>
              <p:cNvSpPr/>
              <p:nvPr/>
            </p:nvSpPr>
            <p:spPr bwMode="auto">
              <a:xfrm>
                <a:off x="3405334" y="1603875"/>
                <a:ext cx="137038" cy="255389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54" y="0"/>
                  </a:cxn>
                  <a:cxn ang="0">
                    <a:pos x="47" y="2"/>
                  </a:cxn>
                  <a:cxn ang="0">
                    <a:pos x="27" y="11"/>
                  </a:cxn>
                  <a:cxn ang="0">
                    <a:pos x="11" y="35"/>
                  </a:cxn>
                  <a:cxn ang="0">
                    <a:pos x="2" y="64"/>
                  </a:cxn>
                  <a:cxn ang="0">
                    <a:pos x="2" y="94"/>
                  </a:cxn>
                  <a:cxn ang="0">
                    <a:pos x="4" y="100"/>
                  </a:cxn>
                  <a:cxn ang="0">
                    <a:pos x="11" y="107"/>
                  </a:cxn>
                  <a:cxn ang="0">
                    <a:pos x="20" y="107"/>
                  </a:cxn>
                  <a:cxn ang="0">
                    <a:pos x="27" y="100"/>
                  </a:cxn>
                  <a:cxn ang="0">
                    <a:pos x="27" y="94"/>
                  </a:cxn>
                  <a:cxn ang="0">
                    <a:pos x="27" y="69"/>
                  </a:cxn>
                  <a:cxn ang="0">
                    <a:pos x="35" y="44"/>
                  </a:cxn>
                  <a:cxn ang="0">
                    <a:pos x="35" y="100"/>
                  </a:cxn>
                  <a:cxn ang="0">
                    <a:pos x="35" y="102"/>
                  </a:cxn>
                  <a:cxn ang="0">
                    <a:pos x="35" y="167"/>
                  </a:cxn>
                  <a:cxn ang="0">
                    <a:pos x="33" y="232"/>
                  </a:cxn>
                  <a:cxn ang="0">
                    <a:pos x="36" y="243"/>
                  </a:cxn>
                  <a:cxn ang="0">
                    <a:pos x="47" y="247"/>
                  </a:cxn>
                  <a:cxn ang="0">
                    <a:pos x="56" y="243"/>
                  </a:cxn>
                  <a:cxn ang="0">
                    <a:pos x="62" y="232"/>
                  </a:cxn>
                  <a:cxn ang="0">
                    <a:pos x="64" y="181"/>
                  </a:cxn>
                  <a:cxn ang="0">
                    <a:pos x="64" y="131"/>
                  </a:cxn>
                  <a:cxn ang="0">
                    <a:pos x="69" y="131"/>
                  </a:cxn>
                  <a:cxn ang="0">
                    <a:pos x="71" y="232"/>
                  </a:cxn>
                  <a:cxn ang="0">
                    <a:pos x="73" y="239"/>
                  </a:cxn>
                  <a:cxn ang="0">
                    <a:pos x="80" y="247"/>
                  </a:cxn>
                  <a:cxn ang="0">
                    <a:pos x="91" y="247"/>
                  </a:cxn>
                  <a:cxn ang="0">
                    <a:pos x="100" y="239"/>
                  </a:cxn>
                  <a:cxn ang="0">
                    <a:pos x="100" y="232"/>
                  </a:cxn>
                  <a:cxn ang="0">
                    <a:pos x="98" y="102"/>
                  </a:cxn>
                  <a:cxn ang="0">
                    <a:pos x="98" y="98"/>
                  </a:cxn>
                  <a:cxn ang="0">
                    <a:pos x="98" y="42"/>
                  </a:cxn>
                  <a:cxn ang="0">
                    <a:pos x="103" y="54"/>
                  </a:cxn>
                  <a:cxn ang="0">
                    <a:pos x="107" y="82"/>
                  </a:cxn>
                  <a:cxn ang="0">
                    <a:pos x="105" y="94"/>
                  </a:cxn>
                  <a:cxn ang="0">
                    <a:pos x="109" y="103"/>
                  </a:cxn>
                  <a:cxn ang="0">
                    <a:pos x="118" y="107"/>
                  </a:cxn>
                  <a:cxn ang="0">
                    <a:pos x="127" y="103"/>
                  </a:cxn>
                  <a:cxn ang="0">
                    <a:pos x="132" y="94"/>
                  </a:cxn>
                  <a:cxn ang="0">
                    <a:pos x="132" y="80"/>
                  </a:cxn>
                  <a:cxn ang="0">
                    <a:pos x="127" y="49"/>
                  </a:cxn>
                  <a:cxn ang="0">
                    <a:pos x="114" y="22"/>
                  </a:cxn>
                  <a:cxn ang="0">
                    <a:pos x="98" y="7"/>
                  </a:cxn>
                  <a:cxn ang="0">
                    <a:pos x="84" y="2"/>
                  </a:cxn>
                  <a:cxn ang="0">
                    <a:pos x="74" y="0"/>
                  </a:cxn>
                </a:cxnLst>
                <a:rect l="0" t="0" r="r" b="b"/>
                <a:pathLst>
                  <a:path w="132" h="247">
                    <a:moveTo>
                      <a:pt x="74" y="0"/>
                    </a:moveTo>
                    <a:lnTo>
                      <a:pt x="74" y="0"/>
                    </a:lnTo>
                    <a:lnTo>
                      <a:pt x="65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47" y="2"/>
                    </a:lnTo>
                    <a:lnTo>
                      <a:pt x="40" y="4"/>
                    </a:lnTo>
                    <a:lnTo>
                      <a:pt x="27" y="11"/>
                    </a:lnTo>
                    <a:lnTo>
                      <a:pt x="18" y="22"/>
                    </a:lnTo>
                    <a:lnTo>
                      <a:pt x="11" y="35"/>
                    </a:lnTo>
                    <a:lnTo>
                      <a:pt x="6" y="49"/>
                    </a:lnTo>
                    <a:lnTo>
                      <a:pt x="2" y="64"/>
                    </a:lnTo>
                    <a:lnTo>
                      <a:pt x="0" y="80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4" y="100"/>
                    </a:lnTo>
                    <a:lnTo>
                      <a:pt x="6" y="103"/>
                    </a:lnTo>
                    <a:lnTo>
                      <a:pt x="11" y="107"/>
                    </a:lnTo>
                    <a:lnTo>
                      <a:pt x="16" y="107"/>
                    </a:lnTo>
                    <a:lnTo>
                      <a:pt x="20" y="107"/>
                    </a:lnTo>
                    <a:lnTo>
                      <a:pt x="24" y="103"/>
                    </a:lnTo>
                    <a:lnTo>
                      <a:pt x="27" y="100"/>
                    </a:lnTo>
                    <a:lnTo>
                      <a:pt x="27" y="94"/>
                    </a:lnTo>
                    <a:lnTo>
                      <a:pt x="27" y="94"/>
                    </a:lnTo>
                    <a:lnTo>
                      <a:pt x="27" y="83"/>
                    </a:lnTo>
                    <a:lnTo>
                      <a:pt x="27" y="69"/>
                    </a:lnTo>
                    <a:lnTo>
                      <a:pt x="29" y="56"/>
                    </a:lnTo>
                    <a:lnTo>
                      <a:pt x="35" y="44"/>
                    </a:lnTo>
                    <a:lnTo>
                      <a:pt x="35" y="44"/>
                    </a:lnTo>
                    <a:lnTo>
                      <a:pt x="35" y="100"/>
                    </a:lnTo>
                    <a:lnTo>
                      <a:pt x="35" y="102"/>
                    </a:lnTo>
                    <a:lnTo>
                      <a:pt x="35" y="102"/>
                    </a:lnTo>
                    <a:lnTo>
                      <a:pt x="35" y="102"/>
                    </a:lnTo>
                    <a:lnTo>
                      <a:pt x="35" y="167"/>
                    </a:lnTo>
                    <a:lnTo>
                      <a:pt x="33" y="232"/>
                    </a:lnTo>
                    <a:lnTo>
                      <a:pt x="33" y="232"/>
                    </a:lnTo>
                    <a:lnTo>
                      <a:pt x="33" y="239"/>
                    </a:lnTo>
                    <a:lnTo>
                      <a:pt x="36" y="243"/>
                    </a:lnTo>
                    <a:lnTo>
                      <a:pt x="42" y="247"/>
                    </a:lnTo>
                    <a:lnTo>
                      <a:pt x="47" y="247"/>
                    </a:lnTo>
                    <a:lnTo>
                      <a:pt x="53" y="247"/>
                    </a:lnTo>
                    <a:lnTo>
                      <a:pt x="56" y="243"/>
                    </a:lnTo>
                    <a:lnTo>
                      <a:pt x="60" y="239"/>
                    </a:lnTo>
                    <a:lnTo>
                      <a:pt x="62" y="232"/>
                    </a:lnTo>
                    <a:lnTo>
                      <a:pt x="62" y="232"/>
                    </a:lnTo>
                    <a:lnTo>
                      <a:pt x="64" y="18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9" y="131"/>
                    </a:lnTo>
                    <a:lnTo>
                      <a:pt x="69" y="131"/>
                    </a:lnTo>
                    <a:lnTo>
                      <a:pt x="69" y="181"/>
                    </a:lnTo>
                    <a:lnTo>
                      <a:pt x="71" y="232"/>
                    </a:lnTo>
                    <a:lnTo>
                      <a:pt x="71" y="232"/>
                    </a:lnTo>
                    <a:lnTo>
                      <a:pt x="73" y="239"/>
                    </a:lnTo>
                    <a:lnTo>
                      <a:pt x="76" y="243"/>
                    </a:lnTo>
                    <a:lnTo>
                      <a:pt x="80" y="247"/>
                    </a:lnTo>
                    <a:lnTo>
                      <a:pt x="85" y="247"/>
                    </a:lnTo>
                    <a:lnTo>
                      <a:pt x="91" y="247"/>
                    </a:lnTo>
                    <a:lnTo>
                      <a:pt x="96" y="243"/>
                    </a:lnTo>
                    <a:lnTo>
                      <a:pt x="100" y="239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98" y="167"/>
                    </a:lnTo>
                    <a:lnTo>
                      <a:pt x="98" y="102"/>
                    </a:lnTo>
                    <a:lnTo>
                      <a:pt x="98" y="102"/>
                    </a:lnTo>
                    <a:lnTo>
                      <a:pt x="98" y="98"/>
                    </a:lnTo>
                    <a:lnTo>
                      <a:pt x="98" y="98"/>
                    </a:lnTo>
                    <a:lnTo>
                      <a:pt x="98" y="42"/>
                    </a:lnTo>
                    <a:lnTo>
                      <a:pt x="98" y="42"/>
                    </a:lnTo>
                    <a:lnTo>
                      <a:pt x="103" y="54"/>
                    </a:lnTo>
                    <a:lnTo>
                      <a:pt x="105" y="67"/>
                    </a:lnTo>
                    <a:lnTo>
                      <a:pt x="107" y="82"/>
                    </a:lnTo>
                    <a:lnTo>
                      <a:pt x="105" y="94"/>
                    </a:lnTo>
                    <a:lnTo>
                      <a:pt x="105" y="94"/>
                    </a:lnTo>
                    <a:lnTo>
                      <a:pt x="105" y="100"/>
                    </a:lnTo>
                    <a:lnTo>
                      <a:pt x="109" y="103"/>
                    </a:lnTo>
                    <a:lnTo>
                      <a:pt x="113" y="107"/>
                    </a:lnTo>
                    <a:lnTo>
                      <a:pt x="118" y="107"/>
                    </a:lnTo>
                    <a:lnTo>
                      <a:pt x="122" y="107"/>
                    </a:lnTo>
                    <a:lnTo>
                      <a:pt x="127" y="103"/>
                    </a:lnTo>
                    <a:lnTo>
                      <a:pt x="131" y="100"/>
                    </a:lnTo>
                    <a:lnTo>
                      <a:pt x="132" y="94"/>
                    </a:lnTo>
                    <a:lnTo>
                      <a:pt x="132" y="94"/>
                    </a:lnTo>
                    <a:lnTo>
                      <a:pt x="132" y="80"/>
                    </a:lnTo>
                    <a:lnTo>
                      <a:pt x="131" y="64"/>
                    </a:lnTo>
                    <a:lnTo>
                      <a:pt x="127" y="49"/>
                    </a:lnTo>
                    <a:lnTo>
                      <a:pt x="122" y="35"/>
                    </a:lnTo>
                    <a:lnTo>
                      <a:pt x="114" y="22"/>
                    </a:lnTo>
                    <a:lnTo>
                      <a:pt x="103" y="11"/>
                    </a:lnTo>
                    <a:lnTo>
                      <a:pt x="98" y="7"/>
                    </a:lnTo>
                    <a:lnTo>
                      <a:pt x="91" y="4"/>
                    </a:lnTo>
                    <a:lnTo>
                      <a:pt x="84" y="2"/>
                    </a:lnTo>
                    <a:lnTo>
                      <a:pt x="74" y="0"/>
                    </a:lnTo>
                    <a:lnTo>
                      <a:pt x="7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</p:grpSp>
        <p:grpSp>
          <p:nvGrpSpPr>
            <p:cNvPr id="36" name="Group 78"/>
            <p:cNvGrpSpPr/>
            <p:nvPr/>
          </p:nvGrpSpPr>
          <p:grpSpPr>
            <a:xfrm>
              <a:off x="4396661" y="1938856"/>
              <a:ext cx="303824" cy="718141"/>
              <a:chOff x="3405334" y="1535355"/>
              <a:chExt cx="137038" cy="323909"/>
            </a:xfrm>
            <a:solidFill>
              <a:schemeClr val="bg1">
                <a:alpha val="50000"/>
              </a:schemeClr>
            </a:solidFill>
          </p:grpSpPr>
          <p:sp>
            <p:nvSpPr>
              <p:cNvPr id="37" name="Freeform 61"/>
              <p:cNvSpPr/>
              <p:nvPr/>
            </p:nvSpPr>
            <p:spPr bwMode="auto">
              <a:xfrm>
                <a:off x="3444784" y="1535355"/>
                <a:ext cx="56062" cy="56062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5" y="0"/>
                  </a:cxn>
                  <a:cxn ang="0">
                    <a:pos x="36" y="2"/>
                  </a:cxn>
                  <a:cxn ang="0">
                    <a:pos x="45" y="7"/>
                  </a:cxn>
                  <a:cxn ang="0">
                    <a:pos x="51" y="16"/>
                  </a:cxn>
                  <a:cxn ang="0">
                    <a:pos x="53" y="27"/>
                  </a:cxn>
                  <a:cxn ang="0">
                    <a:pos x="53" y="27"/>
                  </a:cxn>
                  <a:cxn ang="0">
                    <a:pos x="51" y="36"/>
                  </a:cxn>
                  <a:cxn ang="0">
                    <a:pos x="45" y="45"/>
                  </a:cxn>
                  <a:cxn ang="0">
                    <a:pos x="36" y="51"/>
                  </a:cxn>
                  <a:cxn ang="0">
                    <a:pos x="25" y="52"/>
                  </a:cxn>
                  <a:cxn ang="0">
                    <a:pos x="25" y="52"/>
                  </a:cxn>
                  <a:cxn ang="0">
                    <a:pos x="16" y="51"/>
                  </a:cxn>
                  <a:cxn ang="0">
                    <a:pos x="7" y="45"/>
                  </a:cxn>
                  <a:cxn ang="0">
                    <a:pos x="2" y="36"/>
                  </a:cxn>
                  <a:cxn ang="0">
                    <a:pos x="0" y="27"/>
                  </a:cxn>
                  <a:cxn ang="0">
                    <a:pos x="0" y="27"/>
                  </a:cxn>
                  <a:cxn ang="0">
                    <a:pos x="2" y="16"/>
                  </a:cxn>
                  <a:cxn ang="0">
                    <a:pos x="7" y="7"/>
                  </a:cxn>
                  <a:cxn ang="0">
                    <a:pos x="16" y="2"/>
                  </a:cxn>
                  <a:cxn ang="0">
                    <a:pos x="25" y="0"/>
                  </a:cxn>
                  <a:cxn ang="0">
                    <a:pos x="25" y="0"/>
                  </a:cxn>
                </a:cxnLst>
                <a:rect l="0" t="0" r="r" b="b"/>
                <a:pathLst>
                  <a:path w="53" h="52">
                    <a:moveTo>
                      <a:pt x="25" y="0"/>
                    </a:moveTo>
                    <a:lnTo>
                      <a:pt x="25" y="0"/>
                    </a:lnTo>
                    <a:lnTo>
                      <a:pt x="36" y="2"/>
                    </a:lnTo>
                    <a:lnTo>
                      <a:pt x="45" y="7"/>
                    </a:lnTo>
                    <a:lnTo>
                      <a:pt x="51" y="16"/>
                    </a:lnTo>
                    <a:lnTo>
                      <a:pt x="53" y="27"/>
                    </a:lnTo>
                    <a:lnTo>
                      <a:pt x="53" y="27"/>
                    </a:lnTo>
                    <a:lnTo>
                      <a:pt x="51" y="36"/>
                    </a:lnTo>
                    <a:lnTo>
                      <a:pt x="45" y="45"/>
                    </a:lnTo>
                    <a:lnTo>
                      <a:pt x="36" y="51"/>
                    </a:lnTo>
                    <a:lnTo>
                      <a:pt x="25" y="52"/>
                    </a:lnTo>
                    <a:lnTo>
                      <a:pt x="25" y="52"/>
                    </a:lnTo>
                    <a:lnTo>
                      <a:pt x="16" y="51"/>
                    </a:lnTo>
                    <a:lnTo>
                      <a:pt x="7" y="45"/>
                    </a:lnTo>
                    <a:lnTo>
                      <a:pt x="2" y="36"/>
                    </a:lnTo>
                    <a:lnTo>
                      <a:pt x="0" y="27"/>
                    </a:lnTo>
                    <a:lnTo>
                      <a:pt x="0" y="27"/>
                    </a:lnTo>
                    <a:lnTo>
                      <a:pt x="2" y="16"/>
                    </a:lnTo>
                    <a:lnTo>
                      <a:pt x="7" y="7"/>
                    </a:lnTo>
                    <a:lnTo>
                      <a:pt x="16" y="2"/>
                    </a:lnTo>
                    <a:lnTo>
                      <a:pt x="25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  <p:sp>
            <p:nvSpPr>
              <p:cNvPr id="38" name="Freeform 62"/>
              <p:cNvSpPr/>
              <p:nvPr/>
            </p:nvSpPr>
            <p:spPr bwMode="auto">
              <a:xfrm>
                <a:off x="3405334" y="1603875"/>
                <a:ext cx="137038" cy="255389"/>
              </a:xfrm>
              <a:custGeom>
                <a:avLst/>
                <a:gdLst/>
                <a:ahLst/>
                <a:cxnLst>
                  <a:cxn ang="0">
                    <a:pos x="74" y="0"/>
                  </a:cxn>
                  <a:cxn ang="0">
                    <a:pos x="54" y="0"/>
                  </a:cxn>
                  <a:cxn ang="0">
                    <a:pos x="47" y="2"/>
                  </a:cxn>
                  <a:cxn ang="0">
                    <a:pos x="27" y="11"/>
                  </a:cxn>
                  <a:cxn ang="0">
                    <a:pos x="11" y="35"/>
                  </a:cxn>
                  <a:cxn ang="0">
                    <a:pos x="2" y="64"/>
                  </a:cxn>
                  <a:cxn ang="0">
                    <a:pos x="2" y="94"/>
                  </a:cxn>
                  <a:cxn ang="0">
                    <a:pos x="4" y="100"/>
                  </a:cxn>
                  <a:cxn ang="0">
                    <a:pos x="11" y="107"/>
                  </a:cxn>
                  <a:cxn ang="0">
                    <a:pos x="20" y="107"/>
                  </a:cxn>
                  <a:cxn ang="0">
                    <a:pos x="27" y="100"/>
                  </a:cxn>
                  <a:cxn ang="0">
                    <a:pos x="27" y="94"/>
                  </a:cxn>
                  <a:cxn ang="0">
                    <a:pos x="27" y="69"/>
                  </a:cxn>
                  <a:cxn ang="0">
                    <a:pos x="35" y="44"/>
                  </a:cxn>
                  <a:cxn ang="0">
                    <a:pos x="35" y="100"/>
                  </a:cxn>
                  <a:cxn ang="0">
                    <a:pos x="35" y="102"/>
                  </a:cxn>
                  <a:cxn ang="0">
                    <a:pos x="35" y="167"/>
                  </a:cxn>
                  <a:cxn ang="0">
                    <a:pos x="33" y="232"/>
                  </a:cxn>
                  <a:cxn ang="0">
                    <a:pos x="36" y="243"/>
                  </a:cxn>
                  <a:cxn ang="0">
                    <a:pos x="47" y="247"/>
                  </a:cxn>
                  <a:cxn ang="0">
                    <a:pos x="56" y="243"/>
                  </a:cxn>
                  <a:cxn ang="0">
                    <a:pos x="62" y="232"/>
                  </a:cxn>
                  <a:cxn ang="0">
                    <a:pos x="64" y="181"/>
                  </a:cxn>
                  <a:cxn ang="0">
                    <a:pos x="64" y="131"/>
                  </a:cxn>
                  <a:cxn ang="0">
                    <a:pos x="69" y="131"/>
                  </a:cxn>
                  <a:cxn ang="0">
                    <a:pos x="71" y="232"/>
                  </a:cxn>
                  <a:cxn ang="0">
                    <a:pos x="73" y="239"/>
                  </a:cxn>
                  <a:cxn ang="0">
                    <a:pos x="80" y="247"/>
                  </a:cxn>
                  <a:cxn ang="0">
                    <a:pos x="91" y="247"/>
                  </a:cxn>
                  <a:cxn ang="0">
                    <a:pos x="100" y="239"/>
                  </a:cxn>
                  <a:cxn ang="0">
                    <a:pos x="100" y="232"/>
                  </a:cxn>
                  <a:cxn ang="0">
                    <a:pos x="98" y="102"/>
                  </a:cxn>
                  <a:cxn ang="0">
                    <a:pos x="98" y="98"/>
                  </a:cxn>
                  <a:cxn ang="0">
                    <a:pos x="98" y="42"/>
                  </a:cxn>
                  <a:cxn ang="0">
                    <a:pos x="103" y="54"/>
                  </a:cxn>
                  <a:cxn ang="0">
                    <a:pos x="107" y="82"/>
                  </a:cxn>
                  <a:cxn ang="0">
                    <a:pos x="105" y="94"/>
                  </a:cxn>
                  <a:cxn ang="0">
                    <a:pos x="109" y="103"/>
                  </a:cxn>
                  <a:cxn ang="0">
                    <a:pos x="118" y="107"/>
                  </a:cxn>
                  <a:cxn ang="0">
                    <a:pos x="127" y="103"/>
                  </a:cxn>
                  <a:cxn ang="0">
                    <a:pos x="132" y="94"/>
                  </a:cxn>
                  <a:cxn ang="0">
                    <a:pos x="132" y="80"/>
                  </a:cxn>
                  <a:cxn ang="0">
                    <a:pos x="127" y="49"/>
                  </a:cxn>
                  <a:cxn ang="0">
                    <a:pos x="114" y="22"/>
                  </a:cxn>
                  <a:cxn ang="0">
                    <a:pos x="98" y="7"/>
                  </a:cxn>
                  <a:cxn ang="0">
                    <a:pos x="84" y="2"/>
                  </a:cxn>
                  <a:cxn ang="0">
                    <a:pos x="74" y="0"/>
                  </a:cxn>
                </a:cxnLst>
                <a:rect l="0" t="0" r="r" b="b"/>
                <a:pathLst>
                  <a:path w="132" h="247">
                    <a:moveTo>
                      <a:pt x="74" y="0"/>
                    </a:moveTo>
                    <a:lnTo>
                      <a:pt x="74" y="0"/>
                    </a:lnTo>
                    <a:lnTo>
                      <a:pt x="65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47" y="2"/>
                    </a:lnTo>
                    <a:lnTo>
                      <a:pt x="40" y="4"/>
                    </a:lnTo>
                    <a:lnTo>
                      <a:pt x="27" y="11"/>
                    </a:lnTo>
                    <a:lnTo>
                      <a:pt x="18" y="22"/>
                    </a:lnTo>
                    <a:lnTo>
                      <a:pt x="11" y="35"/>
                    </a:lnTo>
                    <a:lnTo>
                      <a:pt x="6" y="49"/>
                    </a:lnTo>
                    <a:lnTo>
                      <a:pt x="2" y="64"/>
                    </a:lnTo>
                    <a:lnTo>
                      <a:pt x="0" y="80"/>
                    </a:lnTo>
                    <a:lnTo>
                      <a:pt x="2" y="94"/>
                    </a:lnTo>
                    <a:lnTo>
                      <a:pt x="2" y="94"/>
                    </a:lnTo>
                    <a:lnTo>
                      <a:pt x="4" y="100"/>
                    </a:lnTo>
                    <a:lnTo>
                      <a:pt x="6" y="103"/>
                    </a:lnTo>
                    <a:lnTo>
                      <a:pt x="11" y="107"/>
                    </a:lnTo>
                    <a:lnTo>
                      <a:pt x="16" y="107"/>
                    </a:lnTo>
                    <a:lnTo>
                      <a:pt x="20" y="107"/>
                    </a:lnTo>
                    <a:lnTo>
                      <a:pt x="24" y="103"/>
                    </a:lnTo>
                    <a:lnTo>
                      <a:pt x="27" y="100"/>
                    </a:lnTo>
                    <a:lnTo>
                      <a:pt x="27" y="94"/>
                    </a:lnTo>
                    <a:lnTo>
                      <a:pt x="27" y="94"/>
                    </a:lnTo>
                    <a:lnTo>
                      <a:pt x="27" y="83"/>
                    </a:lnTo>
                    <a:lnTo>
                      <a:pt x="27" y="69"/>
                    </a:lnTo>
                    <a:lnTo>
                      <a:pt x="29" y="56"/>
                    </a:lnTo>
                    <a:lnTo>
                      <a:pt x="35" y="44"/>
                    </a:lnTo>
                    <a:lnTo>
                      <a:pt x="35" y="44"/>
                    </a:lnTo>
                    <a:lnTo>
                      <a:pt x="35" y="100"/>
                    </a:lnTo>
                    <a:lnTo>
                      <a:pt x="35" y="102"/>
                    </a:lnTo>
                    <a:lnTo>
                      <a:pt x="35" y="102"/>
                    </a:lnTo>
                    <a:lnTo>
                      <a:pt x="35" y="102"/>
                    </a:lnTo>
                    <a:lnTo>
                      <a:pt x="35" y="167"/>
                    </a:lnTo>
                    <a:lnTo>
                      <a:pt x="33" y="232"/>
                    </a:lnTo>
                    <a:lnTo>
                      <a:pt x="33" y="232"/>
                    </a:lnTo>
                    <a:lnTo>
                      <a:pt x="33" y="239"/>
                    </a:lnTo>
                    <a:lnTo>
                      <a:pt x="36" y="243"/>
                    </a:lnTo>
                    <a:lnTo>
                      <a:pt x="42" y="247"/>
                    </a:lnTo>
                    <a:lnTo>
                      <a:pt x="47" y="247"/>
                    </a:lnTo>
                    <a:lnTo>
                      <a:pt x="53" y="247"/>
                    </a:lnTo>
                    <a:lnTo>
                      <a:pt x="56" y="243"/>
                    </a:lnTo>
                    <a:lnTo>
                      <a:pt x="60" y="239"/>
                    </a:lnTo>
                    <a:lnTo>
                      <a:pt x="62" y="232"/>
                    </a:lnTo>
                    <a:lnTo>
                      <a:pt x="62" y="232"/>
                    </a:lnTo>
                    <a:lnTo>
                      <a:pt x="64" y="181"/>
                    </a:lnTo>
                    <a:lnTo>
                      <a:pt x="64" y="131"/>
                    </a:lnTo>
                    <a:lnTo>
                      <a:pt x="64" y="131"/>
                    </a:lnTo>
                    <a:lnTo>
                      <a:pt x="69" y="131"/>
                    </a:lnTo>
                    <a:lnTo>
                      <a:pt x="69" y="131"/>
                    </a:lnTo>
                    <a:lnTo>
                      <a:pt x="69" y="181"/>
                    </a:lnTo>
                    <a:lnTo>
                      <a:pt x="71" y="232"/>
                    </a:lnTo>
                    <a:lnTo>
                      <a:pt x="71" y="232"/>
                    </a:lnTo>
                    <a:lnTo>
                      <a:pt x="73" y="239"/>
                    </a:lnTo>
                    <a:lnTo>
                      <a:pt x="76" y="243"/>
                    </a:lnTo>
                    <a:lnTo>
                      <a:pt x="80" y="247"/>
                    </a:lnTo>
                    <a:lnTo>
                      <a:pt x="85" y="247"/>
                    </a:lnTo>
                    <a:lnTo>
                      <a:pt x="91" y="247"/>
                    </a:lnTo>
                    <a:lnTo>
                      <a:pt x="96" y="243"/>
                    </a:lnTo>
                    <a:lnTo>
                      <a:pt x="100" y="239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98" y="167"/>
                    </a:lnTo>
                    <a:lnTo>
                      <a:pt x="98" y="102"/>
                    </a:lnTo>
                    <a:lnTo>
                      <a:pt x="98" y="102"/>
                    </a:lnTo>
                    <a:lnTo>
                      <a:pt x="98" y="98"/>
                    </a:lnTo>
                    <a:lnTo>
                      <a:pt x="98" y="98"/>
                    </a:lnTo>
                    <a:lnTo>
                      <a:pt x="98" y="42"/>
                    </a:lnTo>
                    <a:lnTo>
                      <a:pt x="98" y="42"/>
                    </a:lnTo>
                    <a:lnTo>
                      <a:pt x="103" y="54"/>
                    </a:lnTo>
                    <a:lnTo>
                      <a:pt x="105" y="67"/>
                    </a:lnTo>
                    <a:lnTo>
                      <a:pt x="107" y="82"/>
                    </a:lnTo>
                    <a:lnTo>
                      <a:pt x="105" y="94"/>
                    </a:lnTo>
                    <a:lnTo>
                      <a:pt x="105" y="94"/>
                    </a:lnTo>
                    <a:lnTo>
                      <a:pt x="105" y="100"/>
                    </a:lnTo>
                    <a:lnTo>
                      <a:pt x="109" y="103"/>
                    </a:lnTo>
                    <a:lnTo>
                      <a:pt x="113" y="107"/>
                    </a:lnTo>
                    <a:lnTo>
                      <a:pt x="118" y="107"/>
                    </a:lnTo>
                    <a:lnTo>
                      <a:pt x="122" y="107"/>
                    </a:lnTo>
                    <a:lnTo>
                      <a:pt x="127" y="103"/>
                    </a:lnTo>
                    <a:lnTo>
                      <a:pt x="131" y="100"/>
                    </a:lnTo>
                    <a:lnTo>
                      <a:pt x="132" y="94"/>
                    </a:lnTo>
                    <a:lnTo>
                      <a:pt x="132" y="94"/>
                    </a:lnTo>
                    <a:lnTo>
                      <a:pt x="132" y="80"/>
                    </a:lnTo>
                    <a:lnTo>
                      <a:pt x="131" y="64"/>
                    </a:lnTo>
                    <a:lnTo>
                      <a:pt x="127" y="49"/>
                    </a:lnTo>
                    <a:lnTo>
                      <a:pt x="122" y="35"/>
                    </a:lnTo>
                    <a:lnTo>
                      <a:pt x="114" y="22"/>
                    </a:lnTo>
                    <a:lnTo>
                      <a:pt x="103" y="11"/>
                    </a:lnTo>
                    <a:lnTo>
                      <a:pt x="98" y="7"/>
                    </a:lnTo>
                    <a:lnTo>
                      <a:pt x="91" y="4"/>
                    </a:lnTo>
                    <a:lnTo>
                      <a:pt x="84" y="2"/>
                    </a:lnTo>
                    <a:lnTo>
                      <a:pt x="74" y="0"/>
                    </a:lnTo>
                    <a:lnTo>
                      <a:pt x="7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>
                  <a:latin typeface="+mn-ea"/>
                  <a:ea typeface="+mn-ea"/>
                </a:endParaRPr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6813755" y="2159338"/>
            <a:ext cx="4063909" cy="831393"/>
            <a:chOff x="6550453" y="2114959"/>
            <a:chExt cx="4063909" cy="831393"/>
          </a:xfrm>
        </p:grpSpPr>
        <p:sp>
          <p:nvSpPr>
            <p:cNvPr id="71" name="文本框 70"/>
            <p:cNvSpPr txBox="1"/>
            <p:nvPr/>
          </p:nvSpPr>
          <p:spPr>
            <a:xfrm>
              <a:off x="6550454" y="2397291"/>
              <a:ext cx="4063908" cy="54906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请在此添加文字说明，稻壳儿春秋广告模板。请在此添加文字说明，稻壳儿春秋广告模板。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TextBox 76"/>
            <p:cNvSpPr txBox="1"/>
            <p:nvPr/>
          </p:nvSpPr>
          <p:spPr>
            <a:xfrm>
              <a:off x="6550453" y="2114959"/>
              <a:ext cx="659155" cy="369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6" name="矩形 75"/>
          <p:cNvSpPr/>
          <p:nvPr/>
        </p:nvSpPr>
        <p:spPr>
          <a:xfrm>
            <a:off x="1314336" y="4204137"/>
            <a:ext cx="4351357" cy="1198180"/>
          </a:xfrm>
          <a:prstGeom prst="rect">
            <a:avLst/>
          </a:prstGeom>
          <a:solidFill>
            <a:srgbClr val="4B8F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1" name="Group 78"/>
          <p:cNvGrpSpPr/>
          <p:nvPr/>
        </p:nvGrpSpPr>
        <p:grpSpPr>
          <a:xfrm>
            <a:off x="1820003" y="4444157"/>
            <a:ext cx="303824" cy="718141"/>
            <a:chOff x="3405334" y="1535355"/>
            <a:chExt cx="137038" cy="323909"/>
          </a:xfrm>
          <a:solidFill>
            <a:schemeClr val="bg1">
              <a:alpha val="95000"/>
            </a:schemeClr>
          </a:solidFill>
        </p:grpSpPr>
        <p:sp>
          <p:nvSpPr>
            <p:cNvPr id="109" name="Freeform 61"/>
            <p:cNvSpPr/>
            <p:nvPr/>
          </p:nvSpPr>
          <p:spPr bwMode="auto">
            <a:xfrm>
              <a:off x="3444784" y="1535355"/>
              <a:ext cx="56062" cy="5606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6" y="2"/>
                </a:cxn>
                <a:cxn ang="0">
                  <a:pos x="45" y="7"/>
                </a:cxn>
                <a:cxn ang="0">
                  <a:pos x="51" y="16"/>
                </a:cxn>
                <a:cxn ang="0">
                  <a:pos x="53" y="27"/>
                </a:cxn>
                <a:cxn ang="0">
                  <a:pos x="53" y="27"/>
                </a:cxn>
                <a:cxn ang="0">
                  <a:pos x="51" y="36"/>
                </a:cxn>
                <a:cxn ang="0">
                  <a:pos x="45" y="45"/>
                </a:cxn>
                <a:cxn ang="0">
                  <a:pos x="36" y="51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16" y="51"/>
                </a:cxn>
                <a:cxn ang="0">
                  <a:pos x="7" y="45"/>
                </a:cxn>
                <a:cxn ang="0">
                  <a:pos x="2" y="36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2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3" h="52">
                  <a:moveTo>
                    <a:pt x="25" y="0"/>
                  </a:moveTo>
                  <a:lnTo>
                    <a:pt x="25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1" y="36"/>
                  </a:lnTo>
                  <a:lnTo>
                    <a:pt x="45" y="45"/>
                  </a:lnTo>
                  <a:lnTo>
                    <a:pt x="36" y="51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16" y="51"/>
                  </a:lnTo>
                  <a:lnTo>
                    <a:pt x="7" y="45"/>
                  </a:lnTo>
                  <a:lnTo>
                    <a:pt x="2" y="3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0" name="Freeform 62"/>
            <p:cNvSpPr/>
            <p:nvPr/>
          </p:nvSpPr>
          <p:spPr bwMode="auto">
            <a:xfrm>
              <a:off x="3405334" y="1603875"/>
              <a:ext cx="137038" cy="255389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54" y="0"/>
                </a:cxn>
                <a:cxn ang="0">
                  <a:pos x="47" y="2"/>
                </a:cxn>
                <a:cxn ang="0">
                  <a:pos x="27" y="11"/>
                </a:cxn>
                <a:cxn ang="0">
                  <a:pos x="11" y="35"/>
                </a:cxn>
                <a:cxn ang="0">
                  <a:pos x="2" y="64"/>
                </a:cxn>
                <a:cxn ang="0">
                  <a:pos x="2" y="94"/>
                </a:cxn>
                <a:cxn ang="0">
                  <a:pos x="4" y="100"/>
                </a:cxn>
                <a:cxn ang="0">
                  <a:pos x="11" y="107"/>
                </a:cxn>
                <a:cxn ang="0">
                  <a:pos x="20" y="107"/>
                </a:cxn>
                <a:cxn ang="0">
                  <a:pos x="27" y="100"/>
                </a:cxn>
                <a:cxn ang="0">
                  <a:pos x="27" y="94"/>
                </a:cxn>
                <a:cxn ang="0">
                  <a:pos x="27" y="69"/>
                </a:cxn>
                <a:cxn ang="0">
                  <a:pos x="35" y="44"/>
                </a:cxn>
                <a:cxn ang="0">
                  <a:pos x="35" y="100"/>
                </a:cxn>
                <a:cxn ang="0">
                  <a:pos x="35" y="102"/>
                </a:cxn>
                <a:cxn ang="0">
                  <a:pos x="35" y="167"/>
                </a:cxn>
                <a:cxn ang="0">
                  <a:pos x="33" y="232"/>
                </a:cxn>
                <a:cxn ang="0">
                  <a:pos x="36" y="243"/>
                </a:cxn>
                <a:cxn ang="0">
                  <a:pos x="47" y="247"/>
                </a:cxn>
                <a:cxn ang="0">
                  <a:pos x="56" y="243"/>
                </a:cxn>
                <a:cxn ang="0">
                  <a:pos x="62" y="232"/>
                </a:cxn>
                <a:cxn ang="0">
                  <a:pos x="64" y="181"/>
                </a:cxn>
                <a:cxn ang="0">
                  <a:pos x="64" y="131"/>
                </a:cxn>
                <a:cxn ang="0">
                  <a:pos x="69" y="131"/>
                </a:cxn>
                <a:cxn ang="0">
                  <a:pos x="71" y="232"/>
                </a:cxn>
                <a:cxn ang="0">
                  <a:pos x="73" y="239"/>
                </a:cxn>
                <a:cxn ang="0">
                  <a:pos x="80" y="247"/>
                </a:cxn>
                <a:cxn ang="0">
                  <a:pos x="91" y="247"/>
                </a:cxn>
                <a:cxn ang="0">
                  <a:pos x="100" y="239"/>
                </a:cxn>
                <a:cxn ang="0">
                  <a:pos x="100" y="232"/>
                </a:cxn>
                <a:cxn ang="0">
                  <a:pos x="98" y="102"/>
                </a:cxn>
                <a:cxn ang="0">
                  <a:pos x="98" y="98"/>
                </a:cxn>
                <a:cxn ang="0">
                  <a:pos x="98" y="42"/>
                </a:cxn>
                <a:cxn ang="0">
                  <a:pos x="103" y="54"/>
                </a:cxn>
                <a:cxn ang="0">
                  <a:pos x="107" y="82"/>
                </a:cxn>
                <a:cxn ang="0">
                  <a:pos x="105" y="94"/>
                </a:cxn>
                <a:cxn ang="0">
                  <a:pos x="109" y="103"/>
                </a:cxn>
                <a:cxn ang="0">
                  <a:pos x="118" y="107"/>
                </a:cxn>
                <a:cxn ang="0">
                  <a:pos x="127" y="103"/>
                </a:cxn>
                <a:cxn ang="0">
                  <a:pos x="132" y="94"/>
                </a:cxn>
                <a:cxn ang="0">
                  <a:pos x="132" y="80"/>
                </a:cxn>
                <a:cxn ang="0">
                  <a:pos x="127" y="49"/>
                </a:cxn>
                <a:cxn ang="0">
                  <a:pos x="114" y="22"/>
                </a:cxn>
                <a:cxn ang="0">
                  <a:pos x="98" y="7"/>
                </a:cxn>
                <a:cxn ang="0">
                  <a:pos x="84" y="2"/>
                </a:cxn>
                <a:cxn ang="0">
                  <a:pos x="74" y="0"/>
                </a:cxn>
              </a:cxnLst>
              <a:rect l="0" t="0" r="r" b="b"/>
              <a:pathLst>
                <a:path w="132" h="247">
                  <a:moveTo>
                    <a:pt x="74" y="0"/>
                  </a:moveTo>
                  <a:lnTo>
                    <a:pt x="74" y="0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7" y="2"/>
                  </a:lnTo>
                  <a:lnTo>
                    <a:pt x="40" y="4"/>
                  </a:lnTo>
                  <a:lnTo>
                    <a:pt x="27" y="11"/>
                  </a:lnTo>
                  <a:lnTo>
                    <a:pt x="18" y="22"/>
                  </a:lnTo>
                  <a:lnTo>
                    <a:pt x="11" y="35"/>
                  </a:lnTo>
                  <a:lnTo>
                    <a:pt x="6" y="49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1" y="107"/>
                  </a:lnTo>
                  <a:lnTo>
                    <a:pt x="16" y="107"/>
                  </a:lnTo>
                  <a:lnTo>
                    <a:pt x="20" y="107"/>
                  </a:lnTo>
                  <a:lnTo>
                    <a:pt x="24" y="103"/>
                  </a:lnTo>
                  <a:lnTo>
                    <a:pt x="27" y="100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83"/>
                  </a:lnTo>
                  <a:lnTo>
                    <a:pt x="27" y="69"/>
                  </a:lnTo>
                  <a:lnTo>
                    <a:pt x="29" y="56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5" y="100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67"/>
                  </a:lnTo>
                  <a:lnTo>
                    <a:pt x="33" y="232"/>
                  </a:lnTo>
                  <a:lnTo>
                    <a:pt x="33" y="232"/>
                  </a:lnTo>
                  <a:lnTo>
                    <a:pt x="33" y="239"/>
                  </a:lnTo>
                  <a:lnTo>
                    <a:pt x="36" y="243"/>
                  </a:lnTo>
                  <a:lnTo>
                    <a:pt x="42" y="247"/>
                  </a:lnTo>
                  <a:lnTo>
                    <a:pt x="47" y="247"/>
                  </a:lnTo>
                  <a:lnTo>
                    <a:pt x="53" y="247"/>
                  </a:lnTo>
                  <a:lnTo>
                    <a:pt x="56" y="243"/>
                  </a:lnTo>
                  <a:lnTo>
                    <a:pt x="60" y="239"/>
                  </a:lnTo>
                  <a:lnTo>
                    <a:pt x="62" y="232"/>
                  </a:lnTo>
                  <a:lnTo>
                    <a:pt x="62" y="232"/>
                  </a:lnTo>
                  <a:lnTo>
                    <a:pt x="64" y="18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69" y="181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3" y="239"/>
                  </a:lnTo>
                  <a:lnTo>
                    <a:pt x="76" y="243"/>
                  </a:lnTo>
                  <a:lnTo>
                    <a:pt x="80" y="247"/>
                  </a:lnTo>
                  <a:lnTo>
                    <a:pt x="85" y="247"/>
                  </a:lnTo>
                  <a:lnTo>
                    <a:pt x="91" y="247"/>
                  </a:lnTo>
                  <a:lnTo>
                    <a:pt x="96" y="243"/>
                  </a:lnTo>
                  <a:lnTo>
                    <a:pt x="100" y="239"/>
                  </a:lnTo>
                  <a:lnTo>
                    <a:pt x="100" y="232"/>
                  </a:lnTo>
                  <a:lnTo>
                    <a:pt x="100" y="232"/>
                  </a:lnTo>
                  <a:lnTo>
                    <a:pt x="98" y="167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103" y="54"/>
                  </a:lnTo>
                  <a:lnTo>
                    <a:pt x="105" y="67"/>
                  </a:lnTo>
                  <a:lnTo>
                    <a:pt x="107" y="82"/>
                  </a:lnTo>
                  <a:lnTo>
                    <a:pt x="105" y="94"/>
                  </a:lnTo>
                  <a:lnTo>
                    <a:pt x="105" y="94"/>
                  </a:lnTo>
                  <a:lnTo>
                    <a:pt x="105" y="100"/>
                  </a:lnTo>
                  <a:lnTo>
                    <a:pt x="109" y="103"/>
                  </a:lnTo>
                  <a:lnTo>
                    <a:pt x="113" y="107"/>
                  </a:lnTo>
                  <a:lnTo>
                    <a:pt x="118" y="107"/>
                  </a:lnTo>
                  <a:lnTo>
                    <a:pt x="122" y="107"/>
                  </a:lnTo>
                  <a:lnTo>
                    <a:pt x="127" y="103"/>
                  </a:lnTo>
                  <a:lnTo>
                    <a:pt x="131" y="100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132" y="80"/>
                  </a:lnTo>
                  <a:lnTo>
                    <a:pt x="131" y="64"/>
                  </a:lnTo>
                  <a:lnTo>
                    <a:pt x="127" y="49"/>
                  </a:lnTo>
                  <a:lnTo>
                    <a:pt x="122" y="35"/>
                  </a:lnTo>
                  <a:lnTo>
                    <a:pt x="114" y="22"/>
                  </a:lnTo>
                  <a:lnTo>
                    <a:pt x="103" y="11"/>
                  </a:lnTo>
                  <a:lnTo>
                    <a:pt x="98" y="7"/>
                  </a:lnTo>
                  <a:lnTo>
                    <a:pt x="91" y="4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82" name="Group 78"/>
          <p:cNvGrpSpPr/>
          <p:nvPr/>
        </p:nvGrpSpPr>
        <p:grpSpPr>
          <a:xfrm>
            <a:off x="2157358" y="4444157"/>
            <a:ext cx="303824" cy="718141"/>
            <a:chOff x="3405334" y="1535355"/>
            <a:chExt cx="137038" cy="323909"/>
          </a:xfrm>
          <a:solidFill>
            <a:schemeClr val="bg1">
              <a:alpha val="95000"/>
            </a:schemeClr>
          </a:solidFill>
        </p:grpSpPr>
        <p:sp>
          <p:nvSpPr>
            <p:cNvPr id="107" name="Freeform 61"/>
            <p:cNvSpPr/>
            <p:nvPr/>
          </p:nvSpPr>
          <p:spPr bwMode="auto">
            <a:xfrm>
              <a:off x="3444784" y="1535355"/>
              <a:ext cx="56062" cy="5606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6" y="2"/>
                </a:cxn>
                <a:cxn ang="0">
                  <a:pos x="45" y="7"/>
                </a:cxn>
                <a:cxn ang="0">
                  <a:pos x="51" y="16"/>
                </a:cxn>
                <a:cxn ang="0">
                  <a:pos x="53" y="27"/>
                </a:cxn>
                <a:cxn ang="0">
                  <a:pos x="53" y="27"/>
                </a:cxn>
                <a:cxn ang="0">
                  <a:pos x="51" y="36"/>
                </a:cxn>
                <a:cxn ang="0">
                  <a:pos x="45" y="45"/>
                </a:cxn>
                <a:cxn ang="0">
                  <a:pos x="36" y="51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16" y="51"/>
                </a:cxn>
                <a:cxn ang="0">
                  <a:pos x="7" y="45"/>
                </a:cxn>
                <a:cxn ang="0">
                  <a:pos x="2" y="36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2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3" h="52">
                  <a:moveTo>
                    <a:pt x="25" y="0"/>
                  </a:moveTo>
                  <a:lnTo>
                    <a:pt x="25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1" y="36"/>
                  </a:lnTo>
                  <a:lnTo>
                    <a:pt x="45" y="45"/>
                  </a:lnTo>
                  <a:lnTo>
                    <a:pt x="36" y="51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16" y="51"/>
                  </a:lnTo>
                  <a:lnTo>
                    <a:pt x="7" y="45"/>
                  </a:lnTo>
                  <a:lnTo>
                    <a:pt x="2" y="3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8" name="Freeform 62"/>
            <p:cNvSpPr/>
            <p:nvPr/>
          </p:nvSpPr>
          <p:spPr bwMode="auto">
            <a:xfrm>
              <a:off x="3405334" y="1603875"/>
              <a:ext cx="137038" cy="255389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54" y="0"/>
                </a:cxn>
                <a:cxn ang="0">
                  <a:pos x="47" y="2"/>
                </a:cxn>
                <a:cxn ang="0">
                  <a:pos x="27" y="11"/>
                </a:cxn>
                <a:cxn ang="0">
                  <a:pos x="11" y="35"/>
                </a:cxn>
                <a:cxn ang="0">
                  <a:pos x="2" y="64"/>
                </a:cxn>
                <a:cxn ang="0">
                  <a:pos x="2" y="94"/>
                </a:cxn>
                <a:cxn ang="0">
                  <a:pos x="4" y="100"/>
                </a:cxn>
                <a:cxn ang="0">
                  <a:pos x="11" y="107"/>
                </a:cxn>
                <a:cxn ang="0">
                  <a:pos x="20" y="107"/>
                </a:cxn>
                <a:cxn ang="0">
                  <a:pos x="27" y="100"/>
                </a:cxn>
                <a:cxn ang="0">
                  <a:pos x="27" y="94"/>
                </a:cxn>
                <a:cxn ang="0">
                  <a:pos x="27" y="69"/>
                </a:cxn>
                <a:cxn ang="0">
                  <a:pos x="35" y="44"/>
                </a:cxn>
                <a:cxn ang="0">
                  <a:pos x="35" y="100"/>
                </a:cxn>
                <a:cxn ang="0">
                  <a:pos x="35" y="102"/>
                </a:cxn>
                <a:cxn ang="0">
                  <a:pos x="35" y="167"/>
                </a:cxn>
                <a:cxn ang="0">
                  <a:pos x="33" y="232"/>
                </a:cxn>
                <a:cxn ang="0">
                  <a:pos x="36" y="243"/>
                </a:cxn>
                <a:cxn ang="0">
                  <a:pos x="47" y="247"/>
                </a:cxn>
                <a:cxn ang="0">
                  <a:pos x="56" y="243"/>
                </a:cxn>
                <a:cxn ang="0">
                  <a:pos x="62" y="232"/>
                </a:cxn>
                <a:cxn ang="0">
                  <a:pos x="64" y="181"/>
                </a:cxn>
                <a:cxn ang="0">
                  <a:pos x="64" y="131"/>
                </a:cxn>
                <a:cxn ang="0">
                  <a:pos x="69" y="131"/>
                </a:cxn>
                <a:cxn ang="0">
                  <a:pos x="71" y="232"/>
                </a:cxn>
                <a:cxn ang="0">
                  <a:pos x="73" y="239"/>
                </a:cxn>
                <a:cxn ang="0">
                  <a:pos x="80" y="247"/>
                </a:cxn>
                <a:cxn ang="0">
                  <a:pos x="91" y="247"/>
                </a:cxn>
                <a:cxn ang="0">
                  <a:pos x="100" y="239"/>
                </a:cxn>
                <a:cxn ang="0">
                  <a:pos x="100" y="232"/>
                </a:cxn>
                <a:cxn ang="0">
                  <a:pos x="98" y="102"/>
                </a:cxn>
                <a:cxn ang="0">
                  <a:pos x="98" y="98"/>
                </a:cxn>
                <a:cxn ang="0">
                  <a:pos x="98" y="42"/>
                </a:cxn>
                <a:cxn ang="0">
                  <a:pos x="103" y="54"/>
                </a:cxn>
                <a:cxn ang="0">
                  <a:pos x="107" y="82"/>
                </a:cxn>
                <a:cxn ang="0">
                  <a:pos x="105" y="94"/>
                </a:cxn>
                <a:cxn ang="0">
                  <a:pos x="109" y="103"/>
                </a:cxn>
                <a:cxn ang="0">
                  <a:pos x="118" y="107"/>
                </a:cxn>
                <a:cxn ang="0">
                  <a:pos x="127" y="103"/>
                </a:cxn>
                <a:cxn ang="0">
                  <a:pos x="132" y="94"/>
                </a:cxn>
                <a:cxn ang="0">
                  <a:pos x="132" y="80"/>
                </a:cxn>
                <a:cxn ang="0">
                  <a:pos x="127" y="49"/>
                </a:cxn>
                <a:cxn ang="0">
                  <a:pos x="114" y="22"/>
                </a:cxn>
                <a:cxn ang="0">
                  <a:pos x="98" y="7"/>
                </a:cxn>
                <a:cxn ang="0">
                  <a:pos x="84" y="2"/>
                </a:cxn>
                <a:cxn ang="0">
                  <a:pos x="74" y="0"/>
                </a:cxn>
              </a:cxnLst>
              <a:rect l="0" t="0" r="r" b="b"/>
              <a:pathLst>
                <a:path w="132" h="247">
                  <a:moveTo>
                    <a:pt x="74" y="0"/>
                  </a:moveTo>
                  <a:lnTo>
                    <a:pt x="74" y="0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7" y="2"/>
                  </a:lnTo>
                  <a:lnTo>
                    <a:pt x="40" y="4"/>
                  </a:lnTo>
                  <a:lnTo>
                    <a:pt x="27" y="11"/>
                  </a:lnTo>
                  <a:lnTo>
                    <a:pt x="18" y="22"/>
                  </a:lnTo>
                  <a:lnTo>
                    <a:pt x="11" y="35"/>
                  </a:lnTo>
                  <a:lnTo>
                    <a:pt x="6" y="49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1" y="107"/>
                  </a:lnTo>
                  <a:lnTo>
                    <a:pt x="16" y="107"/>
                  </a:lnTo>
                  <a:lnTo>
                    <a:pt x="20" y="107"/>
                  </a:lnTo>
                  <a:lnTo>
                    <a:pt x="24" y="103"/>
                  </a:lnTo>
                  <a:lnTo>
                    <a:pt x="27" y="100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83"/>
                  </a:lnTo>
                  <a:lnTo>
                    <a:pt x="27" y="69"/>
                  </a:lnTo>
                  <a:lnTo>
                    <a:pt x="29" y="56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5" y="100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67"/>
                  </a:lnTo>
                  <a:lnTo>
                    <a:pt x="33" y="232"/>
                  </a:lnTo>
                  <a:lnTo>
                    <a:pt x="33" y="232"/>
                  </a:lnTo>
                  <a:lnTo>
                    <a:pt x="33" y="239"/>
                  </a:lnTo>
                  <a:lnTo>
                    <a:pt x="36" y="243"/>
                  </a:lnTo>
                  <a:lnTo>
                    <a:pt x="42" y="247"/>
                  </a:lnTo>
                  <a:lnTo>
                    <a:pt x="47" y="247"/>
                  </a:lnTo>
                  <a:lnTo>
                    <a:pt x="53" y="247"/>
                  </a:lnTo>
                  <a:lnTo>
                    <a:pt x="56" y="243"/>
                  </a:lnTo>
                  <a:lnTo>
                    <a:pt x="60" y="239"/>
                  </a:lnTo>
                  <a:lnTo>
                    <a:pt x="62" y="232"/>
                  </a:lnTo>
                  <a:lnTo>
                    <a:pt x="62" y="232"/>
                  </a:lnTo>
                  <a:lnTo>
                    <a:pt x="64" y="18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69" y="181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3" y="239"/>
                  </a:lnTo>
                  <a:lnTo>
                    <a:pt x="76" y="243"/>
                  </a:lnTo>
                  <a:lnTo>
                    <a:pt x="80" y="247"/>
                  </a:lnTo>
                  <a:lnTo>
                    <a:pt x="85" y="247"/>
                  </a:lnTo>
                  <a:lnTo>
                    <a:pt x="91" y="247"/>
                  </a:lnTo>
                  <a:lnTo>
                    <a:pt x="96" y="243"/>
                  </a:lnTo>
                  <a:lnTo>
                    <a:pt x="100" y="239"/>
                  </a:lnTo>
                  <a:lnTo>
                    <a:pt x="100" y="232"/>
                  </a:lnTo>
                  <a:lnTo>
                    <a:pt x="100" y="232"/>
                  </a:lnTo>
                  <a:lnTo>
                    <a:pt x="98" y="167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103" y="54"/>
                  </a:lnTo>
                  <a:lnTo>
                    <a:pt x="105" y="67"/>
                  </a:lnTo>
                  <a:lnTo>
                    <a:pt x="107" y="82"/>
                  </a:lnTo>
                  <a:lnTo>
                    <a:pt x="105" y="94"/>
                  </a:lnTo>
                  <a:lnTo>
                    <a:pt x="105" y="94"/>
                  </a:lnTo>
                  <a:lnTo>
                    <a:pt x="105" y="100"/>
                  </a:lnTo>
                  <a:lnTo>
                    <a:pt x="109" y="103"/>
                  </a:lnTo>
                  <a:lnTo>
                    <a:pt x="113" y="107"/>
                  </a:lnTo>
                  <a:lnTo>
                    <a:pt x="118" y="107"/>
                  </a:lnTo>
                  <a:lnTo>
                    <a:pt x="122" y="107"/>
                  </a:lnTo>
                  <a:lnTo>
                    <a:pt x="127" y="103"/>
                  </a:lnTo>
                  <a:lnTo>
                    <a:pt x="131" y="100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132" y="80"/>
                  </a:lnTo>
                  <a:lnTo>
                    <a:pt x="131" y="64"/>
                  </a:lnTo>
                  <a:lnTo>
                    <a:pt x="127" y="49"/>
                  </a:lnTo>
                  <a:lnTo>
                    <a:pt x="122" y="35"/>
                  </a:lnTo>
                  <a:lnTo>
                    <a:pt x="114" y="22"/>
                  </a:lnTo>
                  <a:lnTo>
                    <a:pt x="103" y="11"/>
                  </a:lnTo>
                  <a:lnTo>
                    <a:pt x="98" y="7"/>
                  </a:lnTo>
                  <a:lnTo>
                    <a:pt x="91" y="4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83" name="Group 78"/>
          <p:cNvGrpSpPr/>
          <p:nvPr/>
        </p:nvGrpSpPr>
        <p:grpSpPr>
          <a:xfrm>
            <a:off x="2494713" y="4444157"/>
            <a:ext cx="303824" cy="718141"/>
            <a:chOff x="3405334" y="1535355"/>
            <a:chExt cx="137038" cy="323909"/>
          </a:xfrm>
          <a:solidFill>
            <a:schemeClr val="bg1">
              <a:alpha val="95000"/>
            </a:schemeClr>
          </a:solidFill>
        </p:grpSpPr>
        <p:sp>
          <p:nvSpPr>
            <p:cNvPr id="105" name="Freeform 61"/>
            <p:cNvSpPr/>
            <p:nvPr/>
          </p:nvSpPr>
          <p:spPr bwMode="auto">
            <a:xfrm>
              <a:off x="3444784" y="1535355"/>
              <a:ext cx="56062" cy="5606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6" y="2"/>
                </a:cxn>
                <a:cxn ang="0">
                  <a:pos x="45" y="7"/>
                </a:cxn>
                <a:cxn ang="0">
                  <a:pos x="51" y="16"/>
                </a:cxn>
                <a:cxn ang="0">
                  <a:pos x="53" y="27"/>
                </a:cxn>
                <a:cxn ang="0">
                  <a:pos x="53" y="27"/>
                </a:cxn>
                <a:cxn ang="0">
                  <a:pos x="51" y="36"/>
                </a:cxn>
                <a:cxn ang="0">
                  <a:pos x="45" y="45"/>
                </a:cxn>
                <a:cxn ang="0">
                  <a:pos x="36" y="51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16" y="51"/>
                </a:cxn>
                <a:cxn ang="0">
                  <a:pos x="7" y="45"/>
                </a:cxn>
                <a:cxn ang="0">
                  <a:pos x="2" y="36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2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3" h="52">
                  <a:moveTo>
                    <a:pt x="25" y="0"/>
                  </a:moveTo>
                  <a:lnTo>
                    <a:pt x="25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1" y="36"/>
                  </a:lnTo>
                  <a:lnTo>
                    <a:pt x="45" y="45"/>
                  </a:lnTo>
                  <a:lnTo>
                    <a:pt x="36" y="51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16" y="51"/>
                  </a:lnTo>
                  <a:lnTo>
                    <a:pt x="7" y="45"/>
                  </a:lnTo>
                  <a:lnTo>
                    <a:pt x="2" y="3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6" name="Freeform 62"/>
            <p:cNvSpPr/>
            <p:nvPr/>
          </p:nvSpPr>
          <p:spPr bwMode="auto">
            <a:xfrm>
              <a:off x="3405334" y="1603875"/>
              <a:ext cx="137038" cy="255389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54" y="0"/>
                </a:cxn>
                <a:cxn ang="0">
                  <a:pos x="47" y="2"/>
                </a:cxn>
                <a:cxn ang="0">
                  <a:pos x="27" y="11"/>
                </a:cxn>
                <a:cxn ang="0">
                  <a:pos x="11" y="35"/>
                </a:cxn>
                <a:cxn ang="0">
                  <a:pos x="2" y="64"/>
                </a:cxn>
                <a:cxn ang="0">
                  <a:pos x="2" y="94"/>
                </a:cxn>
                <a:cxn ang="0">
                  <a:pos x="4" y="100"/>
                </a:cxn>
                <a:cxn ang="0">
                  <a:pos x="11" y="107"/>
                </a:cxn>
                <a:cxn ang="0">
                  <a:pos x="20" y="107"/>
                </a:cxn>
                <a:cxn ang="0">
                  <a:pos x="27" y="100"/>
                </a:cxn>
                <a:cxn ang="0">
                  <a:pos x="27" y="94"/>
                </a:cxn>
                <a:cxn ang="0">
                  <a:pos x="27" y="69"/>
                </a:cxn>
                <a:cxn ang="0">
                  <a:pos x="35" y="44"/>
                </a:cxn>
                <a:cxn ang="0">
                  <a:pos x="35" y="100"/>
                </a:cxn>
                <a:cxn ang="0">
                  <a:pos x="35" y="102"/>
                </a:cxn>
                <a:cxn ang="0">
                  <a:pos x="35" y="167"/>
                </a:cxn>
                <a:cxn ang="0">
                  <a:pos x="33" y="232"/>
                </a:cxn>
                <a:cxn ang="0">
                  <a:pos x="36" y="243"/>
                </a:cxn>
                <a:cxn ang="0">
                  <a:pos x="47" y="247"/>
                </a:cxn>
                <a:cxn ang="0">
                  <a:pos x="56" y="243"/>
                </a:cxn>
                <a:cxn ang="0">
                  <a:pos x="62" y="232"/>
                </a:cxn>
                <a:cxn ang="0">
                  <a:pos x="64" y="181"/>
                </a:cxn>
                <a:cxn ang="0">
                  <a:pos x="64" y="131"/>
                </a:cxn>
                <a:cxn ang="0">
                  <a:pos x="69" y="131"/>
                </a:cxn>
                <a:cxn ang="0">
                  <a:pos x="71" y="232"/>
                </a:cxn>
                <a:cxn ang="0">
                  <a:pos x="73" y="239"/>
                </a:cxn>
                <a:cxn ang="0">
                  <a:pos x="80" y="247"/>
                </a:cxn>
                <a:cxn ang="0">
                  <a:pos x="91" y="247"/>
                </a:cxn>
                <a:cxn ang="0">
                  <a:pos x="100" y="239"/>
                </a:cxn>
                <a:cxn ang="0">
                  <a:pos x="100" y="232"/>
                </a:cxn>
                <a:cxn ang="0">
                  <a:pos x="98" y="102"/>
                </a:cxn>
                <a:cxn ang="0">
                  <a:pos x="98" y="98"/>
                </a:cxn>
                <a:cxn ang="0">
                  <a:pos x="98" y="42"/>
                </a:cxn>
                <a:cxn ang="0">
                  <a:pos x="103" y="54"/>
                </a:cxn>
                <a:cxn ang="0">
                  <a:pos x="107" y="82"/>
                </a:cxn>
                <a:cxn ang="0">
                  <a:pos x="105" y="94"/>
                </a:cxn>
                <a:cxn ang="0">
                  <a:pos x="109" y="103"/>
                </a:cxn>
                <a:cxn ang="0">
                  <a:pos x="118" y="107"/>
                </a:cxn>
                <a:cxn ang="0">
                  <a:pos x="127" y="103"/>
                </a:cxn>
                <a:cxn ang="0">
                  <a:pos x="132" y="94"/>
                </a:cxn>
                <a:cxn ang="0">
                  <a:pos x="132" y="80"/>
                </a:cxn>
                <a:cxn ang="0">
                  <a:pos x="127" y="49"/>
                </a:cxn>
                <a:cxn ang="0">
                  <a:pos x="114" y="22"/>
                </a:cxn>
                <a:cxn ang="0">
                  <a:pos x="98" y="7"/>
                </a:cxn>
                <a:cxn ang="0">
                  <a:pos x="84" y="2"/>
                </a:cxn>
                <a:cxn ang="0">
                  <a:pos x="74" y="0"/>
                </a:cxn>
              </a:cxnLst>
              <a:rect l="0" t="0" r="r" b="b"/>
              <a:pathLst>
                <a:path w="132" h="247">
                  <a:moveTo>
                    <a:pt x="74" y="0"/>
                  </a:moveTo>
                  <a:lnTo>
                    <a:pt x="74" y="0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7" y="2"/>
                  </a:lnTo>
                  <a:lnTo>
                    <a:pt x="40" y="4"/>
                  </a:lnTo>
                  <a:lnTo>
                    <a:pt x="27" y="11"/>
                  </a:lnTo>
                  <a:lnTo>
                    <a:pt x="18" y="22"/>
                  </a:lnTo>
                  <a:lnTo>
                    <a:pt x="11" y="35"/>
                  </a:lnTo>
                  <a:lnTo>
                    <a:pt x="6" y="49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1" y="107"/>
                  </a:lnTo>
                  <a:lnTo>
                    <a:pt x="16" y="107"/>
                  </a:lnTo>
                  <a:lnTo>
                    <a:pt x="20" y="107"/>
                  </a:lnTo>
                  <a:lnTo>
                    <a:pt x="24" y="103"/>
                  </a:lnTo>
                  <a:lnTo>
                    <a:pt x="27" y="100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83"/>
                  </a:lnTo>
                  <a:lnTo>
                    <a:pt x="27" y="69"/>
                  </a:lnTo>
                  <a:lnTo>
                    <a:pt x="29" y="56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5" y="100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67"/>
                  </a:lnTo>
                  <a:lnTo>
                    <a:pt x="33" y="232"/>
                  </a:lnTo>
                  <a:lnTo>
                    <a:pt x="33" y="232"/>
                  </a:lnTo>
                  <a:lnTo>
                    <a:pt x="33" y="239"/>
                  </a:lnTo>
                  <a:lnTo>
                    <a:pt x="36" y="243"/>
                  </a:lnTo>
                  <a:lnTo>
                    <a:pt x="42" y="247"/>
                  </a:lnTo>
                  <a:lnTo>
                    <a:pt x="47" y="247"/>
                  </a:lnTo>
                  <a:lnTo>
                    <a:pt x="53" y="247"/>
                  </a:lnTo>
                  <a:lnTo>
                    <a:pt x="56" y="243"/>
                  </a:lnTo>
                  <a:lnTo>
                    <a:pt x="60" y="239"/>
                  </a:lnTo>
                  <a:lnTo>
                    <a:pt x="62" y="232"/>
                  </a:lnTo>
                  <a:lnTo>
                    <a:pt x="62" y="232"/>
                  </a:lnTo>
                  <a:lnTo>
                    <a:pt x="64" y="18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69" y="181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3" y="239"/>
                  </a:lnTo>
                  <a:lnTo>
                    <a:pt x="76" y="243"/>
                  </a:lnTo>
                  <a:lnTo>
                    <a:pt x="80" y="247"/>
                  </a:lnTo>
                  <a:lnTo>
                    <a:pt x="85" y="247"/>
                  </a:lnTo>
                  <a:lnTo>
                    <a:pt x="91" y="247"/>
                  </a:lnTo>
                  <a:lnTo>
                    <a:pt x="96" y="243"/>
                  </a:lnTo>
                  <a:lnTo>
                    <a:pt x="100" y="239"/>
                  </a:lnTo>
                  <a:lnTo>
                    <a:pt x="100" y="232"/>
                  </a:lnTo>
                  <a:lnTo>
                    <a:pt x="100" y="232"/>
                  </a:lnTo>
                  <a:lnTo>
                    <a:pt x="98" y="167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103" y="54"/>
                  </a:lnTo>
                  <a:lnTo>
                    <a:pt x="105" y="67"/>
                  </a:lnTo>
                  <a:lnTo>
                    <a:pt x="107" y="82"/>
                  </a:lnTo>
                  <a:lnTo>
                    <a:pt x="105" y="94"/>
                  </a:lnTo>
                  <a:lnTo>
                    <a:pt x="105" y="94"/>
                  </a:lnTo>
                  <a:lnTo>
                    <a:pt x="105" y="100"/>
                  </a:lnTo>
                  <a:lnTo>
                    <a:pt x="109" y="103"/>
                  </a:lnTo>
                  <a:lnTo>
                    <a:pt x="113" y="107"/>
                  </a:lnTo>
                  <a:lnTo>
                    <a:pt x="118" y="107"/>
                  </a:lnTo>
                  <a:lnTo>
                    <a:pt x="122" y="107"/>
                  </a:lnTo>
                  <a:lnTo>
                    <a:pt x="127" y="103"/>
                  </a:lnTo>
                  <a:lnTo>
                    <a:pt x="131" y="100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132" y="80"/>
                  </a:lnTo>
                  <a:lnTo>
                    <a:pt x="131" y="64"/>
                  </a:lnTo>
                  <a:lnTo>
                    <a:pt x="127" y="49"/>
                  </a:lnTo>
                  <a:lnTo>
                    <a:pt x="122" y="35"/>
                  </a:lnTo>
                  <a:lnTo>
                    <a:pt x="114" y="22"/>
                  </a:lnTo>
                  <a:lnTo>
                    <a:pt x="103" y="11"/>
                  </a:lnTo>
                  <a:lnTo>
                    <a:pt x="98" y="7"/>
                  </a:lnTo>
                  <a:lnTo>
                    <a:pt x="91" y="4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84" name="Group 78"/>
          <p:cNvGrpSpPr/>
          <p:nvPr/>
        </p:nvGrpSpPr>
        <p:grpSpPr>
          <a:xfrm>
            <a:off x="2832068" y="4444157"/>
            <a:ext cx="303824" cy="718141"/>
            <a:chOff x="3405334" y="1535355"/>
            <a:chExt cx="137038" cy="323909"/>
          </a:xfrm>
          <a:solidFill>
            <a:schemeClr val="bg1">
              <a:alpha val="95000"/>
            </a:schemeClr>
          </a:solidFill>
        </p:grpSpPr>
        <p:sp>
          <p:nvSpPr>
            <p:cNvPr id="103" name="Freeform 61"/>
            <p:cNvSpPr/>
            <p:nvPr/>
          </p:nvSpPr>
          <p:spPr bwMode="auto">
            <a:xfrm>
              <a:off x="3444784" y="1535355"/>
              <a:ext cx="56062" cy="5606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6" y="2"/>
                </a:cxn>
                <a:cxn ang="0">
                  <a:pos x="45" y="7"/>
                </a:cxn>
                <a:cxn ang="0">
                  <a:pos x="51" y="16"/>
                </a:cxn>
                <a:cxn ang="0">
                  <a:pos x="53" y="27"/>
                </a:cxn>
                <a:cxn ang="0">
                  <a:pos x="53" y="27"/>
                </a:cxn>
                <a:cxn ang="0">
                  <a:pos x="51" y="36"/>
                </a:cxn>
                <a:cxn ang="0">
                  <a:pos x="45" y="45"/>
                </a:cxn>
                <a:cxn ang="0">
                  <a:pos x="36" y="51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16" y="51"/>
                </a:cxn>
                <a:cxn ang="0">
                  <a:pos x="7" y="45"/>
                </a:cxn>
                <a:cxn ang="0">
                  <a:pos x="2" y="36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2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3" h="52">
                  <a:moveTo>
                    <a:pt x="25" y="0"/>
                  </a:moveTo>
                  <a:lnTo>
                    <a:pt x="25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1" y="36"/>
                  </a:lnTo>
                  <a:lnTo>
                    <a:pt x="45" y="45"/>
                  </a:lnTo>
                  <a:lnTo>
                    <a:pt x="36" y="51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16" y="51"/>
                  </a:lnTo>
                  <a:lnTo>
                    <a:pt x="7" y="45"/>
                  </a:lnTo>
                  <a:lnTo>
                    <a:pt x="2" y="3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4" name="Freeform 62"/>
            <p:cNvSpPr/>
            <p:nvPr/>
          </p:nvSpPr>
          <p:spPr bwMode="auto">
            <a:xfrm>
              <a:off x="3405334" y="1603875"/>
              <a:ext cx="137038" cy="255389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54" y="0"/>
                </a:cxn>
                <a:cxn ang="0">
                  <a:pos x="47" y="2"/>
                </a:cxn>
                <a:cxn ang="0">
                  <a:pos x="27" y="11"/>
                </a:cxn>
                <a:cxn ang="0">
                  <a:pos x="11" y="35"/>
                </a:cxn>
                <a:cxn ang="0">
                  <a:pos x="2" y="64"/>
                </a:cxn>
                <a:cxn ang="0">
                  <a:pos x="2" y="94"/>
                </a:cxn>
                <a:cxn ang="0">
                  <a:pos x="4" y="100"/>
                </a:cxn>
                <a:cxn ang="0">
                  <a:pos x="11" y="107"/>
                </a:cxn>
                <a:cxn ang="0">
                  <a:pos x="20" y="107"/>
                </a:cxn>
                <a:cxn ang="0">
                  <a:pos x="27" y="100"/>
                </a:cxn>
                <a:cxn ang="0">
                  <a:pos x="27" y="94"/>
                </a:cxn>
                <a:cxn ang="0">
                  <a:pos x="27" y="69"/>
                </a:cxn>
                <a:cxn ang="0">
                  <a:pos x="35" y="44"/>
                </a:cxn>
                <a:cxn ang="0">
                  <a:pos x="35" y="100"/>
                </a:cxn>
                <a:cxn ang="0">
                  <a:pos x="35" y="102"/>
                </a:cxn>
                <a:cxn ang="0">
                  <a:pos x="35" y="167"/>
                </a:cxn>
                <a:cxn ang="0">
                  <a:pos x="33" y="232"/>
                </a:cxn>
                <a:cxn ang="0">
                  <a:pos x="36" y="243"/>
                </a:cxn>
                <a:cxn ang="0">
                  <a:pos x="47" y="247"/>
                </a:cxn>
                <a:cxn ang="0">
                  <a:pos x="56" y="243"/>
                </a:cxn>
                <a:cxn ang="0">
                  <a:pos x="62" y="232"/>
                </a:cxn>
                <a:cxn ang="0">
                  <a:pos x="64" y="181"/>
                </a:cxn>
                <a:cxn ang="0">
                  <a:pos x="64" y="131"/>
                </a:cxn>
                <a:cxn ang="0">
                  <a:pos x="69" y="131"/>
                </a:cxn>
                <a:cxn ang="0">
                  <a:pos x="71" y="232"/>
                </a:cxn>
                <a:cxn ang="0">
                  <a:pos x="73" y="239"/>
                </a:cxn>
                <a:cxn ang="0">
                  <a:pos x="80" y="247"/>
                </a:cxn>
                <a:cxn ang="0">
                  <a:pos x="91" y="247"/>
                </a:cxn>
                <a:cxn ang="0">
                  <a:pos x="100" y="239"/>
                </a:cxn>
                <a:cxn ang="0">
                  <a:pos x="100" y="232"/>
                </a:cxn>
                <a:cxn ang="0">
                  <a:pos x="98" y="102"/>
                </a:cxn>
                <a:cxn ang="0">
                  <a:pos x="98" y="98"/>
                </a:cxn>
                <a:cxn ang="0">
                  <a:pos x="98" y="42"/>
                </a:cxn>
                <a:cxn ang="0">
                  <a:pos x="103" y="54"/>
                </a:cxn>
                <a:cxn ang="0">
                  <a:pos x="107" y="82"/>
                </a:cxn>
                <a:cxn ang="0">
                  <a:pos x="105" y="94"/>
                </a:cxn>
                <a:cxn ang="0">
                  <a:pos x="109" y="103"/>
                </a:cxn>
                <a:cxn ang="0">
                  <a:pos x="118" y="107"/>
                </a:cxn>
                <a:cxn ang="0">
                  <a:pos x="127" y="103"/>
                </a:cxn>
                <a:cxn ang="0">
                  <a:pos x="132" y="94"/>
                </a:cxn>
                <a:cxn ang="0">
                  <a:pos x="132" y="80"/>
                </a:cxn>
                <a:cxn ang="0">
                  <a:pos x="127" y="49"/>
                </a:cxn>
                <a:cxn ang="0">
                  <a:pos x="114" y="22"/>
                </a:cxn>
                <a:cxn ang="0">
                  <a:pos x="98" y="7"/>
                </a:cxn>
                <a:cxn ang="0">
                  <a:pos x="84" y="2"/>
                </a:cxn>
                <a:cxn ang="0">
                  <a:pos x="74" y="0"/>
                </a:cxn>
              </a:cxnLst>
              <a:rect l="0" t="0" r="r" b="b"/>
              <a:pathLst>
                <a:path w="132" h="247">
                  <a:moveTo>
                    <a:pt x="74" y="0"/>
                  </a:moveTo>
                  <a:lnTo>
                    <a:pt x="74" y="0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7" y="2"/>
                  </a:lnTo>
                  <a:lnTo>
                    <a:pt x="40" y="4"/>
                  </a:lnTo>
                  <a:lnTo>
                    <a:pt x="27" y="11"/>
                  </a:lnTo>
                  <a:lnTo>
                    <a:pt x="18" y="22"/>
                  </a:lnTo>
                  <a:lnTo>
                    <a:pt x="11" y="35"/>
                  </a:lnTo>
                  <a:lnTo>
                    <a:pt x="6" y="49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1" y="107"/>
                  </a:lnTo>
                  <a:lnTo>
                    <a:pt x="16" y="107"/>
                  </a:lnTo>
                  <a:lnTo>
                    <a:pt x="20" y="107"/>
                  </a:lnTo>
                  <a:lnTo>
                    <a:pt x="24" y="103"/>
                  </a:lnTo>
                  <a:lnTo>
                    <a:pt x="27" y="100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83"/>
                  </a:lnTo>
                  <a:lnTo>
                    <a:pt x="27" y="69"/>
                  </a:lnTo>
                  <a:lnTo>
                    <a:pt x="29" y="56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5" y="100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67"/>
                  </a:lnTo>
                  <a:lnTo>
                    <a:pt x="33" y="232"/>
                  </a:lnTo>
                  <a:lnTo>
                    <a:pt x="33" y="232"/>
                  </a:lnTo>
                  <a:lnTo>
                    <a:pt x="33" y="239"/>
                  </a:lnTo>
                  <a:lnTo>
                    <a:pt x="36" y="243"/>
                  </a:lnTo>
                  <a:lnTo>
                    <a:pt x="42" y="247"/>
                  </a:lnTo>
                  <a:lnTo>
                    <a:pt x="47" y="247"/>
                  </a:lnTo>
                  <a:lnTo>
                    <a:pt x="53" y="247"/>
                  </a:lnTo>
                  <a:lnTo>
                    <a:pt x="56" y="243"/>
                  </a:lnTo>
                  <a:lnTo>
                    <a:pt x="60" y="239"/>
                  </a:lnTo>
                  <a:lnTo>
                    <a:pt x="62" y="232"/>
                  </a:lnTo>
                  <a:lnTo>
                    <a:pt x="62" y="232"/>
                  </a:lnTo>
                  <a:lnTo>
                    <a:pt x="64" y="18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69" y="181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3" y="239"/>
                  </a:lnTo>
                  <a:lnTo>
                    <a:pt x="76" y="243"/>
                  </a:lnTo>
                  <a:lnTo>
                    <a:pt x="80" y="247"/>
                  </a:lnTo>
                  <a:lnTo>
                    <a:pt x="85" y="247"/>
                  </a:lnTo>
                  <a:lnTo>
                    <a:pt x="91" y="247"/>
                  </a:lnTo>
                  <a:lnTo>
                    <a:pt x="96" y="243"/>
                  </a:lnTo>
                  <a:lnTo>
                    <a:pt x="100" y="239"/>
                  </a:lnTo>
                  <a:lnTo>
                    <a:pt x="100" y="232"/>
                  </a:lnTo>
                  <a:lnTo>
                    <a:pt x="100" y="232"/>
                  </a:lnTo>
                  <a:lnTo>
                    <a:pt x="98" y="167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103" y="54"/>
                  </a:lnTo>
                  <a:lnTo>
                    <a:pt x="105" y="67"/>
                  </a:lnTo>
                  <a:lnTo>
                    <a:pt x="107" y="82"/>
                  </a:lnTo>
                  <a:lnTo>
                    <a:pt x="105" y="94"/>
                  </a:lnTo>
                  <a:lnTo>
                    <a:pt x="105" y="94"/>
                  </a:lnTo>
                  <a:lnTo>
                    <a:pt x="105" y="100"/>
                  </a:lnTo>
                  <a:lnTo>
                    <a:pt x="109" y="103"/>
                  </a:lnTo>
                  <a:lnTo>
                    <a:pt x="113" y="107"/>
                  </a:lnTo>
                  <a:lnTo>
                    <a:pt x="118" y="107"/>
                  </a:lnTo>
                  <a:lnTo>
                    <a:pt x="122" y="107"/>
                  </a:lnTo>
                  <a:lnTo>
                    <a:pt x="127" y="103"/>
                  </a:lnTo>
                  <a:lnTo>
                    <a:pt x="131" y="100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132" y="80"/>
                  </a:lnTo>
                  <a:lnTo>
                    <a:pt x="131" y="64"/>
                  </a:lnTo>
                  <a:lnTo>
                    <a:pt x="127" y="49"/>
                  </a:lnTo>
                  <a:lnTo>
                    <a:pt x="122" y="35"/>
                  </a:lnTo>
                  <a:lnTo>
                    <a:pt x="114" y="22"/>
                  </a:lnTo>
                  <a:lnTo>
                    <a:pt x="103" y="11"/>
                  </a:lnTo>
                  <a:lnTo>
                    <a:pt x="98" y="7"/>
                  </a:lnTo>
                  <a:lnTo>
                    <a:pt x="91" y="4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85" name="Group 78"/>
          <p:cNvGrpSpPr/>
          <p:nvPr/>
        </p:nvGrpSpPr>
        <p:grpSpPr>
          <a:xfrm>
            <a:off x="3169423" y="4444157"/>
            <a:ext cx="303824" cy="718141"/>
            <a:chOff x="3405334" y="1535355"/>
            <a:chExt cx="137038" cy="323909"/>
          </a:xfrm>
          <a:solidFill>
            <a:schemeClr val="bg1">
              <a:alpha val="95000"/>
            </a:schemeClr>
          </a:solidFill>
        </p:grpSpPr>
        <p:sp>
          <p:nvSpPr>
            <p:cNvPr id="101" name="Freeform 61"/>
            <p:cNvSpPr/>
            <p:nvPr/>
          </p:nvSpPr>
          <p:spPr bwMode="auto">
            <a:xfrm>
              <a:off x="3444784" y="1535355"/>
              <a:ext cx="56062" cy="5606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6" y="2"/>
                </a:cxn>
                <a:cxn ang="0">
                  <a:pos x="45" y="7"/>
                </a:cxn>
                <a:cxn ang="0">
                  <a:pos x="51" y="16"/>
                </a:cxn>
                <a:cxn ang="0">
                  <a:pos x="53" y="27"/>
                </a:cxn>
                <a:cxn ang="0">
                  <a:pos x="53" y="27"/>
                </a:cxn>
                <a:cxn ang="0">
                  <a:pos x="51" y="36"/>
                </a:cxn>
                <a:cxn ang="0">
                  <a:pos x="45" y="45"/>
                </a:cxn>
                <a:cxn ang="0">
                  <a:pos x="36" y="51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16" y="51"/>
                </a:cxn>
                <a:cxn ang="0">
                  <a:pos x="7" y="45"/>
                </a:cxn>
                <a:cxn ang="0">
                  <a:pos x="2" y="36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2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3" h="52">
                  <a:moveTo>
                    <a:pt x="25" y="0"/>
                  </a:moveTo>
                  <a:lnTo>
                    <a:pt x="25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1" y="36"/>
                  </a:lnTo>
                  <a:lnTo>
                    <a:pt x="45" y="45"/>
                  </a:lnTo>
                  <a:lnTo>
                    <a:pt x="36" y="51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16" y="51"/>
                  </a:lnTo>
                  <a:lnTo>
                    <a:pt x="7" y="45"/>
                  </a:lnTo>
                  <a:lnTo>
                    <a:pt x="2" y="3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2" name="Freeform 62"/>
            <p:cNvSpPr/>
            <p:nvPr/>
          </p:nvSpPr>
          <p:spPr bwMode="auto">
            <a:xfrm>
              <a:off x="3405334" y="1603875"/>
              <a:ext cx="137038" cy="255389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54" y="0"/>
                </a:cxn>
                <a:cxn ang="0">
                  <a:pos x="47" y="2"/>
                </a:cxn>
                <a:cxn ang="0">
                  <a:pos x="27" y="11"/>
                </a:cxn>
                <a:cxn ang="0">
                  <a:pos x="11" y="35"/>
                </a:cxn>
                <a:cxn ang="0">
                  <a:pos x="2" y="64"/>
                </a:cxn>
                <a:cxn ang="0">
                  <a:pos x="2" y="94"/>
                </a:cxn>
                <a:cxn ang="0">
                  <a:pos x="4" y="100"/>
                </a:cxn>
                <a:cxn ang="0">
                  <a:pos x="11" y="107"/>
                </a:cxn>
                <a:cxn ang="0">
                  <a:pos x="20" y="107"/>
                </a:cxn>
                <a:cxn ang="0">
                  <a:pos x="27" y="100"/>
                </a:cxn>
                <a:cxn ang="0">
                  <a:pos x="27" y="94"/>
                </a:cxn>
                <a:cxn ang="0">
                  <a:pos x="27" y="69"/>
                </a:cxn>
                <a:cxn ang="0">
                  <a:pos x="35" y="44"/>
                </a:cxn>
                <a:cxn ang="0">
                  <a:pos x="35" y="100"/>
                </a:cxn>
                <a:cxn ang="0">
                  <a:pos x="35" y="102"/>
                </a:cxn>
                <a:cxn ang="0">
                  <a:pos x="35" y="167"/>
                </a:cxn>
                <a:cxn ang="0">
                  <a:pos x="33" y="232"/>
                </a:cxn>
                <a:cxn ang="0">
                  <a:pos x="36" y="243"/>
                </a:cxn>
                <a:cxn ang="0">
                  <a:pos x="47" y="247"/>
                </a:cxn>
                <a:cxn ang="0">
                  <a:pos x="56" y="243"/>
                </a:cxn>
                <a:cxn ang="0">
                  <a:pos x="62" y="232"/>
                </a:cxn>
                <a:cxn ang="0">
                  <a:pos x="64" y="181"/>
                </a:cxn>
                <a:cxn ang="0">
                  <a:pos x="64" y="131"/>
                </a:cxn>
                <a:cxn ang="0">
                  <a:pos x="69" y="131"/>
                </a:cxn>
                <a:cxn ang="0">
                  <a:pos x="71" y="232"/>
                </a:cxn>
                <a:cxn ang="0">
                  <a:pos x="73" y="239"/>
                </a:cxn>
                <a:cxn ang="0">
                  <a:pos x="80" y="247"/>
                </a:cxn>
                <a:cxn ang="0">
                  <a:pos x="91" y="247"/>
                </a:cxn>
                <a:cxn ang="0">
                  <a:pos x="100" y="239"/>
                </a:cxn>
                <a:cxn ang="0">
                  <a:pos x="100" y="232"/>
                </a:cxn>
                <a:cxn ang="0">
                  <a:pos x="98" y="102"/>
                </a:cxn>
                <a:cxn ang="0">
                  <a:pos x="98" y="98"/>
                </a:cxn>
                <a:cxn ang="0">
                  <a:pos x="98" y="42"/>
                </a:cxn>
                <a:cxn ang="0">
                  <a:pos x="103" y="54"/>
                </a:cxn>
                <a:cxn ang="0">
                  <a:pos x="107" y="82"/>
                </a:cxn>
                <a:cxn ang="0">
                  <a:pos x="105" y="94"/>
                </a:cxn>
                <a:cxn ang="0">
                  <a:pos x="109" y="103"/>
                </a:cxn>
                <a:cxn ang="0">
                  <a:pos x="118" y="107"/>
                </a:cxn>
                <a:cxn ang="0">
                  <a:pos x="127" y="103"/>
                </a:cxn>
                <a:cxn ang="0">
                  <a:pos x="132" y="94"/>
                </a:cxn>
                <a:cxn ang="0">
                  <a:pos x="132" y="80"/>
                </a:cxn>
                <a:cxn ang="0">
                  <a:pos x="127" y="49"/>
                </a:cxn>
                <a:cxn ang="0">
                  <a:pos x="114" y="22"/>
                </a:cxn>
                <a:cxn ang="0">
                  <a:pos x="98" y="7"/>
                </a:cxn>
                <a:cxn ang="0">
                  <a:pos x="84" y="2"/>
                </a:cxn>
                <a:cxn ang="0">
                  <a:pos x="74" y="0"/>
                </a:cxn>
              </a:cxnLst>
              <a:rect l="0" t="0" r="r" b="b"/>
              <a:pathLst>
                <a:path w="132" h="247">
                  <a:moveTo>
                    <a:pt x="74" y="0"/>
                  </a:moveTo>
                  <a:lnTo>
                    <a:pt x="74" y="0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7" y="2"/>
                  </a:lnTo>
                  <a:lnTo>
                    <a:pt x="40" y="4"/>
                  </a:lnTo>
                  <a:lnTo>
                    <a:pt x="27" y="11"/>
                  </a:lnTo>
                  <a:lnTo>
                    <a:pt x="18" y="22"/>
                  </a:lnTo>
                  <a:lnTo>
                    <a:pt x="11" y="35"/>
                  </a:lnTo>
                  <a:lnTo>
                    <a:pt x="6" y="49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1" y="107"/>
                  </a:lnTo>
                  <a:lnTo>
                    <a:pt x="16" y="107"/>
                  </a:lnTo>
                  <a:lnTo>
                    <a:pt x="20" y="107"/>
                  </a:lnTo>
                  <a:lnTo>
                    <a:pt x="24" y="103"/>
                  </a:lnTo>
                  <a:lnTo>
                    <a:pt x="27" y="100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83"/>
                  </a:lnTo>
                  <a:lnTo>
                    <a:pt x="27" y="69"/>
                  </a:lnTo>
                  <a:lnTo>
                    <a:pt x="29" y="56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5" y="100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67"/>
                  </a:lnTo>
                  <a:lnTo>
                    <a:pt x="33" y="232"/>
                  </a:lnTo>
                  <a:lnTo>
                    <a:pt x="33" y="232"/>
                  </a:lnTo>
                  <a:lnTo>
                    <a:pt x="33" y="239"/>
                  </a:lnTo>
                  <a:lnTo>
                    <a:pt x="36" y="243"/>
                  </a:lnTo>
                  <a:lnTo>
                    <a:pt x="42" y="247"/>
                  </a:lnTo>
                  <a:lnTo>
                    <a:pt x="47" y="247"/>
                  </a:lnTo>
                  <a:lnTo>
                    <a:pt x="53" y="247"/>
                  </a:lnTo>
                  <a:lnTo>
                    <a:pt x="56" y="243"/>
                  </a:lnTo>
                  <a:lnTo>
                    <a:pt x="60" y="239"/>
                  </a:lnTo>
                  <a:lnTo>
                    <a:pt x="62" y="232"/>
                  </a:lnTo>
                  <a:lnTo>
                    <a:pt x="62" y="232"/>
                  </a:lnTo>
                  <a:lnTo>
                    <a:pt x="64" y="18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69" y="181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3" y="239"/>
                  </a:lnTo>
                  <a:lnTo>
                    <a:pt x="76" y="243"/>
                  </a:lnTo>
                  <a:lnTo>
                    <a:pt x="80" y="247"/>
                  </a:lnTo>
                  <a:lnTo>
                    <a:pt x="85" y="247"/>
                  </a:lnTo>
                  <a:lnTo>
                    <a:pt x="91" y="247"/>
                  </a:lnTo>
                  <a:lnTo>
                    <a:pt x="96" y="243"/>
                  </a:lnTo>
                  <a:lnTo>
                    <a:pt x="100" y="239"/>
                  </a:lnTo>
                  <a:lnTo>
                    <a:pt x="100" y="232"/>
                  </a:lnTo>
                  <a:lnTo>
                    <a:pt x="100" y="232"/>
                  </a:lnTo>
                  <a:lnTo>
                    <a:pt x="98" y="167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103" y="54"/>
                  </a:lnTo>
                  <a:lnTo>
                    <a:pt x="105" y="67"/>
                  </a:lnTo>
                  <a:lnTo>
                    <a:pt x="107" y="82"/>
                  </a:lnTo>
                  <a:lnTo>
                    <a:pt x="105" y="94"/>
                  </a:lnTo>
                  <a:lnTo>
                    <a:pt x="105" y="94"/>
                  </a:lnTo>
                  <a:lnTo>
                    <a:pt x="105" y="100"/>
                  </a:lnTo>
                  <a:lnTo>
                    <a:pt x="109" y="103"/>
                  </a:lnTo>
                  <a:lnTo>
                    <a:pt x="113" y="107"/>
                  </a:lnTo>
                  <a:lnTo>
                    <a:pt x="118" y="107"/>
                  </a:lnTo>
                  <a:lnTo>
                    <a:pt x="122" y="107"/>
                  </a:lnTo>
                  <a:lnTo>
                    <a:pt x="127" y="103"/>
                  </a:lnTo>
                  <a:lnTo>
                    <a:pt x="131" y="100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132" y="80"/>
                  </a:lnTo>
                  <a:lnTo>
                    <a:pt x="131" y="64"/>
                  </a:lnTo>
                  <a:lnTo>
                    <a:pt x="127" y="49"/>
                  </a:lnTo>
                  <a:lnTo>
                    <a:pt x="122" y="35"/>
                  </a:lnTo>
                  <a:lnTo>
                    <a:pt x="114" y="22"/>
                  </a:lnTo>
                  <a:lnTo>
                    <a:pt x="103" y="11"/>
                  </a:lnTo>
                  <a:lnTo>
                    <a:pt x="98" y="7"/>
                  </a:lnTo>
                  <a:lnTo>
                    <a:pt x="91" y="4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86" name="Group 78"/>
          <p:cNvGrpSpPr/>
          <p:nvPr/>
        </p:nvGrpSpPr>
        <p:grpSpPr>
          <a:xfrm>
            <a:off x="3506779" y="4444157"/>
            <a:ext cx="303824" cy="718141"/>
            <a:chOff x="3405334" y="1535355"/>
            <a:chExt cx="137038" cy="323909"/>
          </a:xfrm>
          <a:solidFill>
            <a:schemeClr val="bg1">
              <a:alpha val="95000"/>
            </a:schemeClr>
          </a:solidFill>
        </p:grpSpPr>
        <p:sp>
          <p:nvSpPr>
            <p:cNvPr id="99" name="Freeform 61"/>
            <p:cNvSpPr/>
            <p:nvPr/>
          </p:nvSpPr>
          <p:spPr bwMode="auto">
            <a:xfrm>
              <a:off x="3444784" y="1535355"/>
              <a:ext cx="56062" cy="5606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6" y="2"/>
                </a:cxn>
                <a:cxn ang="0">
                  <a:pos x="45" y="7"/>
                </a:cxn>
                <a:cxn ang="0">
                  <a:pos x="51" y="16"/>
                </a:cxn>
                <a:cxn ang="0">
                  <a:pos x="53" y="27"/>
                </a:cxn>
                <a:cxn ang="0">
                  <a:pos x="53" y="27"/>
                </a:cxn>
                <a:cxn ang="0">
                  <a:pos x="51" y="36"/>
                </a:cxn>
                <a:cxn ang="0">
                  <a:pos x="45" y="45"/>
                </a:cxn>
                <a:cxn ang="0">
                  <a:pos x="36" y="51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16" y="51"/>
                </a:cxn>
                <a:cxn ang="0">
                  <a:pos x="7" y="45"/>
                </a:cxn>
                <a:cxn ang="0">
                  <a:pos x="2" y="36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2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3" h="52">
                  <a:moveTo>
                    <a:pt x="25" y="0"/>
                  </a:moveTo>
                  <a:lnTo>
                    <a:pt x="25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1" y="36"/>
                  </a:lnTo>
                  <a:lnTo>
                    <a:pt x="45" y="45"/>
                  </a:lnTo>
                  <a:lnTo>
                    <a:pt x="36" y="51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16" y="51"/>
                  </a:lnTo>
                  <a:lnTo>
                    <a:pt x="7" y="45"/>
                  </a:lnTo>
                  <a:lnTo>
                    <a:pt x="2" y="3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0" name="Freeform 62"/>
            <p:cNvSpPr/>
            <p:nvPr/>
          </p:nvSpPr>
          <p:spPr bwMode="auto">
            <a:xfrm>
              <a:off x="3405334" y="1603875"/>
              <a:ext cx="137038" cy="255389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54" y="0"/>
                </a:cxn>
                <a:cxn ang="0">
                  <a:pos x="47" y="2"/>
                </a:cxn>
                <a:cxn ang="0">
                  <a:pos x="27" y="11"/>
                </a:cxn>
                <a:cxn ang="0">
                  <a:pos x="11" y="35"/>
                </a:cxn>
                <a:cxn ang="0">
                  <a:pos x="2" y="64"/>
                </a:cxn>
                <a:cxn ang="0">
                  <a:pos x="2" y="94"/>
                </a:cxn>
                <a:cxn ang="0">
                  <a:pos x="4" y="100"/>
                </a:cxn>
                <a:cxn ang="0">
                  <a:pos x="11" y="107"/>
                </a:cxn>
                <a:cxn ang="0">
                  <a:pos x="20" y="107"/>
                </a:cxn>
                <a:cxn ang="0">
                  <a:pos x="27" y="100"/>
                </a:cxn>
                <a:cxn ang="0">
                  <a:pos x="27" y="94"/>
                </a:cxn>
                <a:cxn ang="0">
                  <a:pos x="27" y="69"/>
                </a:cxn>
                <a:cxn ang="0">
                  <a:pos x="35" y="44"/>
                </a:cxn>
                <a:cxn ang="0">
                  <a:pos x="35" y="100"/>
                </a:cxn>
                <a:cxn ang="0">
                  <a:pos x="35" y="102"/>
                </a:cxn>
                <a:cxn ang="0">
                  <a:pos x="35" y="167"/>
                </a:cxn>
                <a:cxn ang="0">
                  <a:pos x="33" y="232"/>
                </a:cxn>
                <a:cxn ang="0">
                  <a:pos x="36" y="243"/>
                </a:cxn>
                <a:cxn ang="0">
                  <a:pos x="47" y="247"/>
                </a:cxn>
                <a:cxn ang="0">
                  <a:pos x="56" y="243"/>
                </a:cxn>
                <a:cxn ang="0">
                  <a:pos x="62" y="232"/>
                </a:cxn>
                <a:cxn ang="0">
                  <a:pos x="64" y="181"/>
                </a:cxn>
                <a:cxn ang="0">
                  <a:pos x="64" y="131"/>
                </a:cxn>
                <a:cxn ang="0">
                  <a:pos x="69" y="131"/>
                </a:cxn>
                <a:cxn ang="0">
                  <a:pos x="71" y="232"/>
                </a:cxn>
                <a:cxn ang="0">
                  <a:pos x="73" y="239"/>
                </a:cxn>
                <a:cxn ang="0">
                  <a:pos x="80" y="247"/>
                </a:cxn>
                <a:cxn ang="0">
                  <a:pos x="91" y="247"/>
                </a:cxn>
                <a:cxn ang="0">
                  <a:pos x="100" y="239"/>
                </a:cxn>
                <a:cxn ang="0">
                  <a:pos x="100" y="232"/>
                </a:cxn>
                <a:cxn ang="0">
                  <a:pos x="98" y="102"/>
                </a:cxn>
                <a:cxn ang="0">
                  <a:pos x="98" y="98"/>
                </a:cxn>
                <a:cxn ang="0">
                  <a:pos x="98" y="42"/>
                </a:cxn>
                <a:cxn ang="0">
                  <a:pos x="103" y="54"/>
                </a:cxn>
                <a:cxn ang="0">
                  <a:pos x="107" y="82"/>
                </a:cxn>
                <a:cxn ang="0">
                  <a:pos x="105" y="94"/>
                </a:cxn>
                <a:cxn ang="0">
                  <a:pos x="109" y="103"/>
                </a:cxn>
                <a:cxn ang="0">
                  <a:pos x="118" y="107"/>
                </a:cxn>
                <a:cxn ang="0">
                  <a:pos x="127" y="103"/>
                </a:cxn>
                <a:cxn ang="0">
                  <a:pos x="132" y="94"/>
                </a:cxn>
                <a:cxn ang="0">
                  <a:pos x="132" y="80"/>
                </a:cxn>
                <a:cxn ang="0">
                  <a:pos x="127" y="49"/>
                </a:cxn>
                <a:cxn ang="0">
                  <a:pos x="114" y="22"/>
                </a:cxn>
                <a:cxn ang="0">
                  <a:pos x="98" y="7"/>
                </a:cxn>
                <a:cxn ang="0">
                  <a:pos x="84" y="2"/>
                </a:cxn>
                <a:cxn ang="0">
                  <a:pos x="74" y="0"/>
                </a:cxn>
              </a:cxnLst>
              <a:rect l="0" t="0" r="r" b="b"/>
              <a:pathLst>
                <a:path w="132" h="247">
                  <a:moveTo>
                    <a:pt x="74" y="0"/>
                  </a:moveTo>
                  <a:lnTo>
                    <a:pt x="74" y="0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7" y="2"/>
                  </a:lnTo>
                  <a:lnTo>
                    <a:pt x="40" y="4"/>
                  </a:lnTo>
                  <a:lnTo>
                    <a:pt x="27" y="11"/>
                  </a:lnTo>
                  <a:lnTo>
                    <a:pt x="18" y="22"/>
                  </a:lnTo>
                  <a:lnTo>
                    <a:pt x="11" y="35"/>
                  </a:lnTo>
                  <a:lnTo>
                    <a:pt x="6" y="49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1" y="107"/>
                  </a:lnTo>
                  <a:lnTo>
                    <a:pt x="16" y="107"/>
                  </a:lnTo>
                  <a:lnTo>
                    <a:pt x="20" y="107"/>
                  </a:lnTo>
                  <a:lnTo>
                    <a:pt x="24" y="103"/>
                  </a:lnTo>
                  <a:lnTo>
                    <a:pt x="27" y="100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83"/>
                  </a:lnTo>
                  <a:lnTo>
                    <a:pt x="27" y="69"/>
                  </a:lnTo>
                  <a:lnTo>
                    <a:pt x="29" y="56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5" y="100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67"/>
                  </a:lnTo>
                  <a:lnTo>
                    <a:pt x="33" y="232"/>
                  </a:lnTo>
                  <a:lnTo>
                    <a:pt x="33" y="232"/>
                  </a:lnTo>
                  <a:lnTo>
                    <a:pt x="33" y="239"/>
                  </a:lnTo>
                  <a:lnTo>
                    <a:pt x="36" y="243"/>
                  </a:lnTo>
                  <a:lnTo>
                    <a:pt x="42" y="247"/>
                  </a:lnTo>
                  <a:lnTo>
                    <a:pt x="47" y="247"/>
                  </a:lnTo>
                  <a:lnTo>
                    <a:pt x="53" y="247"/>
                  </a:lnTo>
                  <a:lnTo>
                    <a:pt x="56" y="243"/>
                  </a:lnTo>
                  <a:lnTo>
                    <a:pt x="60" y="239"/>
                  </a:lnTo>
                  <a:lnTo>
                    <a:pt x="62" y="232"/>
                  </a:lnTo>
                  <a:lnTo>
                    <a:pt x="62" y="232"/>
                  </a:lnTo>
                  <a:lnTo>
                    <a:pt x="64" y="18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69" y="181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3" y="239"/>
                  </a:lnTo>
                  <a:lnTo>
                    <a:pt x="76" y="243"/>
                  </a:lnTo>
                  <a:lnTo>
                    <a:pt x="80" y="247"/>
                  </a:lnTo>
                  <a:lnTo>
                    <a:pt x="85" y="247"/>
                  </a:lnTo>
                  <a:lnTo>
                    <a:pt x="91" y="247"/>
                  </a:lnTo>
                  <a:lnTo>
                    <a:pt x="96" y="243"/>
                  </a:lnTo>
                  <a:lnTo>
                    <a:pt x="100" y="239"/>
                  </a:lnTo>
                  <a:lnTo>
                    <a:pt x="100" y="232"/>
                  </a:lnTo>
                  <a:lnTo>
                    <a:pt x="100" y="232"/>
                  </a:lnTo>
                  <a:lnTo>
                    <a:pt x="98" y="167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103" y="54"/>
                  </a:lnTo>
                  <a:lnTo>
                    <a:pt x="105" y="67"/>
                  </a:lnTo>
                  <a:lnTo>
                    <a:pt x="107" y="82"/>
                  </a:lnTo>
                  <a:lnTo>
                    <a:pt x="105" y="94"/>
                  </a:lnTo>
                  <a:lnTo>
                    <a:pt x="105" y="94"/>
                  </a:lnTo>
                  <a:lnTo>
                    <a:pt x="105" y="100"/>
                  </a:lnTo>
                  <a:lnTo>
                    <a:pt x="109" y="103"/>
                  </a:lnTo>
                  <a:lnTo>
                    <a:pt x="113" y="107"/>
                  </a:lnTo>
                  <a:lnTo>
                    <a:pt x="118" y="107"/>
                  </a:lnTo>
                  <a:lnTo>
                    <a:pt x="122" y="107"/>
                  </a:lnTo>
                  <a:lnTo>
                    <a:pt x="127" y="103"/>
                  </a:lnTo>
                  <a:lnTo>
                    <a:pt x="131" y="100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132" y="80"/>
                  </a:lnTo>
                  <a:lnTo>
                    <a:pt x="131" y="64"/>
                  </a:lnTo>
                  <a:lnTo>
                    <a:pt x="127" y="49"/>
                  </a:lnTo>
                  <a:lnTo>
                    <a:pt x="122" y="35"/>
                  </a:lnTo>
                  <a:lnTo>
                    <a:pt x="114" y="22"/>
                  </a:lnTo>
                  <a:lnTo>
                    <a:pt x="103" y="11"/>
                  </a:lnTo>
                  <a:lnTo>
                    <a:pt x="98" y="7"/>
                  </a:lnTo>
                  <a:lnTo>
                    <a:pt x="91" y="4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87" name="Group 78"/>
          <p:cNvGrpSpPr/>
          <p:nvPr/>
        </p:nvGrpSpPr>
        <p:grpSpPr>
          <a:xfrm>
            <a:off x="3844133" y="4444157"/>
            <a:ext cx="303824" cy="718141"/>
            <a:chOff x="3405334" y="1535355"/>
            <a:chExt cx="137038" cy="323909"/>
          </a:xfrm>
          <a:solidFill>
            <a:schemeClr val="bg1">
              <a:alpha val="50000"/>
            </a:schemeClr>
          </a:solidFill>
        </p:grpSpPr>
        <p:sp>
          <p:nvSpPr>
            <p:cNvPr id="97" name="Freeform 61"/>
            <p:cNvSpPr/>
            <p:nvPr/>
          </p:nvSpPr>
          <p:spPr bwMode="auto">
            <a:xfrm>
              <a:off x="3444784" y="1535355"/>
              <a:ext cx="56062" cy="5606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6" y="2"/>
                </a:cxn>
                <a:cxn ang="0">
                  <a:pos x="45" y="7"/>
                </a:cxn>
                <a:cxn ang="0">
                  <a:pos x="51" y="16"/>
                </a:cxn>
                <a:cxn ang="0">
                  <a:pos x="53" y="27"/>
                </a:cxn>
                <a:cxn ang="0">
                  <a:pos x="53" y="27"/>
                </a:cxn>
                <a:cxn ang="0">
                  <a:pos x="51" y="36"/>
                </a:cxn>
                <a:cxn ang="0">
                  <a:pos x="45" y="45"/>
                </a:cxn>
                <a:cxn ang="0">
                  <a:pos x="36" y="51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16" y="51"/>
                </a:cxn>
                <a:cxn ang="0">
                  <a:pos x="7" y="45"/>
                </a:cxn>
                <a:cxn ang="0">
                  <a:pos x="2" y="36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2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3" h="52">
                  <a:moveTo>
                    <a:pt x="25" y="0"/>
                  </a:moveTo>
                  <a:lnTo>
                    <a:pt x="25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1" y="36"/>
                  </a:lnTo>
                  <a:lnTo>
                    <a:pt x="45" y="45"/>
                  </a:lnTo>
                  <a:lnTo>
                    <a:pt x="36" y="51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16" y="51"/>
                  </a:lnTo>
                  <a:lnTo>
                    <a:pt x="7" y="45"/>
                  </a:lnTo>
                  <a:lnTo>
                    <a:pt x="2" y="3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8" name="Freeform 62"/>
            <p:cNvSpPr/>
            <p:nvPr/>
          </p:nvSpPr>
          <p:spPr bwMode="auto">
            <a:xfrm>
              <a:off x="3405334" y="1603875"/>
              <a:ext cx="137038" cy="255389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54" y="0"/>
                </a:cxn>
                <a:cxn ang="0">
                  <a:pos x="47" y="2"/>
                </a:cxn>
                <a:cxn ang="0">
                  <a:pos x="27" y="11"/>
                </a:cxn>
                <a:cxn ang="0">
                  <a:pos x="11" y="35"/>
                </a:cxn>
                <a:cxn ang="0">
                  <a:pos x="2" y="64"/>
                </a:cxn>
                <a:cxn ang="0">
                  <a:pos x="2" y="94"/>
                </a:cxn>
                <a:cxn ang="0">
                  <a:pos x="4" y="100"/>
                </a:cxn>
                <a:cxn ang="0">
                  <a:pos x="11" y="107"/>
                </a:cxn>
                <a:cxn ang="0">
                  <a:pos x="20" y="107"/>
                </a:cxn>
                <a:cxn ang="0">
                  <a:pos x="27" y="100"/>
                </a:cxn>
                <a:cxn ang="0">
                  <a:pos x="27" y="94"/>
                </a:cxn>
                <a:cxn ang="0">
                  <a:pos x="27" y="69"/>
                </a:cxn>
                <a:cxn ang="0">
                  <a:pos x="35" y="44"/>
                </a:cxn>
                <a:cxn ang="0">
                  <a:pos x="35" y="100"/>
                </a:cxn>
                <a:cxn ang="0">
                  <a:pos x="35" y="102"/>
                </a:cxn>
                <a:cxn ang="0">
                  <a:pos x="35" y="167"/>
                </a:cxn>
                <a:cxn ang="0">
                  <a:pos x="33" y="232"/>
                </a:cxn>
                <a:cxn ang="0">
                  <a:pos x="36" y="243"/>
                </a:cxn>
                <a:cxn ang="0">
                  <a:pos x="47" y="247"/>
                </a:cxn>
                <a:cxn ang="0">
                  <a:pos x="56" y="243"/>
                </a:cxn>
                <a:cxn ang="0">
                  <a:pos x="62" y="232"/>
                </a:cxn>
                <a:cxn ang="0">
                  <a:pos x="64" y="181"/>
                </a:cxn>
                <a:cxn ang="0">
                  <a:pos x="64" y="131"/>
                </a:cxn>
                <a:cxn ang="0">
                  <a:pos x="69" y="131"/>
                </a:cxn>
                <a:cxn ang="0">
                  <a:pos x="71" y="232"/>
                </a:cxn>
                <a:cxn ang="0">
                  <a:pos x="73" y="239"/>
                </a:cxn>
                <a:cxn ang="0">
                  <a:pos x="80" y="247"/>
                </a:cxn>
                <a:cxn ang="0">
                  <a:pos x="91" y="247"/>
                </a:cxn>
                <a:cxn ang="0">
                  <a:pos x="100" y="239"/>
                </a:cxn>
                <a:cxn ang="0">
                  <a:pos x="100" y="232"/>
                </a:cxn>
                <a:cxn ang="0">
                  <a:pos x="98" y="102"/>
                </a:cxn>
                <a:cxn ang="0">
                  <a:pos x="98" y="98"/>
                </a:cxn>
                <a:cxn ang="0">
                  <a:pos x="98" y="42"/>
                </a:cxn>
                <a:cxn ang="0">
                  <a:pos x="103" y="54"/>
                </a:cxn>
                <a:cxn ang="0">
                  <a:pos x="107" y="82"/>
                </a:cxn>
                <a:cxn ang="0">
                  <a:pos x="105" y="94"/>
                </a:cxn>
                <a:cxn ang="0">
                  <a:pos x="109" y="103"/>
                </a:cxn>
                <a:cxn ang="0">
                  <a:pos x="118" y="107"/>
                </a:cxn>
                <a:cxn ang="0">
                  <a:pos x="127" y="103"/>
                </a:cxn>
                <a:cxn ang="0">
                  <a:pos x="132" y="94"/>
                </a:cxn>
                <a:cxn ang="0">
                  <a:pos x="132" y="80"/>
                </a:cxn>
                <a:cxn ang="0">
                  <a:pos x="127" y="49"/>
                </a:cxn>
                <a:cxn ang="0">
                  <a:pos x="114" y="22"/>
                </a:cxn>
                <a:cxn ang="0">
                  <a:pos x="98" y="7"/>
                </a:cxn>
                <a:cxn ang="0">
                  <a:pos x="84" y="2"/>
                </a:cxn>
                <a:cxn ang="0">
                  <a:pos x="74" y="0"/>
                </a:cxn>
              </a:cxnLst>
              <a:rect l="0" t="0" r="r" b="b"/>
              <a:pathLst>
                <a:path w="132" h="247">
                  <a:moveTo>
                    <a:pt x="74" y="0"/>
                  </a:moveTo>
                  <a:lnTo>
                    <a:pt x="74" y="0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7" y="2"/>
                  </a:lnTo>
                  <a:lnTo>
                    <a:pt x="40" y="4"/>
                  </a:lnTo>
                  <a:lnTo>
                    <a:pt x="27" y="11"/>
                  </a:lnTo>
                  <a:lnTo>
                    <a:pt x="18" y="22"/>
                  </a:lnTo>
                  <a:lnTo>
                    <a:pt x="11" y="35"/>
                  </a:lnTo>
                  <a:lnTo>
                    <a:pt x="6" y="49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1" y="107"/>
                  </a:lnTo>
                  <a:lnTo>
                    <a:pt x="16" y="107"/>
                  </a:lnTo>
                  <a:lnTo>
                    <a:pt x="20" y="107"/>
                  </a:lnTo>
                  <a:lnTo>
                    <a:pt x="24" y="103"/>
                  </a:lnTo>
                  <a:lnTo>
                    <a:pt x="27" y="100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83"/>
                  </a:lnTo>
                  <a:lnTo>
                    <a:pt x="27" y="69"/>
                  </a:lnTo>
                  <a:lnTo>
                    <a:pt x="29" y="56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5" y="100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67"/>
                  </a:lnTo>
                  <a:lnTo>
                    <a:pt x="33" y="232"/>
                  </a:lnTo>
                  <a:lnTo>
                    <a:pt x="33" y="232"/>
                  </a:lnTo>
                  <a:lnTo>
                    <a:pt x="33" y="239"/>
                  </a:lnTo>
                  <a:lnTo>
                    <a:pt x="36" y="243"/>
                  </a:lnTo>
                  <a:lnTo>
                    <a:pt x="42" y="247"/>
                  </a:lnTo>
                  <a:lnTo>
                    <a:pt x="47" y="247"/>
                  </a:lnTo>
                  <a:lnTo>
                    <a:pt x="53" y="247"/>
                  </a:lnTo>
                  <a:lnTo>
                    <a:pt x="56" y="243"/>
                  </a:lnTo>
                  <a:lnTo>
                    <a:pt x="60" y="239"/>
                  </a:lnTo>
                  <a:lnTo>
                    <a:pt x="62" y="232"/>
                  </a:lnTo>
                  <a:lnTo>
                    <a:pt x="62" y="232"/>
                  </a:lnTo>
                  <a:lnTo>
                    <a:pt x="64" y="18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69" y="181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3" y="239"/>
                  </a:lnTo>
                  <a:lnTo>
                    <a:pt x="76" y="243"/>
                  </a:lnTo>
                  <a:lnTo>
                    <a:pt x="80" y="247"/>
                  </a:lnTo>
                  <a:lnTo>
                    <a:pt x="85" y="247"/>
                  </a:lnTo>
                  <a:lnTo>
                    <a:pt x="91" y="247"/>
                  </a:lnTo>
                  <a:lnTo>
                    <a:pt x="96" y="243"/>
                  </a:lnTo>
                  <a:lnTo>
                    <a:pt x="100" y="239"/>
                  </a:lnTo>
                  <a:lnTo>
                    <a:pt x="100" y="232"/>
                  </a:lnTo>
                  <a:lnTo>
                    <a:pt x="100" y="232"/>
                  </a:lnTo>
                  <a:lnTo>
                    <a:pt x="98" y="167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103" y="54"/>
                  </a:lnTo>
                  <a:lnTo>
                    <a:pt x="105" y="67"/>
                  </a:lnTo>
                  <a:lnTo>
                    <a:pt x="107" y="82"/>
                  </a:lnTo>
                  <a:lnTo>
                    <a:pt x="105" y="94"/>
                  </a:lnTo>
                  <a:lnTo>
                    <a:pt x="105" y="94"/>
                  </a:lnTo>
                  <a:lnTo>
                    <a:pt x="105" y="100"/>
                  </a:lnTo>
                  <a:lnTo>
                    <a:pt x="109" y="103"/>
                  </a:lnTo>
                  <a:lnTo>
                    <a:pt x="113" y="107"/>
                  </a:lnTo>
                  <a:lnTo>
                    <a:pt x="118" y="107"/>
                  </a:lnTo>
                  <a:lnTo>
                    <a:pt x="122" y="107"/>
                  </a:lnTo>
                  <a:lnTo>
                    <a:pt x="127" y="103"/>
                  </a:lnTo>
                  <a:lnTo>
                    <a:pt x="131" y="100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132" y="80"/>
                  </a:lnTo>
                  <a:lnTo>
                    <a:pt x="131" y="64"/>
                  </a:lnTo>
                  <a:lnTo>
                    <a:pt x="127" y="49"/>
                  </a:lnTo>
                  <a:lnTo>
                    <a:pt x="122" y="35"/>
                  </a:lnTo>
                  <a:lnTo>
                    <a:pt x="114" y="22"/>
                  </a:lnTo>
                  <a:lnTo>
                    <a:pt x="103" y="11"/>
                  </a:lnTo>
                  <a:lnTo>
                    <a:pt x="98" y="7"/>
                  </a:lnTo>
                  <a:lnTo>
                    <a:pt x="91" y="4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88" name="Group 78"/>
          <p:cNvGrpSpPr/>
          <p:nvPr/>
        </p:nvGrpSpPr>
        <p:grpSpPr>
          <a:xfrm>
            <a:off x="4181488" y="4444157"/>
            <a:ext cx="303824" cy="718141"/>
            <a:chOff x="3405334" y="1535355"/>
            <a:chExt cx="137038" cy="323909"/>
          </a:xfrm>
          <a:solidFill>
            <a:schemeClr val="bg1">
              <a:alpha val="50000"/>
            </a:schemeClr>
          </a:solidFill>
        </p:grpSpPr>
        <p:sp>
          <p:nvSpPr>
            <p:cNvPr id="95" name="Freeform 61"/>
            <p:cNvSpPr/>
            <p:nvPr/>
          </p:nvSpPr>
          <p:spPr bwMode="auto">
            <a:xfrm>
              <a:off x="3444784" y="1535355"/>
              <a:ext cx="56062" cy="5606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6" y="2"/>
                </a:cxn>
                <a:cxn ang="0">
                  <a:pos x="45" y="7"/>
                </a:cxn>
                <a:cxn ang="0">
                  <a:pos x="51" y="16"/>
                </a:cxn>
                <a:cxn ang="0">
                  <a:pos x="53" y="27"/>
                </a:cxn>
                <a:cxn ang="0">
                  <a:pos x="53" y="27"/>
                </a:cxn>
                <a:cxn ang="0">
                  <a:pos x="51" y="36"/>
                </a:cxn>
                <a:cxn ang="0">
                  <a:pos x="45" y="45"/>
                </a:cxn>
                <a:cxn ang="0">
                  <a:pos x="36" y="51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16" y="51"/>
                </a:cxn>
                <a:cxn ang="0">
                  <a:pos x="7" y="45"/>
                </a:cxn>
                <a:cxn ang="0">
                  <a:pos x="2" y="36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2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3" h="52">
                  <a:moveTo>
                    <a:pt x="25" y="0"/>
                  </a:moveTo>
                  <a:lnTo>
                    <a:pt x="25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1" y="36"/>
                  </a:lnTo>
                  <a:lnTo>
                    <a:pt x="45" y="45"/>
                  </a:lnTo>
                  <a:lnTo>
                    <a:pt x="36" y="51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16" y="51"/>
                  </a:lnTo>
                  <a:lnTo>
                    <a:pt x="7" y="45"/>
                  </a:lnTo>
                  <a:lnTo>
                    <a:pt x="2" y="3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6" name="Freeform 62"/>
            <p:cNvSpPr/>
            <p:nvPr/>
          </p:nvSpPr>
          <p:spPr bwMode="auto">
            <a:xfrm>
              <a:off x="3405334" y="1603875"/>
              <a:ext cx="137038" cy="255389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54" y="0"/>
                </a:cxn>
                <a:cxn ang="0">
                  <a:pos x="47" y="2"/>
                </a:cxn>
                <a:cxn ang="0">
                  <a:pos x="27" y="11"/>
                </a:cxn>
                <a:cxn ang="0">
                  <a:pos x="11" y="35"/>
                </a:cxn>
                <a:cxn ang="0">
                  <a:pos x="2" y="64"/>
                </a:cxn>
                <a:cxn ang="0">
                  <a:pos x="2" y="94"/>
                </a:cxn>
                <a:cxn ang="0">
                  <a:pos x="4" y="100"/>
                </a:cxn>
                <a:cxn ang="0">
                  <a:pos x="11" y="107"/>
                </a:cxn>
                <a:cxn ang="0">
                  <a:pos x="20" y="107"/>
                </a:cxn>
                <a:cxn ang="0">
                  <a:pos x="27" y="100"/>
                </a:cxn>
                <a:cxn ang="0">
                  <a:pos x="27" y="94"/>
                </a:cxn>
                <a:cxn ang="0">
                  <a:pos x="27" y="69"/>
                </a:cxn>
                <a:cxn ang="0">
                  <a:pos x="35" y="44"/>
                </a:cxn>
                <a:cxn ang="0">
                  <a:pos x="35" y="100"/>
                </a:cxn>
                <a:cxn ang="0">
                  <a:pos x="35" y="102"/>
                </a:cxn>
                <a:cxn ang="0">
                  <a:pos x="35" y="167"/>
                </a:cxn>
                <a:cxn ang="0">
                  <a:pos x="33" y="232"/>
                </a:cxn>
                <a:cxn ang="0">
                  <a:pos x="36" y="243"/>
                </a:cxn>
                <a:cxn ang="0">
                  <a:pos x="47" y="247"/>
                </a:cxn>
                <a:cxn ang="0">
                  <a:pos x="56" y="243"/>
                </a:cxn>
                <a:cxn ang="0">
                  <a:pos x="62" y="232"/>
                </a:cxn>
                <a:cxn ang="0">
                  <a:pos x="64" y="181"/>
                </a:cxn>
                <a:cxn ang="0">
                  <a:pos x="64" y="131"/>
                </a:cxn>
                <a:cxn ang="0">
                  <a:pos x="69" y="131"/>
                </a:cxn>
                <a:cxn ang="0">
                  <a:pos x="71" y="232"/>
                </a:cxn>
                <a:cxn ang="0">
                  <a:pos x="73" y="239"/>
                </a:cxn>
                <a:cxn ang="0">
                  <a:pos x="80" y="247"/>
                </a:cxn>
                <a:cxn ang="0">
                  <a:pos x="91" y="247"/>
                </a:cxn>
                <a:cxn ang="0">
                  <a:pos x="100" y="239"/>
                </a:cxn>
                <a:cxn ang="0">
                  <a:pos x="100" y="232"/>
                </a:cxn>
                <a:cxn ang="0">
                  <a:pos x="98" y="102"/>
                </a:cxn>
                <a:cxn ang="0">
                  <a:pos x="98" y="98"/>
                </a:cxn>
                <a:cxn ang="0">
                  <a:pos x="98" y="42"/>
                </a:cxn>
                <a:cxn ang="0">
                  <a:pos x="103" y="54"/>
                </a:cxn>
                <a:cxn ang="0">
                  <a:pos x="107" y="82"/>
                </a:cxn>
                <a:cxn ang="0">
                  <a:pos x="105" y="94"/>
                </a:cxn>
                <a:cxn ang="0">
                  <a:pos x="109" y="103"/>
                </a:cxn>
                <a:cxn ang="0">
                  <a:pos x="118" y="107"/>
                </a:cxn>
                <a:cxn ang="0">
                  <a:pos x="127" y="103"/>
                </a:cxn>
                <a:cxn ang="0">
                  <a:pos x="132" y="94"/>
                </a:cxn>
                <a:cxn ang="0">
                  <a:pos x="132" y="80"/>
                </a:cxn>
                <a:cxn ang="0">
                  <a:pos x="127" y="49"/>
                </a:cxn>
                <a:cxn ang="0">
                  <a:pos x="114" y="22"/>
                </a:cxn>
                <a:cxn ang="0">
                  <a:pos x="98" y="7"/>
                </a:cxn>
                <a:cxn ang="0">
                  <a:pos x="84" y="2"/>
                </a:cxn>
                <a:cxn ang="0">
                  <a:pos x="74" y="0"/>
                </a:cxn>
              </a:cxnLst>
              <a:rect l="0" t="0" r="r" b="b"/>
              <a:pathLst>
                <a:path w="132" h="247">
                  <a:moveTo>
                    <a:pt x="74" y="0"/>
                  </a:moveTo>
                  <a:lnTo>
                    <a:pt x="74" y="0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7" y="2"/>
                  </a:lnTo>
                  <a:lnTo>
                    <a:pt x="40" y="4"/>
                  </a:lnTo>
                  <a:lnTo>
                    <a:pt x="27" y="11"/>
                  </a:lnTo>
                  <a:lnTo>
                    <a:pt x="18" y="22"/>
                  </a:lnTo>
                  <a:lnTo>
                    <a:pt x="11" y="35"/>
                  </a:lnTo>
                  <a:lnTo>
                    <a:pt x="6" y="49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1" y="107"/>
                  </a:lnTo>
                  <a:lnTo>
                    <a:pt x="16" y="107"/>
                  </a:lnTo>
                  <a:lnTo>
                    <a:pt x="20" y="107"/>
                  </a:lnTo>
                  <a:lnTo>
                    <a:pt x="24" y="103"/>
                  </a:lnTo>
                  <a:lnTo>
                    <a:pt x="27" y="100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83"/>
                  </a:lnTo>
                  <a:lnTo>
                    <a:pt x="27" y="69"/>
                  </a:lnTo>
                  <a:lnTo>
                    <a:pt x="29" y="56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5" y="100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67"/>
                  </a:lnTo>
                  <a:lnTo>
                    <a:pt x="33" y="232"/>
                  </a:lnTo>
                  <a:lnTo>
                    <a:pt x="33" y="232"/>
                  </a:lnTo>
                  <a:lnTo>
                    <a:pt x="33" y="239"/>
                  </a:lnTo>
                  <a:lnTo>
                    <a:pt x="36" y="243"/>
                  </a:lnTo>
                  <a:lnTo>
                    <a:pt x="42" y="247"/>
                  </a:lnTo>
                  <a:lnTo>
                    <a:pt x="47" y="247"/>
                  </a:lnTo>
                  <a:lnTo>
                    <a:pt x="53" y="247"/>
                  </a:lnTo>
                  <a:lnTo>
                    <a:pt x="56" y="243"/>
                  </a:lnTo>
                  <a:lnTo>
                    <a:pt x="60" y="239"/>
                  </a:lnTo>
                  <a:lnTo>
                    <a:pt x="62" y="232"/>
                  </a:lnTo>
                  <a:lnTo>
                    <a:pt x="62" y="232"/>
                  </a:lnTo>
                  <a:lnTo>
                    <a:pt x="64" y="18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69" y="181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3" y="239"/>
                  </a:lnTo>
                  <a:lnTo>
                    <a:pt x="76" y="243"/>
                  </a:lnTo>
                  <a:lnTo>
                    <a:pt x="80" y="247"/>
                  </a:lnTo>
                  <a:lnTo>
                    <a:pt x="85" y="247"/>
                  </a:lnTo>
                  <a:lnTo>
                    <a:pt x="91" y="247"/>
                  </a:lnTo>
                  <a:lnTo>
                    <a:pt x="96" y="243"/>
                  </a:lnTo>
                  <a:lnTo>
                    <a:pt x="100" y="239"/>
                  </a:lnTo>
                  <a:lnTo>
                    <a:pt x="100" y="232"/>
                  </a:lnTo>
                  <a:lnTo>
                    <a:pt x="100" y="232"/>
                  </a:lnTo>
                  <a:lnTo>
                    <a:pt x="98" y="167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103" y="54"/>
                  </a:lnTo>
                  <a:lnTo>
                    <a:pt x="105" y="67"/>
                  </a:lnTo>
                  <a:lnTo>
                    <a:pt x="107" y="82"/>
                  </a:lnTo>
                  <a:lnTo>
                    <a:pt x="105" y="94"/>
                  </a:lnTo>
                  <a:lnTo>
                    <a:pt x="105" y="94"/>
                  </a:lnTo>
                  <a:lnTo>
                    <a:pt x="105" y="100"/>
                  </a:lnTo>
                  <a:lnTo>
                    <a:pt x="109" y="103"/>
                  </a:lnTo>
                  <a:lnTo>
                    <a:pt x="113" y="107"/>
                  </a:lnTo>
                  <a:lnTo>
                    <a:pt x="118" y="107"/>
                  </a:lnTo>
                  <a:lnTo>
                    <a:pt x="122" y="107"/>
                  </a:lnTo>
                  <a:lnTo>
                    <a:pt x="127" y="103"/>
                  </a:lnTo>
                  <a:lnTo>
                    <a:pt x="131" y="100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132" y="80"/>
                  </a:lnTo>
                  <a:lnTo>
                    <a:pt x="131" y="64"/>
                  </a:lnTo>
                  <a:lnTo>
                    <a:pt x="127" y="49"/>
                  </a:lnTo>
                  <a:lnTo>
                    <a:pt x="122" y="35"/>
                  </a:lnTo>
                  <a:lnTo>
                    <a:pt x="114" y="22"/>
                  </a:lnTo>
                  <a:lnTo>
                    <a:pt x="103" y="11"/>
                  </a:lnTo>
                  <a:lnTo>
                    <a:pt x="98" y="7"/>
                  </a:lnTo>
                  <a:lnTo>
                    <a:pt x="91" y="4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89" name="Group 78"/>
          <p:cNvGrpSpPr/>
          <p:nvPr/>
        </p:nvGrpSpPr>
        <p:grpSpPr>
          <a:xfrm>
            <a:off x="4518844" y="4444157"/>
            <a:ext cx="303824" cy="718141"/>
            <a:chOff x="3405334" y="1535355"/>
            <a:chExt cx="137038" cy="323909"/>
          </a:xfrm>
          <a:solidFill>
            <a:schemeClr val="bg1">
              <a:alpha val="50000"/>
            </a:schemeClr>
          </a:solidFill>
        </p:grpSpPr>
        <p:sp>
          <p:nvSpPr>
            <p:cNvPr id="93" name="Freeform 61"/>
            <p:cNvSpPr/>
            <p:nvPr/>
          </p:nvSpPr>
          <p:spPr bwMode="auto">
            <a:xfrm>
              <a:off x="3444784" y="1535355"/>
              <a:ext cx="56062" cy="5606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6" y="2"/>
                </a:cxn>
                <a:cxn ang="0">
                  <a:pos x="45" y="7"/>
                </a:cxn>
                <a:cxn ang="0">
                  <a:pos x="51" y="16"/>
                </a:cxn>
                <a:cxn ang="0">
                  <a:pos x="53" y="27"/>
                </a:cxn>
                <a:cxn ang="0">
                  <a:pos x="53" y="27"/>
                </a:cxn>
                <a:cxn ang="0">
                  <a:pos x="51" y="36"/>
                </a:cxn>
                <a:cxn ang="0">
                  <a:pos x="45" y="45"/>
                </a:cxn>
                <a:cxn ang="0">
                  <a:pos x="36" y="51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16" y="51"/>
                </a:cxn>
                <a:cxn ang="0">
                  <a:pos x="7" y="45"/>
                </a:cxn>
                <a:cxn ang="0">
                  <a:pos x="2" y="36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2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3" h="52">
                  <a:moveTo>
                    <a:pt x="25" y="0"/>
                  </a:moveTo>
                  <a:lnTo>
                    <a:pt x="25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1" y="36"/>
                  </a:lnTo>
                  <a:lnTo>
                    <a:pt x="45" y="45"/>
                  </a:lnTo>
                  <a:lnTo>
                    <a:pt x="36" y="51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16" y="51"/>
                  </a:lnTo>
                  <a:lnTo>
                    <a:pt x="7" y="45"/>
                  </a:lnTo>
                  <a:lnTo>
                    <a:pt x="2" y="3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4" name="Freeform 62"/>
            <p:cNvSpPr/>
            <p:nvPr/>
          </p:nvSpPr>
          <p:spPr bwMode="auto">
            <a:xfrm>
              <a:off x="3405334" y="1603875"/>
              <a:ext cx="137038" cy="255389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54" y="0"/>
                </a:cxn>
                <a:cxn ang="0">
                  <a:pos x="47" y="2"/>
                </a:cxn>
                <a:cxn ang="0">
                  <a:pos x="27" y="11"/>
                </a:cxn>
                <a:cxn ang="0">
                  <a:pos x="11" y="35"/>
                </a:cxn>
                <a:cxn ang="0">
                  <a:pos x="2" y="64"/>
                </a:cxn>
                <a:cxn ang="0">
                  <a:pos x="2" y="94"/>
                </a:cxn>
                <a:cxn ang="0">
                  <a:pos x="4" y="100"/>
                </a:cxn>
                <a:cxn ang="0">
                  <a:pos x="11" y="107"/>
                </a:cxn>
                <a:cxn ang="0">
                  <a:pos x="20" y="107"/>
                </a:cxn>
                <a:cxn ang="0">
                  <a:pos x="27" y="100"/>
                </a:cxn>
                <a:cxn ang="0">
                  <a:pos x="27" y="94"/>
                </a:cxn>
                <a:cxn ang="0">
                  <a:pos x="27" y="69"/>
                </a:cxn>
                <a:cxn ang="0">
                  <a:pos x="35" y="44"/>
                </a:cxn>
                <a:cxn ang="0">
                  <a:pos x="35" y="100"/>
                </a:cxn>
                <a:cxn ang="0">
                  <a:pos x="35" y="102"/>
                </a:cxn>
                <a:cxn ang="0">
                  <a:pos x="35" y="167"/>
                </a:cxn>
                <a:cxn ang="0">
                  <a:pos x="33" y="232"/>
                </a:cxn>
                <a:cxn ang="0">
                  <a:pos x="36" y="243"/>
                </a:cxn>
                <a:cxn ang="0">
                  <a:pos x="47" y="247"/>
                </a:cxn>
                <a:cxn ang="0">
                  <a:pos x="56" y="243"/>
                </a:cxn>
                <a:cxn ang="0">
                  <a:pos x="62" y="232"/>
                </a:cxn>
                <a:cxn ang="0">
                  <a:pos x="64" y="181"/>
                </a:cxn>
                <a:cxn ang="0">
                  <a:pos x="64" y="131"/>
                </a:cxn>
                <a:cxn ang="0">
                  <a:pos x="69" y="131"/>
                </a:cxn>
                <a:cxn ang="0">
                  <a:pos x="71" y="232"/>
                </a:cxn>
                <a:cxn ang="0">
                  <a:pos x="73" y="239"/>
                </a:cxn>
                <a:cxn ang="0">
                  <a:pos x="80" y="247"/>
                </a:cxn>
                <a:cxn ang="0">
                  <a:pos x="91" y="247"/>
                </a:cxn>
                <a:cxn ang="0">
                  <a:pos x="100" y="239"/>
                </a:cxn>
                <a:cxn ang="0">
                  <a:pos x="100" y="232"/>
                </a:cxn>
                <a:cxn ang="0">
                  <a:pos x="98" y="102"/>
                </a:cxn>
                <a:cxn ang="0">
                  <a:pos x="98" y="98"/>
                </a:cxn>
                <a:cxn ang="0">
                  <a:pos x="98" y="42"/>
                </a:cxn>
                <a:cxn ang="0">
                  <a:pos x="103" y="54"/>
                </a:cxn>
                <a:cxn ang="0">
                  <a:pos x="107" y="82"/>
                </a:cxn>
                <a:cxn ang="0">
                  <a:pos x="105" y="94"/>
                </a:cxn>
                <a:cxn ang="0">
                  <a:pos x="109" y="103"/>
                </a:cxn>
                <a:cxn ang="0">
                  <a:pos x="118" y="107"/>
                </a:cxn>
                <a:cxn ang="0">
                  <a:pos x="127" y="103"/>
                </a:cxn>
                <a:cxn ang="0">
                  <a:pos x="132" y="94"/>
                </a:cxn>
                <a:cxn ang="0">
                  <a:pos x="132" y="80"/>
                </a:cxn>
                <a:cxn ang="0">
                  <a:pos x="127" y="49"/>
                </a:cxn>
                <a:cxn ang="0">
                  <a:pos x="114" y="22"/>
                </a:cxn>
                <a:cxn ang="0">
                  <a:pos x="98" y="7"/>
                </a:cxn>
                <a:cxn ang="0">
                  <a:pos x="84" y="2"/>
                </a:cxn>
                <a:cxn ang="0">
                  <a:pos x="74" y="0"/>
                </a:cxn>
              </a:cxnLst>
              <a:rect l="0" t="0" r="r" b="b"/>
              <a:pathLst>
                <a:path w="132" h="247">
                  <a:moveTo>
                    <a:pt x="74" y="0"/>
                  </a:moveTo>
                  <a:lnTo>
                    <a:pt x="74" y="0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7" y="2"/>
                  </a:lnTo>
                  <a:lnTo>
                    <a:pt x="40" y="4"/>
                  </a:lnTo>
                  <a:lnTo>
                    <a:pt x="27" y="11"/>
                  </a:lnTo>
                  <a:lnTo>
                    <a:pt x="18" y="22"/>
                  </a:lnTo>
                  <a:lnTo>
                    <a:pt x="11" y="35"/>
                  </a:lnTo>
                  <a:lnTo>
                    <a:pt x="6" y="49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1" y="107"/>
                  </a:lnTo>
                  <a:lnTo>
                    <a:pt x="16" y="107"/>
                  </a:lnTo>
                  <a:lnTo>
                    <a:pt x="20" y="107"/>
                  </a:lnTo>
                  <a:lnTo>
                    <a:pt x="24" y="103"/>
                  </a:lnTo>
                  <a:lnTo>
                    <a:pt x="27" y="100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83"/>
                  </a:lnTo>
                  <a:lnTo>
                    <a:pt x="27" y="69"/>
                  </a:lnTo>
                  <a:lnTo>
                    <a:pt x="29" y="56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5" y="100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67"/>
                  </a:lnTo>
                  <a:lnTo>
                    <a:pt x="33" y="232"/>
                  </a:lnTo>
                  <a:lnTo>
                    <a:pt x="33" y="232"/>
                  </a:lnTo>
                  <a:lnTo>
                    <a:pt x="33" y="239"/>
                  </a:lnTo>
                  <a:lnTo>
                    <a:pt x="36" y="243"/>
                  </a:lnTo>
                  <a:lnTo>
                    <a:pt x="42" y="247"/>
                  </a:lnTo>
                  <a:lnTo>
                    <a:pt x="47" y="247"/>
                  </a:lnTo>
                  <a:lnTo>
                    <a:pt x="53" y="247"/>
                  </a:lnTo>
                  <a:lnTo>
                    <a:pt x="56" y="243"/>
                  </a:lnTo>
                  <a:lnTo>
                    <a:pt x="60" y="239"/>
                  </a:lnTo>
                  <a:lnTo>
                    <a:pt x="62" y="232"/>
                  </a:lnTo>
                  <a:lnTo>
                    <a:pt x="62" y="232"/>
                  </a:lnTo>
                  <a:lnTo>
                    <a:pt x="64" y="18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69" y="181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3" y="239"/>
                  </a:lnTo>
                  <a:lnTo>
                    <a:pt x="76" y="243"/>
                  </a:lnTo>
                  <a:lnTo>
                    <a:pt x="80" y="247"/>
                  </a:lnTo>
                  <a:lnTo>
                    <a:pt x="85" y="247"/>
                  </a:lnTo>
                  <a:lnTo>
                    <a:pt x="91" y="247"/>
                  </a:lnTo>
                  <a:lnTo>
                    <a:pt x="96" y="243"/>
                  </a:lnTo>
                  <a:lnTo>
                    <a:pt x="100" y="239"/>
                  </a:lnTo>
                  <a:lnTo>
                    <a:pt x="100" y="232"/>
                  </a:lnTo>
                  <a:lnTo>
                    <a:pt x="100" y="232"/>
                  </a:lnTo>
                  <a:lnTo>
                    <a:pt x="98" y="167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103" y="54"/>
                  </a:lnTo>
                  <a:lnTo>
                    <a:pt x="105" y="67"/>
                  </a:lnTo>
                  <a:lnTo>
                    <a:pt x="107" y="82"/>
                  </a:lnTo>
                  <a:lnTo>
                    <a:pt x="105" y="94"/>
                  </a:lnTo>
                  <a:lnTo>
                    <a:pt x="105" y="94"/>
                  </a:lnTo>
                  <a:lnTo>
                    <a:pt x="105" y="100"/>
                  </a:lnTo>
                  <a:lnTo>
                    <a:pt x="109" y="103"/>
                  </a:lnTo>
                  <a:lnTo>
                    <a:pt x="113" y="107"/>
                  </a:lnTo>
                  <a:lnTo>
                    <a:pt x="118" y="107"/>
                  </a:lnTo>
                  <a:lnTo>
                    <a:pt x="122" y="107"/>
                  </a:lnTo>
                  <a:lnTo>
                    <a:pt x="127" y="103"/>
                  </a:lnTo>
                  <a:lnTo>
                    <a:pt x="131" y="100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132" y="80"/>
                  </a:lnTo>
                  <a:lnTo>
                    <a:pt x="131" y="64"/>
                  </a:lnTo>
                  <a:lnTo>
                    <a:pt x="127" y="49"/>
                  </a:lnTo>
                  <a:lnTo>
                    <a:pt x="122" y="35"/>
                  </a:lnTo>
                  <a:lnTo>
                    <a:pt x="114" y="22"/>
                  </a:lnTo>
                  <a:lnTo>
                    <a:pt x="103" y="11"/>
                  </a:lnTo>
                  <a:lnTo>
                    <a:pt x="98" y="7"/>
                  </a:lnTo>
                  <a:lnTo>
                    <a:pt x="91" y="4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90" name="Group 78"/>
          <p:cNvGrpSpPr/>
          <p:nvPr/>
        </p:nvGrpSpPr>
        <p:grpSpPr>
          <a:xfrm>
            <a:off x="4856201" y="4444157"/>
            <a:ext cx="303824" cy="718141"/>
            <a:chOff x="3405334" y="1535355"/>
            <a:chExt cx="137038" cy="323909"/>
          </a:xfrm>
          <a:solidFill>
            <a:schemeClr val="bg1">
              <a:alpha val="50000"/>
            </a:schemeClr>
          </a:solidFill>
        </p:grpSpPr>
        <p:sp>
          <p:nvSpPr>
            <p:cNvPr id="91" name="Freeform 61"/>
            <p:cNvSpPr/>
            <p:nvPr/>
          </p:nvSpPr>
          <p:spPr bwMode="auto">
            <a:xfrm>
              <a:off x="3444784" y="1535355"/>
              <a:ext cx="56062" cy="5606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6" y="2"/>
                </a:cxn>
                <a:cxn ang="0">
                  <a:pos x="45" y="7"/>
                </a:cxn>
                <a:cxn ang="0">
                  <a:pos x="51" y="16"/>
                </a:cxn>
                <a:cxn ang="0">
                  <a:pos x="53" y="27"/>
                </a:cxn>
                <a:cxn ang="0">
                  <a:pos x="53" y="27"/>
                </a:cxn>
                <a:cxn ang="0">
                  <a:pos x="51" y="36"/>
                </a:cxn>
                <a:cxn ang="0">
                  <a:pos x="45" y="45"/>
                </a:cxn>
                <a:cxn ang="0">
                  <a:pos x="36" y="51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16" y="51"/>
                </a:cxn>
                <a:cxn ang="0">
                  <a:pos x="7" y="45"/>
                </a:cxn>
                <a:cxn ang="0">
                  <a:pos x="2" y="36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2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3" h="52">
                  <a:moveTo>
                    <a:pt x="25" y="0"/>
                  </a:moveTo>
                  <a:lnTo>
                    <a:pt x="25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1" y="36"/>
                  </a:lnTo>
                  <a:lnTo>
                    <a:pt x="45" y="45"/>
                  </a:lnTo>
                  <a:lnTo>
                    <a:pt x="36" y="51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16" y="51"/>
                  </a:lnTo>
                  <a:lnTo>
                    <a:pt x="7" y="45"/>
                  </a:lnTo>
                  <a:lnTo>
                    <a:pt x="2" y="3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2" name="Freeform 62"/>
            <p:cNvSpPr/>
            <p:nvPr/>
          </p:nvSpPr>
          <p:spPr bwMode="auto">
            <a:xfrm>
              <a:off x="3405334" y="1603875"/>
              <a:ext cx="137038" cy="255389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54" y="0"/>
                </a:cxn>
                <a:cxn ang="0">
                  <a:pos x="47" y="2"/>
                </a:cxn>
                <a:cxn ang="0">
                  <a:pos x="27" y="11"/>
                </a:cxn>
                <a:cxn ang="0">
                  <a:pos x="11" y="35"/>
                </a:cxn>
                <a:cxn ang="0">
                  <a:pos x="2" y="64"/>
                </a:cxn>
                <a:cxn ang="0">
                  <a:pos x="2" y="94"/>
                </a:cxn>
                <a:cxn ang="0">
                  <a:pos x="4" y="100"/>
                </a:cxn>
                <a:cxn ang="0">
                  <a:pos x="11" y="107"/>
                </a:cxn>
                <a:cxn ang="0">
                  <a:pos x="20" y="107"/>
                </a:cxn>
                <a:cxn ang="0">
                  <a:pos x="27" y="100"/>
                </a:cxn>
                <a:cxn ang="0">
                  <a:pos x="27" y="94"/>
                </a:cxn>
                <a:cxn ang="0">
                  <a:pos x="27" y="69"/>
                </a:cxn>
                <a:cxn ang="0">
                  <a:pos x="35" y="44"/>
                </a:cxn>
                <a:cxn ang="0">
                  <a:pos x="35" y="100"/>
                </a:cxn>
                <a:cxn ang="0">
                  <a:pos x="35" y="102"/>
                </a:cxn>
                <a:cxn ang="0">
                  <a:pos x="35" y="167"/>
                </a:cxn>
                <a:cxn ang="0">
                  <a:pos x="33" y="232"/>
                </a:cxn>
                <a:cxn ang="0">
                  <a:pos x="36" y="243"/>
                </a:cxn>
                <a:cxn ang="0">
                  <a:pos x="47" y="247"/>
                </a:cxn>
                <a:cxn ang="0">
                  <a:pos x="56" y="243"/>
                </a:cxn>
                <a:cxn ang="0">
                  <a:pos x="62" y="232"/>
                </a:cxn>
                <a:cxn ang="0">
                  <a:pos x="64" y="181"/>
                </a:cxn>
                <a:cxn ang="0">
                  <a:pos x="64" y="131"/>
                </a:cxn>
                <a:cxn ang="0">
                  <a:pos x="69" y="131"/>
                </a:cxn>
                <a:cxn ang="0">
                  <a:pos x="71" y="232"/>
                </a:cxn>
                <a:cxn ang="0">
                  <a:pos x="73" y="239"/>
                </a:cxn>
                <a:cxn ang="0">
                  <a:pos x="80" y="247"/>
                </a:cxn>
                <a:cxn ang="0">
                  <a:pos x="91" y="247"/>
                </a:cxn>
                <a:cxn ang="0">
                  <a:pos x="100" y="239"/>
                </a:cxn>
                <a:cxn ang="0">
                  <a:pos x="100" y="232"/>
                </a:cxn>
                <a:cxn ang="0">
                  <a:pos x="98" y="102"/>
                </a:cxn>
                <a:cxn ang="0">
                  <a:pos x="98" y="98"/>
                </a:cxn>
                <a:cxn ang="0">
                  <a:pos x="98" y="42"/>
                </a:cxn>
                <a:cxn ang="0">
                  <a:pos x="103" y="54"/>
                </a:cxn>
                <a:cxn ang="0">
                  <a:pos x="107" y="82"/>
                </a:cxn>
                <a:cxn ang="0">
                  <a:pos x="105" y="94"/>
                </a:cxn>
                <a:cxn ang="0">
                  <a:pos x="109" y="103"/>
                </a:cxn>
                <a:cxn ang="0">
                  <a:pos x="118" y="107"/>
                </a:cxn>
                <a:cxn ang="0">
                  <a:pos x="127" y="103"/>
                </a:cxn>
                <a:cxn ang="0">
                  <a:pos x="132" y="94"/>
                </a:cxn>
                <a:cxn ang="0">
                  <a:pos x="132" y="80"/>
                </a:cxn>
                <a:cxn ang="0">
                  <a:pos x="127" y="49"/>
                </a:cxn>
                <a:cxn ang="0">
                  <a:pos x="114" y="22"/>
                </a:cxn>
                <a:cxn ang="0">
                  <a:pos x="98" y="7"/>
                </a:cxn>
                <a:cxn ang="0">
                  <a:pos x="84" y="2"/>
                </a:cxn>
                <a:cxn ang="0">
                  <a:pos x="74" y="0"/>
                </a:cxn>
              </a:cxnLst>
              <a:rect l="0" t="0" r="r" b="b"/>
              <a:pathLst>
                <a:path w="132" h="247">
                  <a:moveTo>
                    <a:pt x="74" y="0"/>
                  </a:moveTo>
                  <a:lnTo>
                    <a:pt x="74" y="0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7" y="2"/>
                  </a:lnTo>
                  <a:lnTo>
                    <a:pt x="40" y="4"/>
                  </a:lnTo>
                  <a:lnTo>
                    <a:pt x="27" y="11"/>
                  </a:lnTo>
                  <a:lnTo>
                    <a:pt x="18" y="22"/>
                  </a:lnTo>
                  <a:lnTo>
                    <a:pt x="11" y="35"/>
                  </a:lnTo>
                  <a:lnTo>
                    <a:pt x="6" y="49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1" y="107"/>
                  </a:lnTo>
                  <a:lnTo>
                    <a:pt x="16" y="107"/>
                  </a:lnTo>
                  <a:lnTo>
                    <a:pt x="20" y="107"/>
                  </a:lnTo>
                  <a:lnTo>
                    <a:pt x="24" y="103"/>
                  </a:lnTo>
                  <a:lnTo>
                    <a:pt x="27" y="100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83"/>
                  </a:lnTo>
                  <a:lnTo>
                    <a:pt x="27" y="69"/>
                  </a:lnTo>
                  <a:lnTo>
                    <a:pt x="29" y="56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5" y="100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67"/>
                  </a:lnTo>
                  <a:lnTo>
                    <a:pt x="33" y="232"/>
                  </a:lnTo>
                  <a:lnTo>
                    <a:pt x="33" y="232"/>
                  </a:lnTo>
                  <a:lnTo>
                    <a:pt x="33" y="239"/>
                  </a:lnTo>
                  <a:lnTo>
                    <a:pt x="36" y="243"/>
                  </a:lnTo>
                  <a:lnTo>
                    <a:pt x="42" y="247"/>
                  </a:lnTo>
                  <a:lnTo>
                    <a:pt x="47" y="247"/>
                  </a:lnTo>
                  <a:lnTo>
                    <a:pt x="53" y="247"/>
                  </a:lnTo>
                  <a:lnTo>
                    <a:pt x="56" y="243"/>
                  </a:lnTo>
                  <a:lnTo>
                    <a:pt x="60" y="239"/>
                  </a:lnTo>
                  <a:lnTo>
                    <a:pt x="62" y="232"/>
                  </a:lnTo>
                  <a:lnTo>
                    <a:pt x="62" y="232"/>
                  </a:lnTo>
                  <a:lnTo>
                    <a:pt x="64" y="18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69" y="181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3" y="239"/>
                  </a:lnTo>
                  <a:lnTo>
                    <a:pt x="76" y="243"/>
                  </a:lnTo>
                  <a:lnTo>
                    <a:pt x="80" y="247"/>
                  </a:lnTo>
                  <a:lnTo>
                    <a:pt x="85" y="247"/>
                  </a:lnTo>
                  <a:lnTo>
                    <a:pt x="91" y="247"/>
                  </a:lnTo>
                  <a:lnTo>
                    <a:pt x="96" y="243"/>
                  </a:lnTo>
                  <a:lnTo>
                    <a:pt x="100" y="239"/>
                  </a:lnTo>
                  <a:lnTo>
                    <a:pt x="100" y="232"/>
                  </a:lnTo>
                  <a:lnTo>
                    <a:pt x="100" y="232"/>
                  </a:lnTo>
                  <a:lnTo>
                    <a:pt x="98" y="167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103" y="54"/>
                  </a:lnTo>
                  <a:lnTo>
                    <a:pt x="105" y="67"/>
                  </a:lnTo>
                  <a:lnTo>
                    <a:pt x="107" y="82"/>
                  </a:lnTo>
                  <a:lnTo>
                    <a:pt x="105" y="94"/>
                  </a:lnTo>
                  <a:lnTo>
                    <a:pt x="105" y="94"/>
                  </a:lnTo>
                  <a:lnTo>
                    <a:pt x="105" y="100"/>
                  </a:lnTo>
                  <a:lnTo>
                    <a:pt x="109" y="103"/>
                  </a:lnTo>
                  <a:lnTo>
                    <a:pt x="113" y="107"/>
                  </a:lnTo>
                  <a:lnTo>
                    <a:pt x="118" y="107"/>
                  </a:lnTo>
                  <a:lnTo>
                    <a:pt x="122" y="107"/>
                  </a:lnTo>
                  <a:lnTo>
                    <a:pt x="127" y="103"/>
                  </a:lnTo>
                  <a:lnTo>
                    <a:pt x="131" y="100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132" y="80"/>
                  </a:lnTo>
                  <a:lnTo>
                    <a:pt x="131" y="64"/>
                  </a:lnTo>
                  <a:lnTo>
                    <a:pt x="127" y="49"/>
                  </a:lnTo>
                  <a:lnTo>
                    <a:pt x="122" y="35"/>
                  </a:lnTo>
                  <a:lnTo>
                    <a:pt x="114" y="22"/>
                  </a:lnTo>
                  <a:lnTo>
                    <a:pt x="103" y="11"/>
                  </a:lnTo>
                  <a:lnTo>
                    <a:pt x="98" y="7"/>
                  </a:lnTo>
                  <a:lnTo>
                    <a:pt x="91" y="4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813755" y="4387531"/>
            <a:ext cx="4063909" cy="831393"/>
            <a:chOff x="6550453" y="2114959"/>
            <a:chExt cx="4063909" cy="831393"/>
          </a:xfrm>
        </p:grpSpPr>
        <p:sp>
          <p:nvSpPr>
            <p:cNvPr id="79" name="文本框 78"/>
            <p:cNvSpPr txBox="1"/>
            <p:nvPr/>
          </p:nvSpPr>
          <p:spPr>
            <a:xfrm>
              <a:off x="6550454" y="2397291"/>
              <a:ext cx="4063908" cy="54906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请在此添加文字说明，稻壳儿春秋广告模板。请在此添加文字说明，稻壳儿春秋广告模板。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TextBox 76"/>
            <p:cNvSpPr txBox="1"/>
            <p:nvPr/>
          </p:nvSpPr>
          <p:spPr>
            <a:xfrm>
              <a:off x="6550453" y="2114959"/>
              <a:ext cx="659155" cy="369332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  <a:endPara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21" r="17617"/>
          <a:stretch>
            <a:fillRect/>
          </a:stretch>
        </p:blipFill>
        <p:spPr>
          <a:xfrm>
            <a:off x="11205572" y="1"/>
            <a:ext cx="986427" cy="903890"/>
          </a:xfrm>
          <a:prstGeom prst="rect">
            <a:avLst/>
          </a:prstGeom>
        </p:spPr>
      </p:pic>
      <p:sp>
        <p:nvSpPr>
          <p:cNvPr id="5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023261" y="858062"/>
            <a:ext cx="145477" cy="0"/>
          </a:xfrm>
          <a:prstGeom prst="line">
            <a:avLst/>
          </a:prstGeom>
          <a:ln w="19050" cap="rnd">
            <a:solidFill>
              <a:srgbClr val="ED2E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" b="15952"/>
          <a:stretch>
            <a:fillRect/>
          </a:stretch>
        </p:blipFill>
        <p:spPr>
          <a:xfrm>
            <a:off x="0" y="5801710"/>
            <a:ext cx="1375775" cy="1056290"/>
          </a:xfrm>
          <a:prstGeom prst="rect">
            <a:avLst/>
          </a:prstGeom>
        </p:spPr>
      </p:pic>
      <p:sp>
        <p:nvSpPr>
          <p:cNvPr id="9" name="Oval 21"/>
          <p:cNvSpPr>
            <a:spLocks noChangeArrowheads="1"/>
          </p:cNvSpPr>
          <p:nvPr/>
        </p:nvSpPr>
        <p:spPr bwMode="auto">
          <a:xfrm>
            <a:off x="1248171" y="2233229"/>
            <a:ext cx="1090684" cy="998097"/>
          </a:xfrm>
          <a:prstGeom prst="roundRect">
            <a:avLst/>
          </a:prstGeom>
          <a:solidFill>
            <a:srgbClr val="4B8F41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Freeform 12"/>
          <p:cNvSpPr>
            <a:spLocks noEditPoints="1"/>
          </p:cNvSpPr>
          <p:nvPr/>
        </p:nvSpPr>
        <p:spPr bwMode="auto">
          <a:xfrm>
            <a:off x="1443566" y="2520431"/>
            <a:ext cx="680964" cy="415504"/>
          </a:xfrm>
          <a:custGeom>
            <a:avLst/>
            <a:gdLst>
              <a:gd name="T0" fmla="*/ 152 w 400"/>
              <a:gd name="T1" fmla="*/ 7 h 244"/>
              <a:gd name="T2" fmla="*/ 127 w 400"/>
              <a:gd name="T3" fmla="*/ 7 h 244"/>
              <a:gd name="T4" fmla="*/ 0 w 400"/>
              <a:gd name="T5" fmla="*/ 122 h 244"/>
              <a:gd name="T6" fmla="*/ 127 w 400"/>
              <a:gd name="T7" fmla="*/ 237 h 244"/>
              <a:gd name="T8" fmla="*/ 152 w 400"/>
              <a:gd name="T9" fmla="*/ 237 h 244"/>
              <a:gd name="T10" fmla="*/ 152 w 400"/>
              <a:gd name="T11" fmla="*/ 212 h 244"/>
              <a:gd name="T12" fmla="*/ 53 w 400"/>
              <a:gd name="T13" fmla="*/ 122 h 244"/>
              <a:gd name="T14" fmla="*/ 152 w 400"/>
              <a:gd name="T15" fmla="*/ 32 h 244"/>
              <a:gd name="T16" fmla="*/ 152 w 400"/>
              <a:gd name="T17" fmla="*/ 7 h 244"/>
              <a:gd name="T18" fmla="*/ 272 w 400"/>
              <a:gd name="T19" fmla="*/ 7 h 244"/>
              <a:gd name="T20" fmla="*/ 248 w 400"/>
              <a:gd name="T21" fmla="*/ 7 h 244"/>
              <a:gd name="T22" fmla="*/ 248 w 400"/>
              <a:gd name="T23" fmla="*/ 32 h 244"/>
              <a:gd name="T24" fmla="*/ 347 w 400"/>
              <a:gd name="T25" fmla="*/ 122 h 244"/>
              <a:gd name="T26" fmla="*/ 248 w 400"/>
              <a:gd name="T27" fmla="*/ 212 h 244"/>
              <a:gd name="T28" fmla="*/ 248 w 400"/>
              <a:gd name="T29" fmla="*/ 237 h 244"/>
              <a:gd name="T30" fmla="*/ 272 w 400"/>
              <a:gd name="T31" fmla="*/ 237 h 244"/>
              <a:gd name="T32" fmla="*/ 400 w 400"/>
              <a:gd name="T33" fmla="*/ 122 h 244"/>
              <a:gd name="T34" fmla="*/ 272 w 400"/>
              <a:gd name="T35" fmla="*/ 7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0" h="244">
                <a:moveTo>
                  <a:pt x="152" y="7"/>
                </a:moveTo>
                <a:cubicBezTo>
                  <a:pt x="145" y="0"/>
                  <a:pt x="135" y="0"/>
                  <a:pt x="127" y="7"/>
                </a:cubicBezTo>
                <a:cubicBezTo>
                  <a:pt x="0" y="122"/>
                  <a:pt x="0" y="122"/>
                  <a:pt x="0" y="122"/>
                </a:cubicBezTo>
                <a:cubicBezTo>
                  <a:pt x="127" y="237"/>
                  <a:pt x="127" y="237"/>
                  <a:pt x="127" y="237"/>
                </a:cubicBezTo>
                <a:cubicBezTo>
                  <a:pt x="135" y="244"/>
                  <a:pt x="145" y="244"/>
                  <a:pt x="152" y="237"/>
                </a:cubicBezTo>
                <a:cubicBezTo>
                  <a:pt x="159" y="230"/>
                  <a:pt x="159" y="219"/>
                  <a:pt x="152" y="212"/>
                </a:cubicBezTo>
                <a:cubicBezTo>
                  <a:pt x="53" y="122"/>
                  <a:pt x="53" y="122"/>
                  <a:pt x="53" y="12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9" y="25"/>
                  <a:pt x="159" y="14"/>
                  <a:pt x="152" y="7"/>
                </a:cubicBezTo>
                <a:close/>
                <a:moveTo>
                  <a:pt x="272" y="7"/>
                </a:moveTo>
                <a:cubicBezTo>
                  <a:pt x="265" y="0"/>
                  <a:pt x="255" y="0"/>
                  <a:pt x="248" y="7"/>
                </a:cubicBezTo>
                <a:cubicBezTo>
                  <a:pt x="240" y="14"/>
                  <a:pt x="241" y="25"/>
                  <a:pt x="248" y="32"/>
                </a:cubicBezTo>
                <a:cubicBezTo>
                  <a:pt x="347" y="122"/>
                  <a:pt x="347" y="122"/>
                  <a:pt x="347" y="122"/>
                </a:cubicBezTo>
                <a:cubicBezTo>
                  <a:pt x="248" y="212"/>
                  <a:pt x="248" y="212"/>
                  <a:pt x="248" y="212"/>
                </a:cubicBezTo>
                <a:cubicBezTo>
                  <a:pt x="241" y="219"/>
                  <a:pt x="240" y="230"/>
                  <a:pt x="248" y="237"/>
                </a:cubicBezTo>
                <a:cubicBezTo>
                  <a:pt x="255" y="244"/>
                  <a:pt x="265" y="244"/>
                  <a:pt x="272" y="237"/>
                </a:cubicBezTo>
                <a:cubicBezTo>
                  <a:pt x="400" y="122"/>
                  <a:pt x="400" y="122"/>
                  <a:pt x="400" y="122"/>
                </a:cubicBezTo>
                <a:lnTo>
                  <a:pt x="272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21682" tIns="60841" rIns="121682" bIns="6084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Oval 24"/>
          <p:cNvSpPr>
            <a:spLocks noChangeArrowheads="1"/>
          </p:cNvSpPr>
          <p:nvPr/>
        </p:nvSpPr>
        <p:spPr bwMode="auto">
          <a:xfrm>
            <a:off x="6714667" y="2233229"/>
            <a:ext cx="1090686" cy="996056"/>
          </a:xfrm>
          <a:prstGeom prst="roundRect">
            <a:avLst/>
          </a:prstGeom>
          <a:solidFill>
            <a:srgbClr val="ED2E65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en-US" sz="31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Freeform 22"/>
          <p:cNvSpPr>
            <a:spLocks noEditPoints="1"/>
          </p:cNvSpPr>
          <p:nvPr/>
        </p:nvSpPr>
        <p:spPr bwMode="auto">
          <a:xfrm>
            <a:off x="7026055" y="2496471"/>
            <a:ext cx="476784" cy="475172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21682" tIns="60841" rIns="121682" bIns="6084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2513765" y="2233229"/>
            <a:ext cx="173367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B8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4B8F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13765" y="2602561"/>
            <a:ext cx="3256409" cy="54906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76"/>
          <p:cNvSpPr txBox="1"/>
          <p:nvPr/>
        </p:nvSpPr>
        <p:spPr>
          <a:xfrm>
            <a:off x="7965050" y="2233229"/>
            <a:ext cx="173367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65050" y="2602561"/>
            <a:ext cx="3256409" cy="54906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Oval 21"/>
          <p:cNvSpPr>
            <a:spLocks noChangeArrowheads="1"/>
          </p:cNvSpPr>
          <p:nvPr/>
        </p:nvSpPr>
        <p:spPr bwMode="auto">
          <a:xfrm flipH="1">
            <a:off x="10031230" y="4044923"/>
            <a:ext cx="1090684" cy="998097"/>
          </a:xfrm>
          <a:prstGeom prst="roundRect">
            <a:avLst/>
          </a:prstGeom>
          <a:solidFill>
            <a:srgbClr val="4B8F41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endParaRPr lang="en-US" sz="31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Oval 24"/>
          <p:cNvSpPr>
            <a:spLocks noChangeArrowheads="1"/>
          </p:cNvSpPr>
          <p:nvPr/>
        </p:nvSpPr>
        <p:spPr bwMode="auto">
          <a:xfrm flipH="1">
            <a:off x="4564732" y="4041849"/>
            <a:ext cx="1090686" cy="996056"/>
          </a:xfrm>
          <a:prstGeom prst="roundRect">
            <a:avLst/>
          </a:prstGeom>
          <a:solidFill>
            <a:srgbClr val="ED2E65"/>
          </a:solidFill>
          <a:ln>
            <a:noFill/>
          </a:ln>
          <a:effectLst/>
        </p:spPr>
        <p:txBody>
          <a:bodyPr anchor="ctr"/>
          <a:lstStyle>
            <a:lvl1pPr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29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29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endParaRPr lang="en-US" sz="310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9" name="TextBox 76"/>
          <p:cNvSpPr txBox="1"/>
          <p:nvPr/>
        </p:nvSpPr>
        <p:spPr>
          <a:xfrm flipH="1">
            <a:off x="8122650" y="4044923"/>
            <a:ext cx="173367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4B8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4B8F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 flipH="1">
            <a:off x="6599911" y="4414255"/>
            <a:ext cx="3256409" cy="54906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 flipH="1">
            <a:off x="2671365" y="4044923"/>
            <a:ext cx="173367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 flipH="1">
            <a:off x="1148626" y="4414255"/>
            <a:ext cx="3256409" cy="54906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flipH="1">
            <a:off x="4831055" y="4250831"/>
            <a:ext cx="577105" cy="578091"/>
            <a:chOff x="7143757" y="2666996"/>
            <a:chExt cx="488067" cy="488901"/>
          </a:xfrm>
          <a:solidFill>
            <a:schemeClr val="bg1"/>
          </a:solidFill>
          <a:effectLst/>
        </p:grpSpPr>
        <p:sp>
          <p:nvSpPr>
            <p:cNvPr id="24" name="AutoShape 18"/>
            <p:cNvSpPr/>
            <p:nvPr/>
          </p:nvSpPr>
          <p:spPr bwMode="auto">
            <a:xfrm>
              <a:off x="7143757" y="2666996"/>
              <a:ext cx="488067" cy="48890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/>
              <a:endParaRPr lang="en-US" sz="40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5" name="AutoShape 19"/>
            <p:cNvSpPr/>
            <p:nvPr/>
          </p:nvSpPr>
          <p:spPr bwMode="auto">
            <a:xfrm>
              <a:off x="7250548" y="2850544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/>
              <a:endParaRPr lang="en-US" sz="40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" name="AutoShape 20"/>
            <p:cNvSpPr/>
            <p:nvPr/>
          </p:nvSpPr>
          <p:spPr bwMode="auto">
            <a:xfrm>
              <a:off x="7250548" y="2926466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/>
              <a:endParaRPr lang="en-US" sz="40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7" name="AutoShape 21"/>
            <p:cNvSpPr/>
            <p:nvPr/>
          </p:nvSpPr>
          <p:spPr bwMode="auto">
            <a:xfrm>
              <a:off x="7250548" y="3003222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/>
              <a:endParaRPr lang="en-US" sz="40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8" name="AutoShape 22"/>
            <p:cNvSpPr/>
            <p:nvPr/>
          </p:nvSpPr>
          <p:spPr bwMode="auto">
            <a:xfrm>
              <a:off x="7357338" y="3003222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/>
              <a:endParaRPr lang="en-US" sz="40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9" name="AutoShape 23"/>
            <p:cNvSpPr/>
            <p:nvPr/>
          </p:nvSpPr>
          <p:spPr bwMode="auto">
            <a:xfrm>
              <a:off x="7357338" y="2926466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/>
              <a:endParaRPr lang="en-US" sz="40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0" name="AutoShape 24"/>
            <p:cNvSpPr/>
            <p:nvPr/>
          </p:nvSpPr>
          <p:spPr bwMode="auto">
            <a:xfrm>
              <a:off x="7357338" y="2850544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/>
              <a:endParaRPr lang="en-US" sz="40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1" name="AutoShape 25"/>
            <p:cNvSpPr/>
            <p:nvPr/>
          </p:nvSpPr>
          <p:spPr bwMode="auto">
            <a:xfrm>
              <a:off x="7464131" y="3003222"/>
              <a:ext cx="60904" cy="450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/>
              <a:endParaRPr lang="en-US" sz="40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2" name="AutoShape 26"/>
            <p:cNvSpPr/>
            <p:nvPr/>
          </p:nvSpPr>
          <p:spPr bwMode="auto">
            <a:xfrm>
              <a:off x="7464131" y="2926466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/>
              <a:endParaRPr lang="en-US" sz="40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33" name="AutoShape 27"/>
            <p:cNvSpPr/>
            <p:nvPr/>
          </p:nvSpPr>
          <p:spPr bwMode="auto">
            <a:xfrm>
              <a:off x="7464131" y="2850544"/>
              <a:ext cx="60904" cy="4588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algn="r" defTabSz="608965"/>
              <a:endParaRPr lang="en-US" sz="40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</p:grpSp>
      <p:sp>
        <p:nvSpPr>
          <p:cNvPr id="34" name="AutoShape 28"/>
          <p:cNvSpPr/>
          <p:nvPr/>
        </p:nvSpPr>
        <p:spPr bwMode="auto">
          <a:xfrm flipH="1">
            <a:off x="10287527" y="4244978"/>
            <a:ext cx="578091" cy="57809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0800" tIns="50800" rIns="50800" bIns="50800" anchor="ctr"/>
          <a:lstStyle/>
          <a:p>
            <a:pPr algn="r" defTabSz="608965"/>
            <a:endParaRPr lang="en-US" sz="400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06072" y="641445"/>
            <a:ext cx="6779856" cy="5575110"/>
            <a:chOff x="3125337" y="986209"/>
            <a:chExt cx="5941326" cy="488558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5337" y="986209"/>
              <a:ext cx="5941326" cy="4885582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4482152" y="1815152"/>
              <a:ext cx="3227696" cy="3227696"/>
              <a:chOff x="4343400" y="1676400"/>
              <a:chExt cx="3505200" cy="35052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4343400" y="1676400"/>
                <a:ext cx="3505200" cy="3505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270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550979" y="1883979"/>
                <a:ext cx="3090042" cy="3090042"/>
              </a:xfrm>
              <a:prstGeom prst="ellipse">
                <a:avLst/>
              </a:prstGeom>
              <a:noFill/>
              <a:ln w="25400">
                <a:solidFill>
                  <a:srgbClr val="4B8F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3" name="直接连接符 12"/>
          <p:cNvCxnSpPr/>
          <p:nvPr/>
        </p:nvCxnSpPr>
        <p:spPr>
          <a:xfrm>
            <a:off x="6023261" y="3706234"/>
            <a:ext cx="145477" cy="0"/>
          </a:xfrm>
          <a:prstGeom prst="line">
            <a:avLst/>
          </a:prstGeom>
          <a:ln w="19050" cap="rnd">
            <a:solidFill>
              <a:srgbClr val="4B8F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21"/>
          <p:cNvSpPr txBox="1"/>
          <p:nvPr/>
        </p:nvSpPr>
        <p:spPr>
          <a:xfrm>
            <a:off x="4765026" y="3995121"/>
            <a:ext cx="266194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  <a:endParaRPr lang="en-US" altLang="zh-CN" sz="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02833" y="3706234"/>
            <a:ext cx="298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write the title here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4323048" y="3175342"/>
            <a:ext cx="3545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zh-CN" altLang="en-US" sz="28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4323048" y="2461520"/>
            <a:ext cx="35459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4B8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4800" dirty="0" smtClean="0">
                <a:solidFill>
                  <a:srgbClr val="4B8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800" dirty="0">
              <a:solidFill>
                <a:srgbClr val="4B8F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21" r="17617"/>
          <a:stretch>
            <a:fillRect/>
          </a:stretch>
        </p:blipFill>
        <p:spPr>
          <a:xfrm>
            <a:off x="11205572" y="1"/>
            <a:ext cx="986427" cy="903890"/>
          </a:xfrm>
          <a:prstGeom prst="rect">
            <a:avLst/>
          </a:prstGeom>
        </p:spPr>
      </p:pic>
      <p:sp>
        <p:nvSpPr>
          <p:cNvPr id="5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023261" y="858062"/>
            <a:ext cx="145477" cy="0"/>
          </a:xfrm>
          <a:prstGeom prst="line">
            <a:avLst/>
          </a:prstGeom>
          <a:ln w="19050" cap="rnd">
            <a:solidFill>
              <a:srgbClr val="ED2E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" b="15952"/>
          <a:stretch>
            <a:fillRect/>
          </a:stretch>
        </p:blipFill>
        <p:spPr>
          <a:xfrm>
            <a:off x="0" y="5801710"/>
            <a:ext cx="1375775" cy="105629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4071967" y="2743680"/>
            <a:ext cx="4048065" cy="1833623"/>
          </a:xfrm>
          <a:prstGeom prst="ellipse">
            <a:avLst/>
          </a:prstGeom>
          <a:noFill/>
          <a:ln w="25400" cap="rnd">
            <a:solidFill>
              <a:srgbClr val="ED2E6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 rot="5400000">
            <a:off x="4067272" y="2743680"/>
            <a:ext cx="4048065" cy="1833623"/>
          </a:xfrm>
          <a:prstGeom prst="ellipse">
            <a:avLst/>
          </a:prstGeom>
          <a:noFill/>
          <a:ln w="25400" cap="rnd">
            <a:solidFill>
              <a:srgbClr val="4B8F4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566861" y="2142576"/>
            <a:ext cx="1398111" cy="1398111"/>
          </a:xfrm>
          <a:prstGeom prst="ellipse">
            <a:avLst/>
          </a:prstGeom>
          <a:solidFill>
            <a:srgbClr val="4B8F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291819" y="2142576"/>
            <a:ext cx="1398111" cy="1398111"/>
          </a:xfrm>
          <a:prstGeom prst="ellipse">
            <a:avLst/>
          </a:prstGeom>
          <a:solidFill>
            <a:srgbClr val="ED2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291819" y="3809037"/>
            <a:ext cx="1398111" cy="1398111"/>
          </a:xfrm>
          <a:prstGeom prst="ellipse">
            <a:avLst/>
          </a:prstGeom>
          <a:solidFill>
            <a:srgbClr val="4B8F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566861" y="3823388"/>
            <a:ext cx="1398111" cy="1398111"/>
          </a:xfrm>
          <a:prstGeom prst="ellipse">
            <a:avLst/>
          </a:prstGeom>
          <a:solidFill>
            <a:srgbClr val="ED2E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984075" y="2511935"/>
            <a:ext cx="5636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97101" y="2534188"/>
            <a:ext cx="7875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04726" y="4205808"/>
            <a:ext cx="7223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30453" y="4205809"/>
            <a:ext cx="5208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76"/>
          <p:cNvSpPr txBox="1"/>
          <p:nvPr/>
        </p:nvSpPr>
        <p:spPr>
          <a:xfrm>
            <a:off x="8110642" y="1882082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10642" y="2251414"/>
            <a:ext cx="3051344" cy="7891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8110642" y="4423246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B8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4B8F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10642" y="4792578"/>
            <a:ext cx="30513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76"/>
          <p:cNvSpPr txBox="1"/>
          <p:nvPr/>
        </p:nvSpPr>
        <p:spPr>
          <a:xfrm>
            <a:off x="2986801" y="1882082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4B8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4B8F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33998" y="2251414"/>
            <a:ext cx="30513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76"/>
          <p:cNvSpPr txBox="1"/>
          <p:nvPr/>
        </p:nvSpPr>
        <p:spPr>
          <a:xfrm>
            <a:off x="2986801" y="4423246"/>
            <a:ext cx="109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33998" y="4792578"/>
            <a:ext cx="30513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227" y="-1497686"/>
            <a:ext cx="11960773" cy="261323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495084" y="5609032"/>
            <a:ext cx="11433058" cy="2497936"/>
          </a:xfrm>
          <a:prstGeom prst="rect">
            <a:avLst/>
          </a:prstGeom>
        </p:spPr>
      </p:pic>
      <p:sp>
        <p:nvSpPr>
          <p:cNvPr id="6" name="Text Box 3"/>
          <p:cNvSpPr>
            <a:spLocks noChangeArrowheads="1"/>
          </p:cNvSpPr>
          <p:nvPr/>
        </p:nvSpPr>
        <p:spPr bwMode="auto">
          <a:xfrm>
            <a:off x="5338421" y="1045151"/>
            <a:ext cx="1515159" cy="97719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目  录</a:t>
            </a:r>
            <a:endParaRPr lang="en-US" altLang="zh-CN" sz="4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sz="17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</a:t>
            </a:r>
            <a:endParaRPr lang="zh-CN" altLang="en-US" sz="17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1"/>
          <p:cNvSpPr>
            <a:spLocks noChangeArrowheads="1"/>
          </p:cNvSpPr>
          <p:nvPr/>
        </p:nvSpPr>
        <p:spPr bwMode="auto">
          <a:xfrm>
            <a:off x="1732140" y="3146064"/>
            <a:ext cx="727831" cy="727831"/>
          </a:xfrm>
          <a:prstGeom prst="ellipse">
            <a:avLst/>
          </a:prstGeom>
          <a:solidFill>
            <a:srgbClr val="ED2E6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333D86"/>
              </a:solidFill>
            </a:endParaRPr>
          </a:p>
        </p:txBody>
      </p:sp>
      <p:sp>
        <p:nvSpPr>
          <p:cNvPr id="8" name="TextBox 32"/>
          <p:cNvSpPr txBox="1">
            <a:spLocks noChangeArrowheads="1"/>
          </p:cNvSpPr>
          <p:nvPr/>
        </p:nvSpPr>
        <p:spPr bwMode="auto">
          <a:xfrm>
            <a:off x="1795333" y="3224239"/>
            <a:ext cx="6014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75834" y="3565686"/>
            <a:ext cx="2674322" cy="338554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write the title here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2575833" y="3103058"/>
            <a:ext cx="310731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zh-CN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"/>
          <p:cNvSpPr>
            <a:spLocks noChangeArrowheads="1"/>
          </p:cNvSpPr>
          <p:nvPr/>
        </p:nvSpPr>
        <p:spPr bwMode="auto">
          <a:xfrm>
            <a:off x="1732140" y="4470072"/>
            <a:ext cx="727831" cy="727831"/>
          </a:xfrm>
          <a:prstGeom prst="ellipse">
            <a:avLst/>
          </a:prstGeom>
          <a:solidFill>
            <a:srgbClr val="ED2E6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333D86"/>
              </a:solidFill>
            </a:endParaRPr>
          </a:p>
        </p:txBody>
      </p:sp>
      <p:sp>
        <p:nvSpPr>
          <p:cNvPr id="12" name="TextBox 32"/>
          <p:cNvSpPr txBox="1">
            <a:spLocks noChangeArrowheads="1"/>
          </p:cNvSpPr>
          <p:nvPr/>
        </p:nvSpPr>
        <p:spPr bwMode="auto">
          <a:xfrm>
            <a:off x="1795333" y="4548247"/>
            <a:ext cx="6014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75834" y="4889694"/>
            <a:ext cx="2674322" cy="338554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write the title here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2575833" y="4427066"/>
            <a:ext cx="310731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zh-CN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"/>
          <p:cNvSpPr>
            <a:spLocks noChangeArrowheads="1"/>
          </p:cNvSpPr>
          <p:nvPr/>
        </p:nvSpPr>
        <p:spPr bwMode="auto">
          <a:xfrm>
            <a:off x="6539273" y="3146064"/>
            <a:ext cx="727831" cy="727831"/>
          </a:xfrm>
          <a:prstGeom prst="ellipse">
            <a:avLst/>
          </a:prstGeom>
          <a:solidFill>
            <a:srgbClr val="4B8F4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333D86"/>
              </a:solidFill>
            </a:endParaRPr>
          </a:p>
        </p:txBody>
      </p:sp>
      <p:sp>
        <p:nvSpPr>
          <p:cNvPr id="16" name="TextBox 32"/>
          <p:cNvSpPr txBox="1">
            <a:spLocks noChangeArrowheads="1"/>
          </p:cNvSpPr>
          <p:nvPr/>
        </p:nvSpPr>
        <p:spPr bwMode="auto">
          <a:xfrm>
            <a:off x="6602466" y="3224239"/>
            <a:ext cx="6014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82967" y="3565686"/>
            <a:ext cx="26743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write the title here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"/>
          <p:cNvSpPr>
            <a:spLocks noChangeArrowheads="1"/>
          </p:cNvSpPr>
          <p:nvPr/>
        </p:nvSpPr>
        <p:spPr bwMode="auto">
          <a:xfrm>
            <a:off x="6539273" y="4470072"/>
            <a:ext cx="727831" cy="727831"/>
          </a:xfrm>
          <a:prstGeom prst="ellipse">
            <a:avLst/>
          </a:prstGeom>
          <a:solidFill>
            <a:srgbClr val="4B8F4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333D86"/>
              </a:solidFill>
            </a:endParaRPr>
          </a:p>
        </p:txBody>
      </p:sp>
      <p:sp>
        <p:nvSpPr>
          <p:cNvPr id="19" name="TextBox 32"/>
          <p:cNvSpPr txBox="1">
            <a:spLocks noChangeArrowheads="1"/>
          </p:cNvSpPr>
          <p:nvPr/>
        </p:nvSpPr>
        <p:spPr bwMode="auto">
          <a:xfrm>
            <a:off x="6602466" y="4548247"/>
            <a:ext cx="60144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382967" y="4889694"/>
            <a:ext cx="26743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write the title here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76"/>
          <p:cNvSpPr txBox="1"/>
          <p:nvPr/>
        </p:nvSpPr>
        <p:spPr>
          <a:xfrm>
            <a:off x="7382966" y="3103058"/>
            <a:ext cx="3076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zh-CN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76"/>
          <p:cNvSpPr txBox="1"/>
          <p:nvPr/>
        </p:nvSpPr>
        <p:spPr>
          <a:xfrm>
            <a:off x="7382966" y="4427066"/>
            <a:ext cx="30768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zh-CN" altLang="en-US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/>
          <p:nvPr/>
        </p:nvSpPr>
        <p:spPr>
          <a:xfrm>
            <a:off x="602224" y="3425740"/>
            <a:ext cx="3899596" cy="2375970"/>
          </a:xfrm>
          <a:prstGeom prst="rect">
            <a:avLst/>
          </a:pr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61661" y="3425740"/>
            <a:ext cx="6928116" cy="2375970"/>
            <a:chOff x="608609" y="3648988"/>
            <a:chExt cx="6928116" cy="2375970"/>
          </a:xfrm>
          <a:solidFill>
            <a:srgbClr val="4B8F41"/>
          </a:solidFill>
        </p:grpSpPr>
        <p:sp>
          <p:nvSpPr>
            <p:cNvPr id="9" name="Rectangle 5"/>
            <p:cNvSpPr/>
            <p:nvPr/>
          </p:nvSpPr>
          <p:spPr>
            <a:xfrm>
              <a:off x="608609" y="3648988"/>
              <a:ext cx="6928116" cy="23759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altLang="zh-CN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70972" y="4352420"/>
              <a:ext cx="6123908" cy="1269258"/>
            </a:xfrm>
            <a:prstGeom prst="rect">
              <a:avLst/>
            </a:prstGeom>
            <a:grpFill/>
            <a:effectLst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添加文字说明，稻壳儿春秋广告模板。请在此添加文字说明，稻壳儿春秋广告模板。请在此添加文字说明，稻壳儿春秋广告模板。请在此添加文字说明，稻壳儿春秋广告模板。请在此添加文字说明，稻壳儿春秋广告模板。请在此添加文字说明，稻壳儿春秋广告模板。请在此添加文字说明，稻壳儿春秋广告模板。请在此添加文字说明，稻壳儿春秋广告模板。</a:t>
              </a:r>
              <a:endPara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76"/>
            <p:cNvSpPr txBox="1"/>
            <p:nvPr/>
          </p:nvSpPr>
          <p:spPr>
            <a:xfrm>
              <a:off x="1170971" y="3983088"/>
              <a:ext cx="1107996" cy="369332"/>
            </a:xfrm>
            <a:prstGeom prst="rect">
              <a:avLst/>
            </a:prstGeom>
            <a:grp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21" r="17617"/>
          <a:stretch>
            <a:fillRect/>
          </a:stretch>
        </p:blipFill>
        <p:spPr>
          <a:xfrm>
            <a:off x="11205572" y="1"/>
            <a:ext cx="986427" cy="903890"/>
          </a:xfrm>
          <a:prstGeom prst="rect">
            <a:avLst/>
          </a:prstGeom>
        </p:spPr>
      </p:pic>
      <p:sp>
        <p:nvSpPr>
          <p:cNvPr id="5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023261" y="858062"/>
            <a:ext cx="145477" cy="0"/>
          </a:xfrm>
          <a:prstGeom prst="line">
            <a:avLst/>
          </a:prstGeom>
          <a:ln w="19050" cap="rnd">
            <a:solidFill>
              <a:srgbClr val="ED2E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" b="15952"/>
          <a:stretch>
            <a:fillRect/>
          </a:stretch>
        </p:blipFill>
        <p:spPr>
          <a:xfrm>
            <a:off x="0" y="5801710"/>
            <a:ext cx="1375775" cy="105629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38819" y="2223766"/>
            <a:ext cx="10329840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请在此添加文字说明，稻壳儿春秋广告模板。请在此添加文字说明，稻壳儿春秋广告模板。请在此添加文字说明，稻壳儿春秋广告模板。请在此添加文字说明，稻壳儿春秋广告模板。</a:t>
            </a:r>
            <a:endParaRPr lang="zh-CN" altLang="en-US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4578925" y="1742286"/>
            <a:ext cx="3049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566" y="559621"/>
            <a:ext cx="6978868" cy="573875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941379" y="1274379"/>
            <a:ext cx="4309242" cy="4309242"/>
            <a:chOff x="4343400" y="1676400"/>
            <a:chExt cx="3505200" cy="3505200"/>
          </a:xfrm>
        </p:grpSpPr>
        <p:sp>
          <p:nvSpPr>
            <p:cNvPr id="5" name="椭圆 4"/>
            <p:cNvSpPr/>
            <p:nvPr/>
          </p:nvSpPr>
          <p:spPr>
            <a:xfrm>
              <a:off x="4343400" y="1676400"/>
              <a:ext cx="3505200" cy="3505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550979" y="1883979"/>
              <a:ext cx="3090042" cy="3090042"/>
            </a:xfrm>
            <a:prstGeom prst="ellipse">
              <a:avLst/>
            </a:prstGeom>
            <a:noFill/>
            <a:ln w="25400">
              <a:solidFill>
                <a:srgbClr val="ED2E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6023261" y="3600707"/>
            <a:ext cx="145477" cy="0"/>
          </a:xfrm>
          <a:prstGeom prst="line">
            <a:avLst/>
          </a:prstGeom>
          <a:ln w="19050" cap="rnd">
            <a:solidFill>
              <a:srgbClr val="ED2E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76"/>
          <p:cNvSpPr txBox="1"/>
          <p:nvPr/>
        </p:nvSpPr>
        <p:spPr>
          <a:xfrm>
            <a:off x="4238921" y="2618542"/>
            <a:ext cx="37141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感谢观看</a:t>
            </a:r>
            <a:endParaRPr lang="zh-CN" altLang="en-US" sz="6000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05449" y="3842861"/>
            <a:ext cx="49811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http://chn.docer.com/works?userid=199329941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87840" y="3608286"/>
            <a:ext cx="341632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定制或更多作品请关注稻壳儿网春秋广告首页：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05449" y="4077436"/>
            <a:ext cx="498110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定制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QQ:2850856404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76"/>
          <p:cNvSpPr txBox="1"/>
          <p:nvPr/>
        </p:nvSpPr>
        <p:spPr>
          <a:xfrm>
            <a:off x="1672090" y="5025738"/>
            <a:ext cx="8847819" cy="959045"/>
          </a:xfrm>
          <a:prstGeom prst="rect">
            <a:avLst/>
          </a:prstGeom>
          <a:solidFill>
            <a:srgbClr val="ED2E65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版权所有     盗版必究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1672090" y="954481"/>
            <a:ext cx="8847819" cy="273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注意：</a:t>
            </a:r>
            <a:endParaRPr lang="en-US" altLang="zh-CN" sz="36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中文字体：微软雅黑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英文字体：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图片来源：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-------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免费可商用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母        版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未使用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29582" y="356398"/>
            <a:ext cx="9732835" cy="3642836"/>
            <a:chOff x="0" y="0"/>
            <a:chExt cx="12192000" cy="456326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" name="Picture 2" descr="http://img2.template.cache.wps.cn/wps/cdnwps/upload/partner/previews/e/6/c/a/d/30663935-6161-3930-2d39-6131332d3232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1645" y="2330861"/>
              <a:ext cx="3968708" cy="223239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4" descr="http://img2.template.cache.wps.cn/wps/cdnwps/upload/partner/previews/f/f/4/d/4/31613966-6264-3834-2d37-3030352d6463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1645" y="0"/>
              <a:ext cx="3968708" cy="223239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8" descr="http://img2.template.cache.wps.cn/wps/cdnwps/upload/partner/previews/c/c/d/4/f/37663465-3963-6664-2d66-3230362d6535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3291" y="0"/>
              <a:ext cx="3968708" cy="223239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10" descr="http://img1.template.cache.wps.cn/wps/cdnwps/upload/partner/previews/e/c/f/b/d/32396236-3231-6132-2d32-3831312d3333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3293" y="2330861"/>
              <a:ext cx="3968707" cy="2232399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2" descr="http://img2.template.cache.wps.cn/wps/cdnwps/upload/partner/previews/4/3/5/9/e/65636362-6631-3331-2d31-3430312d6336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968708" cy="223239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http://img1.template.cache.wps.cn/wps/cdnwps/upload/partner/previews/b/3/6/1/c/35393034-3832-6263-2d33-6162612d6666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30861"/>
              <a:ext cx="3968706" cy="2232398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" name="TextBox 76"/>
          <p:cNvSpPr txBox="1"/>
          <p:nvPr/>
        </p:nvSpPr>
        <p:spPr>
          <a:xfrm>
            <a:off x="1229582" y="4122224"/>
            <a:ext cx="9416647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感谢您的购买</a:t>
            </a: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更多优质</a:t>
            </a:r>
            <a:r>
              <a:rPr lang="en-US" altLang="zh-CN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en-US" altLang="zh-CN" sz="4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请复制网址访问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稻壳儿春秋广告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1229582" y="5731136"/>
            <a:ext cx="884781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稻壳儿网址：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http://chn.docer.com/works?userid=199329941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PPT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定制企业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QQ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：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 panose="020B0502040204020203"/>
              </a:rPr>
              <a:t>2850856404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 panose="020B0502040204020203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 noEditPoints="1"/>
          </p:cNvSpPr>
          <p:nvPr/>
        </p:nvSpPr>
        <p:spPr bwMode="auto">
          <a:xfrm>
            <a:off x="1417638" y="5065411"/>
            <a:ext cx="417512" cy="417513"/>
          </a:xfrm>
          <a:custGeom>
            <a:avLst/>
            <a:gdLst/>
            <a:ahLst/>
            <a:cxnLst>
              <a:cxn ang="0">
                <a:pos x="263" y="275"/>
              </a:cxn>
              <a:cxn ang="0">
                <a:pos x="234" y="270"/>
              </a:cxn>
              <a:cxn ang="0">
                <a:pos x="172" y="232"/>
              </a:cxn>
              <a:cxn ang="0">
                <a:pos x="121" y="243"/>
              </a:cxn>
              <a:cxn ang="0">
                <a:pos x="98" y="241"/>
              </a:cxn>
              <a:cxn ang="0">
                <a:pos x="63" y="228"/>
              </a:cxn>
              <a:cxn ang="0">
                <a:pos x="36" y="208"/>
              </a:cxn>
              <a:cxn ang="0">
                <a:pos x="15" y="179"/>
              </a:cxn>
              <a:cxn ang="0">
                <a:pos x="2" y="147"/>
              </a:cxn>
              <a:cxn ang="0">
                <a:pos x="0" y="121"/>
              </a:cxn>
              <a:cxn ang="0">
                <a:pos x="5" y="85"/>
              </a:cxn>
              <a:cxn ang="0">
                <a:pos x="22" y="52"/>
              </a:cxn>
              <a:cxn ang="0">
                <a:pos x="45" y="27"/>
              </a:cxn>
              <a:cxn ang="0">
                <a:pos x="74" y="9"/>
              </a:cxn>
              <a:cxn ang="0">
                <a:pos x="111" y="0"/>
              </a:cxn>
              <a:cxn ang="0">
                <a:pos x="134" y="0"/>
              </a:cxn>
              <a:cxn ang="0">
                <a:pos x="170" y="9"/>
              </a:cxn>
              <a:cxn ang="0">
                <a:pos x="199" y="27"/>
              </a:cxn>
              <a:cxn ang="0">
                <a:pos x="223" y="52"/>
              </a:cxn>
              <a:cxn ang="0">
                <a:pos x="239" y="85"/>
              </a:cxn>
              <a:cxn ang="0">
                <a:pos x="245" y="121"/>
              </a:cxn>
              <a:cxn ang="0">
                <a:pos x="239" y="156"/>
              </a:cxn>
              <a:cxn ang="0">
                <a:pos x="272" y="234"/>
              </a:cxn>
              <a:cxn ang="0">
                <a:pos x="279" y="252"/>
              </a:cxn>
              <a:cxn ang="0">
                <a:pos x="272" y="270"/>
              </a:cxn>
              <a:cxn ang="0">
                <a:pos x="105" y="36"/>
              </a:cxn>
              <a:cxn ang="0">
                <a:pos x="60" y="60"/>
              </a:cxn>
              <a:cxn ang="0">
                <a:pos x="36" y="103"/>
              </a:cxn>
              <a:cxn ang="0">
                <a:pos x="36" y="139"/>
              </a:cxn>
              <a:cxn ang="0">
                <a:pos x="60" y="183"/>
              </a:cxn>
              <a:cxn ang="0">
                <a:pos x="105" y="206"/>
              </a:cxn>
              <a:cxn ang="0">
                <a:pos x="140" y="206"/>
              </a:cxn>
              <a:cxn ang="0">
                <a:pos x="183" y="183"/>
              </a:cxn>
              <a:cxn ang="0">
                <a:pos x="208" y="139"/>
              </a:cxn>
              <a:cxn ang="0">
                <a:pos x="208" y="103"/>
              </a:cxn>
              <a:cxn ang="0">
                <a:pos x="183" y="60"/>
              </a:cxn>
              <a:cxn ang="0">
                <a:pos x="140" y="36"/>
              </a:cxn>
              <a:cxn ang="0">
                <a:pos x="158" y="139"/>
              </a:cxn>
              <a:cxn ang="0">
                <a:pos x="80" y="138"/>
              </a:cxn>
              <a:cxn ang="0">
                <a:pos x="71" y="121"/>
              </a:cxn>
              <a:cxn ang="0">
                <a:pos x="74" y="109"/>
              </a:cxn>
              <a:cxn ang="0">
                <a:pos x="158" y="103"/>
              </a:cxn>
              <a:cxn ang="0">
                <a:pos x="170" y="109"/>
              </a:cxn>
              <a:cxn ang="0">
                <a:pos x="174" y="121"/>
              </a:cxn>
              <a:cxn ang="0">
                <a:pos x="163" y="138"/>
              </a:cxn>
            </a:cxnLst>
            <a:rect l="0" t="0" r="r" b="b"/>
            <a:pathLst>
              <a:path w="279" h="277">
                <a:moveTo>
                  <a:pt x="272" y="270"/>
                </a:moveTo>
                <a:lnTo>
                  <a:pt x="272" y="270"/>
                </a:lnTo>
                <a:lnTo>
                  <a:pt x="263" y="275"/>
                </a:lnTo>
                <a:lnTo>
                  <a:pt x="252" y="277"/>
                </a:lnTo>
                <a:lnTo>
                  <a:pt x="243" y="275"/>
                </a:lnTo>
                <a:lnTo>
                  <a:pt x="234" y="270"/>
                </a:lnTo>
                <a:lnTo>
                  <a:pt x="189" y="225"/>
                </a:lnTo>
                <a:lnTo>
                  <a:pt x="189" y="225"/>
                </a:lnTo>
                <a:lnTo>
                  <a:pt x="172" y="232"/>
                </a:lnTo>
                <a:lnTo>
                  <a:pt x="158" y="239"/>
                </a:lnTo>
                <a:lnTo>
                  <a:pt x="140" y="243"/>
                </a:lnTo>
                <a:lnTo>
                  <a:pt x="121" y="243"/>
                </a:lnTo>
                <a:lnTo>
                  <a:pt x="121" y="243"/>
                </a:lnTo>
                <a:lnTo>
                  <a:pt x="111" y="243"/>
                </a:lnTo>
                <a:lnTo>
                  <a:pt x="98" y="241"/>
                </a:lnTo>
                <a:lnTo>
                  <a:pt x="85" y="237"/>
                </a:lnTo>
                <a:lnTo>
                  <a:pt x="74" y="234"/>
                </a:lnTo>
                <a:lnTo>
                  <a:pt x="63" y="228"/>
                </a:lnTo>
                <a:lnTo>
                  <a:pt x="54" y="223"/>
                </a:lnTo>
                <a:lnTo>
                  <a:pt x="45" y="216"/>
                </a:lnTo>
                <a:lnTo>
                  <a:pt x="36" y="208"/>
                </a:lnTo>
                <a:lnTo>
                  <a:pt x="27" y="199"/>
                </a:lnTo>
                <a:lnTo>
                  <a:pt x="22" y="190"/>
                </a:lnTo>
                <a:lnTo>
                  <a:pt x="15" y="179"/>
                </a:lnTo>
                <a:lnTo>
                  <a:pt x="9" y="168"/>
                </a:lnTo>
                <a:lnTo>
                  <a:pt x="5" y="157"/>
                </a:lnTo>
                <a:lnTo>
                  <a:pt x="2" y="147"/>
                </a:lnTo>
                <a:lnTo>
                  <a:pt x="0" y="134"/>
                </a:lnTo>
                <a:lnTo>
                  <a:pt x="0" y="121"/>
                </a:lnTo>
                <a:lnTo>
                  <a:pt x="0" y="121"/>
                </a:lnTo>
                <a:lnTo>
                  <a:pt x="0" y="109"/>
                </a:lnTo>
                <a:lnTo>
                  <a:pt x="2" y="96"/>
                </a:lnTo>
                <a:lnTo>
                  <a:pt x="5" y="85"/>
                </a:lnTo>
                <a:lnTo>
                  <a:pt x="9" y="74"/>
                </a:lnTo>
                <a:lnTo>
                  <a:pt x="15" y="63"/>
                </a:lnTo>
                <a:lnTo>
                  <a:pt x="22" y="52"/>
                </a:lnTo>
                <a:lnTo>
                  <a:pt x="27" y="43"/>
                </a:lnTo>
                <a:lnTo>
                  <a:pt x="36" y="34"/>
                </a:lnTo>
                <a:lnTo>
                  <a:pt x="45" y="27"/>
                </a:lnTo>
                <a:lnTo>
                  <a:pt x="54" y="20"/>
                </a:lnTo>
                <a:lnTo>
                  <a:pt x="63" y="14"/>
                </a:lnTo>
                <a:lnTo>
                  <a:pt x="74" y="9"/>
                </a:lnTo>
                <a:lnTo>
                  <a:pt x="85" y="5"/>
                </a:lnTo>
                <a:lnTo>
                  <a:pt x="98" y="2"/>
                </a:lnTo>
                <a:lnTo>
                  <a:pt x="111" y="0"/>
                </a:lnTo>
                <a:lnTo>
                  <a:pt x="121" y="0"/>
                </a:lnTo>
                <a:lnTo>
                  <a:pt x="121" y="0"/>
                </a:lnTo>
                <a:lnTo>
                  <a:pt x="134" y="0"/>
                </a:lnTo>
                <a:lnTo>
                  <a:pt x="147" y="2"/>
                </a:lnTo>
                <a:lnTo>
                  <a:pt x="158" y="5"/>
                </a:lnTo>
                <a:lnTo>
                  <a:pt x="170" y="9"/>
                </a:lnTo>
                <a:lnTo>
                  <a:pt x="181" y="14"/>
                </a:lnTo>
                <a:lnTo>
                  <a:pt x="190" y="20"/>
                </a:lnTo>
                <a:lnTo>
                  <a:pt x="199" y="27"/>
                </a:lnTo>
                <a:lnTo>
                  <a:pt x="208" y="34"/>
                </a:lnTo>
                <a:lnTo>
                  <a:pt x="216" y="43"/>
                </a:lnTo>
                <a:lnTo>
                  <a:pt x="223" y="52"/>
                </a:lnTo>
                <a:lnTo>
                  <a:pt x="230" y="63"/>
                </a:lnTo>
                <a:lnTo>
                  <a:pt x="236" y="74"/>
                </a:lnTo>
                <a:lnTo>
                  <a:pt x="239" y="85"/>
                </a:lnTo>
                <a:lnTo>
                  <a:pt x="241" y="96"/>
                </a:lnTo>
                <a:lnTo>
                  <a:pt x="243" y="109"/>
                </a:lnTo>
                <a:lnTo>
                  <a:pt x="245" y="121"/>
                </a:lnTo>
                <a:lnTo>
                  <a:pt x="245" y="121"/>
                </a:lnTo>
                <a:lnTo>
                  <a:pt x="243" y="139"/>
                </a:lnTo>
                <a:lnTo>
                  <a:pt x="239" y="156"/>
                </a:lnTo>
                <a:lnTo>
                  <a:pt x="234" y="172"/>
                </a:lnTo>
                <a:lnTo>
                  <a:pt x="225" y="187"/>
                </a:lnTo>
                <a:lnTo>
                  <a:pt x="272" y="234"/>
                </a:lnTo>
                <a:lnTo>
                  <a:pt x="272" y="234"/>
                </a:lnTo>
                <a:lnTo>
                  <a:pt x="277" y="243"/>
                </a:lnTo>
                <a:lnTo>
                  <a:pt x="279" y="252"/>
                </a:lnTo>
                <a:lnTo>
                  <a:pt x="277" y="261"/>
                </a:lnTo>
                <a:lnTo>
                  <a:pt x="272" y="270"/>
                </a:lnTo>
                <a:lnTo>
                  <a:pt x="272" y="270"/>
                </a:lnTo>
                <a:close/>
                <a:moveTo>
                  <a:pt x="121" y="34"/>
                </a:moveTo>
                <a:lnTo>
                  <a:pt x="121" y="34"/>
                </a:lnTo>
                <a:lnTo>
                  <a:pt x="105" y="36"/>
                </a:lnTo>
                <a:lnTo>
                  <a:pt x="89" y="41"/>
                </a:lnTo>
                <a:lnTo>
                  <a:pt x="74" y="49"/>
                </a:lnTo>
                <a:lnTo>
                  <a:pt x="60" y="60"/>
                </a:lnTo>
                <a:lnTo>
                  <a:pt x="51" y="72"/>
                </a:lnTo>
                <a:lnTo>
                  <a:pt x="42" y="87"/>
                </a:lnTo>
                <a:lnTo>
                  <a:pt x="36" y="103"/>
                </a:lnTo>
                <a:lnTo>
                  <a:pt x="34" y="121"/>
                </a:lnTo>
                <a:lnTo>
                  <a:pt x="34" y="121"/>
                </a:lnTo>
                <a:lnTo>
                  <a:pt x="36" y="139"/>
                </a:lnTo>
                <a:lnTo>
                  <a:pt x="42" y="156"/>
                </a:lnTo>
                <a:lnTo>
                  <a:pt x="51" y="170"/>
                </a:lnTo>
                <a:lnTo>
                  <a:pt x="60" y="183"/>
                </a:lnTo>
                <a:lnTo>
                  <a:pt x="74" y="194"/>
                </a:lnTo>
                <a:lnTo>
                  <a:pt x="89" y="201"/>
                </a:lnTo>
                <a:lnTo>
                  <a:pt x="105" y="206"/>
                </a:lnTo>
                <a:lnTo>
                  <a:pt x="121" y="208"/>
                </a:lnTo>
                <a:lnTo>
                  <a:pt x="121" y="208"/>
                </a:lnTo>
                <a:lnTo>
                  <a:pt x="140" y="206"/>
                </a:lnTo>
                <a:lnTo>
                  <a:pt x="156" y="201"/>
                </a:lnTo>
                <a:lnTo>
                  <a:pt x="170" y="194"/>
                </a:lnTo>
                <a:lnTo>
                  <a:pt x="183" y="183"/>
                </a:lnTo>
                <a:lnTo>
                  <a:pt x="194" y="170"/>
                </a:lnTo>
                <a:lnTo>
                  <a:pt x="203" y="156"/>
                </a:lnTo>
                <a:lnTo>
                  <a:pt x="208" y="139"/>
                </a:lnTo>
                <a:lnTo>
                  <a:pt x="210" y="121"/>
                </a:lnTo>
                <a:lnTo>
                  <a:pt x="210" y="121"/>
                </a:lnTo>
                <a:lnTo>
                  <a:pt x="208" y="103"/>
                </a:lnTo>
                <a:lnTo>
                  <a:pt x="203" y="87"/>
                </a:lnTo>
                <a:lnTo>
                  <a:pt x="194" y="72"/>
                </a:lnTo>
                <a:lnTo>
                  <a:pt x="183" y="60"/>
                </a:lnTo>
                <a:lnTo>
                  <a:pt x="170" y="49"/>
                </a:lnTo>
                <a:lnTo>
                  <a:pt x="156" y="41"/>
                </a:lnTo>
                <a:lnTo>
                  <a:pt x="140" y="36"/>
                </a:lnTo>
                <a:lnTo>
                  <a:pt x="121" y="34"/>
                </a:lnTo>
                <a:lnTo>
                  <a:pt x="121" y="34"/>
                </a:lnTo>
                <a:close/>
                <a:moveTo>
                  <a:pt x="158" y="139"/>
                </a:moveTo>
                <a:lnTo>
                  <a:pt x="87" y="139"/>
                </a:lnTo>
                <a:lnTo>
                  <a:pt x="87" y="139"/>
                </a:lnTo>
                <a:lnTo>
                  <a:pt x="80" y="138"/>
                </a:lnTo>
                <a:lnTo>
                  <a:pt x="74" y="134"/>
                </a:lnTo>
                <a:lnTo>
                  <a:pt x="71" y="128"/>
                </a:lnTo>
                <a:lnTo>
                  <a:pt x="71" y="121"/>
                </a:lnTo>
                <a:lnTo>
                  <a:pt x="71" y="121"/>
                </a:lnTo>
                <a:lnTo>
                  <a:pt x="71" y="114"/>
                </a:lnTo>
                <a:lnTo>
                  <a:pt x="74" y="109"/>
                </a:lnTo>
                <a:lnTo>
                  <a:pt x="80" y="105"/>
                </a:lnTo>
                <a:lnTo>
                  <a:pt x="87" y="103"/>
                </a:lnTo>
                <a:lnTo>
                  <a:pt x="158" y="103"/>
                </a:lnTo>
                <a:lnTo>
                  <a:pt x="158" y="103"/>
                </a:lnTo>
                <a:lnTo>
                  <a:pt x="163" y="105"/>
                </a:lnTo>
                <a:lnTo>
                  <a:pt x="170" y="109"/>
                </a:lnTo>
                <a:lnTo>
                  <a:pt x="174" y="114"/>
                </a:lnTo>
                <a:lnTo>
                  <a:pt x="174" y="121"/>
                </a:lnTo>
                <a:lnTo>
                  <a:pt x="174" y="121"/>
                </a:lnTo>
                <a:lnTo>
                  <a:pt x="174" y="128"/>
                </a:lnTo>
                <a:lnTo>
                  <a:pt x="170" y="134"/>
                </a:lnTo>
                <a:lnTo>
                  <a:pt x="163" y="138"/>
                </a:lnTo>
                <a:lnTo>
                  <a:pt x="158" y="139"/>
                </a:lnTo>
                <a:lnTo>
                  <a:pt x="158" y="139"/>
                </a:lnTo>
                <a:close/>
              </a:path>
            </a:pathLst>
          </a:custGeom>
          <a:solidFill>
            <a:srgbClr val="ED2E6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3" name="Group 83"/>
          <p:cNvGrpSpPr/>
          <p:nvPr/>
        </p:nvGrpSpPr>
        <p:grpSpPr>
          <a:xfrm>
            <a:off x="2616303" y="5060066"/>
            <a:ext cx="429624" cy="429624"/>
            <a:chOff x="1787872" y="3796481"/>
            <a:chExt cx="296916" cy="296916"/>
          </a:xfrm>
          <a:solidFill>
            <a:srgbClr val="ED2E65"/>
          </a:solidFill>
        </p:grpSpPr>
        <p:sp>
          <p:nvSpPr>
            <p:cNvPr id="4" name="Freeform 12"/>
            <p:cNvSpPr>
              <a:spLocks noEditPoints="1"/>
            </p:cNvSpPr>
            <p:nvPr/>
          </p:nvSpPr>
          <p:spPr bwMode="auto">
            <a:xfrm>
              <a:off x="1787872" y="3796481"/>
              <a:ext cx="296916" cy="296916"/>
            </a:xfrm>
            <a:custGeom>
              <a:avLst/>
              <a:gdLst/>
              <a:ahLst/>
              <a:cxnLst>
                <a:cxn ang="0">
                  <a:pos x="221" y="189"/>
                </a:cxn>
                <a:cxn ang="0">
                  <a:pos x="241" y="140"/>
                </a:cxn>
                <a:cxn ang="0">
                  <a:pos x="243" y="109"/>
                </a:cxn>
                <a:cxn ang="0">
                  <a:pos x="234" y="73"/>
                </a:cxn>
                <a:cxn ang="0">
                  <a:pos x="221" y="53"/>
                </a:cxn>
                <a:cxn ang="0">
                  <a:pos x="207" y="35"/>
                </a:cxn>
                <a:cxn ang="0">
                  <a:pos x="179" y="15"/>
                </a:cxn>
                <a:cxn ang="0">
                  <a:pos x="158" y="6"/>
                </a:cxn>
                <a:cxn ang="0">
                  <a:pos x="121" y="0"/>
                </a:cxn>
                <a:cxn ang="0">
                  <a:pos x="98" y="2"/>
                </a:cxn>
                <a:cxn ang="0">
                  <a:pos x="74" y="9"/>
                </a:cxn>
                <a:cxn ang="0">
                  <a:pos x="44" y="27"/>
                </a:cxn>
                <a:cxn ang="0">
                  <a:pos x="27" y="44"/>
                </a:cxn>
                <a:cxn ang="0">
                  <a:pos x="9" y="73"/>
                </a:cxn>
                <a:cxn ang="0">
                  <a:pos x="2" y="96"/>
                </a:cxn>
                <a:cxn ang="0">
                  <a:pos x="0" y="120"/>
                </a:cxn>
                <a:cxn ang="0">
                  <a:pos x="5" y="156"/>
                </a:cxn>
                <a:cxn ang="0">
                  <a:pos x="15" y="178"/>
                </a:cxn>
                <a:cxn ang="0">
                  <a:pos x="36" y="207"/>
                </a:cxn>
                <a:cxn ang="0">
                  <a:pos x="53" y="221"/>
                </a:cxn>
                <a:cxn ang="0">
                  <a:pos x="74" y="232"/>
                </a:cxn>
                <a:cxn ang="0">
                  <a:pos x="109" y="241"/>
                </a:cxn>
                <a:cxn ang="0">
                  <a:pos x="140" y="241"/>
                </a:cxn>
                <a:cxn ang="0">
                  <a:pos x="190" y="220"/>
                </a:cxn>
                <a:cxn ang="0">
                  <a:pos x="256" y="285"/>
                </a:cxn>
                <a:cxn ang="0">
                  <a:pos x="274" y="285"/>
                </a:cxn>
                <a:cxn ang="0">
                  <a:pos x="285" y="272"/>
                </a:cxn>
                <a:cxn ang="0">
                  <a:pos x="285" y="256"/>
                </a:cxn>
                <a:cxn ang="0">
                  <a:pos x="176" y="174"/>
                </a:cxn>
                <a:cxn ang="0">
                  <a:pos x="150" y="192"/>
                </a:cxn>
                <a:cxn ang="0">
                  <a:pos x="121" y="198"/>
                </a:cxn>
                <a:cxn ang="0">
                  <a:pos x="80" y="185"/>
                </a:cxn>
                <a:cxn ang="0">
                  <a:pos x="56" y="163"/>
                </a:cxn>
                <a:cxn ang="0">
                  <a:pos x="44" y="120"/>
                </a:cxn>
                <a:cxn ang="0">
                  <a:pos x="51" y="91"/>
                </a:cxn>
                <a:cxn ang="0">
                  <a:pos x="67" y="65"/>
                </a:cxn>
                <a:cxn ang="0">
                  <a:pos x="107" y="45"/>
                </a:cxn>
                <a:cxn ang="0">
                  <a:pos x="136" y="45"/>
                </a:cxn>
                <a:cxn ang="0">
                  <a:pos x="176" y="65"/>
                </a:cxn>
                <a:cxn ang="0">
                  <a:pos x="192" y="91"/>
                </a:cxn>
                <a:cxn ang="0">
                  <a:pos x="199" y="120"/>
                </a:cxn>
                <a:cxn ang="0">
                  <a:pos x="187" y="163"/>
                </a:cxn>
              </a:cxnLst>
              <a:rect l="0" t="0" r="r" b="b"/>
              <a:pathLst>
                <a:path w="286" h="287">
                  <a:moveTo>
                    <a:pt x="281" y="249"/>
                  </a:moveTo>
                  <a:lnTo>
                    <a:pt x="221" y="189"/>
                  </a:lnTo>
                  <a:lnTo>
                    <a:pt x="221" y="189"/>
                  </a:lnTo>
                  <a:lnTo>
                    <a:pt x="230" y="174"/>
                  </a:lnTo>
                  <a:lnTo>
                    <a:pt x="237" y="156"/>
                  </a:lnTo>
                  <a:lnTo>
                    <a:pt x="241" y="140"/>
                  </a:lnTo>
                  <a:lnTo>
                    <a:pt x="243" y="120"/>
                  </a:lnTo>
                  <a:lnTo>
                    <a:pt x="243" y="120"/>
                  </a:lnTo>
                  <a:lnTo>
                    <a:pt x="243" y="109"/>
                  </a:lnTo>
                  <a:lnTo>
                    <a:pt x="241" y="96"/>
                  </a:lnTo>
                  <a:lnTo>
                    <a:pt x="237" y="85"/>
                  </a:lnTo>
                  <a:lnTo>
                    <a:pt x="234" y="73"/>
                  </a:lnTo>
                  <a:lnTo>
                    <a:pt x="234" y="73"/>
                  </a:lnTo>
                  <a:lnTo>
                    <a:pt x="228" y="62"/>
                  </a:lnTo>
                  <a:lnTo>
                    <a:pt x="221" y="53"/>
                  </a:lnTo>
                  <a:lnTo>
                    <a:pt x="216" y="44"/>
                  </a:lnTo>
                  <a:lnTo>
                    <a:pt x="207" y="35"/>
                  </a:lnTo>
                  <a:lnTo>
                    <a:pt x="207" y="35"/>
                  </a:lnTo>
                  <a:lnTo>
                    <a:pt x="199" y="27"/>
                  </a:lnTo>
                  <a:lnTo>
                    <a:pt x="190" y="20"/>
                  </a:lnTo>
                  <a:lnTo>
                    <a:pt x="179" y="15"/>
                  </a:lnTo>
                  <a:lnTo>
                    <a:pt x="169" y="9"/>
                  </a:lnTo>
                  <a:lnTo>
                    <a:pt x="169" y="9"/>
                  </a:lnTo>
                  <a:lnTo>
                    <a:pt x="158" y="6"/>
                  </a:lnTo>
                  <a:lnTo>
                    <a:pt x="145" y="2"/>
                  </a:lnTo>
                  <a:lnTo>
                    <a:pt x="134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09" y="0"/>
                  </a:lnTo>
                  <a:lnTo>
                    <a:pt x="98" y="2"/>
                  </a:lnTo>
                  <a:lnTo>
                    <a:pt x="85" y="6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63" y="15"/>
                  </a:lnTo>
                  <a:lnTo>
                    <a:pt x="53" y="20"/>
                  </a:lnTo>
                  <a:lnTo>
                    <a:pt x="44" y="27"/>
                  </a:lnTo>
                  <a:lnTo>
                    <a:pt x="36" y="35"/>
                  </a:lnTo>
                  <a:lnTo>
                    <a:pt x="36" y="35"/>
                  </a:lnTo>
                  <a:lnTo>
                    <a:pt x="27" y="44"/>
                  </a:lnTo>
                  <a:lnTo>
                    <a:pt x="22" y="53"/>
                  </a:lnTo>
                  <a:lnTo>
                    <a:pt x="15" y="62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5" y="85"/>
                  </a:lnTo>
                  <a:lnTo>
                    <a:pt x="2" y="96"/>
                  </a:lnTo>
                  <a:lnTo>
                    <a:pt x="0" y="109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0" y="132"/>
                  </a:lnTo>
                  <a:lnTo>
                    <a:pt x="2" y="145"/>
                  </a:lnTo>
                  <a:lnTo>
                    <a:pt x="5" y="156"/>
                  </a:lnTo>
                  <a:lnTo>
                    <a:pt x="9" y="167"/>
                  </a:lnTo>
                  <a:lnTo>
                    <a:pt x="9" y="167"/>
                  </a:lnTo>
                  <a:lnTo>
                    <a:pt x="15" y="178"/>
                  </a:lnTo>
                  <a:lnTo>
                    <a:pt x="22" y="189"/>
                  </a:lnTo>
                  <a:lnTo>
                    <a:pt x="27" y="198"/>
                  </a:lnTo>
                  <a:lnTo>
                    <a:pt x="36" y="207"/>
                  </a:lnTo>
                  <a:lnTo>
                    <a:pt x="36" y="207"/>
                  </a:lnTo>
                  <a:lnTo>
                    <a:pt x="44" y="214"/>
                  </a:lnTo>
                  <a:lnTo>
                    <a:pt x="53" y="221"/>
                  </a:lnTo>
                  <a:lnTo>
                    <a:pt x="63" y="227"/>
                  </a:lnTo>
                  <a:lnTo>
                    <a:pt x="74" y="232"/>
                  </a:lnTo>
                  <a:lnTo>
                    <a:pt x="74" y="232"/>
                  </a:lnTo>
                  <a:lnTo>
                    <a:pt x="85" y="236"/>
                  </a:lnTo>
                  <a:lnTo>
                    <a:pt x="98" y="239"/>
                  </a:lnTo>
                  <a:lnTo>
                    <a:pt x="109" y="241"/>
                  </a:lnTo>
                  <a:lnTo>
                    <a:pt x="121" y="241"/>
                  </a:lnTo>
                  <a:lnTo>
                    <a:pt x="121" y="241"/>
                  </a:lnTo>
                  <a:lnTo>
                    <a:pt x="140" y="241"/>
                  </a:lnTo>
                  <a:lnTo>
                    <a:pt x="158" y="236"/>
                  </a:lnTo>
                  <a:lnTo>
                    <a:pt x="174" y="230"/>
                  </a:lnTo>
                  <a:lnTo>
                    <a:pt x="190" y="220"/>
                  </a:lnTo>
                  <a:lnTo>
                    <a:pt x="248" y="279"/>
                  </a:lnTo>
                  <a:lnTo>
                    <a:pt x="248" y="279"/>
                  </a:lnTo>
                  <a:lnTo>
                    <a:pt x="256" y="285"/>
                  </a:lnTo>
                  <a:lnTo>
                    <a:pt x="265" y="287"/>
                  </a:lnTo>
                  <a:lnTo>
                    <a:pt x="265" y="287"/>
                  </a:lnTo>
                  <a:lnTo>
                    <a:pt x="274" y="285"/>
                  </a:lnTo>
                  <a:lnTo>
                    <a:pt x="281" y="279"/>
                  </a:lnTo>
                  <a:lnTo>
                    <a:pt x="281" y="279"/>
                  </a:lnTo>
                  <a:lnTo>
                    <a:pt x="285" y="272"/>
                  </a:lnTo>
                  <a:lnTo>
                    <a:pt x="286" y="263"/>
                  </a:lnTo>
                  <a:lnTo>
                    <a:pt x="286" y="263"/>
                  </a:lnTo>
                  <a:lnTo>
                    <a:pt x="285" y="256"/>
                  </a:lnTo>
                  <a:lnTo>
                    <a:pt x="281" y="249"/>
                  </a:lnTo>
                  <a:lnTo>
                    <a:pt x="281" y="249"/>
                  </a:lnTo>
                  <a:close/>
                  <a:moveTo>
                    <a:pt x="176" y="174"/>
                  </a:moveTo>
                  <a:lnTo>
                    <a:pt x="176" y="174"/>
                  </a:lnTo>
                  <a:lnTo>
                    <a:pt x="163" y="185"/>
                  </a:lnTo>
                  <a:lnTo>
                    <a:pt x="150" y="192"/>
                  </a:lnTo>
                  <a:lnTo>
                    <a:pt x="136" y="196"/>
                  </a:lnTo>
                  <a:lnTo>
                    <a:pt x="121" y="198"/>
                  </a:lnTo>
                  <a:lnTo>
                    <a:pt x="121" y="198"/>
                  </a:lnTo>
                  <a:lnTo>
                    <a:pt x="107" y="196"/>
                  </a:lnTo>
                  <a:lnTo>
                    <a:pt x="92" y="192"/>
                  </a:lnTo>
                  <a:lnTo>
                    <a:pt x="80" y="185"/>
                  </a:lnTo>
                  <a:lnTo>
                    <a:pt x="67" y="174"/>
                  </a:lnTo>
                  <a:lnTo>
                    <a:pt x="67" y="174"/>
                  </a:lnTo>
                  <a:lnTo>
                    <a:pt x="56" y="163"/>
                  </a:lnTo>
                  <a:lnTo>
                    <a:pt x="51" y="151"/>
                  </a:lnTo>
                  <a:lnTo>
                    <a:pt x="45" y="136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5" y="105"/>
                  </a:lnTo>
                  <a:lnTo>
                    <a:pt x="51" y="91"/>
                  </a:lnTo>
                  <a:lnTo>
                    <a:pt x="56" y="78"/>
                  </a:lnTo>
                  <a:lnTo>
                    <a:pt x="67" y="65"/>
                  </a:lnTo>
                  <a:lnTo>
                    <a:pt x="67" y="65"/>
                  </a:lnTo>
                  <a:lnTo>
                    <a:pt x="80" y="56"/>
                  </a:lnTo>
                  <a:lnTo>
                    <a:pt x="92" y="49"/>
                  </a:lnTo>
                  <a:lnTo>
                    <a:pt x="107" y="45"/>
                  </a:lnTo>
                  <a:lnTo>
                    <a:pt x="121" y="44"/>
                  </a:lnTo>
                  <a:lnTo>
                    <a:pt x="121" y="44"/>
                  </a:lnTo>
                  <a:lnTo>
                    <a:pt x="136" y="45"/>
                  </a:lnTo>
                  <a:lnTo>
                    <a:pt x="150" y="49"/>
                  </a:lnTo>
                  <a:lnTo>
                    <a:pt x="163" y="56"/>
                  </a:lnTo>
                  <a:lnTo>
                    <a:pt x="176" y="65"/>
                  </a:lnTo>
                  <a:lnTo>
                    <a:pt x="176" y="65"/>
                  </a:lnTo>
                  <a:lnTo>
                    <a:pt x="187" y="78"/>
                  </a:lnTo>
                  <a:lnTo>
                    <a:pt x="192" y="91"/>
                  </a:lnTo>
                  <a:lnTo>
                    <a:pt x="198" y="105"/>
                  </a:lnTo>
                  <a:lnTo>
                    <a:pt x="199" y="120"/>
                  </a:lnTo>
                  <a:lnTo>
                    <a:pt x="199" y="120"/>
                  </a:lnTo>
                  <a:lnTo>
                    <a:pt x="198" y="136"/>
                  </a:lnTo>
                  <a:lnTo>
                    <a:pt x="192" y="151"/>
                  </a:lnTo>
                  <a:lnTo>
                    <a:pt x="187" y="163"/>
                  </a:lnTo>
                  <a:lnTo>
                    <a:pt x="176" y="174"/>
                  </a:lnTo>
                  <a:lnTo>
                    <a:pt x="176" y="17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" name="Freeform 13"/>
            <p:cNvSpPr/>
            <p:nvPr/>
          </p:nvSpPr>
          <p:spPr bwMode="auto">
            <a:xfrm>
              <a:off x="1858467" y="3864999"/>
              <a:ext cx="112122" cy="114199"/>
            </a:xfrm>
            <a:custGeom>
              <a:avLst/>
              <a:gdLst/>
              <a:ahLst/>
              <a:cxnLst>
                <a:cxn ang="0">
                  <a:pos x="103" y="44"/>
                </a:cxn>
                <a:cxn ang="0">
                  <a:pos x="65" y="44"/>
                </a:cxn>
                <a:cxn ang="0">
                  <a:pos x="65" y="6"/>
                </a:cxn>
                <a:cxn ang="0">
                  <a:pos x="65" y="6"/>
                </a:cxn>
                <a:cxn ang="0">
                  <a:pos x="64" y="2"/>
                </a:cxn>
                <a:cxn ang="0">
                  <a:pos x="64" y="2"/>
                </a:cxn>
                <a:cxn ang="0">
                  <a:pos x="60" y="0"/>
                </a:cxn>
                <a:cxn ang="0">
                  <a:pos x="49" y="0"/>
                </a:cxn>
                <a:cxn ang="0">
                  <a:pos x="49" y="0"/>
                </a:cxn>
                <a:cxn ang="0">
                  <a:pos x="45" y="2"/>
                </a:cxn>
                <a:cxn ang="0">
                  <a:pos x="45" y="2"/>
                </a:cxn>
                <a:cxn ang="0">
                  <a:pos x="44" y="6"/>
                </a:cxn>
                <a:cxn ang="0">
                  <a:pos x="44" y="44"/>
                </a:cxn>
                <a:cxn ang="0">
                  <a:pos x="6" y="44"/>
                </a:cxn>
                <a:cxn ang="0">
                  <a:pos x="6" y="44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49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2" y="66"/>
                </a:cxn>
                <a:cxn ang="0">
                  <a:pos x="2" y="66"/>
                </a:cxn>
                <a:cxn ang="0">
                  <a:pos x="6" y="66"/>
                </a:cxn>
                <a:cxn ang="0">
                  <a:pos x="44" y="66"/>
                </a:cxn>
                <a:cxn ang="0">
                  <a:pos x="44" y="106"/>
                </a:cxn>
                <a:cxn ang="0">
                  <a:pos x="44" y="106"/>
                </a:cxn>
                <a:cxn ang="0">
                  <a:pos x="45" y="109"/>
                </a:cxn>
                <a:cxn ang="0">
                  <a:pos x="45" y="109"/>
                </a:cxn>
                <a:cxn ang="0">
                  <a:pos x="49" y="111"/>
                </a:cxn>
                <a:cxn ang="0">
                  <a:pos x="60" y="111"/>
                </a:cxn>
                <a:cxn ang="0">
                  <a:pos x="60" y="111"/>
                </a:cxn>
                <a:cxn ang="0">
                  <a:pos x="64" y="109"/>
                </a:cxn>
                <a:cxn ang="0">
                  <a:pos x="64" y="109"/>
                </a:cxn>
                <a:cxn ang="0">
                  <a:pos x="65" y="106"/>
                </a:cxn>
                <a:cxn ang="0">
                  <a:pos x="65" y="66"/>
                </a:cxn>
                <a:cxn ang="0">
                  <a:pos x="103" y="66"/>
                </a:cxn>
                <a:cxn ang="0">
                  <a:pos x="103" y="66"/>
                </a:cxn>
                <a:cxn ang="0">
                  <a:pos x="107" y="66"/>
                </a:cxn>
                <a:cxn ang="0">
                  <a:pos x="107" y="66"/>
                </a:cxn>
                <a:cxn ang="0">
                  <a:pos x="109" y="60"/>
                </a:cxn>
                <a:cxn ang="0">
                  <a:pos x="109" y="49"/>
                </a:cxn>
                <a:cxn ang="0">
                  <a:pos x="109" y="49"/>
                </a:cxn>
                <a:cxn ang="0">
                  <a:pos x="107" y="46"/>
                </a:cxn>
                <a:cxn ang="0">
                  <a:pos x="107" y="46"/>
                </a:cxn>
                <a:cxn ang="0">
                  <a:pos x="103" y="44"/>
                </a:cxn>
                <a:cxn ang="0">
                  <a:pos x="103" y="44"/>
                </a:cxn>
              </a:cxnLst>
              <a:rect l="0" t="0" r="r" b="b"/>
              <a:pathLst>
                <a:path w="109" h="111">
                  <a:moveTo>
                    <a:pt x="103" y="44"/>
                  </a:moveTo>
                  <a:lnTo>
                    <a:pt x="65" y="44"/>
                  </a:lnTo>
                  <a:lnTo>
                    <a:pt x="65" y="6"/>
                  </a:lnTo>
                  <a:lnTo>
                    <a:pt x="65" y="6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0" y="0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5" y="2"/>
                  </a:lnTo>
                  <a:lnTo>
                    <a:pt x="45" y="2"/>
                  </a:lnTo>
                  <a:lnTo>
                    <a:pt x="44" y="6"/>
                  </a:lnTo>
                  <a:lnTo>
                    <a:pt x="44" y="44"/>
                  </a:lnTo>
                  <a:lnTo>
                    <a:pt x="6" y="44"/>
                  </a:lnTo>
                  <a:lnTo>
                    <a:pt x="6" y="44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49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6" y="66"/>
                  </a:lnTo>
                  <a:lnTo>
                    <a:pt x="44" y="66"/>
                  </a:lnTo>
                  <a:lnTo>
                    <a:pt x="44" y="106"/>
                  </a:lnTo>
                  <a:lnTo>
                    <a:pt x="44" y="106"/>
                  </a:lnTo>
                  <a:lnTo>
                    <a:pt x="45" y="109"/>
                  </a:lnTo>
                  <a:lnTo>
                    <a:pt x="45" y="109"/>
                  </a:lnTo>
                  <a:lnTo>
                    <a:pt x="49" y="111"/>
                  </a:lnTo>
                  <a:lnTo>
                    <a:pt x="60" y="111"/>
                  </a:lnTo>
                  <a:lnTo>
                    <a:pt x="60" y="111"/>
                  </a:lnTo>
                  <a:lnTo>
                    <a:pt x="64" y="109"/>
                  </a:lnTo>
                  <a:lnTo>
                    <a:pt x="64" y="109"/>
                  </a:lnTo>
                  <a:lnTo>
                    <a:pt x="65" y="106"/>
                  </a:lnTo>
                  <a:lnTo>
                    <a:pt x="65" y="66"/>
                  </a:lnTo>
                  <a:lnTo>
                    <a:pt x="103" y="66"/>
                  </a:lnTo>
                  <a:lnTo>
                    <a:pt x="103" y="66"/>
                  </a:lnTo>
                  <a:lnTo>
                    <a:pt x="107" y="66"/>
                  </a:lnTo>
                  <a:lnTo>
                    <a:pt x="107" y="66"/>
                  </a:lnTo>
                  <a:lnTo>
                    <a:pt x="109" y="60"/>
                  </a:lnTo>
                  <a:lnTo>
                    <a:pt x="109" y="49"/>
                  </a:lnTo>
                  <a:lnTo>
                    <a:pt x="109" y="49"/>
                  </a:lnTo>
                  <a:lnTo>
                    <a:pt x="107" y="46"/>
                  </a:lnTo>
                  <a:lnTo>
                    <a:pt x="107" y="46"/>
                  </a:lnTo>
                  <a:lnTo>
                    <a:pt x="103" y="44"/>
                  </a:lnTo>
                  <a:lnTo>
                    <a:pt x="103" y="4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6" name="Group 84"/>
          <p:cNvGrpSpPr/>
          <p:nvPr/>
        </p:nvGrpSpPr>
        <p:grpSpPr>
          <a:xfrm>
            <a:off x="3854561" y="5072084"/>
            <a:ext cx="429624" cy="405589"/>
            <a:chOff x="2578955" y="3804786"/>
            <a:chExt cx="296915" cy="280306"/>
          </a:xfrm>
          <a:solidFill>
            <a:srgbClr val="ED2E65"/>
          </a:solidFill>
        </p:grpSpPr>
        <p:sp>
          <p:nvSpPr>
            <p:cNvPr id="7" name="Freeform 14"/>
            <p:cNvSpPr>
              <a:spLocks noEditPoints="1"/>
            </p:cNvSpPr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71"/>
                </a:cxn>
                <a:cxn ang="0">
                  <a:pos x="20" y="71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64" y="20"/>
                  </a:moveTo>
                  <a:lnTo>
                    <a:pt x="64" y="71"/>
                  </a:lnTo>
                  <a:lnTo>
                    <a:pt x="20" y="71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" name="Rectangle 15"/>
            <p:cNvSpPr>
              <a:spLocks noChangeArrowheads="1"/>
            </p:cNvSpPr>
            <p:nvPr/>
          </p:nvSpPr>
          <p:spPr bwMode="auto">
            <a:xfrm>
              <a:off x="2599718" y="3935595"/>
              <a:ext cx="43604" cy="5398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" name="Freeform 16"/>
            <p:cNvSpPr/>
            <p:nvPr/>
          </p:nvSpPr>
          <p:spPr bwMode="auto">
            <a:xfrm>
              <a:off x="2578955" y="3914831"/>
              <a:ext cx="85130" cy="170259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2" y="2"/>
                </a:cxn>
                <a:cxn ang="0">
                  <a:pos x="0" y="8"/>
                </a:cxn>
                <a:cxn ang="0">
                  <a:pos x="0" y="158"/>
                </a:cxn>
                <a:cxn ang="0">
                  <a:pos x="0" y="158"/>
                </a:cxn>
                <a:cxn ang="0">
                  <a:pos x="2" y="162"/>
                </a:cxn>
                <a:cxn ang="0">
                  <a:pos x="8" y="164"/>
                </a:cxn>
                <a:cxn ang="0">
                  <a:pos x="76" y="164"/>
                </a:cxn>
                <a:cxn ang="0">
                  <a:pos x="76" y="164"/>
                </a:cxn>
                <a:cxn ang="0">
                  <a:pos x="82" y="162"/>
                </a:cxn>
                <a:cxn ang="0">
                  <a:pos x="84" y="158"/>
                </a:cxn>
                <a:cxn ang="0">
                  <a:pos x="84" y="8"/>
                </a:cxn>
                <a:cxn ang="0">
                  <a:pos x="84" y="8"/>
                </a:cxn>
                <a:cxn ang="0">
                  <a:pos x="82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4" h="164">
                  <a:moveTo>
                    <a:pt x="76" y="0"/>
                  </a:moveTo>
                  <a:lnTo>
                    <a:pt x="8" y="0"/>
                  </a:lnTo>
                  <a:lnTo>
                    <a:pt x="8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2" y="162"/>
                  </a:lnTo>
                  <a:lnTo>
                    <a:pt x="8" y="164"/>
                  </a:lnTo>
                  <a:lnTo>
                    <a:pt x="76" y="164"/>
                  </a:lnTo>
                  <a:lnTo>
                    <a:pt x="76" y="164"/>
                  </a:lnTo>
                  <a:lnTo>
                    <a:pt x="82" y="162"/>
                  </a:lnTo>
                  <a:lnTo>
                    <a:pt x="84" y="158"/>
                  </a:lnTo>
                  <a:lnTo>
                    <a:pt x="84" y="8"/>
                  </a:lnTo>
                  <a:lnTo>
                    <a:pt x="84" y="8"/>
                  </a:lnTo>
                  <a:lnTo>
                    <a:pt x="82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" name="Freeform 17"/>
            <p:cNvSpPr>
              <a:spLocks noEditPoints="1"/>
            </p:cNvSpPr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63" y="18"/>
                </a:cxn>
                <a:cxn ang="0">
                  <a:pos x="63" y="120"/>
                </a:cxn>
                <a:cxn ang="0">
                  <a:pos x="20" y="120"/>
                </a:cxn>
                <a:cxn ang="0">
                  <a:pos x="20" y="18"/>
                </a:cxn>
                <a:cxn ang="0">
                  <a:pos x="63" y="18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63" y="18"/>
                  </a:moveTo>
                  <a:lnTo>
                    <a:pt x="63" y="120"/>
                  </a:lnTo>
                  <a:lnTo>
                    <a:pt x="20" y="120"/>
                  </a:lnTo>
                  <a:lnTo>
                    <a:pt x="20" y="18"/>
                  </a:lnTo>
                  <a:lnTo>
                    <a:pt x="63" y="18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" name="Rectangle 18"/>
            <p:cNvSpPr>
              <a:spLocks noChangeArrowheads="1"/>
            </p:cNvSpPr>
            <p:nvPr/>
          </p:nvSpPr>
          <p:spPr bwMode="auto">
            <a:xfrm>
              <a:off x="2703534" y="3894068"/>
              <a:ext cx="45679" cy="10589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2" name="Freeform 19"/>
            <p:cNvSpPr/>
            <p:nvPr/>
          </p:nvSpPr>
          <p:spPr bwMode="auto">
            <a:xfrm>
              <a:off x="2682771" y="3875382"/>
              <a:ext cx="87206" cy="209710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196"/>
                </a:cxn>
                <a:cxn ang="0">
                  <a:pos x="0" y="196"/>
                </a:cxn>
                <a:cxn ang="0">
                  <a:pos x="2" y="200"/>
                </a:cxn>
                <a:cxn ang="0">
                  <a:pos x="7" y="202"/>
                </a:cxn>
                <a:cxn ang="0">
                  <a:pos x="76" y="202"/>
                </a:cxn>
                <a:cxn ang="0">
                  <a:pos x="76" y="202"/>
                </a:cxn>
                <a:cxn ang="0">
                  <a:pos x="81" y="200"/>
                </a:cxn>
                <a:cxn ang="0">
                  <a:pos x="83" y="196"/>
                </a:cxn>
                <a:cxn ang="0">
                  <a:pos x="83" y="6"/>
                </a:cxn>
                <a:cxn ang="0">
                  <a:pos x="83" y="6"/>
                </a:cxn>
                <a:cxn ang="0">
                  <a:pos x="81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3" h="202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7" y="202"/>
                  </a:lnTo>
                  <a:lnTo>
                    <a:pt x="76" y="202"/>
                  </a:lnTo>
                  <a:lnTo>
                    <a:pt x="76" y="202"/>
                  </a:lnTo>
                  <a:lnTo>
                    <a:pt x="81" y="200"/>
                  </a:lnTo>
                  <a:lnTo>
                    <a:pt x="83" y="196"/>
                  </a:lnTo>
                  <a:lnTo>
                    <a:pt x="83" y="6"/>
                  </a:lnTo>
                  <a:lnTo>
                    <a:pt x="83" y="6"/>
                  </a:lnTo>
                  <a:lnTo>
                    <a:pt x="81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3" name="Freeform 20"/>
            <p:cNvSpPr>
              <a:spLocks noEditPoints="1"/>
            </p:cNvSpPr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4" y="145"/>
                </a:cxn>
                <a:cxn ang="0">
                  <a:pos x="20" y="145"/>
                </a:cxn>
                <a:cxn ang="0">
                  <a:pos x="20" y="20"/>
                </a:cxn>
                <a:cxn ang="0">
                  <a:pos x="64" y="20"/>
                </a:cxn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64" y="20"/>
                  </a:moveTo>
                  <a:lnTo>
                    <a:pt x="64" y="145"/>
                  </a:lnTo>
                  <a:lnTo>
                    <a:pt x="20" y="145"/>
                  </a:lnTo>
                  <a:lnTo>
                    <a:pt x="20" y="20"/>
                  </a:lnTo>
                  <a:lnTo>
                    <a:pt x="64" y="20"/>
                  </a:lnTo>
                  <a:close/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4" name="Rectangle 21"/>
            <p:cNvSpPr>
              <a:spLocks noChangeArrowheads="1"/>
            </p:cNvSpPr>
            <p:nvPr/>
          </p:nvSpPr>
          <p:spPr bwMode="auto">
            <a:xfrm>
              <a:off x="2811504" y="3825550"/>
              <a:ext cx="45679" cy="12873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5" name="Freeform 22"/>
            <p:cNvSpPr/>
            <p:nvPr/>
          </p:nvSpPr>
          <p:spPr bwMode="auto">
            <a:xfrm>
              <a:off x="2790740" y="3804786"/>
              <a:ext cx="85130" cy="28030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2" y="2"/>
                </a:cxn>
                <a:cxn ang="0">
                  <a:pos x="0" y="6"/>
                </a:cxn>
                <a:cxn ang="0">
                  <a:pos x="0" y="265"/>
                </a:cxn>
                <a:cxn ang="0">
                  <a:pos x="0" y="265"/>
                </a:cxn>
                <a:cxn ang="0">
                  <a:pos x="2" y="269"/>
                </a:cxn>
                <a:cxn ang="0">
                  <a:pos x="7" y="271"/>
                </a:cxn>
                <a:cxn ang="0">
                  <a:pos x="76" y="271"/>
                </a:cxn>
                <a:cxn ang="0">
                  <a:pos x="76" y="271"/>
                </a:cxn>
                <a:cxn ang="0">
                  <a:pos x="80" y="269"/>
                </a:cxn>
                <a:cxn ang="0">
                  <a:pos x="82" y="265"/>
                </a:cxn>
                <a:cxn ang="0">
                  <a:pos x="82" y="6"/>
                </a:cxn>
                <a:cxn ang="0">
                  <a:pos x="82" y="6"/>
                </a:cxn>
                <a:cxn ang="0">
                  <a:pos x="80" y="2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2" h="271">
                  <a:moveTo>
                    <a:pt x="76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265"/>
                  </a:lnTo>
                  <a:lnTo>
                    <a:pt x="0" y="265"/>
                  </a:lnTo>
                  <a:lnTo>
                    <a:pt x="2" y="269"/>
                  </a:lnTo>
                  <a:lnTo>
                    <a:pt x="7" y="271"/>
                  </a:lnTo>
                  <a:lnTo>
                    <a:pt x="76" y="271"/>
                  </a:lnTo>
                  <a:lnTo>
                    <a:pt x="76" y="271"/>
                  </a:lnTo>
                  <a:lnTo>
                    <a:pt x="80" y="269"/>
                  </a:lnTo>
                  <a:lnTo>
                    <a:pt x="82" y="265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80" y="2"/>
                  </a:lnTo>
                  <a:lnTo>
                    <a:pt x="76" y="0"/>
                  </a:lnTo>
                  <a:lnTo>
                    <a:pt x="7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16" name="Freeform 23"/>
          <p:cNvSpPr>
            <a:spLocks noEditPoints="1"/>
          </p:cNvSpPr>
          <p:nvPr/>
        </p:nvSpPr>
        <p:spPr bwMode="auto">
          <a:xfrm>
            <a:off x="5010150" y="5047949"/>
            <a:ext cx="546100" cy="454025"/>
          </a:xfrm>
          <a:custGeom>
            <a:avLst/>
            <a:gdLst/>
            <a:ahLst/>
            <a:cxnLst>
              <a:cxn ang="0">
                <a:pos x="312" y="110"/>
              </a:cxn>
              <a:cxn ang="0">
                <a:pos x="323" y="138"/>
              </a:cxn>
              <a:cxn ang="0">
                <a:pos x="350" y="127"/>
              </a:cxn>
              <a:cxn ang="0">
                <a:pos x="339" y="100"/>
              </a:cxn>
              <a:cxn ang="0">
                <a:pos x="25" y="100"/>
              </a:cxn>
              <a:cxn ang="0">
                <a:pos x="15" y="127"/>
              </a:cxn>
              <a:cxn ang="0">
                <a:pos x="42" y="138"/>
              </a:cxn>
              <a:cxn ang="0">
                <a:pos x="53" y="110"/>
              </a:cxn>
              <a:cxn ang="0">
                <a:pos x="270" y="60"/>
              </a:cxn>
              <a:cxn ang="0">
                <a:pos x="248" y="69"/>
              </a:cxn>
              <a:cxn ang="0">
                <a:pos x="239" y="91"/>
              </a:cxn>
              <a:cxn ang="0">
                <a:pos x="252" y="116"/>
              </a:cxn>
              <a:cxn ang="0">
                <a:pos x="276" y="121"/>
              </a:cxn>
              <a:cxn ang="0">
                <a:pos x="297" y="103"/>
              </a:cxn>
              <a:cxn ang="0">
                <a:pos x="297" y="80"/>
              </a:cxn>
              <a:cxn ang="0">
                <a:pos x="276" y="62"/>
              </a:cxn>
              <a:cxn ang="0">
                <a:pos x="330" y="183"/>
              </a:cxn>
              <a:cxn ang="0">
                <a:pos x="321" y="152"/>
              </a:cxn>
              <a:cxn ang="0">
                <a:pos x="350" y="158"/>
              </a:cxn>
              <a:cxn ang="0">
                <a:pos x="364" y="185"/>
              </a:cxn>
              <a:cxn ang="0">
                <a:pos x="83" y="63"/>
              </a:cxn>
              <a:cxn ang="0">
                <a:pos x="65" y="85"/>
              </a:cxn>
              <a:cxn ang="0">
                <a:pos x="71" y="109"/>
              </a:cxn>
              <a:cxn ang="0">
                <a:pos x="96" y="121"/>
              </a:cxn>
              <a:cxn ang="0">
                <a:pos x="118" y="112"/>
              </a:cxn>
              <a:cxn ang="0">
                <a:pos x="127" y="91"/>
              </a:cxn>
              <a:cxn ang="0">
                <a:pos x="112" y="65"/>
              </a:cxn>
              <a:cxn ang="0">
                <a:pos x="35" y="150"/>
              </a:cxn>
              <a:cxn ang="0">
                <a:pos x="36" y="176"/>
              </a:cxn>
              <a:cxn ang="0">
                <a:pos x="0" y="185"/>
              </a:cxn>
              <a:cxn ang="0">
                <a:pos x="15" y="158"/>
              </a:cxn>
              <a:cxn ang="0">
                <a:pos x="183" y="0"/>
              </a:cxn>
              <a:cxn ang="0">
                <a:pos x="151" y="13"/>
              </a:cxn>
              <a:cxn ang="0">
                <a:pos x="138" y="45"/>
              </a:cxn>
              <a:cxn ang="0">
                <a:pos x="158" y="81"/>
              </a:cxn>
              <a:cxn ang="0">
                <a:pos x="192" y="89"/>
              </a:cxn>
              <a:cxn ang="0">
                <a:pos x="225" y="62"/>
              </a:cxn>
              <a:cxn ang="0">
                <a:pos x="225" y="27"/>
              </a:cxn>
              <a:cxn ang="0">
                <a:pos x="192" y="0"/>
              </a:cxn>
              <a:cxn ang="0">
                <a:pos x="265" y="174"/>
              </a:cxn>
              <a:cxn ang="0">
                <a:pos x="256" y="136"/>
              </a:cxn>
              <a:cxn ang="0">
                <a:pos x="279" y="136"/>
              </a:cxn>
              <a:cxn ang="0">
                <a:pos x="316" y="165"/>
              </a:cxn>
              <a:cxn ang="0">
                <a:pos x="100" y="272"/>
              </a:cxn>
              <a:cxn ang="0">
                <a:pos x="51" y="165"/>
              </a:cxn>
              <a:cxn ang="0">
                <a:pos x="85" y="136"/>
              </a:cxn>
              <a:cxn ang="0">
                <a:pos x="109" y="136"/>
              </a:cxn>
              <a:cxn ang="0">
                <a:pos x="100" y="174"/>
              </a:cxn>
              <a:cxn ang="0">
                <a:pos x="252" y="159"/>
              </a:cxn>
              <a:cxn ang="0">
                <a:pos x="210" y="109"/>
              </a:cxn>
              <a:cxn ang="0">
                <a:pos x="154" y="109"/>
              </a:cxn>
              <a:cxn ang="0">
                <a:pos x="112" y="159"/>
              </a:cxn>
            </a:cxnLst>
            <a:rect l="0" t="0" r="r" b="b"/>
            <a:pathLst>
              <a:path w="364" h="301">
                <a:moveTo>
                  <a:pt x="332" y="98"/>
                </a:moveTo>
                <a:lnTo>
                  <a:pt x="332" y="98"/>
                </a:lnTo>
                <a:lnTo>
                  <a:pt x="323" y="100"/>
                </a:lnTo>
                <a:lnTo>
                  <a:pt x="317" y="105"/>
                </a:lnTo>
                <a:lnTo>
                  <a:pt x="312" y="110"/>
                </a:lnTo>
                <a:lnTo>
                  <a:pt x="310" y="120"/>
                </a:lnTo>
                <a:lnTo>
                  <a:pt x="310" y="120"/>
                </a:lnTo>
                <a:lnTo>
                  <a:pt x="312" y="127"/>
                </a:lnTo>
                <a:lnTo>
                  <a:pt x="317" y="134"/>
                </a:lnTo>
                <a:lnTo>
                  <a:pt x="323" y="138"/>
                </a:lnTo>
                <a:lnTo>
                  <a:pt x="332" y="139"/>
                </a:lnTo>
                <a:lnTo>
                  <a:pt x="332" y="139"/>
                </a:lnTo>
                <a:lnTo>
                  <a:pt x="339" y="138"/>
                </a:lnTo>
                <a:lnTo>
                  <a:pt x="346" y="134"/>
                </a:lnTo>
                <a:lnTo>
                  <a:pt x="350" y="127"/>
                </a:lnTo>
                <a:lnTo>
                  <a:pt x="352" y="120"/>
                </a:lnTo>
                <a:lnTo>
                  <a:pt x="352" y="120"/>
                </a:lnTo>
                <a:lnTo>
                  <a:pt x="350" y="110"/>
                </a:lnTo>
                <a:lnTo>
                  <a:pt x="346" y="105"/>
                </a:lnTo>
                <a:lnTo>
                  <a:pt x="339" y="100"/>
                </a:lnTo>
                <a:lnTo>
                  <a:pt x="332" y="98"/>
                </a:lnTo>
                <a:lnTo>
                  <a:pt x="332" y="98"/>
                </a:lnTo>
                <a:close/>
                <a:moveTo>
                  <a:pt x="35" y="98"/>
                </a:moveTo>
                <a:lnTo>
                  <a:pt x="35" y="98"/>
                </a:lnTo>
                <a:lnTo>
                  <a:pt x="25" y="100"/>
                </a:lnTo>
                <a:lnTo>
                  <a:pt x="20" y="105"/>
                </a:lnTo>
                <a:lnTo>
                  <a:pt x="15" y="110"/>
                </a:lnTo>
                <a:lnTo>
                  <a:pt x="13" y="120"/>
                </a:lnTo>
                <a:lnTo>
                  <a:pt x="13" y="120"/>
                </a:lnTo>
                <a:lnTo>
                  <a:pt x="15" y="127"/>
                </a:lnTo>
                <a:lnTo>
                  <a:pt x="20" y="134"/>
                </a:lnTo>
                <a:lnTo>
                  <a:pt x="25" y="138"/>
                </a:lnTo>
                <a:lnTo>
                  <a:pt x="35" y="139"/>
                </a:lnTo>
                <a:lnTo>
                  <a:pt x="35" y="139"/>
                </a:lnTo>
                <a:lnTo>
                  <a:pt x="42" y="138"/>
                </a:lnTo>
                <a:lnTo>
                  <a:pt x="49" y="134"/>
                </a:lnTo>
                <a:lnTo>
                  <a:pt x="53" y="127"/>
                </a:lnTo>
                <a:lnTo>
                  <a:pt x="54" y="120"/>
                </a:lnTo>
                <a:lnTo>
                  <a:pt x="54" y="120"/>
                </a:lnTo>
                <a:lnTo>
                  <a:pt x="53" y="110"/>
                </a:lnTo>
                <a:lnTo>
                  <a:pt x="49" y="105"/>
                </a:lnTo>
                <a:lnTo>
                  <a:pt x="42" y="100"/>
                </a:lnTo>
                <a:lnTo>
                  <a:pt x="35" y="98"/>
                </a:lnTo>
                <a:lnTo>
                  <a:pt x="35" y="98"/>
                </a:lnTo>
                <a:close/>
                <a:moveTo>
                  <a:pt x="270" y="60"/>
                </a:moveTo>
                <a:lnTo>
                  <a:pt x="270" y="60"/>
                </a:lnTo>
                <a:lnTo>
                  <a:pt x="263" y="62"/>
                </a:lnTo>
                <a:lnTo>
                  <a:pt x="258" y="63"/>
                </a:lnTo>
                <a:lnTo>
                  <a:pt x="252" y="65"/>
                </a:lnTo>
                <a:lnTo>
                  <a:pt x="248" y="69"/>
                </a:lnTo>
                <a:lnTo>
                  <a:pt x="245" y="74"/>
                </a:lnTo>
                <a:lnTo>
                  <a:pt x="241" y="80"/>
                </a:lnTo>
                <a:lnTo>
                  <a:pt x="239" y="85"/>
                </a:lnTo>
                <a:lnTo>
                  <a:pt x="239" y="91"/>
                </a:lnTo>
                <a:lnTo>
                  <a:pt x="239" y="91"/>
                </a:lnTo>
                <a:lnTo>
                  <a:pt x="239" y="98"/>
                </a:lnTo>
                <a:lnTo>
                  <a:pt x="241" y="103"/>
                </a:lnTo>
                <a:lnTo>
                  <a:pt x="245" y="109"/>
                </a:lnTo>
                <a:lnTo>
                  <a:pt x="248" y="112"/>
                </a:lnTo>
                <a:lnTo>
                  <a:pt x="252" y="116"/>
                </a:lnTo>
                <a:lnTo>
                  <a:pt x="258" y="120"/>
                </a:lnTo>
                <a:lnTo>
                  <a:pt x="263" y="121"/>
                </a:lnTo>
                <a:lnTo>
                  <a:pt x="270" y="121"/>
                </a:lnTo>
                <a:lnTo>
                  <a:pt x="270" y="121"/>
                </a:lnTo>
                <a:lnTo>
                  <a:pt x="276" y="121"/>
                </a:lnTo>
                <a:lnTo>
                  <a:pt x="281" y="120"/>
                </a:lnTo>
                <a:lnTo>
                  <a:pt x="287" y="116"/>
                </a:lnTo>
                <a:lnTo>
                  <a:pt x="292" y="112"/>
                </a:lnTo>
                <a:lnTo>
                  <a:pt x="296" y="109"/>
                </a:lnTo>
                <a:lnTo>
                  <a:pt x="297" y="103"/>
                </a:lnTo>
                <a:lnTo>
                  <a:pt x="299" y="98"/>
                </a:lnTo>
                <a:lnTo>
                  <a:pt x="301" y="91"/>
                </a:lnTo>
                <a:lnTo>
                  <a:pt x="301" y="91"/>
                </a:lnTo>
                <a:lnTo>
                  <a:pt x="299" y="85"/>
                </a:lnTo>
                <a:lnTo>
                  <a:pt x="297" y="80"/>
                </a:lnTo>
                <a:lnTo>
                  <a:pt x="296" y="74"/>
                </a:lnTo>
                <a:lnTo>
                  <a:pt x="292" y="69"/>
                </a:lnTo>
                <a:lnTo>
                  <a:pt x="287" y="65"/>
                </a:lnTo>
                <a:lnTo>
                  <a:pt x="281" y="63"/>
                </a:lnTo>
                <a:lnTo>
                  <a:pt x="276" y="62"/>
                </a:lnTo>
                <a:lnTo>
                  <a:pt x="270" y="60"/>
                </a:lnTo>
                <a:lnTo>
                  <a:pt x="270" y="60"/>
                </a:lnTo>
                <a:close/>
                <a:moveTo>
                  <a:pt x="364" y="248"/>
                </a:moveTo>
                <a:lnTo>
                  <a:pt x="330" y="248"/>
                </a:lnTo>
                <a:lnTo>
                  <a:pt x="330" y="183"/>
                </a:lnTo>
                <a:lnTo>
                  <a:pt x="330" y="183"/>
                </a:lnTo>
                <a:lnTo>
                  <a:pt x="330" y="176"/>
                </a:lnTo>
                <a:lnTo>
                  <a:pt x="328" y="167"/>
                </a:lnTo>
                <a:lnTo>
                  <a:pt x="321" y="152"/>
                </a:lnTo>
                <a:lnTo>
                  <a:pt x="321" y="152"/>
                </a:lnTo>
                <a:lnTo>
                  <a:pt x="332" y="150"/>
                </a:lnTo>
                <a:lnTo>
                  <a:pt x="332" y="150"/>
                </a:lnTo>
                <a:lnTo>
                  <a:pt x="337" y="152"/>
                </a:lnTo>
                <a:lnTo>
                  <a:pt x="345" y="154"/>
                </a:lnTo>
                <a:lnTo>
                  <a:pt x="350" y="158"/>
                </a:lnTo>
                <a:lnTo>
                  <a:pt x="355" y="161"/>
                </a:lnTo>
                <a:lnTo>
                  <a:pt x="359" y="167"/>
                </a:lnTo>
                <a:lnTo>
                  <a:pt x="363" y="172"/>
                </a:lnTo>
                <a:lnTo>
                  <a:pt x="364" y="178"/>
                </a:lnTo>
                <a:lnTo>
                  <a:pt x="364" y="185"/>
                </a:lnTo>
                <a:lnTo>
                  <a:pt x="364" y="248"/>
                </a:lnTo>
                <a:close/>
                <a:moveTo>
                  <a:pt x="96" y="60"/>
                </a:moveTo>
                <a:lnTo>
                  <a:pt x="96" y="60"/>
                </a:lnTo>
                <a:lnTo>
                  <a:pt x="89" y="62"/>
                </a:lnTo>
                <a:lnTo>
                  <a:pt x="83" y="63"/>
                </a:lnTo>
                <a:lnTo>
                  <a:pt x="78" y="65"/>
                </a:lnTo>
                <a:lnTo>
                  <a:pt x="74" y="69"/>
                </a:lnTo>
                <a:lnTo>
                  <a:pt x="71" y="74"/>
                </a:lnTo>
                <a:lnTo>
                  <a:pt x="67" y="80"/>
                </a:lnTo>
                <a:lnTo>
                  <a:pt x="65" y="85"/>
                </a:lnTo>
                <a:lnTo>
                  <a:pt x="65" y="91"/>
                </a:lnTo>
                <a:lnTo>
                  <a:pt x="65" y="91"/>
                </a:lnTo>
                <a:lnTo>
                  <a:pt x="65" y="98"/>
                </a:lnTo>
                <a:lnTo>
                  <a:pt x="67" y="103"/>
                </a:lnTo>
                <a:lnTo>
                  <a:pt x="71" y="109"/>
                </a:lnTo>
                <a:lnTo>
                  <a:pt x="74" y="112"/>
                </a:lnTo>
                <a:lnTo>
                  <a:pt x="78" y="116"/>
                </a:lnTo>
                <a:lnTo>
                  <a:pt x="83" y="120"/>
                </a:lnTo>
                <a:lnTo>
                  <a:pt x="89" y="121"/>
                </a:lnTo>
                <a:lnTo>
                  <a:pt x="96" y="121"/>
                </a:lnTo>
                <a:lnTo>
                  <a:pt x="96" y="121"/>
                </a:lnTo>
                <a:lnTo>
                  <a:pt x="102" y="121"/>
                </a:lnTo>
                <a:lnTo>
                  <a:pt x="107" y="120"/>
                </a:lnTo>
                <a:lnTo>
                  <a:pt x="112" y="116"/>
                </a:lnTo>
                <a:lnTo>
                  <a:pt x="118" y="112"/>
                </a:lnTo>
                <a:lnTo>
                  <a:pt x="122" y="109"/>
                </a:lnTo>
                <a:lnTo>
                  <a:pt x="123" y="103"/>
                </a:lnTo>
                <a:lnTo>
                  <a:pt x="125" y="98"/>
                </a:lnTo>
                <a:lnTo>
                  <a:pt x="127" y="91"/>
                </a:lnTo>
                <a:lnTo>
                  <a:pt x="127" y="91"/>
                </a:lnTo>
                <a:lnTo>
                  <a:pt x="125" y="85"/>
                </a:lnTo>
                <a:lnTo>
                  <a:pt x="123" y="80"/>
                </a:lnTo>
                <a:lnTo>
                  <a:pt x="122" y="74"/>
                </a:lnTo>
                <a:lnTo>
                  <a:pt x="118" y="69"/>
                </a:lnTo>
                <a:lnTo>
                  <a:pt x="112" y="65"/>
                </a:lnTo>
                <a:lnTo>
                  <a:pt x="107" y="63"/>
                </a:lnTo>
                <a:lnTo>
                  <a:pt x="102" y="62"/>
                </a:lnTo>
                <a:lnTo>
                  <a:pt x="96" y="60"/>
                </a:lnTo>
                <a:lnTo>
                  <a:pt x="96" y="60"/>
                </a:lnTo>
                <a:close/>
                <a:moveTo>
                  <a:pt x="35" y="150"/>
                </a:moveTo>
                <a:lnTo>
                  <a:pt x="35" y="150"/>
                </a:lnTo>
                <a:lnTo>
                  <a:pt x="44" y="152"/>
                </a:lnTo>
                <a:lnTo>
                  <a:pt x="44" y="152"/>
                </a:lnTo>
                <a:lnTo>
                  <a:pt x="38" y="167"/>
                </a:lnTo>
                <a:lnTo>
                  <a:pt x="36" y="176"/>
                </a:lnTo>
                <a:lnTo>
                  <a:pt x="35" y="183"/>
                </a:lnTo>
                <a:lnTo>
                  <a:pt x="35" y="248"/>
                </a:lnTo>
                <a:lnTo>
                  <a:pt x="0" y="248"/>
                </a:lnTo>
                <a:lnTo>
                  <a:pt x="0" y="185"/>
                </a:lnTo>
                <a:lnTo>
                  <a:pt x="0" y="185"/>
                </a:lnTo>
                <a:lnTo>
                  <a:pt x="0" y="178"/>
                </a:lnTo>
                <a:lnTo>
                  <a:pt x="2" y="172"/>
                </a:lnTo>
                <a:lnTo>
                  <a:pt x="6" y="167"/>
                </a:lnTo>
                <a:lnTo>
                  <a:pt x="9" y="161"/>
                </a:lnTo>
                <a:lnTo>
                  <a:pt x="15" y="158"/>
                </a:lnTo>
                <a:lnTo>
                  <a:pt x="20" y="154"/>
                </a:lnTo>
                <a:lnTo>
                  <a:pt x="27" y="152"/>
                </a:lnTo>
                <a:lnTo>
                  <a:pt x="35" y="150"/>
                </a:lnTo>
                <a:lnTo>
                  <a:pt x="35" y="150"/>
                </a:lnTo>
                <a:close/>
                <a:moveTo>
                  <a:pt x="183" y="0"/>
                </a:moveTo>
                <a:lnTo>
                  <a:pt x="183" y="0"/>
                </a:lnTo>
                <a:lnTo>
                  <a:pt x="174" y="0"/>
                </a:lnTo>
                <a:lnTo>
                  <a:pt x="165" y="4"/>
                </a:lnTo>
                <a:lnTo>
                  <a:pt x="158" y="7"/>
                </a:lnTo>
                <a:lnTo>
                  <a:pt x="151" y="13"/>
                </a:lnTo>
                <a:lnTo>
                  <a:pt x="145" y="20"/>
                </a:lnTo>
                <a:lnTo>
                  <a:pt x="141" y="27"/>
                </a:lnTo>
                <a:lnTo>
                  <a:pt x="138" y="36"/>
                </a:lnTo>
                <a:lnTo>
                  <a:pt x="138" y="45"/>
                </a:lnTo>
                <a:lnTo>
                  <a:pt x="138" y="45"/>
                </a:lnTo>
                <a:lnTo>
                  <a:pt x="138" y="54"/>
                </a:lnTo>
                <a:lnTo>
                  <a:pt x="141" y="62"/>
                </a:lnTo>
                <a:lnTo>
                  <a:pt x="145" y="71"/>
                </a:lnTo>
                <a:lnTo>
                  <a:pt x="151" y="76"/>
                </a:lnTo>
                <a:lnTo>
                  <a:pt x="158" y="81"/>
                </a:lnTo>
                <a:lnTo>
                  <a:pt x="165" y="87"/>
                </a:lnTo>
                <a:lnTo>
                  <a:pt x="174" y="89"/>
                </a:lnTo>
                <a:lnTo>
                  <a:pt x="183" y="91"/>
                </a:lnTo>
                <a:lnTo>
                  <a:pt x="183" y="91"/>
                </a:lnTo>
                <a:lnTo>
                  <a:pt x="192" y="89"/>
                </a:lnTo>
                <a:lnTo>
                  <a:pt x="200" y="87"/>
                </a:lnTo>
                <a:lnTo>
                  <a:pt x="209" y="81"/>
                </a:lnTo>
                <a:lnTo>
                  <a:pt x="214" y="76"/>
                </a:lnTo>
                <a:lnTo>
                  <a:pt x="219" y="71"/>
                </a:lnTo>
                <a:lnTo>
                  <a:pt x="225" y="62"/>
                </a:lnTo>
                <a:lnTo>
                  <a:pt x="227" y="54"/>
                </a:lnTo>
                <a:lnTo>
                  <a:pt x="229" y="45"/>
                </a:lnTo>
                <a:lnTo>
                  <a:pt x="229" y="45"/>
                </a:lnTo>
                <a:lnTo>
                  <a:pt x="227" y="36"/>
                </a:lnTo>
                <a:lnTo>
                  <a:pt x="225" y="27"/>
                </a:lnTo>
                <a:lnTo>
                  <a:pt x="219" y="20"/>
                </a:lnTo>
                <a:lnTo>
                  <a:pt x="214" y="13"/>
                </a:lnTo>
                <a:lnTo>
                  <a:pt x="209" y="7"/>
                </a:lnTo>
                <a:lnTo>
                  <a:pt x="200" y="4"/>
                </a:lnTo>
                <a:lnTo>
                  <a:pt x="192" y="0"/>
                </a:lnTo>
                <a:lnTo>
                  <a:pt x="183" y="0"/>
                </a:lnTo>
                <a:lnTo>
                  <a:pt x="183" y="0"/>
                </a:lnTo>
                <a:close/>
                <a:moveTo>
                  <a:pt x="319" y="272"/>
                </a:moveTo>
                <a:lnTo>
                  <a:pt x="265" y="272"/>
                </a:lnTo>
                <a:lnTo>
                  <a:pt x="265" y="174"/>
                </a:lnTo>
                <a:lnTo>
                  <a:pt x="265" y="174"/>
                </a:lnTo>
                <a:lnTo>
                  <a:pt x="265" y="163"/>
                </a:lnTo>
                <a:lnTo>
                  <a:pt x="263" y="154"/>
                </a:lnTo>
                <a:lnTo>
                  <a:pt x="259" y="145"/>
                </a:lnTo>
                <a:lnTo>
                  <a:pt x="256" y="136"/>
                </a:lnTo>
                <a:lnTo>
                  <a:pt x="256" y="136"/>
                </a:lnTo>
                <a:lnTo>
                  <a:pt x="263" y="134"/>
                </a:lnTo>
                <a:lnTo>
                  <a:pt x="270" y="134"/>
                </a:lnTo>
                <a:lnTo>
                  <a:pt x="270" y="134"/>
                </a:lnTo>
                <a:lnTo>
                  <a:pt x="279" y="136"/>
                </a:lnTo>
                <a:lnTo>
                  <a:pt x="288" y="138"/>
                </a:lnTo>
                <a:lnTo>
                  <a:pt x="297" y="143"/>
                </a:lnTo>
                <a:lnTo>
                  <a:pt x="305" y="149"/>
                </a:lnTo>
                <a:lnTo>
                  <a:pt x="310" y="156"/>
                </a:lnTo>
                <a:lnTo>
                  <a:pt x="316" y="165"/>
                </a:lnTo>
                <a:lnTo>
                  <a:pt x="317" y="174"/>
                </a:lnTo>
                <a:lnTo>
                  <a:pt x="319" y="183"/>
                </a:lnTo>
                <a:lnTo>
                  <a:pt x="319" y="272"/>
                </a:lnTo>
                <a:close/>
                <a:moveTo>
                  <a:pt x="100" y="174"/>
                </a:moveTo>
                <a:lnTo>
                  <a:pt x="100" y="272"/>
                </a:lnTo>
                <a:lnTo>
                  <a:pt x="45" y="272"/>
                </a:lnTo>
                <a:lnTo>
                  <a:pt x="45" y="183"/>
                </a:lnTo>
                <a:lnTo>
                  <a:pt x="45" y="183"/>
                </a:lnTo>
                <a:lnTo>
                  <a:pt x="47" y="174"/>
                </a:lnTo>
                <a:lnTo>
                  <a:pt x="51" y="165"/>
                </a:lnTo>
                <a:lnTo>
                  <a:pt x="54" y="156"/>
                </a:lnTo>
                <a:lnTo>
                  <a:pt x="60" y="149"/>
                </a:lnTo>
                <a:lnTo>
                  <a:pt x="67" y="143"/>
                </a:lnTo>
                <a:lnTo>
                  <a:pt x="76" y="138"/>
                </a:lnTo>
                <a:lnTo>
                  <a:pt x="85" y="136"/>
                </a:lnTo>
                <a:lnTo>
                  <a:pt x="96" y="134"/>
                </a:lnTo>
                <a:lnTo>
                  <a:pt x="96" y="134"/>
                </a:lnTo>
                <a:lnTo>
                  <a:pt x="103" y="134"/>
                </a:lnTo>
                <a:lnTo>
                  <a:pt x="109" y="136"/>
                </a:lnTo>
                <a:lnTo>
                  <a:pt x="109" y="136"/>
                </a:lnTo>
                <a:lnTo>
                  <a:pt x="105" y="145"/>
                </a:lnTo>
                <a:lnTo>
                  <a:pt x="102" y="154"/>
                </a:lnTo>
                <a:lnTo>
                  <a:pt x="100" y="163"/>
                </a:lnTo>
                <a:lnTo>
                  <a:pt x="100" y="174"/>
                </a:lnTo>
                <a:lnTo>
                  <a:pt x="100" y="174"/>
                </a:lnTo>
                <a:close/>
                <a:moveTo>
                  <a:pt x="111" y="301"/>
                </a:moveTo>
                <a:lnTo>
                  <a:pt x="254" y="301"/>
                </a:lnTo>
                <a:lnTo>
                  <a:pt x="254" y="174"/>
                </a:lnTo>
                <a:lnTo>
                  <a:pt x="254" y="174"/>
                </a:lnTo>
                <a:lnTo>
                  <a:pt x="252" y="159"/>
                </a:lnTo>
                <a:lnTo>
                  <a:pt x="248" y="145"/>
                </a:lnTo>
                <a:lnTo>
                  <a:pt x="241" y="134"/>
                </a:lnTo>
                <a:lnTo>
                  <a:pt x="232" y="123"/>
                </a:lnTo>
                <a:lnTo>
                  <a:pt x="223" y="114"/>
                </a:lnTo>
                <a:lnTo>
                  <a:pt x="210" y="109"/>
                </a:lnTo>
                <a:lnTo>
                  <a:pt x="198" y="103"/>
                </a:lnTo>
                <a:lnTo>
                  <a:pt x="183" y="101"/>
                </a:lnTo>
                <a:lnTo>
                  <a:pt x="183" y="101"/>
                </a:lnTo>
                <a:lnTo>
                  <a:pt x="169" y="103"/>
                </a:lnTo>
                <a:lnTo>
                  <a:pt x="154" y="109"/>
                </a:lnTo>
                <a:lnTo>
                  <a:pt x="143" y="114"/>
                </a:lnTo>
                <a:lnTo>
                  <a:pt x="132" y="123"/>
                </a:lnTo>
                <a:lnTo>
                  <a:pt x="123" y="134"/>
                </a:lnTo>
                <a:lnTo>
                  <a:pt x="116" y="145"/>
                </a:lnTo>
                <a:lnTo>
                  <a:pt x="112" y="159"/>
                </a:lnTo>
                <a:lnTo>
                  <a:pt x="111" y="174"/>
                </a:lnTo>
                <a:lnTo>
                  <a:pt x="111" y="301"/>
                </a:lnTo>
                <a:close/>
              </a:path>
            </a:pathLst>
          </a:custGeom>
          <a:solidFill>
            <a:srgbClr val="ED2E6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7" name="Freeform 24"/>
          <p:cNvSpPr>
            <a:spLocks noEditPoints="1"/>
          </p:cNvSpPr>
          <p:nvPr/>
        </p:nvSpPr>
        <p:spPr bwMode="auto">
          <a:xfrm>
            <a:off x="6330950" y="5122561"/>
            <a:ext cx="430213" cy="369888"/>
          </a:xfrm>
          <a:custGeom>
            <a:avLst/>
            <a:gdLst/>
            <a:ahLst/>
            <a:cxnLst>
              <a:cxn ang="0">
                <a:pos x="13" y="1"/>
              </a:cxn>
              <a:cxn ang="0">
                <a:pos x="0" y="3"/>
              </a:cxn>
              <a:cxn ang="0">
                <a:pos x="0" y="54"/>
              </a:cxn>
              <a:cxn ang="0">
                <a:pos x="8" y="63"/>
              </a:cxn>
              <a:cxn ang="0">
                <a:pos x="48" y="40"/>
              </a:cxn>
              <a:cxn ang="0">
                <a:pos x="51" y="29"/>
              </a:cxn>
              <a:cxn ang="0">
                <a:pos x="272" y="9"/>
              </a:cxn>
              <a:cxn ang="0">
                <a:pos x="86" y="11"/>
              </a:cxn>
              <a:cxn ang="0">
                <a:pos x="75" y="25"/>
              </a:cxn>
              <a:cxn ang="0">
                <a:pos x="77" y="45"/>
              </a:cxn>
              <a:cxn ang="0">
                <a:pos x="91" y="54"/>
              </a:cxn>
              <a:cxn ang="0">
                <a:pos x="278" y="54"/>
              </a:cxn>
              <a:cxn ang="0">
                <a:pos x="287" y="40"/>
              </a:cxn>
              <a:cxn ang="0">
                <a:pos x="287" y="18"/>
              </a:cxn>
              <a:cxn ang="0">
                <a:pos x="272" y="9"/>
              </a:cxn>
              <a:cxn ang="0">
                <a:pos x="48" y="130"/>
              </a:cxn>
              <a:cxn ang="0">
                <a:pos x="53" y="123"/>
              </a:cxn>
              <a:cxn ang="0">
                <a:pos x="13" y="99"/>
              </a:cxn>
              <a:cxn ang="0">
                <a:pos x="4" y="99"/>
              </a:cxn>
              <a:cxn ang="0">
                <a:pos x="0" y="147"/>
              </a:cxn>
              <a:cxn ang="0">
                <a:pos x="4" y="154"/>
              </a:cxn>
              <a:cxn ang="0">
                <a:pos x="13" y="154"/>
              </a:cxn>
              <a:cxn ang="0">
                <a:pos x="91" y="99"/>
              </a:cxn>
              <a:cxn ang="0">
                <a:pos x="77" y="110"/>
              </a:cxn>
              <a:cxn ang="0">
                <a:pos x="75" y="130"/>
              </a:cxn>
              <a:cxn ang="0">
                <a:pos x="86" y="145"/>
              </a:cxn>
              <a:cxn ang="0">
                <a:pos x="272" y="147"/>
              </a:cxn>
              <a:cxn ang="0">
                <a:pos x="287" y="136"/>
              </a:cxn>
              <a:cxn ang="0">
                <a:pos x="287" y="116"/>
              </a:cxn>
              <a:cxn ang="0">
                <a:pos x="278" y="101"/>
              </a:cxn>
              <a:cxn ang="0">
                <a:pos x="48" y="206"/>
              </a:cxn>
              <a:cxn ang="0">
                <a:pos x="8" y="183"/>
              </a:cxn>
              <a:cxn ang="0">
                <a:pos x="0" y="192"/>
              </a:cxn>
              <a:cxn ang="0">
                <a:pos x="0" y="243"/>
              </a:cxn>
              <a:cxn ang="0">
                <a:pos x="13" y="244"/>
              </a:cxn>
              <a:cxn ang="0">
                <a:pos x="51" y="219"/>
              </a:cxn>
              <a:cxn ang="0">
                <a:pos x="48" y="206"/>
              </a:cxn>
              <a:cxn ang="0">
                <a:pos x="91" y="192"/>
              </a:cxn>
              <a:cxn ang="0">
                <a:pos x="80" y="195"/>
              </a:cxn>
              <a:cxn ang="0">
                <a:pos x="75" y="221"/>
              </a:cxn>
              <a:cxn ang="0">
                <a:pos x="80" y="232"/>
              </a:cxn>
              <a:cxn ang="0">
                <a:pos x="272" y="237"/>
              </a:cxn>
              <a:cxn ang="0">
                <a:pos x="283" y="232"/>
              </a:cxn>
              <a:cxn ang="0">
                <a:pos x="287" y="206"/>
              </a:cxn>
              <a:cxn ang="0">
                <a:pos x="283" y="195"/>
              </a:cxn>
              <a:cxn ang="0">
                <a:pos x="272" y="192"/>
              </a:cxn>
            </a:cxnLst>
            <a:rect l="0" t="0" r="r" b="b"/>
            <a:pathLst>
              <a:path w="287" h="246">
                <a:moveTo>
                  <a:pt x="48" y="23"/>
                </a:moveTo>
                <a:lnTo>
                  <a:pt x="13" y="1"/>
                </a:lnTo>
                <a:lnTo>
                  <a:pt x="13" y="1"/>
                </a:lnTo>
                <a:lnTo>
                  <a:pt x="8" y="0"/>
                </a:lnTo>
                <a:lnTo>
                  <a:pt x="4" y="1"/>
                </a:lnTo>
                <a:lnTo>
                  <a:pt x="0" y="3"/>
                </a:lnTo>
                <a:lnTo>
                  <a:pt x="0" y="9"/>
                </a:lnTo>
                <a:lnTo>
                  <a:pt x="0" y="54"/>
                </a:lnTo>
                <a:lnTo>
                  <a:pt x="0" y="54"/>
                </a:lnTo>
                <a:lnTo>
                  <a:pt x="0" y="59"/>
                </a:lnTo>
                <a:lnTo>
                  <a:pt x="4" y="63"/>
                </a:lnTo>
                <a:lnTo>
                  <a:pt x="8" y="63"/>
                </a:lnTo>
                <a:lnTo>
                  <a:pt x="13" y="61"/>
                </a:lnTo>
                <a:lnTo>
                  <a:pt x="48" y="40"/>
                </a:lnTo>
                <a:lnTo>
                  <a:pt x="48" y="40"/>
                </a:lnTo>
                <a:lnTo>
                  <a:pt x="51" y="36"/>
                </a:lnTo>
                <a:lnTo>
                  <a:pt x="53" y="32"/>
                </a:lnTo>
                <a:lnTo>
                  <a:pt x="51" y="29"/>
                </a:lnTo>
                <a:lnTo>
                  <a:pt x="48" y="23"/>
                </a:lnTo>
                <a:lnTo>
                  <a:pt x="48" y="23"/>
                </a:lnTo>
                <a:close/>
                <a:moveTo>
                  <a:pt x="272" y="9"/>
                </a:moveTo>
                <a:lnTo>
                  <a:pt x="91" y="9"/>
                </a:lnTo>
                <a:lnTo>
                  <a:pt x="91" y="9"/>
                </a:lnTo>
                <a:lnTo>
                  <a:pt x="86" y="11"/>
                </a:lnTo>
                <a:lnTo>
                  <a:pt x="80" y="14"/>
                </a:lnTo>
                <a:lnTo>
                  <a:pt x="77" y="18"/>
                </a:lnTo>
                <a:lnTo>
                  <a:pt x="75" y="25"/>
                </a:lnTo>
                <a:lnTo>
                  <a:pt x="75" y="40"/>
                </a:lnTo>
                <a:lnTo>
                  <a:pt x="75" y="40"/>
                </a:lnTo>
                <a:lnTo>
                  <a:pt x="77" y="45"/>
                </a:lnTo>
                <a:lnTo>
                  <a:pt x="80" y="50"/>
                </a:lnTo>
                <a:lnTo>
                  <a:pt x="86" y="54"/>
                </a:lnTo>
                <a:lnTo>
                  <a:pt x="91" y="54"/>
                </a:lnTo>
                <a:lnTo>
                  <a:pt x="272" y="54"/>
                </a:lnTo>
                <a:lnTo>
                  <a:pt x="272" y="54"/>
                </a:lnTo>
                <a:lnTo>
                  <a:pt x="278" y="54"/>
                </a:lnTo>
                <a:lnTo>
                  <a:pt x="283" y="50"/>
                </a:lnTo>
                <a:lnTo>
                  <a:pt x="287" y="45"/>
                </a:lnTo>
                <a:lnTo>
                  <a:pt x="287" y="40"/>
                </a:lnTo>
                <a:lnTo>
                  <a:pt x="287" y="25"/>
                </a:lnTo>
                <a:lnTo>
                  <a:pt x="287" y="25"/>
                </a:lnTo>
                <a:lnTo>
                  <a:pt x="287" y="18"/>
                </a:lnTo>
                <a:lnTo>
                  <a:pt x="283" y="14"/>
                </a:lnTo>
                <a:lnTo>
                  <a:pt x="278" y="11"/>
                </a:lnTo>
                <a:lnTo>
                  <a:pt x="272" y="9"/>
                </a:lnTo>
                <a:lnTo>
                  <a:pt x="272" y="9"/>
                </a:lnTo>
                <a:close/>
                <a:moveTo>
                  <a:pt x="13" y="154"/>
                </a:moveTo>
                <a:lnTo>
                  <a:pt x="48" y="130"/>
                </a:lnTo>
                <a:lnTo>
                  <a:pt x="48" y="130"/>
                </a:lnTo>
                <a:lnTo>
                  <a:pt x="51" y="127"/>
                </a:lnTo>
                <a:lnTo>
                  <a:pt x="53" y="123"/>
                </a:lnTo>
                <a:lnTo>
                  <a:pt x="51" y="119"/>
                </a:lnTo>
                <a:lnTo>
                  <a:pt x="48" y="116"/>
                </a:lnTo>
                <a:lnTo>
                  <a:pt x="13" y="99"/>
                </a:lnTo>
                <a:lnTo>
                  <a:pt x="13" y="99"/>
                </a:lnTo>
                <a:lnTo>
                  <a:pt x="8" y="98"/>
                </a:lnTo>
                <a:lnTo>
                  <a:pt x="4" y="99"/>
                </a:lnTo>
                <a:lnTo>
                  <a:pt x="0" y="103"/>
                </a:lnTo>
                <a:lnTo>
                  <a:pt x="0" y="108"/>
                </a:lnTo>
                <a:lnTo>
                  <a:pt x="0" y="147"/>
                </a:lnTo>
                <a:lnTo>
                  <a:pt x="0" y="147"/>
                </a:lnTo>
                <a:lnTo>
                  <a:pt x="0" y="150"/>
                </a:lnTo>
                <a:lnTo>
                  <a:pt x="4" y="154"/>
                </a:lnTo>
                <a:lnTo>
                  <a:pt x="8" y="156"/>
                </a:lnTo>
                <a:lnTo>
                  <a:pt x="13" y="154"/>
                </a:lnTo>
                <a:lnTo>
                  <a:pt x="13" y="154"/>
                </a:lnTo>
                <a:close/>
                <a:moveTo>
                  <a:pt x="272" y="99"/>
                </a:moveTo>
                <a:lnTo>
                  <a:pt x="91" y="99"/>
                </a:lnTo>
                <a:lnTo>
                  <a:pt x="91" y="99"/>
                </a:lnTo>
                <a:lnTo>
                  <a:pt x="86" y="101"/>
                </a:lnTo>
                <a:lnTo>
                  <a:pt x="80" y="105"/>
                </a:lnTo>
                <a:lnTo>
                  <a:pt x="77" y="110"/>
                </a:lnTo>
                <a:lnTo>
                  <a:pt x="75" y="116"/>
                </a:lnTo>
                <a:lnTo>
                  <a:pt x="75" y="130"/>
                </a:lnTo>
                <a:lnTo>
                  <a:pt x="75" y="130"/>
                </a:lnTo>
                <a:lnTo>
                  <a:pt x="77" y="136"/>
                </a:lnTo>
                <a:lnTo>
                  <a:pt x="80" y="141"/>
                </a:lnTo>
                <a:lnTo>
                  <a:pt x="86" y="145"/>
                </a:lnTo>
                <a:lnTo>
                  <a:pt x="91" y="147"/>
                </a:lnTo>
                <a:lnTo>
                  <a:pt x="272" y="147"/>
                </a:lnTo>
                <a:lnTo>
                  <a:pt x="272" y="147"/>
                </a:lnTo>
                <a:lnTo>
                  <a:pt x="278" y="145"/>
                </a:lnTo>
                <a:lnTo>
                  <a:pt x="283" y="141"/>
                </a:lnTo>
                <a:lnTo>
                  <a:pt x="287" y="136"/>
                </a:lnTo>
                <a:lnTo>
                  <a:pt x="287" y="130"/>
                </a:lnTo>
                <a:lnTo>
                  <a:pt x="287" y="116"/>
                </a:lnTo>
                <a:lnTo>
                  <a:pt x="287" y="116"/>
                </a:lnTo>
                <a:lnTo>
                  <a:pt x="287" y="110"/>
                </a:lnTo>
                <a:lnTo>
                  <a:pt x="283" y="105"/>
                </a:lnTo>
                <a:lnTo>
                  <a:pt x="278" y="101"/>
                </a:lnTo>
                <a:lnTo>
                  <a:pt x="272" y="99"/>
                </a:lnTo>
                <a:lnTo>
                  <a:pt x="272" y="99"/>
                </a:lnTo>
                <a:close/>
                <a:moveTo>
                  <a:pt x="48" y="206"/>
                </a:moveTo>
                <a:lnTo>
                  <a:pt x="13" y="185"/>
                </a:lnTo>
                <a:lnTo>
                  <a:pt x="13" y="185"/>
                </a:lnTo>
                <a:lnTo>
                  <a:pt x="8" y="183"/>
                </a:lnTo>
                <a:lnTo>
                  <a:pt x="4" y="183"/>
                </a:lnTo>
                <a:lnTo>
                  <a:pt x="0" y="186"/>
                </a:lnTo>
                <a:lnTo>
                  <a:pt x="0" y="192"/>
                </a:lnTo>
                <a:lnTo>
                  <a:pt x="0" y="237"/>
                </a:lnTo>
                <a:lnTo>
                  <a:pt x="0" y="237"/>
                </a:lnTo>
                <a:lnTo>
                  <a:pt x="0" y="243"/>
                </a:lnTo>
                <a:lnTo>
                  <a:pt x="4" y="244"/>
                </a:lnTo>
                <a:lnTo>
                  <a:pt x="8" y="246"/>
                </a:lnTo>
                <a:lnTo>
                  <a:pt x="13" y="244"/>
                </a:lnTo>
                <a:lnTo>
                  <a:pt x="48" y="223"/>
                </a:lnTo>
                <a:lnTo>
                  <a:pt x="48" y="223"/>
                </a:lnTo>
                <a:lnTo>
                  <a:pt x="51" y="219"/>
                </a:lnTo>
                <a:lnTo>
                  <a:pt x="53" y="214"/>
                </a:lnTo>
                <a:lnTo>
                  <a:pt x="51" y="210"/>
                </a:lnTo>
                <a:lnTo>
                  <a:pt x="48" y="206"/>
                </a:lnTo>
                <a:lnTo>
                  <a:pt x="48" y="206"/>
                </a:lnTo>
                <a:close/>
                <a:moveTo>
                  <a:pt x="272" y="192"/>
                </a:moveTo>
                <a:lnTo>
                  <a:pt x="91" y="192"/>
                </a:lnTo>
                <a:lnTo>
                  <a:pt x="91" y="192"/>
                </a:lnTo>
                <a:lnTo>
                  <a:pt x="86" y="192"/>
                </a:lnTo>
                <a:lnTo>
                  <a:pt x="80" y="195"/>
                </a:lnTo>
                <a:lnTo>
                  <a:pt x="77" y="201"/>
                </a:lnTo>
                <a:lnTo>
                  <a:pt x="75" y="206"/>
                </a:lnTo>
                <a:lnTo>
                  <a:pt x="75" y="221"/>
                </a:lnTo>
                <a:lnTo>
                  <a:pt x="75" y="221"/>
                </a:lnTo>
                <a:lnTo>
                  <a:pt x="77" y="228"/>
                </a:lnTo>
                <a:lnTo>
                  <a:pt x="80" y="232"/>
                </a:lnTo>
                <a:lnTo>
                  <a:pt x="86" y="235"/>
                </a:lnTo>
                <a:lnTo>
                  <a:pt x="91" y="237"/>
                </a:lnTo>
                <a:lnTo>
                  <a:pt x="272" y="237"/>
                </a:lnTo>
                <a:lnTo>
                  <a:pt x="272" y="237"/>
                </a:lnTo>
                <a:lnTo>
                  <a:pt x="278" y="235"/>
                </a:lnTo>
                <a:lnTo>
                  <a:pt x="283" y="232"/>
                </a:lnTo>
                <a:lnTo>
                  <a:pt x="287" y="228"/>
                </a:lnTo>
                <a:lnTo>
                  <a:pt x="287" y="221"/>
                </a:lnTo>
                <a:lnTo>
                  <a:pt x="287" y="206"/>
                </a:lnTo>
                <a:lnTo>
                  <a:pt x="287" y="206"/>
                </a:lnTo>
                <a:lnTo>
                  <a:pt x="287" y="201"/>
                </a:lnTo>
                <a:lnTo>
                  <a:pt x="283" y="195"/>
                </a:lnTo>
                <a:lnTo>
                  <a:pt x="278" y="192"/>
                </a:lnTo>
                <a:lnTo>
                  <a:pt x="272" y="192"/>
                </a:lnTo>
                <a:lnTo>
                  <a:pt x="272" y="192"/>
                </a:lnTo>
                <a:close/>
              </a:path>
            </a:pathLst>
          </a:custGeom>
          <a:solidFill>
            <a:srgbClr val="ED2E6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8" name="Freeform 30"/>
          <p:cNvSpPr/>
          <p:nvPr/>
        </p:nvSpPr>
        <p:spPr bwMode="auto">
          <a:xfrm>
            <a:off x="1427163" y="4087511"/>
            <a:ext cx="396875" cy="433388"/>
          </a:xfrm>
          <a:custGeom>
            <a:avLst/>
            <a:gdLst/>
            <a:ahLst/>
            <a:cxnLst>
              <a:cxn ang="0">
                <a:pos x="111" y="39"/>
              </a:cxn>
              <a:cxn ang="0">
                <a:pos x="100" y="45"/>
              </a:cxn>
              <a:cxn ang="0">
                <a:pos x="85" y="63"/>
              </a:cxn>
              <a:cxn ang="0">
                <a:pos x="84" y="204"/>
              </a:cxn>
              <a:cxn ang="0">
                <a:pos x="84" y="206"/>
              </a:cxn>
              <a:cxn ang="0">
                <a:pos x="67" y="203"/>
              </a:cxn>
              <a:cxn ang="0">
                <a:pos x="55" y="203"/>
              </a:cxn>
              <a:cxn ang="0">
                <a:pos x="35" y="210"/>
              </a:cxn>
              <a:cxn ang="0">
                <a:pos x="17" y="221"/>
              </a:cxn>
              <a:cxn ang="0">
                <a:pos x="6" y="237"/>
              </a:cxn>
              <a:cxn ang="0">
                <a:pos x="0" y="253"/>
              </a:cxn>
              <a:cxn ang="0">
                <a:pos x="2" y="262"/>
              </a:cxn>
              <a:cxn ang="0">
                <a:pos x="11" y="277"/>
              </a:cxn>
              <a:cxn ang="0">
                <a:pos x="26" y="286"/>
              </a:cxn>
              <a:cxn ang="0">
                <a:pos x="44" y="288"/>
              </a:cxn>
              <a:cxn ang="0">
                <a:pos x="55" y="288"/>
              </a:cxn>
              <a:cxn ang="0">
                <a:pos x="75" y="282"/>
              </a:cxn>
              <a:cxn ang="0">
                <a:pos x="91" y="270"/>
              </a:cxn>
              <a:cxn ang="0">
                <a:pos x="102" y="255"/>
              </a:cxn>
              <a:cxn ang="0">
                <a:pos x="105" y="237"/>
              </a:cxn>
              <a:cxn ang="0">
                <a:pos x="105" y="125"/>
              </a:cxn>
              <a:cxn ang="0">
                <a:pos x="107" y="121"/>
              </a:cxn>
              <a:cxn ang="0">
                <a:pos x="113" y="114"/>
              </a:cxn>
              <a:cxn ang="0">
                <a:pos x="229" y="76"/>
              </a:cxn>
              <a:cxn ang="0">
                <a:pos x="236" y="76"/>
              </a:cxn>
              <a:cxn ang="0">
                <a:pos x="241" y="79"/>
              </a:cxn>
              <a:cxn ang="0">
                <a:pos x="241" y="83"/>
              </a:cxn>
              <a:cxn ang="0">
                <a:pos x="241" y="174"/>
              </a:cxn>
              <a:cxn ang="0">
                <a:pos x="234" y="170"/>
              </a:cxn>
              <a:cxn ang="0">
                <a:pos x="211" y="170"/>
              </a:cxn>
              <a:cxn ang="0">
                <a:pos x="200" y="172"/>
              </a:cxn>
              <a:cxn ang="0">
                <a:pos x="180" y="181"/>
              </a:cxn>
              <a:cxn ang="0">
                <a:pos x="165" y="194"/>
              </a:cxn>
              <a:cxn ang="0">
                <a:pos x="158" y="210"/>
              </a:cxn>
              <a:cxn ang="0">
                <a:pos x="156" y="219"/>
              </a:cxn>
              <a:cxn ang="0">
                <a:pos x="162" y="235"/>
              </a:cxn>
              <a:cxn ang="0">
                <a:pos x="172" y="246"/>
              </a:cxn>
              <a:cxn ang="0">
                <a:pos x="189" y="253"/>
              </a:cxn>
              <a:cxn ang="0">
                <a:pos x="211" y="253"/>
              </a:cxn>
              <a:cxn ang="0">
                <a:pos x="221" y="252"/>
              </a:cxn>
              <a:cxn ang="0">
                <a:pos x="240" y="242"/>
              </a:cxn>
              <a:cxn ang="0">
                <a:pos x="254" y="230"/>
              </a:cxn>
              <a:cxn ang="0">
                <a:pos x="263" y="213"/>
              </a:cxn>
              <a:cxn ang="0">
                <a:pos x="263" y="19"/>
              </a:cxn>
              <a:cxn ang="0">
                <a:pos x="263" y="16"/>
              </a:cxn>
              <a:cxn ang="0">
                <a:pos x="259" y="7"/>
              </a:cxn>
              <a:cxn ang="0">
                <a:pos x="252" y="1"/>
              </a:cxn>
              <a:cxn ang="0">
                <a:pos x="241" y="0"/>
              </a:cxn>
              <a:cxn ang="0">
                <a:pos x="236" y="1"/>
              </a:cxn>
            </a:cxnLst>
            <a:rect l="0" t="0" r="r" b="b"/>
            <a:pathLst>
              <a:path w="263" h="288">
                <a:moveTo>
                  <a:pt x="236" y="1"/>
                </a:moveTo>
                <a:lnTo>
                  <a:pt x="111" y="39"/>
                </a:lnTo>
                <a:lnTo>
                  <a:pt x="111" y="39"/>
                </a:lnTo>
                <a:lnTo>
                  <a:pt x="100" y="45"/>
                </a:lnTo>
                <a:lnTo>
                  <a:pt x="93" y="52"/>
                </a:lnTo>
                <a:lnTo>
                  <a:pt x="85" y="63"/>
                </a:lnTo>
                <a:lnTo>
                  <a:pt x="84" y="74"/>
                </a:lnTo>
                <a:lnTo>
                  <a:pt x="84" y="204"/>
                </a:lnTo>
                <a:lnTo>
                  <a:pt x="84" y="206"/>
                </a:lnTo>
                <a:lnTo>
                  <a:pt x="84" y="206"/>
                </a:lnTo>
                <a:lnTo>
                  <a:pt x="76" y="203"/>
                </a:lnTo>
                <a:lnTo>
                  <a:pt x="67" y="203"/>
                </a:lnTo>
                <a:lnTo>
                  <a:pt x="55" y="203"/>
                </a:lnTo>
                <a:lnTo>
                  <a:pt x="55" y="203"/>
                </a:lnTo>
                <a:lnTo>
                  <a:pt x="44" y="204"/>
                </a:lnTo>
                <a:lnTo>
                  <a:pt x="35" y="210"/>
                </a:lnTo>
                <a:lnTo>
                  <a:pt x="26" y="215"/>
                </a:lnTo>
                <a:lnTo>
                  <a:pt x="17" y="221"/>
                </a:lnTo>
                <a:lnTo>
                  <a:pt x="11" y="228"/>
                </a:lnTo>
                <a:lnTo>
                  <a:pt x="6" y="237"/>
                </a:lnTo>
                <a:lnTo>
                  <a:pt x="2" y="244"/>
                </a:lnTo>
                <a:lnTo>
                  <a:pt x="0" y="253"/>
                </a:lnTo>
                <a:lnTo>
                  <a:pt x="0" y="253"/>
                </a:lnTo>
                <a:lnTo>
                  <a:pt x="2" y="262"/>
                </a:lnTo>
                <a:lnTo>
                  <a:pt x="6" y="270"/>
                </a:lnTo>
                <a:lnTo>
                  <a:pt x="11" y="277"/>
                </a:lnTo>
                <a:lnTo>
                  <a:pt x="17" y="281"/>
                </a:lnTo>
                <a:lnTo>
                  <a:pt x="26" y="286"/>
                </a:lnTo>
                <a:lnTo>
                  <a:pt x="35" y="288"/>
                </a:lnTo>
                <a:lnTo>
                  <a:pt x="44" y="288"/>
                </a:lnTo>
                <a:lnTo>
                  <a:pt x="55" y="288"/>
                </a:lnTo>
                <a:lnTo>
                  <a:pt x="55" y="288"/>
                </a:lnTo>
                <a:lnTo>
                  <a:pt x="66" y="286"/>
                </a:lnTo>
                <a:lnTo>
                  <a:pt x="75" y="282"/>
                </a:lnTo>
                <a:lnTo>
                  <a:pt x="84" y="277"/>
                </a:lnTo>
                <a:lnTo>
                  <a:pt x="91" y="270"/>
                </a:lnTo>
                <a:lnTo>
                  <a:pt x="98" y="262"/>
                </a:lnTo>
                <a:lnTo>
                  <a:pt x="102" y="255"/>
                </a:lnTo>
                <a:lnTo>
                  <a:pt x="105" y="246"/>
                </a:lnTo>
                <a:lnTo>
                  <a:pt x="105" y="237"/>
                </a:lnTo>
                <a:lnTo>
                  <a:pt x="105" y="237"/>
                </a:lnTo>
                <a:lnTo>
                  <a:pt x="105" y="125"/>
                </a:lnTo>
                <a:lnTo>
                  <a:pt x="105" y="125"/>
                </a:lnTo>
                <a:lnTo>
                  <a:pt x="107" y="121"/>
                </a:lnTo>
                <a:lnTo>
                  <a:pt x="109" y="119"/>
                </a:lnTo>
                <a:lnTo>
                  <a:pt x="113" y="114"/>
                </a:lnTo>
                <a:lnTo>
                  <a:pt x="118" y="110"/>
                </a:lnTo>
                <a:lnTo>
                  <a:pt x="229" y="76"/>
                </a:lnTo>
                <a:lnTo>
                  <a:pt x="229" y="76"/>
                </a:lnTo>
                <a:lnTo>
                  <a:pt x="236" y="76"/>
                </a:lnTo>
                <a:lnTo>
                  <a:pt x="240" y="77"/>
                </a:lnTo>
                <a:lnTo>
                  <a:pt x="241" y="79"/>
                </a:lnTo>
                <a:lnTo>
                  <a:pt x="241" y="83"/>
                </a:lnTo>
                <a:lnTo>
                  <a:pt x="241" y="83"/>
                </a:lnTo>
                <a:lnTo>
                  <a:pt x="241" y="174"/>
                </a:lnTo>
                <a:lnTo>
                  <a:pt x="241" y="174"/>
                </a:lnTo>
                <a:lnTo>
                  <a:pt x="241" y="174"/>
                </a:lnTo>
                <a:lnTo>
                  <a:pt x="234" y="170"/>
                </a:lnTo>
                <a:lnTo>
                  <a:pt x="223" y="168"/>
                </a:lnTo>
                <a:lnTo>
                  <a:pt x="211" y="170"/>
                </a:lnTo>
                <a:lnTo>
                  <a:pt x="211" y="170"/>
                </a:lnTo>
                <a:lnTo>
                  <a:pt x="200" y="172"/>
                </a:lnTo>
                <a:lnTo>
                  <a:pt x="189" y="175"/>
                </a:lnTo>
                <a:lnTo>
                  <a:pt x="180" y="181"/>
                </a:lnTo>
                <a:lnTo>
                  <a:pt x="172" y="186"/>
                </a:lnTo>
                <a:lnTo>
                  <a:pt x="165" y="194"/>
                </a:lnTo>
                <a:lnTo>
                  <a:pt x="162" y="201"/>
                </a:lnTo>
                <a:lnTo>
                  <a:pt x="158" y="210"/>
                </a:lnTo>
                <a:lnTo>
                  <a:pt x="156" y="219"/>
                </a:lnTo>
                <a:lnTo>
                  <a:pt x="156" y="219"/>
                </a:lnTo>
                <a:lnTo>
                  <a:pt x="158" y="228"/>
                </a:lnTo>
                <a:lnTo>
                  <a:pt x="162" y="235"/>
                </a:lnTo>
                <a:lnTo>
                  <a:pt x="165" y="241"/>
                </a:lnTo>
                <a:lnTo>
                  <a:pt x="172" y="246"/>
                </a:lnTo>
                <a:lnTo>
                  <a:pt x="180" y="252"/>
                </a:lnTo>
                <a:lnTo>
                  <a:pt x="189" y="253"/>
                </a:lnTo>
                <a:lnTo>
                  <a:pt x="200" y="255"/>
                </a:lnTo>
                <a:lnTo>
                  <a:pt x="211" y="253"/>
                </a:lnTo>
                <a:lnTo>
                  <a:pt x="211" y="253"/>
                </a:lnTo>
                <a:lnTo>
                  <a:pt x="221" y="252"/>
                </a:lnTo>
                <a:lnTo>
                  <a:pt x="230" y="248"/>
                </a:lnTo>
                <a:lnTo>
                  <a:pt x="240" y="242"/>
                </a:lnTo>
                <a:lnTo>
                  <a:pt x="249" y="237"/>
                </a:lnTo>
                <a:lnTo>
                  <a:pt x="254" y="230"/>
                </a:lnTo>
                <a:lnTo>
                  <a:pt x="259" y="223"/>
                </a:lnTo>
                <a:lnTo>
                  <a:pt x="263" y="213"/>
                </a:lnTo>
                <a:lnTo>
                  <a:pt x="263" y="204"/>
                </a:lnTo>
                <a:lnTo>
                  <a:pt x="263" y="19"/>
                </a:lnTo>
                <a:lnTo>
                  <a:pt x="263" y="19"/>
                </a:lnTo>
                <a:lnTo>
                  <a:pt x="263" y="16"/>
                </a:lnTo>
                <a:lnTo>
                  <a:pt x="261" y="10"/>
                </a:lnTo>
                <a:lnTo>
                  <a:pt x="259" y="7"/>
                </a:lnTo>
                <a:lnTo>
                  <a:pt x="256" y="3"/>
                </a:lnTo>
                <a:lnTo>
                  <a:pt x="252" y="1"/>
                </a:lnTo>
                <a:lnTo>
                  <a:pt x="247" y="0"/>
                </a:lnTo>
                <a:lnTo>
                  <a:pt x="241" y="0"/>
                </a:lnTo>
                <a:lnTo>
                  <a:pt x="236" y="1"/>
                </a:lnTo>
                <a:lnTo>
                  <a:pt x="236" y="1"/>
                </a:lnTo>
                <a:close/>
              </a:path>
            </a:pathLst>
          </a:custGeom>
          <a:solidFill>
            <a:srgbClr val="ED2E6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19" name="Freeform 31"/>
          <p:cNvSpPr/>
          <p:nvPr/>
        </p:nvSpPr>
        <p:spPr bwMode="auto">
          <a:xfrm>
            <a:off x="3878263" y="4046236"/>
            <a:ext cx="382587" cy="381000"/>
          </a:xfrm>
          <a:custGeom>
            <a:avLst/>
            <a:gdLst/>
            <a:ahLst/>
            <a:cxnLst>
              <a:cxn ang="0">
                <a:pos x="253" y="201"/>
              </a:cxn>
              <a:cxn ang="0">
                <a:pos x="250" y="212"/>
              </a:cxn>
              <a:cxn ang="0">
                <a:pos x="214" y="246"/>
              </a:cxn>
              <a:cxn ang="0">
                <a:pos x="208" y="252"/>
              </a:cxn>
              <a:cxn ang="0">
                <a:pos x="201" y="254"/>
              </a:cxn>
              <a:cxn ang="0">
                <a:pos x="199" y="254"/>
              </a:cxn>
              <a:cxn ang="0">
                <a:pos x="195" y="254"/>
              </a:cxn>
              <a:cxn ang="0">
                <a:pos x="179" y="252"/>
              </a:cxn>
              <a:cxn ang="0">
                <a:pos x="150" y="245"/>
              </a:cxn>
              <a:cxn ang="0">
                <a:pos x="134" y="236"/>
              </a:cxn>
              <a:cxn ang="0">
                <a:pos x="114" y="223"/>
              </a:cxn>
              <a:cxn ang="0">
                <a:pos x="69" y="187"/>
              </a:cxn>
              <a:cxn ang="0">
                <a:pos x="52" y="169"/>
              </a:cxn>
              <a:cxn ang="0">
                <a:pos x="38" y="150"/>
              </a:cxn>
              <a:cxn ang="0">
                <a:pos x="18" y="120"/>
              </a:cxn>
              <a:cxn ang="0">
                <a:pos x="11" y="105"/>
              </a:cxn>
              <a:cxn ang="0">
                <a:pos x="7" y="92"/>
              </a:cxn>
              <a:cxn ang="0">
                <a:pos x="1" y="72"/>
              </a:cxn>
              <a:cxn ang="0">
                <a:pos x="0" y="60"/>
              </a:cxn>
              <a:cxn ang="0">
                <a:pos x="1" y="54"/>
              </a:cxn>
              <a:cxn ang="0">
                <a:pos x="3" y="47"/>
              </a:cxn>
              <a:cxn ang="0">
                <a:pos x="43" y="5"/>
              </a:cxn>
              <a:cxn ang="0">
                <a:pos x="47" y="2"/>
              </a:cxn>
              <a:cxn ang="0">
                <a:pos x="52" y="0"/>
              </a:cxn>
              <a:cxn ang="0">
                <a:pos x="58" y="4"/>
              </a:cxn>
              <a:cxn ang="0">
                <a:pos x="63" y="7"/>
              </a:cxn>
              <a:cxn ang="0">
                <a:pos x="92" y="62"/>
              </a:cxn>
              <a:cxn ang="0">
                <a:pos x="92" y="72"/>
              </a:cxn>
              <a:cxn ang="0">
                <a:pos x="90" y="76"/>
              </a:cxn>
              <a:cxn ang="0">
                <a:pos x="76" y="94"/>
              </a:cxn>
              <a:cxn ang="0">
                <a:pos x="74" y="96"/>
              </a:cxn>
              <a:cxn ang="0">
                <a:pos x="74" y="98"/>
              </a:cxn>
              <a:cxn ang="0">
                <a:pos x="79" y="110"/>
              </a:cxn>
              <a:cxn ang="0">
                <a:pos x="88" y="125"/>
              </a:cxn>
              <a:cxn ang="0">
                <a:pos x="96" y="136"/>
              </a:cxn>
              <a:cxn ang="0">
                <a:pos x="108" y="147"/>
              </a:cxn>
              <a:cxn ang="0">
                <a:pos x="128" y="167"/>
              </a:cxn>
              <a:cxn ang="0">
                <a:pos x="145" y="176"/>
              </a:cxn>
              <a:cxn ang="0">
                <a:pos x="154" y="181"/>
              </a:cxn>
              <a:cxn ang="0">
                <a:pos x="157" y="181"/>
              </a:cxn>
              <a:cxn ang="0">
                <a:pos x="159" y="181"/>
              </a:cxn>
              <a:cxn ang="0">
                <a:pos x="177" y="165"/>
              </a:cxn>
              <a:cxn ang="0">
                <a:pos x="181" y="161"/>
              </a:cxn>
              <a:cxn ang="0">
                <a:pos x="188" y="159"/>
              </a:cxn>
              <a:cxn ang="0">
                <a:pos x="195" y="161"/>
              </a:cxn>
              <a:cxn ang="0">
                <a:pos x="248" y="192"/>
              </a:cxn>
              <a:cxn ang="0">
                <a:pos x="253" y="201"/>
              </a:cxn>
            </a:cxnLst>
            <a:rect l="0" t="0" r="r" b="b"/>
            <a:pathLst>
              <a:path w="253" h="254">
                <a:moveTo>
                  <a:pt x="253" y="201"/>
                </a:moveTo>
                <a:lnTo>
                  <a:pt x="253" y="201"/>
                </a:lnTo>
                <a:lnTo>
                  <a:pt x="253" y="207"/>
                </a:lnTo>
                <a:lnTo>
                  <a:pt x="250" y="212"/>
                </a:lnTo>
                <a:lnTo>
                  <a:pt x="214" y="246"/>
                </a:lnTo>
                <a:lnTo>
                  <a:pt x="214" y="246"/>
                </a:lnTo>
                <a:lnTo>
                  <a:pt x="208" y="252"/>
                </a:lnTo>
                <a:lnTo>
                  <a:pt x="208" y="252"/>
                </a:lnTo>
                <a:lnTo>
                  <a:pt x="201" y="254"/>
                </a:lnTo>
                <a:lnTo>
                  <a:pt x="201" y="254"/>
                </a:lnTo>
                <a:lnTo>
                  <a:pt x="199" y="254"/>
                </a:lnTo>
                <a:lnTo>
                  <a:pt x="199" y="254"/>
                </a:lnTo>
                <a:lnTo>
                  <a:pt x="195" y="254"/>
                </a:lnTo>
                <a:lnTo>
                  <a:pt x="195" y="254"/>
                </a:lnTo>
                <a:lnTo>
                  <a:pt x="179" y="252"/>
                </a:lnTo>
                <a:lnTo>
                  <a:pt x="179" y="252"/>
                </a:lnTo>
                <a:lnTo>
                  <a:pt x="166" y="250"/>
                </a:lnTo>
                <a:lnTo>
                  <a:pt x="150" y="245"/>
                </a:lnTo>
                <a:lnTo>
                  <a:pt x="150" y="245"/>
                </a:lnTo>
                <a:lnTo>
                  <a:pt x="134" y="236"/>
                </a:lnTo>
                <a:lnTo>
                  <a:pt x="114" y="223"/>
                </a:lnTo>
                <a:lnTo>
                  <a:pt x="114" y="223"/>
                </a:lnTo>
                <a:lnTo>
                  <a:pt x="92" y="207"/>
                </a:lnTo>
                <a:lnTo>
                  <a:pt x="69" y="187"/>
                </a:lnTo>
                <a:lnTo>
                  <a:pt x="69" y="187"/>
                </a:lnTo>
                <a:lnTo>
                  <a:pt x="52" y="169"/>
                </a:lnTo>
                <a:lnTo>
                  <a:pt x="38" y="150"/>
                </a:lnTo>
                <a:lnTo>
                  <a:pt x="38" y="150"/>
                </a:lnTo>
                <a:lnTo>
                  <a:pt x="27" y="134"/>
                </a:lnTo>
                <a:lnTo>
                  <a:pt x="18" y="120"/>
                </a:lnTo>
                <a:lnTo>
                  <a:pt x="18" y="120"/>
                </a:lnTo>
                <a:lnTo>
                  <a:pt x="11" y="105"/>
                </a:lnTo>
                <a:lnTo>
                  <a:pt x="7" y="92"/>
                </a:lnTo>
                <a:lnTo>
                  <a:pt x="7" y="92"/>
                </a:lnTo>
                <a:lnTo>
                  <a:pt x="1" y="72"/>
                </a:lnTo>
                <a:lnTo>
                  <a:pt x="1" y="72"/>
                </a:lnTo>
                <a:lnTo>
                  <a:pt x="0" y="60"/>
                </a:lnTo>
                <a:lnTo>
                  <a:pt x="0" y="60"/>
                </a:lnTo>
                <a:lnTo>
                  <a:pt x="1" y="54"/>
                </a:lnTo>
                <a:lnTo>
                  <a:pt x="1" y="54"/>
                </a:lnTo>
                <a:lnTo>
                  <a:pt x="3" y="47"/>
                </a:lnTo>
                <a:lnTo>
                  <a:pt x="3" y="47"/>
                </a:lnTo>
                <a:lnTo>
                  <a:pt x="7" y="40"/>
                </a:lnTo>
                <a:lnTo>
                  <a:pt x="43" y="5"/>
                </a:lnTo>
                <a:lnTo>
                  <a:pt x="43" y="5"/>
                </a:lnTo>
                <a:lnTo>
                  <a:pt x="47" y="2"/>
                </a:lnTo>
                <a:lnTo>
                  <a:pt x="52" y="0"/>
                </a:lnTo>
                <a:lnTo>
                  <a:pt x="52" y="0"/>
                </a:lnTo>
                <a:lnTo>
                  <a:pt x="56" y="2"/>
                </a:lnTo>
                <a:lnTo>
                  <a:pt x="58" y="4"/>
                </a:lnTo>
                <a:lnTo>
                  <a:pt x="58" y="4"/>
                </a:lnTo>
                <a:lnTo>
                  <a:pt x="63" y="7"/>
                </a:lnTo>
                <a:lnTo>
                  <a:pt x="92" y="62"/>
                </a:lnTo>
                <a:lnTo>
                  <a:pt x="92" y="62"/>
                </a:lnTo>
                <a:lnTo>
                  <a:pt x="92" y="67"/>
                </a:lnTo>
                <a:lnTo>
                  <a:pt x="92" y="72"/>
                </a:lnTo>
                <a:lnTo>
                  <a:pt x="92" y="72"/>
                </a:lnTo>
                <a:lnTo>
                  <a:pt x="90" y="76"/>
                </a:lnTo>
                <a:lnTo>
                  <a:pt x="88" y="80"/>
                </a:lnTo>
                <a:lnTo>
                  <a:pt x="76" y="94"/>
                </a:lnTo>
                <a:lnTo>
                  <a:pt x="76" y="94"/>
                </a:lnTo>
                <a:lnTo>
                  <a:pt x="74" y="96"/>
                </a:lnTo>
                <a:lnTo>
                  <a:pt x="74" y="96"/>
                </a:lnTo>
                <a:lnTo>
                  <a:pt x="74" y="98"/>
                </a:lnTo>
                <a:lnTo>
                  <a:pt x="74" y="98"/>
                </a:lnTo>
                <a:lnTo>
                  <a:pt x="79" y="110"/>
                </a:lnTo>
                <a:lnTo>
                  <a:pt x="79" y="110"/>
                </a:lnTo>
                <a:lnTo>
                  <a:pt x="88" y="125"/>
                </a:lnTo>
                <a:lnTo>
                  <a:pt x="88" y="125"/>
                </a:lnTo>
                <a:lnTo>
                  <a:pt x="96" y="136"/>
                </a:lnTo>
                <a:lnTo>
                  <a:pt x="108" y="147"/>
                </a:lnTo>
                <a:lnTo>
                  <a:pt x="108" y="147"/>
                </a:lnTo>
                <a:lnTo>
                  <a:pt x="119" y="158"/>
                </a:lnTo>
                <a:lnTo>
                  <a:pt x="128" y="167"/>
                </a:lnTo>
                <a:lnTo>
                  <a:pt x="128" y="167"/>
                </a:lnTo>
                <a:lnTo>
                  <a:pt x="145" y="176"/>
                </a:lnTo>
                <a:lnTo>
                  <a:pt x="145" y="176"/>
                </a:lnTo>
                <a:lnTo>
                  <a:pt x="154" y="181"/>
                </a:lnTo>
                <a:lnTo>
                  <a:pt x="157" y="181"/>
                </a:lnTo>
                <a:lnTo>
                  <a:pt x="157" y="181"/>
                </a:lnTo>
                <a:lnTo>
                  <a:pt x="159" y="181"/>
                </a:lnTo>
                <a:lnTo>
                  <a:pt x="159" y="181"/>
                </a:lnTo>
                <a:lnTo>
                  <a:pt x="161" y="179"/>
                </a:lnTo>
                <a:lnTo>
                  <a:pt x="177" y="165"/>
                </a:lnTo>
                <a:lnTo>
                  <a:pt x="177" y="165"/>
                </a:lnTo>
                <a:lnTo>
                  <a:pt x="181" y="161"/>
                </a:lnTo>
                <a:lnTo>
                  <a:pt x="188" y="159"/>
                </a:lnTo>
                <a:lnTo>
                  <a:pt x="188" y="159"/>
                </a:lnTo>
                <a:lnTo>
                  <a:pt x="195" y="161"/>
                </a:lnTo>
                <a:lnTo>
                  <a:pt x="195" y="161"/>
                </a:lnTo>
                <a:lnTo>
                  <a:pt x="248" y="192"/>
                </a:lnTo>
                <a:lnTo>
                  <a:pt x="248" y="192"/>
                </a:lnTo>
                <a:lnTo>
                  <a:pt x="252" y="196"/>
                </a:lnTo>
                <a:lnTo>
                  <a:pt x="253" y="201"/>
                </a:lnTo>
                <a:lnTo>
                  <a:pt x="253" y="201"/>
                </a:lnTo>
                <a:close/>
              </a:path>
            </a:pathLst>
          </a:custGeom>
          <a:solidFill>
            <a:srgbClr val="ED2E6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20" name="Freeform 32"/>
          <p:cNvSpPr>
            <a:spLocks noEditPoints="1"/>
          </p:cNvSpPr>
          <p:nvPr/>
        </p:nvSpPr>
        <p:spPr bwMode="auto">
          <a:xfrm>
            <a:off x="5010150" y="4054174"/>
            <a:ext cx="542925" cy="444500"/>
          </a:xfrm>
          <a:custGeom>
            <a:avLst/>
            <a:gdLst/>
            <a:ahLst/>
            <a:cxnLst>
              <a:cxn ang="0">
                <a:pos x="254" y="0"/>
              </a:cxn>
              <a:cxn ang="0">
                <a:pos x="239" y="2"/>
              </a:cxn>
              <a:cxn ang="0">
                <a:pos x="210" y="15"/>
              </a:cxn>
              <a:cxn ang="0">
                <a:pos x="74" y="149"/>
              </a:cxn>
              <a:cxn ang="0">
                <a:pos x="69" y="154"/>
              </a:cxn>
              <a:cxn ang="0">
                <a:pos x="65" y="165"/>
              </a:cxn>
              <a:cxn ang="0">
                <a:pos x="65" y="178"/>
              </a:cxn>
              <a:cxn ang="0">
                <a:pos x="69" y="189"/>
              </a:cxn>
              <a:cxn ang="0">
                <a:pos x="167" y="288"/>
              </a:cxn>
              <a:cxn ang="0">
                <a:pos x="172" y="292"/>
              </a:cxn>
              <a:cxn ang="0">
                <a:pos x="183" y="297"/>
              </a:cxn>
              <a:cxn ang="0">
                <a:pos x="196" y="297"/>
              </a:cxn>
              <a:cxn ang="0">
                <a:pos x="208" y="292"/>
              </a:cxn>
              <a:cxn ang="0">
                <a:pos x="339" y="162"/>
              </a:cxn>
              <a:cxn ang="0">
                <a:pos x="348" y="151"/>
              </a:cxn>
              <a:cxn ang="0">
                <a:pos x="359" y="122"/>
              </a:cxn>
              <a:cxn ang="0">
                <a:pos x="361" y="33"/>
              </a:cxn>
              <a:cxn ang="0">
                <a:pos x="361" y="26"/>
              </a:cxn>
              <a:cxn ang="0">
                <a:pos x="355" y="15"/>
              </a:cxn>
              <a:cxn ang="0">
                <a:pos x="346" y="6"/>
              </a:cxn>
              <a:cxn ang="0">
                <a:pos x="335" y="2"/>
              </a:cxn>
              <a:cxn ang="0">
                <a:pos x="330" y="0"/>
              </a:cxn>
              <a:cxn ang="0">
                <a:pos x="286" y="107"/>
              </a:cxn>
              <a:cxn ang="0">
                <a:pos x="274" y="105"/>
              </a:cxn>
              <a:cxn ang="0">
                <a:pos x="263" y="98"/>
              </a:cxn>
              <a:cxn ang="0">
                <a:pos x="257" y="87"/>
              </a:cxn>
              <a:cxn ang="0">
                <a:pos x="254" y="74"/>
              </a:cxn>
              <a:cxn ang="0">
                <a:pos x="256" y="69"/>
              </a:cxn>
              <a:cxn ang="0">
                <a:pos x="259" y="58"/>
              </a:cxn>
              <a:cxn ang="0">
                <a:pos x="268" y="49"/>
              </a:cxn>
              <a:cxn ang="0">
                <a:pos x="279" y="44"/>
              </a:cxn>
              <a:cxn ang="0">
                <a:pos x="286" y="44"/>
              </a:cxn>
              <a:cxn ang="0">
                <a:pos x="299" y="45"/>
              </a:cxn>
              <a:cxn ang="0">
                <a:pos x="308" y="53"/>
              </a:cxn>
              <a:cxn ang="0">
                <a:pos x="315" y="64"/>
              </a:cxn>
              <a:cxn ang="0">
                <a:pos x="319" y="74"/>
              </a:cxn>
              <a:cxn ang="0">
                <a:pos x="317" y="82"/>
              </a:cxn>
              <a:cxn ang="0">
                <a:pos x="314" y="93"/>
              </a:cxn>
              <a:cxn ang="0">
                <a:pos x="304" y="102"/>
              </a:cxn>
              <a:cxn ang="0">
                <a:pos x="292" y="107"/>
              </a:cxn>
              <a:cxn ang="0">
                <a:pos x="286" y="107"/>
              </a:cxn>
              <a:cxn ang="0">
                <a:pos x="141" y="294"/>
              </a:cxn>
              <a:cxn ang="0">
                <a:pos x="130" y="297"/>
              </a:cxn>
              <a:cxn ang="0">
                <a:pos x="112" y="294"/>
              </a:cxn>
              <a:cxn ang="0">
                <a:pos x="9" y="194"/>
              </a:cxn>
              <a:cxn ang="0">
                <a:pos x="5" y="189"/>
              </a:cxn>
              <a:cxn ang="0">
                <a:pos x="0" y="178"/>
              </a:cxn>
              <a:cxn ang="0">
                <a:pos x="0" y="165"/>
              </a:cxn>
              <a:cxn ang="0">
                <a:pos x="5" y="154"/>
              </a:cxn>
              <a:cxn ang="0">
                <a:pos x="136" y="24"/>
              </a:cxn>
              <a:cxn ang="0">
                <a:pos x="147" y="15"/>
              </a:cxn>
              <a:cxn ang="0">
                <a:pos x="176" y="2"/>
              </a:cxn>
              <a:cxn ang="0">
                <a:pos x="27" y="163"/>
              </a:cxn>
              <a:cxn ang="0">
                <a:pos x="23" y="167"/>
              </a:cxn>
              <a:cxn ang="0">
                <a:pos x="23" y="176"/>
              </a:cxn>
              <a:cxn ang="0">
                <a:pos x="27" y="180"/>
              </a:cxn>
            </a:cxnLst>
            <a:rect l="0" t="0" r="r" b="b"/>
            <a:pathLst>
              <a:path w="361" h="297">
                <a:moveTo>
                  <a:pt x="330" y="0"/>
                </a:moveTo>
                <a:lnTo>
                  <a:pt x="254" y="0"/>
                </a:lnTo>
                <a:lnTo>
                  <a:pt x="254" y="0"/>
                </a:lnTo>
                <a:lnTo>
                  <a:pt x="239" y="2"/>
                </a:lnTo>
                <a:lnTo>
                  <a:pt x="225" y="7"/>
                </a:lnTo>
                <a:lnTo>
                  <a:pt x="210" y="15"/>
                </a:lnTo>
                <a:lnTo>
                  <a:pt x="199" y="24"/>
                </a:lnTo>
                <a:lnTo>
                  <a:pt x="74" y="149"/>
                </a:lnTo>
                <a:lnTo>
                  <a:pt x="74" y="149"/>
                </a:lnTo>
                <a:lnTo>
                  <a:pt x="69" y="154"/>
                </a:lnTo>
                <a:lnTo>
                  <a:pt x="67" y="160"/>
                </a:lnTo>
                <a:lnTo>
                  <a:pt x="65" y="165"/>
                </a:lnTo>
                <a:lnTo>
                  <a:pt x="63" y="172"/>
                </a:lnTo>
                <a:lnTo>
                  <a:pt x="65" y="178"/>
                </a:lnTo>
                <a:lnTo>
                  <a:pt x="67" y="183"/>
                </a:lnTo>
                <a:lnTo>
                  <a:pt x="69" y="189"/>
                </a:lnTo>
                <a:lnTo>
                  <a:pt x="74" y="194"/>
                </a:lnTo>
                <a:lnTo>
                  <a:pt x="167" y="288"/>
                </a:lnTo>
                <a:lnTo>
                  <a:pt x="167" y="288"/>
                </a:lnTo>
                <a:lnTo>
                  <a:pt x="172" y="292"/>
                </a:lnTo>
                <a:lnTo>
                  <a:pt x="178" y="296"/>
                </a:lnTo>
                <a:lnTo>
                  <a:pt x="183" y="297"/>
                </a:lnTo>
                <a:lnTo>
                  <a:pt x="190" y="297"/>
                </a:lnTo>
                <a:lnTo>
                  <a:pt x="196" y="297"/>
                </a:lnTo>
                <a:lnTo>
                  <a:pt x="201" y="296"/>
                </a:lnTo>
                <a:lnTo>
                  <a:pt x="208" y="292"/>
                </a:lnTo>
                <a:lnTo>
                  <a:pt x="212" y="288"/>
                </a:lnTo>
                <a:lnTo>
                  <a:pt x="339" y="162"/>
                </a:lnTo>
                <a:lnTo>
                  <a:pt x="339" y="162"/>
                </a:lnTo>
                <a:lnTo>
                  <a:pt x="348" y="151"/>
                </a:lnTo>
                <a:lnTo>
                  <a:pt x="355" y="136"/>
                </a:lnTo>
                <a:lnTo>
                  <a:pt x="359" y="122"/>
                </a:lnTo>
                <a:lnTo>
                  <a:pt x="361" y="107"/>
                </a:lnTo>
                <a:lnTo>
                  <a:pt x="361" y="33"/>
                </a:lnTo>
                <a:lnTo>
                  <a:pt x="361" y="33"/>
                </a:lnTo>
                <a:lnTo>
                  <a:pt x="361" y="26"/>
                </a:lnTo>
                <a:lnTo>
                  <a:pt x="359" y="20"/>
                </a:lnTo>
                <a:lnTo>
                  <a:pt x="355" y="15"/>
                </a:lnTo>
                <a:lnTo>
                  <a:pt x="352" y="9"/>
                </a:lnTo>
                <a:lnTo>
                  <a:pt x="346" y="6"/>
                </a:lnTo>
                <a:lnTo>
                  <a:pt x="341" y="4"/>
                </a:lnTo>
                <a:lnTo>
                  <a:pt x="335" y="2"/>
                </a:lnTo>
                <a:lnTo>
                  <a:pt x="330" y="0"/>
                </a:lnTo>
                <a:lnTo>
                  <a:pt x="330" y="0"/>
                </a:lnTo>
                <a:close/>
                <a:moveTo>
                  <a:pt x="286" y="107"/>
                </a:moveTo>
                <a:lnTo>
                  <a:pt x="286" y="107"/>
                </a:lnTo>
                <a:lnTo>
                  <a:pt x="279" y="107"/>
                </a:lnTo>
                <a:lnTo>
                  <a:pt x="274" y="105"/>
                </a:lnTo>
                <a:lnTo>
                  <a:pt x="268" y="102"/>
                </a:lnTo>
                <a:lnTo>
                  <a:pt x="263" y="98"/>
                </a:lnTo>
                <a:lnTo>
                  <a:pt x="259" y="93"/>
                </a:lnTo>
                <a:lnTo>
                  <a:pt x="257" y="87"/>
                </a:lnTo>
                <a:lnTo>
                  <a:pt x="256" y="82"/>
                </a:lnTo>
                <a:lnTo>
                  <a:pt x="254" y="74"/>
                </a:lnTo>
                <a:lnTo>
                  <a:pt x="254" y="74"/>
                </a:lnTo>
                <a:lnTo>
                  <a:pt x="256" y="69"/>
                </a:lnTo>
                <a:lnTo>
                  <a:pt x="257" y="64"/>
                </a:lnTo>
                <a:lnTo>
                  <a:pt x="259" y="58"/>
                </a:lnTo>
                <a:lnTo>
                  <a:pt x="263" y="53"/>
                </a:lnTo>
                <a:lnTo>
                  <a:pt x="268" y="49"/>
                </a:lnTo>
                <a:lnTo>
                  <a:pt x="274" y="45"/>
                </a:lnTo>
                <a:lnTo>
                  <a:pt x="279" y="44"/>
                </a:lnTo>
                <a:lnTo>
                  <a:pt x="286" y="44"/>
                </a:lnTo>
                <a:lnTo>
                  <a:pt x="286" y="44"/>
                </a:lnTo>
                <a:lnTo>
                  <a:pt x="292" y="44"/>
                </a:lnTo>
                <a:lnTo>
                  <a:pt x="299" y="45"/>
                </a:lnTo>
                <a:lnTo>
                  <a:pt x="304" y="49"/>
                </a:lnTo>
                <a:lnTo>
                  <a:pt x="308" y="53"/>
                </a:lnTo>
                <a:lnTo>
                  <a:pt x="314" y="58"/>
                </a:lnTo>
                <a:lnTo>
                  <a:pt x="315" y="64"/>
                </a:lnTo>
                <a:lnTo>
                  <a:pt x="317" y="69"/>
                </a:lnTo>
                <a:lnTo>
                  <a:pt x="319" y="74"/>
                </a:lnTo>
                <a:lnTo>
                  <a:pt x="319" y="74"/>
                </a:lnTo>
                <a:lnTo>
                  <a:pt x="317" y="82"/>
                </a:lnTo>
                <a:lnTo>
                  <a:pt x="315" y="87"/>
                </a:lnTo>
                <a:lnTo>
                  <a:pt x="314" y="93"/>
                </a:lnTo>
                <a:lnTo>
                  <a:pt x="308" y="98"/>
                </a:lnTo>
                <a:lnTo>
                  <a:pt x="304" y="102"/>
                </a:lnTo>
                <a:lnTo>
                  <a:pt x="299" y="105"/>
                </a:lnTo>
                <a:lnTo>
                  <a:pt x="292" y="107"/>
                </a:lnTo>
                <a:lnTo>
                  <a:pt x="286" y="107"/>
                </a:lnTo>
                <a:lnTo>
                  <a:pt x="286" y="107"/>
                </a:lnTo>
                <a:close/>
                <a:moveTo>
                  <a:pt x="27" y="180"/>
                </a:moveTo>
                <a:lnTo>
                  <a:pt x="141" y="294"/>
                </a:lnTo>
                <a:lnTo>
                  <a:pt x="141" y="294"/>
                </a:lnTo>
                <a:lnTo>
                  <a:pt x="130" y="297"/>
                </a:lnTo>
                <a:lnTo>
                  <a:pt x="121" y="297"/>
                </a:lnTo>
                <a:lnTo>
                  <a:pt x="112" y="294"/>
                </a:lnTo>
                <a:lnTo>
                  <a:pt x="103" y="288"/>
                </a:lnTo>
                <a:lnTo>
                  <a:pt x="9" y="194"/>
                </a:lnTo>
                <a:lnTo>
                  <a:pt x="9" y="194"/>
                </a:lnTo>
                <a:lnTo>
                  <a:pt x="5" y="189"/>
                </a:lnTo>
                <a:lnTo>
                  <a:pt x="2" y="183"/>
                </a:lnTo>
                <a:lnTo>
                  <a:pt x="0" y="178"/>
                </a:lnTo>
                <a:lnTo>
                  <a:pt x="0" y="172"/>
                </a:lnTo>
                <a:lnTo>
                  <a:pt x="0" y="165"/>
                </a:lnTo>
                <a:lnTo>
                  <a:pt x="2" y="160"/>
                </a:lnTo>
                <a:lnTo>
                  <a:pt x="5" y="154"/>
                </a:lnTo>
                <a:lnTo>
                  <a:pt x="9" y="149"/>
                </a:lnTo>
                <a:lnTo>
                  <a:pt x="136" y="24"/>
                </a:lnTo>
                <a:lnTo>
                  <a:pt x="136" y="24"/>
                </a:lnTo>
                <a:lnTo>
                  <a:pt x="147" y="15"/>
                </a:lnTo>
                <a:lnTo>
                  <a:pt x="161" y="7"/>
                </a:lnTo>
                <a:lnTo>
                  <a:pt x="176" y="2"/>
                </a:lnTo>
                <a:lnTo>
                  <a:pt x="190" y="0"/>
                </a:lnTo>
                <a:lnTo>
                  <a:pt x="27" y="163"/>
                </a:lnTo>
                <a:lnTo>
                  <a:pt x="27" y="163"/>
                </a:lnTo>
                <a:lnTo>
                  <a:pt x="23" y="167"/>
                </a:lnTo>
                <a:lnTo>
                  <a:pt x="23" y="172"/>
                </a:lnTo>
                <a:lnTo>
                  <a:pt x="23" y="176"/>
                </a:lnTo>
                <a:lnTo>
                  <a:pt x="27" y="180"/>
                </a:lnTo>
                <a:lnTo>
                  <a:pt x="27" y="180"/>
                </a:lnTo>
                <a:close/>
              </a:path>
            </a:pathLst>
          </a:custGeom>
          <a:solidFill>
            <a:srgbClr val="ED2E6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21" name="Group 82"/>
          <p:cNvGrpSpPr/>
          <p:nvPr/>
        </p:nvGrpSpPr>
        <p:grpSpPr>
          <a:xfrm>
            <a:off x="6292020" y="4053351"/>
            <a:ext cx="507739" cy="474691"/>
            <a:chOff x="4067683" y="3042772"/>
            <a:chExt cx="350901" cy="328061"/>
          </a:xfrm>
          <a:solidFill>
            <a:srgbClr val="ED2E65"/>
          </a:solidFill>
        </p:grpSpPr>
        <p:sp>
          <p:nvSpPr>
            <p:cNvPr id="22" name="Freeform 33"/>
            <p:cNvSpPr>
              <a:spLocks noEditPoints="1"/>
            </p:cNvSpPr>
            <p:nvPr/>
          </p:nvSpPr>
          <p:spPr bwMode="auto">
            <a:xfrm>
              <a:off x="4156966" y="3260787"/>
              <a:ext cx="174412" cy="110046"/>
            </a:xfrm>
            <a:custGeom>
              <a:avLst/>
              <a:gdLst/>
              <a:ahLst/>
              <a:cxnLst>
                <a:cxn ang="0">
                  <a:pos x="0" y="44"/>
                </a:cxn>
                <a:cxn ang="0">
                  <a:pos x="0" y="107"/>
                </a:cxn>
                <a:cxn ang="0">
                  <a:pos x="169" y="107"/>
                </a:cxn>
                <a:cxn ang="0">
                  <a:pos x="169" y="4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44"/>
                </a:cxn>
                <a:cxn ang="0">
                  <a:pos x="20" y="22"/>
                </a:cxn>
                <a:cxn ang="0">
                  <a:pos x="147" y="22"/>
                </a:cxn>
                <a:cxn ang="0">
                  <a:pos x="147" y="44"/>
                </a:cxn>
                <a:cxn ang="0">
                  <a:pos x="20" y="44"/>
                </a:cxn>
                <a:cxn ang="0">
                  <a:pos x="20" y="22"/>
                </a:cxn>
                <a:cxn ang="0">
                  <a:pos x="20" y="64"/>
                </a:cxn>
                <a:cxn ang="0">
                  <a:pos x="147" y="64"/>
                </a:cxn>
                <a:cxn ang="0">
                  <a:pos x="147" y="86"/>
                </a:cxn>
                <a:cxn ang="0">
                  <a:pos x="20" y="86"/>
                </a:cxn>
                <a:cxn ang="0">
                  <a:pos x="20" y="64"/>
                </a:cxn>
              </a:cxnLst>
              <a:rect l="0" t="0" r="r" b="b"/>
              <a:pathLst>
                <a:path w="169" h="107">
                  <a:moveTo>
                    <a:pt x="0" y="44"/>
                  </a:moveTo>
                  <a:lnTo>
                    <a:pt x="0" y="107"/>
                  </a:lnTo>
                  <a:lnTo>
                    <a:pt x="169" y="107"/>
                  </a:lnTo>
                  <a:lnTo>
                    <a:pt x="169" y="44"/>
                  </a:lnTo>
                  <a:lnTo>
                    <a:pt x="169" y="0"/>
                  </a:lnTo>
                  <a:lnTo>
                    <a:pt x="0" y="0"/>
                  </a:lnTo>
                  <a:lnTo>
                    <a:pt x="0" y="44"/>
                  </a:lnTo>
                  <a:close/>
                  <a:moveTo>
                    <a:pt x="20" y="22"/>
                  </a:moveTo>
                  <a:lnTo>
                    <a:pt x="147" y="22"/>
                  </a:lnTo>
                  <a:lnTo>
                    <a:pt x="147" y="44"/>
                  </a:lnTo>
                  <a:lnTo>
                    <a:pt x="20" y="44"/>
                  </a:lnTo>
                  <a:lnTo>
                    <a:pt x="20" y="22"/>
                  </a:lnTo>
                  <a:close/>
                  <a:moveTo>
                    <a:pt x="20" y="64"/>
                  </a:moveTo>
                  <a:lnTo>
                    <a:pt x="147" y="64"/>
                  </a:lnTo>
                  <a:lnTo>
                    <a:pt x="147" y="86"/>
                  </a:lnTo>
                  <a:lnTo>
                    <a:pt x="20" y="86"/>
                  </a:lnTo>
                  <a:lnTo>
                    <a:pt x="20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3" name="Freeform 34"/>
            <p:cNvSpPr/>
            <p:nvPr/>
          </p:nvSpPr>
          <p:spPr bwMode="auto">
            <a:xfrm>
              <a:off x="4156966" y="3042772"/>
              <a:ext cx="174412" cy="107969"/>
            </a:xfrm>
            <a:custGeom>
              <a:avLst/>
              <a:gdLst/>
              <a:ahLst/>
              <a:cxnLst>
                <a:cxn ang="0">
                  <a:pos x="169" y="64"/>
                </a:cxn>
                <a:cxn ang="0">
                  <a:pos x="169" y="0"/>
                </a:cxn>
                <a:cxn ang="0">
                  <a:pos x="0" y="0"/>
                </a:cxn>
                <a:cxn ang="0">
                  <a:pos x="0" y="64"/>
                </a:cxn>
                <a:cxn ang="0">
                  <a:pos x="0" y="105"/>
                </a:cxn>
                <a:cxn ang="0">
                  <a:pos x="169" y="105"/>
                </a:cxn>
                <a:cxn ang="0">
                  <a:pos x="169" y="64"/>
                </a:cxn>
              </a:cxnLst>
              <a:rect l="0" t="0" r="r" b="b"/>
              <a:pathLst>
                <a:path w="169" h="105">
                  <a:moveTo>
                    <a:pt x="169" y="64"/>
                  </a:moveTo>
                  <a:lnTo>
                    <a:pt x="169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0" y="105"/>
                  </a:lnTo>
                  <a:lnTo>
                    <a:pt x="169" y="105"/>
                  </a:lnTo>
                  <a:lnTo>
                    <a:pt x="169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4" name="Freeform 35"/>
            <p:cNvSpPr/>
            <p:nvPr/>
          </p:nvSpPr>
          <p:spPr bwMode="auto">
            <a:xfrm>
              <a:off x="4067683" y="3107139"/>
              <a:ext cx="350901" cy="197252"/>
            </a:xfrm>
            <a:custGeom>
              <a:avLst/>
              <a:gdLst/>
              <a:ahLst/>
              <a:cxnLst>
                <a:cxn ang="0">
                  <a:pos x="295" y="0"/>
                </a:cxn>
                <a:cxn ang="0">
                  <a:pos x="274" y="0"/>
                </a:cxn>
                <a:cxn ang="0">
                  <a:pos x="274" y="41"/>
                </a:cxn>
                <a:cxn ang="0">
                  <a:pos x="274" y="63"/>
                </a:cxn>
                <a:cxn ang="0">
                  <a:pos x="63" y="63"/>
                </a:cxn>
                <a:cxn ang="0">
                  <a:pos x="63" y="41"/>
                </a:cxn>
                <a:cxn ang="0">
                  <a:pos x="63" y="0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4" y="1"/>
                </a:cxn>
                <a:cxn ang="0">
                  <a:pos x="27" y="3"/>
                </a:cxn>
                <a:cxn ang="0">
                  <a:pos x="20" y="7"/>
                </a:cxn>
                <a:cxn ang="0">
                  <a:pos x="13" y="12"/>
                </a:cxn>
                <a:cxn ang="0">
                  <a:pos x="7" y="20"/>
                </a:cxn>
                <a:cxn ang="0">
                  <a:pos x="4" y="27"/>
                </a:cxn>
                <a:cxn ang="0">
                  <a:pos x="2" y="34"/>
                </a:cxn>
                <a:cxn ang="0">
                  <a:pos x="0" y="41"/>
                </a:cxn>
                <a:cxn ang="0">
                  <a:pos x="0" y="146"/>
                </a:cxn>
                <a:cxn ang="0">
                  <a:pos x="0" y="146"/>
                </a:cxn>
                <a:cxn ang="0">
                  <a:pos x="2" y="156"/>
                </a:cxn>
                <a:cxn ang="0">
                  <a:pos x="4" y="163"/>
                </a:cxn>
                <a:cxn ang="0">
                  <a:pos x="7" y="170"/>
                </a:cxn>
                <a:cxn ang="0">
                  <a:pos x="13" y="175"/>
                </a:cxn>
                <a:cxn ang="0">
                  <a:pos x="20" y="181"/>
                </a:cxn>
                <a:cxn ang="0">
                  <a:pos x="27" y="186"/>
                </a:cxn>
                <a:cxn ang="0">
                  <a:pos x="34" y="188"/>
                </a:cxn>
                <a:cxn ang="0">
                  <a:pos x="42" y="190"/>
                </a:cxn>
                <a:cxn ang="0">
                  <a:pos x="63" y="190"/>
                </a:cxn>
                <a:cxn ang="0">
                  <a:pos x="63" y="146"/>
                </a:cxn>
                <a:cxn ang="0">
                  <a:pos x="63" y="127"/>
                </a:cxn>
                <a:cxn ang="0">
                  <a:pos x="274" y="127"/>
                </a:cxn>
                <a:cxn ang="0">
                  <a:pos x="274" y="146"/>
                </a:cxn>
                <a:cxn ang="0">
                  <a:pos x="274" y="190"/>
                </a:cxn>
                <a:cxn ang="0">
                  <a:pos x="295" y="190"/>
                </a:cxn>
                <a:cxn ang="0">
                  <a:pos x="295" y="190"/>
                </a:cxn>
                <a:cxn ang="0">
                  <a:pos x="303" y="188"/>
                </a:cxn>
                <a:cxn ang="0">
                  <a:pos x="310" y="186"/>
                </a:cxn>
                <a:cxn ang="0">
                  <a:pos x="317" y="181"/>
                </a:cxn>
                <a:cxn ang="0">
                  <a:pos x="324" y="175"/>
                </a:cxn>
                <a:cxn ang="0">
                  <a:pos x="330" y="170"/>
                </a:cxn>
                <a:cxn ang="0">
                  <a:pos x="334" y="163"/>
                </a:cxn>
                <a:cxn ang="0">
                  <a:pos x="337" y="156"/>
                </a:cxn>
                <a:cxn ang="0">
                  <a:pos x="337" y="146"/>
                </a:cxn>
                <a:cxn ang="0">
                  <a:pos x="337" y="41"/>
                </a:cxn>
                <a:cxn ang="0">
                  <a:pos x="337" y="41"/>
                </a:cxn>
                <a:cxn ang="0">
                  <a:pos x="337" y="34"/>
                </a:cxn>
                <a:cxn ang="0">
                  <a:pos x="334" y="27"/>
                </a:cxn>
                <a:cxn ang="0">
                  <a:pos x="330" y="20"/>
                </a:cxn>
                <a:cxn ang="0">
                  <a:pos x="324" y="12"/>
                </a:cxn>
                <a:cxn ang="0">
                  <a:pos x="317" y="7"/>
                </a:cxn>
                <a:cxn ang="0">
                  <a:pos x="310" y="3"/>
                </a:cxn>
                <a:cxn ang="0">
                  <a:pos x="303" y="1"/>
                </a:cxn>
                <a:cxn ang="0">
                  <a:pos x="295" y="0"/>
                </a:cxn>
                <a:cxn ang="0">
                  <a:pos x="295" y="0"/>
                </a:cxn>
              </a:cxnLst>
              <a:rect l="0" t="0" r="r" b="b"/>
              <a:pathLst>
                <a:path w="337" h="190">
                  <a:moveTo>
                    <a:pt x="295" y="0"/>
                  </a:moveTo>
                  <a:lnTo>
                    <a:pt x="274" y="0"/>
                  </a:lnTo>
                  <a:lnTo>
                    <a:pt x="274" y="41"/>
                  </a:lnTo>
                  <a:lnTo>
                    <a:pt x="274" y="63"/>
                  </a:lnTo>
                  <a:lnTo>
                    <a:pt x="63" y="63"/>
                  </a:lnTo>
                  <a:lnTo>
                    <a:pt x="63" y="41"/>
                  </a:lnTo>
                  <a:lnTo>
                    <a:pt x="63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4" y="1"/>
                  </a:lnTo>
                  <a:lnTo>
                    <a:pt x="27" y="3"/>
                  </a:lnTo>
                  <a:lnTo>
                    <a:pt x="20" y="7"/>
                  </a:lnTo>
                  <a:lnTo>
                    <a:pt x="13" y="12"/>
                  </a:lnTo>
                  <a:lnTo>
                    <a:pt x="7" y="20"/>
                  </a:lnTo>
                  <a:lnTo>
                    <a:pt x="4" y="27"/>
                  </a:lnTo>
                  <a:lnTo>
                    <a:pt x="2" y="34"/>
                  </a:lnTo>
                  <a:lnTo>
                    <a:pt x="0" y="41"/>
                  </a:lnTo>
                  <a:lnTo>
                    <a:pt x="0" y="146"/>
                  </a:lnTo>
                  <a:lnTo>
                    <a:pt x="0" y="146"/>
                  </a:lnTo>
                  <a:lnTo>
                    <a:pt x="2" y="156"/>
                  </a:lnTo>
                  <a:lnTo>
                    <a:pt x="4" y="163"/>
                  </a:lnTo>
                  <a:lnTo>
                    <a:pt x="7" y="170"/>
                  </a:lnTo>
                  <a:lnTo>
                    <a:pt x="13" y="175"/>
                  </a:lnTo>
                  <a:lnTo>
                    <a:pt x="20" y="181"/>
                  </a:lnTo>
                  <a:lnTo>
                    <a:pt x="27" y="186"/>
                  </a:lnTo>
                  <a:lnTo>
                    <a:pt x="34" y="188"/>
                  </a:lnTo>
                  <a:lnTo>
                    <a:pt x="42" y="190"/>
                  </a:lnTo>
                  <a:lnTo>
                    <a:pt x="63" y="190"/>
                  </a:lnTo>
                  <a:lnTo>
                    <a:pt x="63" y="146"/>
                  </a:lnTo>
                  <a:lnTo>
                    <a:pt x="63" y="127"/>
                  </a:lnTo>
                  <a:lnTo>
                    <a:pt x="274" y="127"/>
                  </a:lnTo>
                  <a:lnTo>
                    <a:pt x="274" y="146"/>
                  </a:lnTo>
                  <a:lnTo>
                    <a:pt x="274" y="190"/>
                  </a:lnTo>
                  <a:lnTo>
                    <a:pt x="295" y="190"/>
                  </a:lnTo>
                  <a:lnTo>
                    <a:pt x="295" y="190"/>
                  </a:lnTo>
                  <a:lnTo>
                    <a:pt x="303" y="188"/>
                  </a:lnTo>
                  <a:lnTo>
                    <a:pt x="310" y="186"/>
                  </a:lnTo>
                  <a:lnTo>
                    <a:pt x="317" y="181"/>
                  </a:lnTo>
                  <a:lnTo>
                    <a:pt x="324" y="175"/>
                  </a:lnTo>
                  <a:lnTo>
                    <a:pt x="330" y="170"/>
                  </a:lnTo>
                  <a:lnTo>
                    <a:pt x="334" y="163"/>
                  </a:lnTo>
                  <a:lnTo>
                    <a:pt x="337" y="156"/>
                  </a:lnTo>
                  <a:lnTo>
                    <a:pt x="337" y="146"/>
                  </a:lnTo>
                  <a:lnTo>
                    <a:pt x="337" y="41"/>
                  </a:lnTo>
                  <a:lnTo>
                    <a:pt x="337" y="41"/>
                  </a:lnTo>
                  <a:lnTo>
                    <a:pt x="337" y="34"/>
                  </a:lnTo>
                  <a:lnTo>
                    <a:pt x="334" y="27"/>
                  </a:lnTo>
                  <a:lnTo>
                    <a:pt x="330" y="20"/>
                  </a:lnTo>
                  <a:lnTo>
                    <a:pt x="324" y="12"/>
                  </a:lnTo>
                  <a:lnTo>
                    <a:pt x="317" y="7"/>
                  </a:lnTo>
                  <a:lnTo>
                    <a:pt x="310" y="3"/>
                  </a:lnTo>
                  <a:lnTo>
                    <a:pt x="303" y="1"/>
                  </a:lnTo>
                  <a:lnTo>
                    <a:pt x="295" y="0"/>
                  </a:lnTo>
                  <a:lnTo>
                    <a:pt x="29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25" name="Group 79"/>
          <p:cNvGrpSpPr/>
          <p:nvPr/>
        </p:nvGrpSpPr>
        <p:grpSpPr>
          <a:xfrm>
            <a:off x="1441893" y="3033858"/>
            <a:ext cx="369536" cy="492715"/>
            <a:chOff x="1092301" y="2278682"/>
            <a:chExt cx="255389" cy="340519"/>
          </a:xfrm>
          <a:solidFill>
            <a:srgbClr val="ED2E65"/>
          </a:solidFill>
        </p:grpSpPr>
        <p:sp>
          <p:nvSpPr>
            <p:cNvPr id="26" name="Freeform 41"/>
            <p:cNvSpPr>
              <a:spLocks noEditPoints="1"/>
            </p:cNvSpPr>
            <p:nvPr/>
          </p:nvSpPr>
          <p:spPr bwMode="auto">
            <a:xfrm>
              <a:off x="1092301" y="2278682"/>
              <a:ext cx="255389" cy="340518"/>
            </a:xfrm>
            <a:custGeom>
              <a:avLst/>
              <a:gdLst/>
              <a:ahLst/>
              <a:cxnLst>
                <a:cxn ang="0">
                  <a:pos x="31" y="42"/>
                </a:cxn>
                <a:cxn ang="0">
                  <a:pos x="26" y="42"/>
                </a:cxn>
                <a:cxn ang="0">
                  <a:pos x="15" y="47"/>
                </a:cxn>
                <a:cxn ang="0">
                  <a:pos x="6" y="54"/>
                </a:cxn>
                <a:cxn ang="0">
                  <a:pos x="2" y="65"/>
                </a:cxn>
                <a:cxn ang="0">
                  <a:pos x="0" y="82"/>
                </a:cxn>
                <a:cxn ang="0">
                  <a:pos x="247" y="73"/>
                </a:cxn>
                <a:cxn ang="0">
                  <a:pos x="245" y="65"/>
                </a:cxn>
                <a:cxn ang="0">
                  <a:pos x="241" y="54"/>
                </a:cxn>
                <a:cxn ang="0">
                  <a:pos x="232" y="47"/>
                </a:cxn>
                <a:cxn ang="0">
                  <a:pos x="221" y="42"/>
                </a:cxn>
                <a:cxn ang="0">
                  <a:pos x="216" y="42"/>
                </a:cxn>
                <a:cxn ang="0">
                  <a:pos x="167" y="53"/>
                </a:cxn>
                <a:cxn ang="0">
                  <a:pos x="86" y="22"/>
                </a:cxn>
                <a:cxn ang="0">
                  <a:pos x="163" y="0"/>
                </a:cxn>
                <a:cxn ang="0">
                  <a:pos x="82" y="0"/>
                </a:cxn>
                <a:cxn ang="0">
                  <a:pos x="71" y="6"/>
                </a:cxn>
                <a:cxn ang="0">
                  <a:pos x="66" y="16"/>
                </a:cxn>
                <a:cxn ang="0">
                  <a:pos x="58" y="58"/>
                </a:cxn>
                <a:cxn ang="0">
                  <a:pos x="62" y="69"/>
                </a:cxn>
                <a:cxn ang="0">
                  <a:pos x="73" y="74"/>
                </a:cxn>
                <a:cxn ang="0">
                  <a:pos x="174" y="74"/>
                </a:cxn>
                <a:cxn ang="0">
                  <a:pos x="185" y="69"/>
                </a:cxn>
                <a:cxn ang="0">
                  <a:pos x="187" y="58"/>
                </a:cxn>
                <a:cxn ang="0">
                  <a:pos x="182" y="16"/>
                </a:cxn>
                <a:cxn ang="0">
                  <a:pos x="176" y="6"/>
                </a:cxn>
                <a:cxn ang="0">
                  <a:pos x="163" y="0"/>
                </a:cxn>
                <a:cxn ang="0">
                  <a:pos x="220" y="103"/>
                </a:cxn>
                <a:cxn ang="0">
                  <a:pos x="26" y="103"/>
                </a:cxn>
                <a:cxn ang="0">
                  <a:pos x="13" y="109"/>
                </a:cxn>
                <a:cxn ang="0">
                  <a:pos x="8" y="123"/>
                </a:cxn>
                <a:cxn ang="0">
                  <a:pos x="24" y="306"/>
                </a:cxn>
                <a:cxn ang="0">
                  <a:pos x="31" y="321"/>
                </a:cxn>
                <a:cxn ang="0">
                  <a:pos x="47" y="328"/>
                </a:cxn>
                <a:cxn ang="0">
                  <a:pos x="200" y="328"/>
                </a:cxn>
                <a:cxn ang="0">
                  <a:pos x="214" y="321"/>
                </a:cxn>
                <a:cxn ang="0">
                  <a:pos x="221" y="306"/>
                </a:cxn>
                <a:cxn ang="0">
                  <a:pos x="240" y="123"/>
                </a:cxn>
                <a:cxn ang="0">
                  <a:pos x="234" y="109"/>
                </a:cxn>
                <a:cxn ang="0">
                  <a:pos x="220" y="103"/>
                </a:cxn>
                <a:cxn ang="0">
                  <a:pos x="82" y="287"/>
                </a:cxn>
                <a:cxn ang="0">
                  <a:pos x="42" y="143"/>
                </a:cxn>
                <a:cxn ang="0">
                  <a:pos x="82" y="287"/>
                </a:cxn>
                <a:cxn ang="0">
                  <a:pos x="104" y="287"/>
                </a:cxn>
                <a:cxn ang="0">
                  <a:pos x="144" y="143"/>
                </a:cxn>
                <a:cxn ang="0">
                  <a:pos x="194" y="287"/>
                </a:cxn>
                <a:cxn ang="0">
                  <a:pos x="163" y="143"/>
                </a:cxn>
                <a:cxn ang="0">
                  <a:pos x="194" y="287"/>
                </a:cxn>
              </a:cxnLst>
              <a:rect l="0" t="0" r="r" b="b"/>
              <a:pathLst>
                <a:path w="247" h="328">
                  <a:moveTo>
                    <a:pt x="216" y="42"/>
                  </a:moveTo>
                  <a:lnTo>
                    <a:pt x="31" y="42"/>
                  </a:lnTo>
                  <a:lnTo>
                    <a:pt x="31" y="42"/>
                  </a:lnTo>
                  <a:lnTo>
                    <a:pt x="26" y="42"/>
                  </a:lnTo>
                  <a:lnTo>
                    <a:pt x="20" y="44"/>
                  </a:lnTo>
                  <a:lnTo>
                    <a:pt x="15" y="47"/>
                  </a:lnTo>
                  <a:lnTo>
                    <a:pt x="9" y="51"/>
                  </a:lnTo>
                  <a:lnTo>
                    <a:pt x="6" y="54"/>
                  </a:lnTo>
                  <a:lnTo>
                    <a:pt x="4" y="60"/>
                  </a:lnTo>
                  <a:lnTo>
                    <a:pt x="2" y="65"/>
                  </a:lnTo>
                  <a:lnTo>
                    <a:pt x="0" y="73"/>
                  </a:lnTo>
                  <a:lnTo>
                    <a:pt x="0" y="82"/>
                  </a:lnTo>
                  <a:lnTo>
                    <a:pt x="247" y="82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5" y="65"/>
                  </a:lnTo>
                  <a:lnTo>
                    <a:pt x="243" y="60"/>
                  </a:lnTo>
                  <a:lnTo>
                    <a:pt x="241" y="54"/>
                  </a:lnTo>
                  <a:lnTo>
                    <a:pt x="238" y="51"/>
                  </a:lnTo>
                  <a:lnTo>
                    <a:pt x="232" y="47"/>
                  </a:lnTo>
                  <a:lnTo>
                    <a:pt x="227" y="44"/>
                  </a:lnTo>
                  <a:lnTo>
                    <a:pt x="221" y="42"/>
                  </a:lnTo>
                  <a:lnTo>
                    <a:pt x="216" y="42"/>
                  </a:lnTo>
                  <a:lnTo>
                    <a:pt x="216" y="42"/>
                  </a:lnTo>
                  <a:close/>
                  <a:moveTo>
                    <a:pt x="162" y="22"/>
                  </a:moveTo>
                  <a:lnTo>
                    <a:pt x="167" y="53"/>
                  </a:lnTo>
                  <a:lnTo>
                    <a:pt x="80" y="53"/>
                  </a:lnTo>
                  <a:lnTo>
                    <a:pt x="86" y="22"/>
                  </a:lnTo>
                  <a:lnTo>
                    <a:pt x="162" y="22"/>
                  </a:lnTo>
                  <a:close/>
                  <a:moveTo>
                    <a:pt x="163" y="0"/>
                  </a:moveTo>
                  <a:lnTo>
                    <a:pt x="82" y="0"/>
                  </a:lnTo>
                  <a:lnTo>
                    <a:pt x="82" y="0"/>
                  </a:lnTo>
                  <a:lnTo>
                    <a:pt x="76" y="2"/>
                  </a:lnTo>
                  <a:lnTo>
                    <a:pt x="71" y="6"/>
                  </a:lnTo>
                  <a:lnTo>
                    <a:pt x="67" y="9"/>
                  </a:lnTo>
                  <a:lnTo>
                    <a:pt x="66" y="16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60" y="65"/>
                  </a:lnTo>
                  <a:lnTo>
                    <a:pt x="62" y="69"/>
                  </a:lnTo>
                  <a:lnTo>
                    <a:pt x="67" y="73"/>
                  </a:lnTo>
                  <a:lnTo>
                    <a:pt x="73" y="74"/>
                  </a:lnTo>
                  <a:lnTo>
                    <a:pt x="174" y="74"/>
                  </a:lnTo>
                  <a:lnTo>
                    <a:pt x="174" y="74"/>
                  </a:lnTo>
                  <a:lnTo>
                    <a:pt x="180" y="73"/>
                  </a:lnTo>
                  <a:lnTo>
                    <a:pt x="185" y="69"/>
                  </a:lnTo>
                  <a:lnTo>
                    <a:pt x="187" y="65"/>
                  </a:lnTo>
                  <a:lnTo>
                    <a:pt x="187" y="58"/>
                  </a:lnTo>
                  <a:lnTo>
                    <a:pt x="182" y="16"/>
                  </a:lnTo>
                  <a:lnTo>
                    <a:pt x="182" y="16"/>
                  </a:lnTo>
                  <a:lnTo>
                    <a:pt x="180" y="9"/>
                  </a:lnTo>
                  <a:lnTo>
                    <a:pt x="176" y="6"/>
                  </a:lnTo>
                  <a:lnTo>
                    <a:pt x="171" y="2"/>
                  </a:lnTo>
                  <a:lnTo>
                    <a:pt x="163" y="0"/>
                  </a:lnTo>
                  <a:lnTo>
                    <a:pt x="163" y="0"/>
                  </a:lnTo>
                  <a:close/>
                  <a:moveTo>
                    <a:pt x="220" y="103"/>
                  </a:moveTo>
                  <a:lnTo>
                    <a:pt x="26" y="103"/>
                  </a:lnTo>
                  <a:lnTo>
                    <a:pt x="26" y="103"/>
                  </a:lnTo>
                  <a:lnTo>
                    <a:pt x="18" y="105"/>
                  </a:lnTo>
                  <a:lnTo>
                    <a:pt x="13" y="109"/>
                  </a:lnTo>
                  <a:lnTo>
                    <a:pt x="9" y="116"/>
                  </a:lnTo>
                  <a:lnTo>
                    <a:pt x="8" y="123"/>
                  </a:lnTo>
                  <a:lnTo>
                    <a:pt x="24" y="306"/>
                  </a:lnTo>
                  <a:lnTo>
                    <a:pt x="24" y="306"/>
                  </a:lnTo>
                  <a:lnTo>
                    <a:pt x="28" y="316"/>
                  </a:lnTo>
                  <a:lnTo>
                    <a:pt x="31" y="321"/>
                  </a:lnTo>
                  <a:lnTo>
                    <a:pt x="38" y="326"/>
                  </a:lnTo>
                  <a:lnTo>
                    <a:pt x="47" y="328"/>
                  </a:lnTo>
                  <a:lnTo>
                    <a:pt x="200" y="328"/>
                  </a:lnTo>
                  <a:lnTo>
                    <a:pt x="200" y="328"/>
                  </a:lnTo>
                  <a:lnTo>
                    <a:pt x="209" y="326"/>
                  </a:lnTo>
                  <a:lnTo>
                    <a:pt x="214" y="321"/>
                  </a:lnTo>
                  <a:lnTo>
                    <a:pt x="220" y="316"/>
                  </a:lnTo>
                  <a:lnTo>
                    <a:pt x="221" y="306"/>
                  </a:lnTo>
                  <a:lnTo>
                    <a:pt x="240" y="123"/>
                  </a:lnTo>
                  <a:lnTo>
                    <a:pt x="240" y="123"/>
                  </a:lnTo>
                  <a:lnTo>
                    <a:pt x="238" y="116"/>
                  </a:lnTo>
                  <a:lnTo>
                    <a:pt x="234" y="109"/>
                  </a:lnTo>
                  <a:lnTo>
                    <a:pt x="229" y="105"/>
                  </a:lnTo>
                  <a:lnTo>
                    <a:pt x="220" y="103"/>
                  </a:lnTo>
                  <a:lnTo>
                    <a:pt x="220" y="103"/>
                  </a:lnTo>
                  <a:close/>
                  <a:moveTo>
                    <a:pt x="82" y="287"/>
                  </a:moveTo>
                  <a:lnTo>
                    <a:pt x="51" y="287"/>
                  </a:lnTo>
                  <a:lnTo>
                    <a:pt x="42" y="143"/>
                  </a:lnTo>
                  <a:lnTo>
                    <a:pt x="82" y="143"/>
                  </a:lnTo>
                  <a:lnTo>
                    <a:pt x="82" y="287"/>
                  </a:lnTo>
                  <a:close/>
                  <a:moveTo>
                    <a:pt x="144" y="287"/>
                  </a:moveTo>
                  <a:lnTo>
                    <a:pt x="104" y="287"/>
                  </a:lnTo>
                  <a:lnTo>
                    <a:pt x="104" y="143"/>
                  </a:lnTo>
                  <a:lnTo>
                    <a:pt x="144" y="143"/>
                  </a:lnTo>
                  <a:lnTo>
                    <a:pt x="144" y="287"/>
                  </a:lnTo>
                  <a:close/>
                  <a:moveTo>
                    <a:pt x="194" y="287"/>
                  </a:moveTo>
                  <a:lnTo>
                    <a:pt x="163" y="287"/>
                  </a:lnTo>
                  <a:lnTo>
                    <a:pt x="163" y="143"/>
                  </a:lnTo>
                  <a:lnTo>
                    <a:pt x="205" y="143"/>
                  </a:lnTo>
                  <a:lnTo>
                    <a:pt x="194" y="2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7" name="Freeform 42"/>
            <p:cNvSpPr/>
            <p:nvPr/>
          </p:nvSpPr>
          <p:spPr bwMode="auto">
            <a:xfrm>
              <a:off x="1092301" y="2320208"/>
              <a:ext cx="255389" cy="41527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31" y="0"/>
                </a:cxn>
                <a:cxn ang="0">
                  <a:pos x="31" y="0"/>
                </a:cxn>
                <a:cxn ang="0">
                  <a:pos x="26" y="0"/>
                </a:cxn>
                <a:cxn ang="0">
                  <a:pos x="20" y="2"/>
                </a:cxn>
                <a:cxn ang="0">
                  <a:pos x="15" y="5"/>
                </a:cxn>
                <a:cxn ang="0">
                  <a:pos x="9" y="9"/>
                </a:cxn>
                <a:cxn ang="0">
                  <a:pos x="6" y="12"/>
                </a:cxn>
                <a:cxn ang="0">
                  <a:pos x="4" y="18"/>
                </a:cxn>
                <a:cxn ang="0">
                  <a:pos x="2" y="23"/>
                </a:cxn>
                <a:cxn ang="0">
                  <a:pos x="0" y="31"/>
                </a:cxn>
                <a:cxn ang="0">
                  <a:pos x="0" y="40"/>
                </a:cxn>
                <a:cxn ang="0">
                  <a:pos x="247" y="40"/>
                </a:cxn>
                <a:cxn ang="0">
                  <a:pos x="247" y="31"/>
                </a:cxn>
                <a:cxn ang="0">
                  <a:pos x="247" y="31"/>
                </a:cxn>
                <a:cxn ang="0">
                  <a:pos x="245" y="23"/>
                </a:cxn>
                <a:cxn ang="0">
                  <a:pos x="243" y="18"/>
                </a:cxn>
                <a:cxn ang="0">
                  <a:pos x="241" y="12"/>
                </a:cxn>
                <a:cxn ang="0">
                  <a:pos x="238" y="9"/>
                </a:cxn>
                <a:cxn ang="0">
                  <a:pos x="232" y="5"/>
                </a:cxn>
                <a:cxn ang="0">
                  <a:pos x="227" y="2"/>
                </a:cxn>
                <a:cxn ang="0">
                  <a:pos x="221" y="0"/>
                </a:cxn>
                <a:cxn ang="0">
                  <a:pos x="216" y="0"/>
                </a:cxn>
                <a:cxn ang="0">
                  <a:pos x="216" y="0"/>
                </a:cxn>
              </a:cxnLst>
              <a:rect l="0" t="0" r="r" b="b"/>
              <a:pathLst>
                <a:path w="247" h="40">
                  <a:moveTo>
                    <a:pt x="216" y="0"/>
                  </a:moveTo>
                  <a:lnTo>
                    <a:pt x="31" y="0"/>
                  </a:lnTo>
                  <a:lnTo>
                    <a:pt x="31" y="0"/>
                  </a:lnTo>
                  <a:lnTo>
                    <a:pt x="26" y="0"/>
                  </a:lnTo>
                  <a:lnTo>
                    <a:pt x="20" y="2"/>
                  </a:lnTo>
                  <a:lnTo>
                    <a:pt x="15" y="5"/>
                  </a:lnTo>
                  <a:lnTo>
                    <a:pt x="9" y="9"/>
                  </a:lnTo>
                  <a:lnTo>
                    <a:pt x="6" y="12"/>
                  </a:lnTo>
                  <a:lnTo>
                    <a:pt x="4" y="18"/>
                  </a:lnTo>
                  <a:lnTo>
                    <a:pt x="2" y="23"/>
                  </a:lnTo>
                  <a:lnTo>
                    <a:pt x="0" y="31"/>
                  </a:lnTo>
                  <a:lnTo>
                    <a:pt x="0" y="40"/>
                  </a:lnTo>
                  <a:lnTo>
                    <a:pt x="247" y="40"/>
                  </a:lnTo>
                  <a:lnTo>
                    <a:pt x="247" y="31"/>
                  </a:lnTo>
                  <a:lnTo>
                    <a:pt x="247" y="31"/>
                  </a:lnTo>
                  <a:lnTo>
                    <a:pt x="245" y="23"/>
                  </a:lnTo>
                  <a:lnTo>
                    <a:pt x="243" y="18"/>
                  </a:lnTo>
                  <a:lnTo>
                    <a:pt x="241" y="12"/>
                  </a:lnTo>
                  <a:lnTo>
                    <a:pt x="238" y="9"/>
                  </a:lnTo>
                  <a:lnTo>
                    <a:pt x="232" y="5"/>
                  </a:lnTo>
                  <a:lnTo>
                    <a:pt x="227" y="2"/>
                  </a:lnTo>
                  <a:lnTo>
                    <a:pt x="221" y="0"/>
                  </a:lnTo>
                  <a:lnTo>
                    <a:pt x="216" y="0"/>
                  </a:lnTo>
                  <a:lnTo>
                    <a:pt x="216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8" name="Freeform 43"/>
            <p:cNvSpPr/>
            <p:nvPr/>
          </p:nvSpPr>
          <p:spPr bwMode="auto">
            <a:xfrm>
              <a:off x="1175355" y="2299445"/>
              <a:ext cx="89283" cy="33221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7" y="31"/>
                </a:cxn>
                <a:cxn ang="0">
                  <a:pos x="0" y="31"/>
                </a:cxn>
                <a:cxn ang="0">
                  <a:pos x="6" y="0"/>
                </a:cxn>
                <a:cxn ang="0">
                  <a:pos x="82" y="0"/>
                </a:cxn>
              </a:cxnLst>
              <a:rect l="0" t="0" r="r" b="b"/>
              <a:pathLst>
                <a:path w="87" h="31">
                  <a:moveTo>
                    <a:pt x="82" y="0"/>
                  </a:moveTo>
                  <a:lnTo>
                    <a:pt x="87" y="31"/>
                  </a:lnTo>
                  <a:lnTo>
                    <a:pt x="0" y="31"/>
                  </a:lnTo>
                  <a:lnTo>
                    <a:pt x="6" y="0"/>
                  </a:lnTo>
                  <a:lnTo>
                    <a:pt x="82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29" name="Freeform 44"/>
            <p:cNvSpPr/>
            <p:nvPr/>
          </p:nvSpPr>
          <p:spPr bwMode="auto">
            <a:xfrm>
              <a:off x="1152514" y="2278682"/>
              <a:ext cx="132885" cy="76825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18" y="2"/>
                </a:cxn>
                <a:cxn ang="0">
                  <a:pos x="13" y="6"/>
                </a:cxn>
                <a:cxn ang="0">
                  <a:pos x="9" y="9"/>
                </a:cxn>
                <a:cxn ang="0">
                  <a:pos x="8" y="16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2" y="65"/>
                </a:cxn>
                <a:cxn ang="0">
                  <a:pos x="4" y="69"/>
                </a:cxn>
                <a:cxn ang="0">
                  <a:pos x="9" y="73"/>
                </a:cxn>
                <a:cxn ang="0">
                  <a:pos x="15" y="74"/>
                </a:cxn>
                <a:cxn ang="0">
                  <a:pos x="116" y="74"/>
                </a:cxn>
                <a:cxn ang="0">
                  <a:pos x="116" y="74"/>
                </a:cxn>
                <a:cxn ang="0">
                  <a:pos x="122" y="73"/>
                </a:cxn>
                <a:cxn ang="0">
                  <a:pos x="127" y="69"/>
                </a:cxn>
                <a:cxn ang="0">
                  <a:pos x="129" y="65"/>
                </a:cxn>
                <a:cxn ang="0">
                  <a:pos x="129" y="58"/>
                </a:cxn>
                <a:cxn ang="0">
                  <a:pos x="124" y="16"/>
                </a:cxn>
                <a:cxn ang="0">
                  <a:pos x="124" y="16"/>
                </a:cxn>
                <a:cxn ang="0">
                  <a:pos x="122" y="9"/>
                </a:cxn>
                <a:cxn ang="0">
                  <a:pos x="118" y="6"/>
                </a:cxn>
                <a:cxn ang="0">
                  <a:pos x="113" y="2"/>
                </a:cxn>
                <a:cxn ang="0">
                  <a:pos x="105" y="0"/>
                </a:cxn>
                <a:cxn ang="0">
                  <a:pos x="105" y="0"/>
                </a:cxn>
              </a:cxnLst>
              <a:rect l="0" t="0" r="r" b="b"/>
              <a:pathLst>
                <a:path w="129" h="74">
                  <a:moveTo>
                    <a:pt x="105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18" y="2"/>
                  </a:lnTo>
                  <a:lnTo>
                    <a:pt x="13" y="6"/>
                  </a:lnTo>
                  <a:lnTo>
                    <a:pt x="9" y="9"/>
                  </a:lnTo>
                  <a:lnTo>
                    <a:pt x="8" y="16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65"/>
                  </a:lnTo>
                  <a:lnTo>
                    <a:pt x="4" y="69"/>
                  </a:lnTo>
                  <a:lnTo>
                    <a:pt x="9" y="73"/>
                  </a:lnTo>
                  <a:lnTo>
                    <a:pt x="15" y="74"/>
                  </a:lnTo>
                  <a:lnTo>
                    <a:pt x="116" y="74"/>
                  </a:lnTo>
                  <a:lnTo>
                    <a:pt x="116" y="74"/>
                  </a:lnTo>
                  <a:lnTo>
                    <a:pt x="122" y="73"/>
                  </a:lnTo>
                  <a:lnTo>
                    <a:pt x="127" y="69"/>
                  </a:lnTo>
                  <a:lnTo>
                    <a:pt x="129" y="65"/>
                  </a:lnTo>
                  <a:lnTo>
                    <a:pt x="129" y="58"/>
                  </a:lnTo>
                  <a:lnTo>
                    <a:pt x="124" y="16"/>
                  </a:lnTo>
                  <a:lnTo>
                    <a:pt x="124" y="16"/>
                  </a:lnTo>
                  <a:lnTo>
                    <a:pt x="122" y="9"/>
                  </a:lnTo>
                  <a:lnTo>
                    <a:pt x="118" y="6"/>
                  </a:lnTo>
                  <a:lnTo>
                    <a:pt x="113" y="2"/>
                  </a:lnTo>
                  <a:lnTo>
                    <a:pt x="105" y="0"/>
                  </a:lnTo>
                  <a:lnTo>
                    <a:pt x="105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0" name="Freeform 45"/>
            <p:cNvSpPr/>
            <p:nvPr/>
          </p:nvSpPr>
          <p:spPr bwMode="auto">
            <a:xfrm>
              <a:off x="1098530" y="2384575"/>
              <a:ext cx="240854" cy="234626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0" y="2"/>
                </a:cxn>
                <a:cxn ang="0">
                  <a:pos x="5" y="6"/>
                </a:cxn>
                <a:cxn ang="0">
                  <a:pos x="1" y="13"/>
                </a:cxn>
                <a:cxn ang="0">
                  <a:pos x="0" y="20"/>
                </a:cxn>
                <a:cxn ang="0">
                  <a:pos x="16" y="203"/>
                </a:cxn>
                <a:cxn ang="0">
                  <a:pos x="16" y="203"/>
                </a:cxn>
                <a:cxn ang="0">
                  <a:pos x="20" y="213"/>
                </a:cxn>
                <a:cxn ang="0">
                  <a:pos x="23" y="218"/>
                </a:cxn>
                <a:cxn ang="0">
                  <a:pos x="30" y="223"/>
                </a:cxn>
                <a:cxn ang="0">
                  <a:pos x="39" y="225"/>
                </a:cxn>
                <a:cxn ang="0">
                  <a:pos x="192" y="225"/>
                </a:cxn>
                <a:cxn ang="0">
                  <a:pos x="192" y="225"/>
                </a:cxn>
                <a:cxn ang="0">
                  <a:pos x="201" y="223"/>
                </a:cxn>
                <a:cxn ang="0">
                  <a:pos x="206" y="218"/>
                </a:cxn>
                <a:cxn ang="0">
                  <a:pos x="212" y="213"/>
                </a:cxn>
                <a:cxn ang="0">
                  <a:pos x="213" y="203"/>
                </a:cxn>
                <a:cxn ang="0">
                  <a:pos x="232" y="20"/>
                </a:cxn>
                <a:cxn ang="0">
                  <a:pos x="232" y="20"/>
                </a:cxn>
                <a:cxn ang="0">
                  <a:pos x="230" y="13"/>
                </a:cxn>
                <a:cxn ang="0">
                  <a:pos x="226" y="6"/>
                </a:cxn>
                <a:cxn ang="0">
                  <a:pos x="221" y="2"/>
                </a:cxn>
                <a:cxn ang="0">
                  <a:pos x="212" y="0"/>
                </a:cxn>
                <a:cxn ang="0">
                  <a:pos x="212" y="0"/>
                </a:cxn>
              </a:cxnLst>
              <a:rect l="0" t="0" r="r" b="b"/>
              <a:pathLst>
                <a:path w="232" h="225">
                  <a:moveTo>
                    <a:pt x="212" y="0"/>
                  </a:moveTo>
                  <a:lnTo>
                    <a:pt x="18" y="0"/>
                  </a:lnTo>
                  <a:lnTo>
                    <a:pt x="18" y="0"/>
                  </a:lnTo>
                  <a:lnTo>
                    <a:pt x="10" y="2"/>
                  </a:lnTo>
                  <a:lnTo>
                    <a:pt x="5" y="6"/>
                  </a:lnTo>
                  <a:lnTo>
                    <a:pt x="1" y="13"/>
                  </a:lnTo>
                  <a:lnTo>
                    <a:pt x="0" y="20"/>
                  </a:lnTo>
                  <a:lnTo>
                    <a:pt x="16" y="203"/>
                  </a:lnTo>
                  <a:lnTo>
                    <a:pt x="16" y="203"/>
                  </a:lnTo>
                  <a:lnTo>
                    <a:pt x="20" y="213"/>
                  </a:lnTo>
                  <a:lnTo>
                    <a:pt x="23" y="218"/>
                  </a:lnTo>
                  <a:lnTo>
                    <a:pt x="30" y="223"/>
                  </a:lnTo>
                  <a:lnTo>
                    <a:pt x="39" y="225"/>
                  </a:lnTo>
                  <a:lnTo>
                    <a:pt x="192" y="225"/>
                  </a:lnTo>
                  <a:lnTo>
                    <a:pt x="192" y="225"/>
                  </a:lnTo>
                  <a:lnTo>
                    <a:pt x="201" y="223"/>
                  </a:lnTo>
                  <a:lnTo>
                    <a:pt x="206" y="218"/>
                  </a:lnTo>
                  <a:lnTo>
                    <a:pt x="212" y="213"/>
                  </a:lnTo>
                  <a:lnTo>
                    <a:pt x="213" y="203"/>
                  </a:lnTo>
                  <a:lnTo>
                    <a:pt x="232" y="20"/>
                  </a:lnTo>
                  <a:lnTo>
                    <a:pt x="232" y="20"/>
                  </a:lnTo>
                  <a:lnTo>
                    <a:pt x="230" y="13"/>
                  </a:lnTo>
                  <a:lnTo>
                    <a:pt x="226" y="6"/>
                  </a:lnTo>
                  <a:lnTo>
                    <a:pt x="221" y="2"/>
                  </a:lnTo>
                  <a:lnTo>
                    <a:pt x="212" y="0"/>
                  </a:lnTo>
                  <a:lnTo>
                    <a:pt x="212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1" name="Freeform 46"/>
            <p:cNvSpPr/>
            <p:nvPr/>
          </p:nvSpPr>
          <p:spPr bwMode="auto">
            <a:xfrm>
              <a:off x="1135904" y="2426102"/>
              <a:ext cx="39451" cy="149496"/>
            </a:xfrm>
            <a:custGeom>
              <a:avLst/>
              <a:gdLst/>
              <a:ahLst/>
              <a:cxnLst>
                <a:cxn ang="0">
                  <a:pos x="40" y="144"/>
                </a:cxn>
                <a:cxn ang="0">
                  <a:pos x="9" y="144"/>
                </a:cxn>
                <a:cxn ang="0">
                  <a:pos x="0" y="0"/>
                </a:cxn>
                <a:cxn ang="0">
                  <a:pos x="40" y="0"/>
                </a:cxn>
                <a:cxn ang="0">
                  <a:pos x="40" y="144"/>
                </a:cxn>
              </a:cxnLst>
              <a:rect l="0" t="0" r="r" b="b"/>
              <a:pathLst>
                <a:path w="40" h="144">
                  <a:moveTo>
                    <a:pt x="40" y="144"/>
                  </a:moveTo>
                  <a:lnTo>
                    <a:pt x="9" y="144"/>
                  </a:lnTo>
                  <a:lnTo>
                    <a:pt x="0" y="0"/>
                  </a:lnTo>
                  <a:lnTo>
                    <a:pt x="40" y="0"/>
                  </a:lnTo>
                  <a:lnTo>
                    <a:pt x="40" y="14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2" name="Rectangle 47"/>
            <p:cNvSpPr>
              <a:spLocks noChangeArrowheads="1"/>
            </p:cNvSpPr>
            <p:nvPr/>
          </p:nvSpPr>
          <p:spPr bwMode="auto">
            <a:xfrm>
              <a:off x="1198194" y="2426102"/>
              <a:ext cx="41527" cy="149496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3" name="Freeform 48"/>
            <p:cNvSpPr/>
            <p:nvPr/>
          </p:nvSpPr>
          <p:spPr bwMode="auto">
            <a:xfrm>
              <a:off x="1260483" y="2426102"/>
              <a:ext cx="43604" cy="149496"/>
            </a:xfrm>
            <a:custGeom>
              <a:avLst/>
              <a:gdLst/>
              <a:ahLst/>
              <a:cxnLst>
                <a:cxn ang="0">
                  <a:pos x="31" y="144"/>
                </a:cxn>
                <a:cxn ang="0">
                  <a:pos x="0" y="144"/>
                </a:cxn>
                <a:cxn ang="0">
                  <a:pos x="0" y="0"/>
                </a:cxn>
                <a:cxn ang="0">
                  <a:pos x="42" y="0"/>
                </a:cxn>
                <a:cxn ang="0">
                  <a:pos x="31" y="144"/>
                </a:cxn>
              </a:cxnLst>
              <a:rect l="0" t="0" r="r" b="b"/>
              <a:pathLst>
                <a:path w="42" h="144">
                  <a:moveTo>
                    <a:pt x="31" y="144"/>
                  </a:moveTo>
                  <a:lnTo>
                    <a:pt x="0" y="144"/>
                  </a:lnTo>
                  <a:lnTo>
                    <a:pt x="0" y="0"/>
                  </a:lnTo>
                  <a:lnTo>
                    <a:pt x="42" y="0"/>
                  </a:lnTo>
                  <a:lnTo>
                    <a:pt x="31" y="14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34" name="Group 80"/>
          <p:cNvGrpSpPr/>
          <p:nvPr/>
        </p:nvGrpSpPr>
        <p:grpSpPr>
          <a:xfrm>
            <a:off x="3836536" y="3112088"/>
            <a:ext cx="465675" cy="333485"/>
            <a:chOff x="2566497" y="2332666"/>
            <a:chExt cx="321832" cy="230473"/>
          </a:xfrm>
          <a:solidFill>
            <a:srgbClr val="ED2E65"/>
          </a:solidFill>
        </p:grpSpPr>
        <p:sp>
          <p:nvSpPr>
            <p:cNvPr id="35" name="Freeform 49"/>
            <p:cNvSpPr/>
            <p:nvPr/>
          </p:nvSpPr>
          <p:spPr bwMode="auto">
            <a:xfrm>
              <a:off x="2566497" y="2332666"/>
              <a:ext cx="180641" cy="230473"/>
            </a:xfrm>
            <a:custGeom>
              <a:avLst/>
              <a:gdLst/>
              <a:ahLst/>
              <a:cxnLst>
                <a:cxn ang="0">
                  <a:pos x="160" y="0"/>
                </a:cxn>
                <a:cxn ang="0">
                  <a:pos x="160" y="0"/>
                </a:cxn>
                <a:cxn ang="0">
                  <a:pos x="155" y="1"/>
                </a:cxn>
                <a:cxn ang="0">
                  <a:pos x="151" y="5"/>
                </a:cxn>
                <a:cxn ang="0">
                  <a:pos x="75" y="52"/>
                </a:cxn>
                <a:cxn ang="0">
                  <a:pos x="15" y="52"/>
                </a:cxn>
                <a:cxn ang="0">
                  <a:pos x="15" y="52"/>
                </a:cxn>
                <a:cxn ang="0">
                  <a:pos x="10" y="54"/>
                </a:cxn>
                <a:cxn ang="0">
                  <a:pos x="4" y="58"/>
                </a:cxn>
                <a:cxn ang="0">
                  <a:pos x="4" y="58"/>
                </a:cxn>
                <a:cxn ang="0">
                  <a:pos x="2" y="61"/>
                </a:cxn>
                <a:cxn ang="0">
                  <a:pos x="0" y="67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1"/>
                </a:cxn>
                <a:cxn ang="0">
                  <a:pos x="4" y="165"/>
                </a:cxn>
                <a:cxn ang="0">
                  <a:pos x="4" y="165"/>
                </a:cxn>
                <a:cxn ang="0">
                  <a:pos x="10" y="168"/>
                </a:cxn>
                <a:cxn ang="0">
                  <a:pos x="15" y="170"/>
                </a:cxn>
                <a:cxn ang="0">
                  <a:pos x="75" y="170"/>
                </a:cxn>
                <a:cxn ang="0">
                  <a:pos x="151" y="217"/>
                </a:cxn>
                <a:cxn ang="0">
                  <a:pos x="151" y="217"/>
                </a:cxn>
                <a:cxn ang="0">
                  <a:pos x="155" y="221"/>
                </a:cxn>
                <a:cxn ang="0">
                  <a:pos x="160" y="223"/>
                </a:cxn>
                <a:cxn ang="0">
                  <a:pos x="160" y="223"/>
                </a:cxn>
                <a:cxn ang="0">
                  <a:pos x="165" y="221"/>
                </a:cxn>
                <a:cxn ang="0">
                  <a:pos x="171" y="217"/>
                </a:cxn>
                <a:cxn ang="0">
                  <a:pos x="171" y="217"/>
                </a:cxn>
                <a:cxn ang="0">
                  <a:pos x="174" y="214"/>
                </a:cxn>
                <a:cxn ang="0">
                  <a:pos x="174" y="208"/>
                </a:cxn>
                <a:cxn ang="0">
                  <a:pos x="174" y="14"/>
                </a:cxn>
                <a:cxn ang="0">
                  <a:pos x="174" y="14"/>
                </a:cxn>
                <a:cxn ang="0">
                  <a:pos x="174" y="9"/>
                </a:cxn>
                <a:cxn ang="0">
                  <a:pos x="171" y="5"/>
                </a:cxn>
                <a:cxn ang="0">
                  <a:pos x="171" y="5"/>
                </a:cxn>
                <a:cxn ang="0">
                  <a:pos x="165" y="1"/>
                </a:cxn>
                <a:cxn ang="0">
                  <a:pos x="160" y="0"/>
                </a:cxn>
                <a:cxn ang="0">
                  <a:pos x="160" y="0"/>
                </a:cxn>
              </a:cxnLst>
              <a:rect l="0" t="0" r="r" b="b"/>
              <a:pathLst>
                <a:path w="174" h="223">
                  <a:moveTo>
                    <a:pt x="160" y="0"/>
                  </a:moveTo>
                  <a:lnTo>
                    <a:pt x="160" y="0"/>
                  </a:lnTo>
                  <a:lnTo>
                    <a:pt x="155" y="1"/>
                  </a:lnTo>
                  <a:lnTo>
                    <a:pt x="151" y="5"/>
                  </a:lnTo>
                  <a:lnTo>
                    <a:pt x="75" y="52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0" y="54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61"/>
                  </a:lnTo>
                  <a:lnTo>
                    <a:pt x="0" y="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1"/>
                  </a:lnTo>
                  <a:lnTo>
                    <a:pt x="4" y="165"/>
                  </a:lnTo>
                  <a:lnTo>
                    <a:pt x="4" y="165"/>
                  </a:lnTo>
                  <a:lnTo>
                    <a:pt x="10" y="168"/>
                  </a:lnTo>
                  <a:lnTo>
                    <a:pt x="15" y="170"/>
                  </a:lnTo>
                  <a:lnTo>
                    <a:pt x="75" y="170"/>
                  </a:lnTo>
                  <a:lnTo>
                    <a:pt x="151" y="217"/>
                  </a:lnTo>
                  <a:lnTo>
                    <a:pt x="151" y="217"/>
                  </a:lnTo>
                  <a:lnTo>
                    <a:pt x="155" y="221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65" y="221"/>
                  </a:lnTo>
                  <a:lnTo>
                    <a:pt x="171" y="217"/>
                  </a:lnTo>
                  <a:lnTo>
                    <a:pt x="171" y="217"/>
                  </a:lnTo>
                  <a:lnTo>
                    <a:pt x="174" y="214"/>
                  </a:lnTo>
                  <a:lnTo>
                    <a:pt x="174" y="208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9"/>
                  </a:lnTo>
                  <a:lnTo>
                    <a:pt x="171" y="5"/>
                  </a:lnTo>
                  <a:lnTo>
                    <a:pt x="171" y="5"/>
                  </a:lnTo>
                  <a:lnTo>
                    <a:pt x="165" y="1"/>
                  </a:lnTo>
                  <a:lnTo>
                    <a:pt x="160" y="0"/>
                  </a:lnTo>
                  <a:lnTo>
                    <a:pt x="16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6" name="Freeform 50"/>
            <p:cNvSpPr/>
            <p:nvPr/>
          </p:nvSpPr>
          <p:spPr bwMode="auto">
            <a:xfrm>
              <a:off x="2769977" y="2390804"/>
              <a:ext cx="58137" cy="114199"/>
            </a:xfrm>
            <a:custGeom>
              <a:avLst/>
              <a:gdLst/>
              <a:ahLst/>
              <a:cxnLst>
                <a:cxn ang="0">
                  <a:pos x="46" y="87"/>
                </a:cxn>
                <a:cxn ang="0">
                  <a:pos x="53" y="72"/>
                </a:cxn>
                <a:cxn ang="0">
                  <a:pos x="56" y="56"/>
                </a:cxn>
                <a:cxn ang="0">
                  <a:pos x="55" y="47"/>
                </a:cxn>
                <a:cxn ang="0">
                  <a:pos x="51" y="31"/>
                </a:cxn>
                <a:cxn ang="0">
                  <a:pos x="46" y="23"/>
                </a:cxn>
                <a:cxn ang="0">
                  <a:pos x="35" y="11"/>
                </a:cxn>
                <a:cxn ang="0">
                  <a:pos x="20" y="2"/>
                </a:cxn>
                <a:cxn ang="0">
                  <a:pos x="15" y="0"/>
                </a:cxn>
                <a:cxn ang="0">
                  <a:pos x="9" y="2"/>
                </a:cxn>
                <a:cxn ang="0">
                  <a:pos x="4" y="5"/>
                </a:cxn>
                <a:cxn ang="0">
                  <a:pos x="0" y="14"/>
                </a:cxn>
                <a:cxn ang="0">
                  <a:pos x="0" y="20"/>
                </a:cxn>
                <a:cxn ang="0">
                  <a:pos x="2" y="23"/>
                </a:cxn>
                <a:cxn ang="0">
                  <a:pos x="9" y="29"/>
                </a:cxn>
                <a:cxn ang="0">
                  <a:pos x="17" y="34"/>
                </a:cxn>
                <a:cxn ang="0">
                  <a:pos x="24" y="42"/>
                </a:cxn>
                <a:cxn ang="0">
                  <a:pos x="26" y="49"/>
                </a:cxn>
                <a:cxn ang="0">
                  <a:pos x="27" y="56"/>
                </a:cxn>
                <a:cxn ang="0">
                  <a:pos x="24" y="69"/>
                </a:cxn>
                <a:cxn ang="0">
                  <a:pos x="20" y="72"/>
                </a:cxn>
                <a:cxn ang="0">
                  <a:pos x="17" y="76"/>
                </a:cxn>
                <a:cxn ang="0">
                  <a:pos x="9" y="81"/>
                </a:cxn>
                <a:cxn ang="0">
                  <a:pos x="2" y="87"/>
                </a:cxn>
                <a:cxn ang="0">
                  <a:pos x="0" y="96"/>
                </a:cxn>
                <a:cxn ang="0">
                  <a:pos x="2" y="101"/>
                </a:cxn>
                <a:cxn ang="0">
                  <a:pos x="4" y="105"/>
                </a:cxn>
                <a:cxn ang="0">
                  <a:pos x="15" y="110"/>
                </a:cxn>
                <a:cxn ang="0">
                  <a:pos x="20" y="109"/>
                </a:cxn>
                <a:cxn ang="0">
                  <a:pos x="27" y="105"/>
                </a:cxn>
                <a:cxn ang="0">
                  <a:pos x="40" y="94"/>
                </a:cxn>
                <a:cxn ang="0">
                  <a:pos x="46" y="87"/>
                </a:cxn>
              </a:cxnLst>
              <a:rect l="0" t="0" r="r" b="b"/>
              <a:pathLst>
                <a:path w="56" h="110">
                  <a:moveTo>
                    <a:pt x="46" y="87"/>
                  </a:moveTo>
                  <a:lnTo>
                    <a:pt x="46" y="87"/>
                  </a:lnTo>
                  <a:lnTo>
                    <a:pt x="51" y="80"/>
                  </a:lnTo>
                  <a:lnTo>
                    <a:pt x="53" y="72"/>
                  </a:lnTo>
                  <a:lnTo>
                    <a:pt x="55" y="63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5" y="47"/>
                  </a:lnTo>
                  <a:lnTo>
                    <a:pt x="53" y="38"/>
                  </a:lnTo>
                  <a:lnTo>
                    <a:pt x="51" y="31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0" y="16"/>
                  </a:lnTo>
                  <a:lnTo>
                    <a:pt x="35" y="11"/>
                  </a:lnTo>
                  <a:lnTo>
                    <a:pt x="27" y="5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9" y="2"/>
                  </a:lnTo>
                  <a:lnTo>
                    <a:pt x="4" y="5"/>
                  </a:lnTo>
                  <a:lnTo>
                    <a:pt x="4" y="5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9" y="29"/>
                  </a:lnTo>
                  <a:lnTo>
                    <a:pt x="9" y="29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20" y="38"/>
                  </a:lnTo>
                  <a:lnTo>
                    <a:pt x="24" y="42"/>
                  </a:lnTo>
                  <a:lnTo>
                    <a:pt x="24" y="42"/>
                  </a:lnTo>
                  <a:lnTo>
                    <a:pt x="26" y="49"/>
                  </a:lnTo>
                  <a:lnTo>
                    <a:pt x="27" y="56"/>
                  </a:lnTo>
                  <a:lnTo>
                    <a:pt x="27" y="56"/>
                  </a:lnTo>
                  <a:lnTo>
                    <a:pt x="26" y="62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0" y="72"/>
                  </a:lnTo>
                  <a:lnTo>
                    <a:pt x="17" y="76"/>
                  </a:lnTo>
                  <a:lnTo>
                    <a:pt x="17" y="76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2" y="87"/>
                  </a:lnTo>
                  <a:lnTo>
                    <a:pt x="2" y="87"/>
                  </a:lnTo>
                  <a:lnTo>
                    <a:pt x="0" y="91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1"/>
                  </a:lnTo>
                  <a:lnTo>
                    <a:pt x="4" y="105"/>
                  </a:lnTo>
                  <a:lnTo>
                    <a:pt x="4" y="105"/>
                  </a:lnTo>
                  <a:lnTo>
                    <a:pt x="9" y="109"/>
                  </a:lnTo>
                  <a:lnTo>
                    <a:pt x="15" y="110"/>
                  </a:lnTo>
                  <a:lnTo>
                    <a:pt x="15" y="110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27" y="105"/>
                  </a:lnTo>
                  <a:lnTo>
                    <a:pt x="35" y="100"/>
                  </a:lnTo>
                  <a:lnTo>
                    <a:pt x="40" y="94"/>
                  </a:lnTo>
                  <a:lnTo>
                    <a:pt x="46" y="87"/>
                  </a:lnTo>
                  <a:lnTo>
                    <a:pt x="46" y="8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37" name="Freeform 51"/>
            <p:cNvSpPr/>
            <p:nvPr/>
          </p:nvSpPr>
          <p:spPr bwMode="auto">
            <a:xfrm>
              <a:off x="2794893" y="2336819"/>
              <a:ext cx="93436" cy="224244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14" y="0"/>
                </a:cxn>
                <a:cxn ang="0">
                  <a:pos x="3" y="4"/>
                </a:cxn>
                <a:cxn ang="0">
                  <a:pos x="0" y="9"/>
                </a:cxn>
                <a:cxn ang="0">
                  <a:pos x="0" y="15"/>
                </a:cxn>
                <a:cxn ang="0">
                  <a:pos x="2" y="22"/>
                </a:cxn>
                <a:cxn ang="0">
                  <a:pos x="7" y="27"/>
                </a:cxn>
                <a:cxn ang="0">
                  <a:pos x="25" y="38"/>
                </a:cxn>
                <a:cxn ang="0">
                  <a:pos x="32" y="44"/>
                </a:cxn>
                <a:cxn ang="0">
                  <a:pos x="47" y="60"/>
                </a:cxn>
                <a:cxn ang="0">
                  <a:pos x="51" y="69"/>
                </a:cxn>
                <a:cxn ang="0">
                  <a:pos x="58" y="87"/>
                </a:cxn>
                <a:cxn ang="0">
                  <a:pos x="61" y="109"/>
                </a:cxn>
                <a:cxn ang="0">
                  <a:pos x="60" y="118"/>
                </a:cxn>
                <a:cxn ang="0">
                  <a:pos x="56" y="138"/>
                </a:cxn>
                <a:cxn ang="0">
                  <a:pos x="51" y="147"/>
                </a:cxn>
                <a:cxn ang="0">
                  <a:pos x="40" y="165"/>
                </a:cxn>
                <a:cxn ang="0">
                  <a:pos x="25" y="178"/>
                </a:cxn>
                <a:cxn ang="0">
                  <a:pos x="7" y="189"/>
                </a:cxn>
                <a:cxn ang="0">
                  <a:pos x="3" y="191"/>
                </a:cxn>
                <a:cxn ang="0">
                  <a:pos x="0" y="198"/>
                </a:cxn>
                <a:cxn ang="0">
                  <a:pos x="0" y="202"/>
                </a:cxn>
                <a:cxn ang="0">
                  <a:pos x="3" y="212"/>
                </a:cxn>
                <a:cxn ang="0">
                  <a:pos x="9" y="216"/>
                </a:cxn>
                <a:cxn ang="0">
                  <a:pos x="14" y="216"/>
                </a:cxn>
                <a:cxn ang="0">
                  <a:pos x="20" y="214"/>
                </a:cxn>
                <a:cxn ang="0">
                  <a:pos x="49" y="198"/>
                </a:cxn>
                <a:cxn ang="0">
                  <a:pos x="71" y="173"/>
                </a:cxn>
                <a:cxn ang="0">
                  <a:pos x="80" y="158"/>
                </a:cxn>
                <a:cxn ang="0">
                  <a:pos x="89" y="125"/>
                </a:cxn>
                <a:cxn ang="0">
                  <a:pos x="90" y="109"/>
                </a:cxn>
                <a:cxn ang="0">
                  <a:pos x="85" y="75"/>
                </a:cxn>
                <a:cxn ang="0">
                  <a:pos x="71" y="44"/>
                </a:cxn>
                <a:cxn ang="0">
                  <a:pos x="60" y="31"/>
                </a:cxn>
                <a:cxn ang="0">
                  <a:pos x="34" y="9"/>
                </a:cxn>
                <a:cxn ang="0">
                  <a:pos x="20" y="2"/>
                </a:cxn>
              </a:cxnLst>
              <a:rect l="0" t="0" r="r" b="b"/>
              <a:pathLst>
                <a:path w="90" h="216">
                  <a:moveTo>
                    <a:pt x="20" y="2"/>
                  </a:moveTo>
                  <a:lnTo>
                    <a:pt x="20" y="2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7" y="2"/>
                  </a:lnTo>
                  <a:lnTo>
                    <a:pt x="3" y="4"/>
                  </a:lnTo>
                  <a:lnTo>
                    <a:pt x="3" y="4"/>
                  </a:lnTo>
                  <a:lnTo>
                    <a:pt x="0" y="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3" y="26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32" y="44"/>
                  </a:lnTo>
                  <a:lnTo>
                    <a:pt x="40" y="51"/>
                  </a:lnTo>
                  <a:lnTo>
                    <a:pt x="47" y="60"/>
                  </a:lnTo>
                  <a:lnTo>
                    <a:pt x="51" y="69"/>
                  </a:lnTo>
                  <a:lnTo>
                    <a:pt x="51" y="69"/>
                  </a:lnTo>
                  <a:lnTo>
                    <a:pt x="56" y="78"/>
                  </a:lnTo>
                  <a:lnTo>
                    <a:pt x="58" y="87"/>
                  </a:lnTo>
                  <a:lnTo>
                    <a:pt x="60" y="98"/>
                  </a:lnTo>
                  <a:lnTo>
                    <a:pt x="61" y="109"/>
                  </a:lnTo>
                  <a:lnTo>
                    <a:pt x="61" y="109"/>
                  </a:lnTo>
                  <a:lnTo>
                    <a:pt x="60" y="118"/>
                  </a:lnTo>
                  <a:lnTo>
                    <a:pt x="58" y="129"/>
                  </a:lnTo>
                  <a:lnTo>
                    <a:pt x="56" y="138"/>
                  </a:lnTo>
                  <a:lnTo>
                    <a:pt x="51" y="147"/>
                  </a:lnTo>
                  <a:lnTo>
                    <a:pt x="51" y="147"/>
                  </a:lnTo>
                  <a:lnTo>
                    <a:pt x="47" y="156"/>
                  </a:lnTo>
                  <a:lnTo>
                    <a:pt x="40" y="165"/>
                  </a:lnTo>
                  <a:lnTo>
                    <a:pt x="32" y="173"/>
                  </a:lnTo>
                  <a:lnTo>
                    <a:pt x="25" y="178"/>
                  </a:lnTo>
                  <a:lnTo>
                    <a:pt x="25" y="178"/>
                  </a:lnTo>
                  <a:lnTo>
                    <a:pt x="7" y="189"/>
                  </a:lnTo>
                  <a:lnTo>
                    <a:pt x="7" y="189"/>
                  </a:lnTo>
                  <a:lnTo>
                    <a:pt x="3" y="191"/>
                  </a:lnTo>
                  <a:lnTo>
                    <a:pt x="2" y="194"/>
                  </a:lnTo>
                  <a:lnTo>
                    <a:pt x="0" y="198"/>
                  </a:lnTo>
                  <a:lnTo>
                    <a:pt x="0" y="202"/>
                  </a:lnTo>
                  <a:lnTo>
                    <a:pt x="0" y="202"/>
                  </a:lnTo>
                  <a:lnTo>
                    <a:pt x="0" y="207"/>
                  </a:lnTo>
                  <a:lnTo>
                    <a:pt x="3" y="212"/>
                  </a:lnTo>
                  <a:lnTo>
                    <a:pt x="3" y="212"/>
                  </a:lnTo>
                  <a:lnTo>
                    <a:pt x="9" y="216"/>
                  </a:lnTo>
                  <a:lnTo>
                    <a:pt x="14" y="216"/>
                  </a:lnTo>
                  <a:lnTo>
                    <a:pt x="14" y="216"/>
                  </a:lnTo>
                  <a:lnTo>
                    <a:pt x="20" y="214"/>
                  </a:lnTo>
                  <a:lnTo>
                    <a:pt x="20" y="214"/>
                  </a:lnTo>
                  <a:lnTo>
                    <a:pt x="34" y="207"/>
                  </a:lnTo>
                  <a:lnTo>
                    <a:pt x="49" y="198"/>
                  </a:lnTo>
                  <a:lnTo>
                    <a:pt x="60" y="185"/>
                  </a:lnTo>
                  <a:lnTo>
                    <a:pt x="71" y="173"/>
                  </a:lnTo>
                  <a:lnTo>
                    <a:pt x="71" y="173"/>
                  </a:lnTo>
                  <a:lnTo>
                    <a:pt x="80" y="158"/>
                  </a:lnTo>
                  <a:lnTo>
                    <a:pt x="85" y="142"/>
                  </a:lnTo>
                  <a:lnTo>
                    <a:pt x="89" y="125"/>
                  </a:lnTo>
                  <a:lnTo>
                    <a:pt x="90" y="109"/>
                  </a:lnTo>
                  <a:lnTo>
                    <a:pt x="90" y="109"/>
                  </a:lnTo>
                  <a:lnTo>
                    <a:pt x="89" y="91"/>
                  </a:lnTo>
                  <a:lnTo>
                    <a:pt x="85" y="75"/>
                  </a:lnTo>
                  <a:lnTo>
                    <a:pt x="80" y="58"/>
                  </a:lnTo>
                  <a:lnTo>
                    <a:pt x="71" y="44"/>
                  </a:lnTo>
                  <a:lnTo>
                    <a:pt x="71" y="44"/>
                  </a:lnTo>
                  <a:lnTo>
                    <a:pt x="60" y="31"/>
                  </a:lnTo>
                  <a:lnTo>
                    <a:pt x="49" y="18"/>
                  </a:lnTo>
                  <a:lnTo>
                    <a:pt x="34" y="9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38" name="Freeform 52"/>
          <p:cNvSpPr>
            <a:spLocks noEditPoints="1"/>
          </p:cNvSpPr>
          <p:nvPr/>
        </p:nvSpPr>
        <p:spPr bwMode="auto">
          <a:xfrm>
            <a:off x="6345238" y="3003249"/>
            <a:ext cx="403225" cy="550862"/>
          </a:xfrm>
          <a:custGeom>
            <a:avLst/>
            <a:gdLst/>
            <a:ahLst/>
            <a:cxnLst>
              <a:cxn ang="0">
                <a:pos x="22" y="0"/>
              </a:cxn>
              <a:cxn ang="0">
                <a:pos x="2" y="13"/>
              </a:cxn>
              <a:cxn ang="0">
                <a:pos x="0" y="343"/>
              </a:cxn>
              <a:cxn ang="0">
                <a:pos x="13" y="363"/>
              </a:cxn>
              <a:cxn ang="0">
                <a:pos x="247" y="364"/>
              </a:cxn>
              <a:cxn ang="0">
                <a:pos x="269" y="352"/>
              </a:cxn>
              <a:cxn ang="0">
                <a:pos x="205" y="0"/>
              </a:cxn>
              <a:cxn ang="0">
                <a:pos x="211" y="63"/>
              </a:cxn>
              <a:cxn ang="0">
                <a:pos x="251" y="343"/>
              </a:cxn>
              <a:cxn ang="0">
                <a:pos x="22" y="346"/>
              </a:cxn>
              <a:cxn ang="0">
                <a:pos x="19" y="343"/>
              </a:cxn>
              <a:cxn ang="0">
                <a:pos x="20" y="20"/>
              </a:cxn>
              <a:cxn ang="0">
                <a:pos x="193" y="72"/>
              </a:cxn>
              <a:cxn ang="0">
                <a:pos x="194" y="80"/>
              </a:cxn>
              <a:cxn ang="0">
                <a:pos x="251" y="82"/>
              </a:cxn>
              <a:cxn ang="0">
                <a:pos x="211" y="100"/>
              </a:cxn>
              <a:cxn ang="0">
                <a:pos x="216" y="101"/>
              </a:cxn>
              <a:cxn ang="0">
                <a:pos x="218" y="107"/>
              </a:cxn>
              <a:cxn ang="0">
                <a:pos x="214" y="112"/>
              </a:cxn>
              <a:cxn ang="0">
                <a:pos x="51" y="114"/>
              </a:cxn>
              <a:cxn ang="0">
                <a:pos x="46" y="109"/>
              </a:cxn>
              <a:cxn ang="0">
                <a:pos x="46" y="103"/>
              </a:cxn>
              <a:cxn ang="0">
                <a:pos x="51" y="100"/>
              </a:cxn>
              <a:cxn ang="0">
                <a:pos x="218" y="154"/>
              </a:cxn>
              <a:cxn ang="0">
                <a:pos x="214" y="161"/>
              </a:cxn>
              <a:cxn ang="0">
                <a:pos x="51" y="161"/>
              </a:cxn>
              <a:cxn ang="0">
                <a:pos x="46" y="156"/>
              </a:cxn>
              <a:cxn ang="0">
                <a:pos x="46" y="150"/>
              </a:cxn>
              <a:cxn ang="0">
                <a:pos x="51" y="147"/>
              </a:cxn>
              <a:cxn ang="0">
                <a:pos x="214" y="147"/>
              </a:cxn>
              <a:cxn ang="0">
                <a:pos x="218" y="154"/>
              </a:cxn>
              <a:cxn ang="0">
                <a:pos x="218" y="199"/>
              </a:cxn>
              <a:cxn ang="0">
                <a:pos x="214" y="207"/>
              </a:cxn>
              <a:cxn ang="0">
                <a:pos x="51" y="207"/>
              </a:cxn>
              <a:cxn ang="0">
                <a:pos x="46" y="203"/>
              </a:cxn>
              <a:cxn ang="0">
                <a:pos x="46" y="198"/>
              </a:cxn>
              <a:cxn ang="0">
                <a:pos x="51" y="192"/>
              </a:cxn>
              <a:cxn ang="0">
                <a:pos x="214" y="194"/>
              </a:cxn>
              <a:cxn ang="0">
                <a:pos x="218" y="199"/>
              </a:cxn>
              <a:cxn ang="0">
                <a:pos x="218" y="247"/>
              </a:cxn>
              <a:cxn ang="0">
                <a:pos x="214" y="252"/>
              </a:cxn>
              <a:cxn ang="0">
                <a:pos x="51" y="254"/>
              </a:cxn>
              <a:cxn ang="0">
                <a:pos x="46" y="248"/>
              </a:cxn>
              <a:cxn ang="0">
                <a:pos x="46" y="243"/>
              </a:cxn>
              <a:cxn ang="0">
                <a:pos x="51" y="239"/>
              </a:cxn>
              <a:cxn ang="0">
                <a:pos x="214" y="239"/>
              </a:cxn>
              <a:cxn ang="0">
                <a:pos x="218" y="247"/>
              </a:cxn>
            </a:cxnLst>
            <a:rect l="0" t="0" r="r" b="b"/>
            <a:pathLst>
              <a:path w="269" h="364">
                <a:moveTo>
                  <a:pt x="205" y="0"/>
                </a:moveTo>
                <a:lnTo>
                  <a:pt x="22" y="0"/>
                </a:lnTo>
                <a:lnTo>
                  <a:pt x="22" y="0"/>
                </a:lnTo>
                <a:lnTo>
                  <a:pt x="13" y="2"/>
                </a:lnTo>
                <a:lnTo>
                  <a:pt x="6" y="5"/>
                </a:lnTo>
                <a:lnTo>
                  <a:pt x="2" y="13"/>
                </a:lnTo>
                <a:lnTo>
                  <a:pt x="0" y="22"/>
                </a:lnTo>
                <a:lnTo>
                  <a:pt x="0" y="343"/>
                </a:lnTo>
                <a:lnTo>
                  <a:pt x="0" y="343"/>
                </a:lnTo>
                <a:lnTo>
                  <a:pt x="2" y="352"/>
                </a:lnTo>
                <a:lnTo>
                  <a:pt x="6" y="359"/>
                </a:lnTo>
                <a:lnTo>
                  <a:pt x="13" y="363"/>
                </a:lnTo>
                <a:lnTo>
                  <a:pt x="22" y="364"/>
                </a:lnTo>
                <a:lnTo>
                  <a:pt x="247" y="364"/>
                </a:lnTo>
                <a:lnTo>
                  <a:pt x="247" y="364"/>
                </a:lnTo>
                <a:lnTo>
                  <a:pt x="256" y="363"/>
                </a:lnTo>
                <a:lnTo>
                  <a:pt x="263" y="359"/>
                </a:lnTo>
                <a:lnTo>
                  <a:pt x="269" y="352"/>
                </a:lnTo>
                <a:lnTo>
                  <a:pt x="269" y="343"/>
                </a:lnTo>
                <a:lnTo>
                  <a:pt x="269" y="69"/>
                </a:lnTo>
                <a:lnTo>
                  <a:pt x="205" y="0"/>
                </a:lnTo>
                <a:close/>
                <a:moveTo>
                  <a:pt x="211" y="33"/>
                </a:moveTo>
                <a:lnTo>
                  <a:pt x="240" y="63"/>
                </a:lnTo>
                <a:lnTo>
                  <a:pt x="211" y="63"/>
                </a:lnTo>
                <a:lnTo>
                  <a:pt x="211" y="33"/>
                </a:lnTo>
                <a:close/>
                <a:moveTo>
                  <a:pt x="251" y="343"/>
                </a:moveTo>
                <a:lnTo>
                  <a:pt x="251" y="343"/>
                </a:lnTo>
                <a:lnTo>
                  <a:pt x="251" y="344"/>
                </a:lnTo>
                <a:lnTo>
                  <a:pt x="247" y="346"/>
                </a:lnTo>
                <a:lnTo>
                  <a:pt x="22" y="346"/>
                </a:lnTo>
                <a:lnTo>
                  <a:pt x="22" y="346"/>
                </a:lnTo>
                <a:lnTo>
                  <a:pt x="20" y="344"/>
                </a:lnTo>
                <a:lnTo>
                  <a:pt x="19" y="343"/>
                </a:lnTo>
                <a:lnTo>
                  <a:pt x="19" y="22"/>
                </a:lnTo>
                <a:lnTo>
                  <a:pt x="19" y="22"/>
                </a:lnTo>
                <a:lnTo>
                  <a:pt x="20" y="20"/>
                </a:lnTo>
                <a:lnTo>
                  <a:pt x="22" y="18"/>
                </a:lnTo>
                <a:lnTo>
                  <a:pt x="193" y="18"/>
                </a:lnTo>
                <a:lnTo>
                  <a:pt x="193" y="72"/>
                </a:lnTo>
                <a:lnTo>
                  <a:pt x="193" y="72"/>
                </a:lnTo>
                <a:lnTo>
                  <a:pt x="193" y="76"/>
                </a:lnTo>
                <a:lnTo>
                  <a:pt x="194" y="80"/>
                </a:lnTo>
                <a:lnTo>
                  <a:pt x="198" y="82"/>
                </a:lnTo>
                <a:lnTo>
                  <a:pt x="202" y="82"/>
                </a:lnTo>
                <a:lnTo>
                  <a:pt x="251" y="82"/>
                </a:lnTo>
                <a:lnTo>
                  <a:pt x="251" y="343"/>
                </a:lnTo>
                <a:close/>
                <a:moveTo>
                  <a:pt x="51" y="100"/>
                </a:moveTo>
                <a:lnTo>
                  <a:pt x="211" y="100"/>
                </a:lnTo>
                <a:lnTo>
                  <a:pt x="211" y="100"/>
                </a:lnTo>
                <a:lnTo>
                  <a:pt x="214" y="100"/>
                </a:lnTo>
                <a:lnTo>
                  <a:pt x="216" y="101"/>
                </a:lnTo>
                <a:lnTo>
                  <a:pt x="218" y="103"/>
                </a:lnTo>
                <a:lnTo>
                  <a:pt x="218" y="107"/>
                </a:lnTo>
                <a:lnTo>
                  <a:pt x="218" y="107"/>
                </a:lnTo>
                <a:lnTo>
                  <a:pt x="218" y="109"/>
                </a:lnTo>
                <a:lnTo>
                  <a:pt x="216" y="112"/>
                </a:lnTo>
                <a:lnTo>
                  <a:pt x="214" y="112"/>
                </a:lnTo>
                <a:lnTo>
                  <a:pt x="211" y="114"/>
                </a:lnTo>
                <a:lnTo>
                  <a:pt x="51" y="114"/>
                </a:lnTo>
                <a:lnTo>
                  <a:pt x="51" y="114"/>
                </a:lnTo>
                <a:lnTo>
                  <a:pt x="49" y="112"/>
                </a:lnTo>
                <a:lnTo>
                  <a:pt x="48" y="112"/>
                </a:lnTo>
                <a:lnTo>
                  <a:pt x="46" y="109"/>
                </a:lnTo>
                <a:lnTo>
                  <a:pt x="44" y="107"/>
                </a:lnTo>
                <a:lnTo>
                  <a:pt x="44" y="107"/>
                </a:lnTo>
                <a:lnTo>
                  <a:pt x="46" y="103"/>
                </a:lnTo>
                <a:lnTo>
                  <a:pt x="48" y="101"/>
                </a:lnTo>
                <a:lnTo>
                  <a:pt x="49" y="100"/>
                </a:lnTo>
                <a:lnTo>
                  <a:pt x="51" y="100"/>
                </a:lnTo>
                <a:lnTo>
                  <a:pt x="51" y="100"/>
                </a:lnTo>
                <a:close/>
                <a:moveTo>
                  <a:pt x="218" y="154"/>
                </a:moveTo>
                <a:lnTo>
                  <a:pt x="218" y="154"/>
                </a:lnTo>
                <a:lnTo>
                  <a:pt x="218" y="156"/>
                </a:lnTo>
                <a:lnTo>
                  <a:pt x="216" y="160"/>
                </a:lnTo>
                <a:lnTo>
                  <a:pt x="214" y="161"/>
                </a:lnTo>
                <a:lnTo>
                  <a:pt x="211" y="161"/>
                </a:lnTo>
                <a:lnTo>
                  <a:pt x="51" y="161"/>
                </a:lnTo>
                <a:lnTo>
                  <a:pt x="51" y="161"/>
                </a:lnTo>
                <a:lnTo>
                  <a:pt x="49" y="161"/>
                </a:lnTo>
                <a:lnTo>
                  <a:pt x="48" y="160"/>
                </a:lnTo>
                <a:lnTo>
                  <a:pt x="46" y="156"/>
                </a:lnTo>
                <a:lnTo>
                  <a:pt x="44" y="154"/>
                </a:lnTo>
                <a:lnTo>
                  <a:pt x="44" y="154"/>
                </a:lnTo>
                <a:lnTo>
                  <a:pt x="46" y="150"/>
                </a:lnTo>
                <a:lnTo>
                  <a:pt x="48" y="149"/>
                </a:lnTo>
                <a:lnTo>
                  <a:pt x="49" y="147"/>
                </a:lnTo>
                <a:lnTo>
                  <a:pt x="51" y="147"/>
                </a:lnTo>
                <a:lnTo>
                  <a:pt x="211" y="147"/>
                </a:lnTo>
                <a:lnTo>
                  <a:pt x="211" y="147"/>
                </a:lnTo>
                <a:lnTo>
                  <a:pt x="214" y="147"/>
                </a:lnTo>
                <a:lnTo>
                  <a:pt x="216" y="149"/>
                </a:lnTo>
                <a:lnTo>
                  <a:pt x="218" y="150"/>
                </a:lnTo>
                <a:lnTo>
                  <a:pt x="218" y="154"/>
                </a:lnTo>
                <a:lnTo>
                  <a:pt x="218" y="154"/>
                </a:lnTo>
                <a:close/>
                <a:moveTo>
                  <a:pt x="218" y="199"/>
                </a:moveTo>
                <a:lnTo>
                  <a:pt x="218" y="199"/>
                </a:lnTo>
                <a:lnTo>
                  <a:pt x="218" y="203"/>
                </a:lnTo>
                <a:lnTo>
                  <a:pt x="216" y="205"/>
                </a:lnTo>
                <a:lnTo>
                  <a:pt x="214" y="207"/>
                </a:lnTo>
                <a:lnTo>
                  <a:pt x="211" y="207"/>
                </a:lnTo>
                <a:lnTo>
                  <a:pt x="51" y="207"/>
                </a:lnTo>
                <a:lnTo>
                  <a:pt x="51" y="207"/>
                </a:lnTo>
                <a:lnTo>
                  <a:pt x="49" y="207"/>
                </a:lnTo>
                <a:lnTo>
                  <a:pt x="48" y="205"/>
                </a:lnTo>
                <a:lnTo>
                  <a:pt x="46" y="203"/>
                </a:lnTo>
                <a:lnTo>
                  <a:pt x="44" y="199"/>
                </a:lnTo>
                <a:lnTo>
                  <a:pt x="44" y="199"/>
                </a:lnTo>
                <a:lnTo>
                  <a:pt x="46" y="198"/>
                </a:lnTo>
                <a:lnTo>
                  <a:pt x="48" y="194"/>
                </a:lnTo>
                <a:lnTo>
                  <a:pt x="49" y="194"/>
                </a:lnTo>
                <a:lnTo>
                  <a:pt x="51" y="192"/>
                </a:lnTo>
                <a:lnTo>
                  <a:pt x="211" y="192"/>
                </a:lnTo>
                <a:lnTo>
                  <a:pt x="211" y="192"/>
                </a:lnTo>
                <a:lnTo>
                  <a:pt x="214" y="194"/>
                </a:lnTo>
                <a:lnTo>
                  <a:pt x="216" y="194"/>
                </a:lnTo>
                <a:lnTo>
                  <a:pt x="218" y="198"/>
                </a:lnTo>
                <a:lnTo>
                  <a:pt x="218" y="199"/>
                </a:lnTo>
                <a:lnTo>
                  <a:pt x="218" y="199"/>
                </a:lnTo>
                <a:close/>
                <a:moveTo>
                  <a:pt x="218" y="247"/>
                </a:moveTo>
                <a:lnTo>
                  <a:pt x="218" y="247"/>
                </a:lnTo>
                <a:lnTo>
                  <a:pt x="218" y="248"/>
                </a:lnTo>
                <a:lnTo>
                  <a:pt x="216" y="252"/>
                </a:lnTo>
                <a:lnTo>
                  <a:pt x="214" y="252"/>
                </a:lnTo>
                <a:lnTo>
                  <a:pt x="211" y="254"/>
                </a:lnTo>
                <a:lnTo>
                  <a:pt x="51" y="254"/>
                </a:lnTo>
                <a:lnTo>
                  <a:pt x="51" y="254"/>
                </a:lnTo>
                <a:lnTo>
                  <a:pt x="49" y="252"/>
                </a:lnTo>
                <a:lnTo>
                  <a:pt x="48" y="252"/>
                </a:lnTo>
                <a:lnTo>
                  <a:pt x="46" y="248"/>
                </a:lnTo>
                <a:lnTo>
                  <a:pt x="44" y="247"/>
                </a:lnTo>
                <a:lnTo>
                  <a:pt x="44" y="247"/>
                </a:lnTo>
                <a:lnTo>
                  <a:pt x="46" y="243"/>
                </a:lnTo>
                <a:lnTo>
                  <a:pt x="48" y="241"/>
                </a:lnTo>
                <a:lnTo>
                  <a:pt x="49" y="239"/>
                </a:lnTo>
                <a:lnTo>
                  <a:pt x="51" y="239"/>
                </a:lnTo>
                <a:lnTo>
                  <a:pt x="211" y="239"/>
                </a:lnTo>
                <a:lnTo>
                  <a:pt x="211" y="239"/>
                </a:lnTo>
                <a:lnTo>
                  <a:pt x="214" y="239"/>
                </a:lnTo>
                <a:lnTo>
                  <a:pt x="216" y="241"/>
                </a:lnTo>
                <a:lnTo>
                  <a:pt x="218" y="243"/>
                </a:lnTo>
                <a:lnTo>
                  <a:pt x="218" y="247"/>
                </a:lnTo>
                <a:lnTo>
                  <a:pt x="218" y="247"/>
                </a:lnTo>
                <a:close/>
              </a:path>
            </a:pathLst>
          </a:custGeom>
          <a:solidFill>
            <a:srgbClr val="ED2E6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39" name="Freeform 53"/>
          <p:cNvSpPr>
            <a:spLocks noEditPoints="1"/>
          </p:cNvSpPr>
          <p:nvPr/>
        </p:nvSpPr>
        <p:spPr bwMode="auto">
          <a:xfrm>
            <a:off x="5073650" y="3049286"/>
            <a:ext cx="417513" cy="458788"/>
          </a:xfrm>
          <a:custGeom>
            <a:avLst/>
            <a:gdLst/>
            <a:ahLst/>
            <a:cxnLst>
              <a:cxn ang="0">
                <a:pos x="61" y="230"/>
              </a:cxn>
              <a:cxn ang="0">
                <a:pos x="39" y="201"/>
              </a:cxn>
              <a:cxn ang="0">
                <a:pos x="29" y="167"/>
              </a:cxn>
              <a:cxn ang="0">
                <a:pos x="30" y="134"/>
              </a:cxn>
              <a:cxn ang="0">
                <a:pos x="52" y="85"/>
              </a:cxn>
              <a:cxn ang="0">
                <a:pos x="94" y="53"/>
              </a:cxn>
              <a:cxn ang="0">
                <a:pos x="110" y="18"/>
              </a:cxn>
              <a:cxn ang="0">
                <a:pos x="49" y="49"/>
              </a:cxn>
              <a:cxn ang="0">
                <a:pos x="9" y="105"/>
              </a:cxn>
              <a:cxn ang="0">
                <a:pos x="0" y="152"/>
              </a:cxn>
              <a:cxn ang="0">
                <a:pos x="3" y="183"/>
              </a:cxn>
              <a:cxn ang="0">
                <a:pos x="20" y="223"/>
              </a:cxn>
              <a:cxn ang="0">
                <a:pos x="47" y="257"/>
              </a:cxn>
              <a:cxn ang="0">
                <a:pos x="61" y="265"/>
              </a:cxn>
              <a:cxn ang="0">
                <a:pos x="74" y="256"/>
              </a:cxn>
              <a:cxn ang="0">
                <a:pos x="68" y="239"/>
              </a:cxn>
              <a:cxn ang="0">
                <a:pos x="228" y="49"/>
              </a:cxn>
              <a:cxn ang="0">
                <a:pos x="212" y="45"/>
              </a:cxn>
              <a:cxn ang="0">
                <a:pos x="203" y="58"/>
              </a:cxn>
              <a:cxn ang="0">
                <a:pos x="208" y="67"/>
              </a:cxn>
              <a:cxn ang="0">
                <a:pos x="232" y="94"/>
              </a:cxn>
              <a:cxn ang="0">
                <a:pos x="246" y="127"/>
              </a:cxn>
              <a:cxn ang="0">
                <a:pos x="250" y="152"/>
              </a:cxn>
              <a:cxn ang="0">
                <a:pos x="235" y="207"/>
              </a:cxn>
              <a:cxn ang="0">
                <a:pos x="199" y="245"/>
              </a:cxn>
              <a:cxn ang="0">
                <a:pos x="166" y="288"/>
              </a:cxn>
              <a:cxn ang="0">
                <a:pos x="210" y="272"/>
              </a:cxn>
              <a:cxn ang="0">
                <a:pos x="259" y="221"/>
              </a:cxn>
              <a:cxn ang="0">
                <a:pos x="277" y="165"/>
              </a:cxn>
              <a:cxn ang="0">
                <a:pos x="275" y="138"/>
              </a:cxn>
              <a:cxn ang="0">
                <a:pos x="264" y="94"/>
              </a:cxn>
              <a:cxn ang="0">
                <a:pos x="239" y="58"/>
              </a:cxn>
              <a:cxn ang="0">
                <a:pos x="123" y="71"/>
              </a:cxn>
              <a:cxn ang="0">
                <a:pos x="172" y="40"/>
              </a:cxn>
              <a:cxn ang="0">
                <a:pos x="168" y="29"/>
              </a:cxn>
              <a:cxn ang="0">
                <a:pos x="117" y="0"/>
              </a:cxn>
              <a:cxn ang="0">
                <a:pos x="110" y="9"/>
              </a:cxn>
              <a:cxn ang="0">
                <a:pos x="112" y="69"/>
              </a:cxn>
              <a:cxn ang="0">
                <a:pos x="123" y="71"/>
              </a:cxn>
              <a:cxn ang="0">
                <a:pos x="108" y="263"/>
              </a:cxn>
              <a:cxn ang="0">
                <a:pos x="105" y="270"/>
              </a:cxn>
              <a:cxn ang="0">
                <a:pos x="154" y="305"/>
              </a:cxn>
              <a:cxn ang="0">
                <a:pos x="163" y="306"/>
              </a:cxn>
              <a:cxn ang="0">
                <a:pos x="166" y="243"/>
              </a:cxn>
              <a:cxn ang="0">
                <a:pos x="163" y="236"/>
              </a:cxn>
              <a:cxn ang="0">
                <a:pos x="154" y="236"/>
              </a:cxn>
            </a:cxnLst>
            <a:rect l="0" t="0" r="r" b="b"/>
            <a:pathLst>
              <a:path w="277" h="306">
                <a:moveTo>
                  <a:pt x="68" y="239"/>
                </a:moveTo>
                <a:lnTo>
                  <a:pt x="68" y="239"/>
                </a:lnTo>
                <a:lnTo>
                  <a:pt x="61" y="230"/>
                </a:lnTo>
                <a:lnTo>
                  <a:pt x="52" y="223"/>
                </a:lnTo>
                <a:lnTo>
                  <a:pt x="45" y="212"/>
                </a:lnTo>
                <a:lnTo>
                  <a:pt x="39" y="201"/>
                </a:lnTo>
                <a:lnTo>
                  <a:pt x="34" y="190"/>
                </a:lnTo>
                <a:lnTo>
                  <a:pt x="30" y="178"/>
                </a:lnTo>
                <a:lnTo>
                  <a:pt x="29" y="167"/>
                </a:lnTo>
                <a:lnTo>
                  <a:pt x="29" y="152"/>
                </a:lnTo>
                <a:lnTo>
                  <a:pt x="29" y="152"/>
                </a:lnTo>
                <a:lnTo>
                  <a:pt x="30" y="134"/>
                </a:lnTo>
                <a:lnTo>
                  <a:pt x="34" y="116"/>
                </a:lnTo>
                <a:lnTo>
                  <a:pt x="41" y="100"/>
                </a:lnTo>
                <a:lnTo>
                  <a:pt x="52" y="85"/>
                </a:lnTo>
                <a:lnTo>
                  <a:pt x="63" y="72"/>
                </a:lnTo>
                <a:lnTo>
                  <a:pt x="78" y="62"/>
                </a:lnTo>
                <a:lnTo>
                  <a:pt x="94" y="53"/>
                </a:lnTo>
                <a:lnTo>
                  <a:pt x="110" y="47"/>
                </a:lnTo>
                <a:lnTo>
                  <a:pt x="110" y="18"/>
                </a:lnTo>
                <a:lnTo>
                  <a:pt x="110" y="18"/>
                </a:lnTo>
                <a:lnTo>
                  <a:pt x="88" y="25"/>
                </a:lnTo>
                <a:lnTo>
                  <a:pt x="67" y="34"/>
                </a:lnTo>
                <a:lnTo>
                  <a:pt x="49" y="49"/>
                </a:lnTo>
                <a:lnTo>
                  <a:pt x="32" y="65"/>
                </a:lnTo>
                <a:lnTo>
                  <a:pt x="20" y="85"/>
                </a:lnTo>
                <a:lnTo>
                  <a:pt x="9" y="105"/>
                </a:lnTo>
                <a:lnTo>
                  <a:pt x="3" y="129"/>
                </a:lnTo>
                <a:lnTo>
                  <a:pt x="1" y="141"/>
                </a:lnTo>
                <a:lnTo>
                  <a:pt x="0" y="152"/>
                </a:lnTo>
                <a:lnTo>
                  <a:pt x="0" y="152"/>
                </a:lnTo>
                <a:lnTo>
                  <a:pt x="1" y="169"/>
                </a:lnTo>
                <a:lnTo>
                  <a:pt x="3" y="183"/>
                </a:lnTo>
                <a:lnTo>
                  <a:pt x="7" y="198"/>
                </a:lnTo>
                <a:lnTo>
                  <a:pt x="12" y="210"/>
                </a:lnTo>
                <a:lnTo>
                  <a:pt x="20" y="223"/>
                </a:lnTo>
                <a:lnTo>
                  <a:pt x="29" y="236"/>
                </a:lnTo>
                <a:lnTo>
                  <a:pt x="38" y="247"/>
                </a:lnTo>
                <a:lnTo>
                  <a:pt x="47" y="257"/>
                </a:lnTo>
                <a:lnTo>
                  <a:pt x="47" y="257"/>
                </a:lnTo>
                <a:lnTo>
                  <a:pt x="56" y="263"/>
                </a:lnTo>
                <a:lnTo>
                  <a:pt x="61" y="265"/>
                </a:lnTo>
                <a:lnTo>
                  <a:pt x="68" y="263"/>
                </a:lnTo>
                <a:lnTo>
                  <a:pt x="72" y="259"/>
                </a:lnTo>
                <a:lnTo>
                  <a:pt x="74" y="256"/>
                </a:lnTo>
                <a:lnTo>
                  <a:pt x="76" y="250"/>
                </a:lnTo>
                <a:lnTo>
                  <a:pt x="74" y="245"/>
                </a:lnTo>
                <a:lnTo>
                  <a:pt x="68" y="239"/>
                </a:lnTo>
                <a:lnTo>
                  <a:pt x="68" y="239"/>
                </a:lnTo>
                <a:close/>
                <a:moveTo>
                  <a:pt x="228" y="49"/>
                </a:moveTo>
                <a:lnTo>
                  <a:pt x="228" y="49"/>
                </a:lnTo>
                <a:lnTo>
                  <a:pt x="223" y="45"/>
                </a:lnTo>
                <a:lnTo>
                  <a:pt x="217" y="45"/>
                </a:lnTo>
                <a:lnTo>
                  <a:pt x="212" y="45"/>
                </a:lnTo>
                <a:lnTo>
                  <a:pt x="208" y="49"/>
                </a:lnTo>
                <a:lnTo>
                  <a:pt x="204" y="53"/>
                </a:lnTo>
                <a:lnTo>
                  <a:pt x="203" y="58"/>
                </a:lnTo>
                <a:lnTo>
                  <a:pt x="204" y="62"/>
                </a:lnTo>
                <a:lnTo>
                  <a:pt x="208" y="67"/>
                </a:lnTo>
                <a:lnTo>
                  <a:pt x="208" y="67"/>
                </a:lnTo>
                <a:lnTo>
                  <a:pt x="217" y="74"/>
                </a:lnTo>
                <a:lnTo>
                  <a:pt x="224" y="83"/>
                </a:lnTo>
                <a:lnTo>
                  <a:pt x="232" y="94"/>
                </a:lnTo>
                <a:lnTo>
                  <a:pt x="237" y="105"/>
                </a:lnTo>
                <a:lnTo>
                  <a:pt x="243" y="116"/>
                </a:lnTo>
                <a:lnTo>
                  <a:pt x="246" y="127"/>
                </a:lnTo>
                <a:lnTo>
                  <a:pt x="248" y="140"/>
                </a:lnTo>
                <a:lnTo>
                  <a:pt x="250" y="152"/>
                </a:lnTo>
                <a:lnTo>
                  <a:pt x="250" y="152"/>
                </a:lnTo>
                <a:lnTo>
                  <a:pt x="248" y="172"/>
                </a:lnTo>
                <a:lnTo>
                  <a:pt x="243" y="190"/>
                </a:lnTo>
                <a:lnTo>
                  <a:pt x="235" y="207"/>
                </a:lnTo>
                <a:lnTo>
                  <a:pt x="226" y="221"/>
                </a:lnTo>
                <a:lnTo>
                  <a:pt x="214" y="234"/>
                </a:lnTo>
                <a:lnTo>
                  <a:pt x="199" y="245"/>
                </a:lnTo>
                <a:lnTo>
                  <a:pt x="183" y="254"/>
                </a:lnTo>
                <a:lnTo>
                  <a:pt x="166" y="259"/>
                </a:lnTo>
                <a:lnTo>
                  <a:pt x="166" y="288"/>
                </a:lnTo>
                <a:lnTo>
                  <a:pt x="166" y="288"/>
                </a:lnTo>
                <a:lnTo>
                  <a:pt x="188" y="281"/>
                </a:lnTo>
                <a:lnTo>
                  <a:pt x="210" y="272"/>
                </a:lnTo>
                <a:lnTo>
                  <a:pt x="228" y="257"/>
                </a:lnTo>
                <a:lnTo>
                  <a:pt x="244" y="241"/>
                </a:lnTo>
                <a:lnTo>
                  <a:pt x="259" y="221"/>
                </a:lnTo>
                <a:lnTo>
                  <a:pt x="268" y="201"/>
                </a:lnTo>
                <a:lnTo>
                  <a:pt x="275" y="178"/>
                </a:lnTo>
                <a:lnTo>
                  <a:pt x="277" y="165"/>
                </a:lnTo>
                <a:lnTo>
                  <a:pt x="277" y="152"/>
                </a:lnTo>
                <a:lnTo>
                  <a:pt x="277" y="152"/>
                </a:lnTo>
                <a:lnTo>
                  <a:pt x="275" y="138"/>
                </a:lnTo>
                <a:lnTo>
                  <a:pt x="273" y="123"/>
                </a:lnTo>
                <a:lnTo>
                  <a:pt x="270" y="109"/>
                </a:lnTo>
                <a:lnTo>
                  <a:pt x="264" y="94"/>
                </a:lnTo>
                <a:lnTo>
                  <a:pt x="257" y="82"/>
                </a:lnTo>
                <a:lnTo>
                  <a:pt x="248" y="69"/>
                </a:lnTo>
                <a:lnTo>
                  <a:pt x="239" y="58"/>
                </a:lnTo>
                <a:lnTo>
                  <a:pt x="228" y="49"/>
                </a:lnTo>
                <a:lnTo>
                  <a:pt x="228" y="49"/>
                </a:lnTo>
                <a:close/>
                <a:moveTo>
                  <a:pt x="123" y="71"/>
                </a:moveTo>
                <a:lnTo>
                  <a:pt x="168" y="43"/>
                </a:lnTo>
                <a:lnTo>
                  <a:pt x="168" y="43"/>
                </a:lnTo>
                <a:lnTo>
                  <a:pt x="172" y="40"/>
                </a:lnTo>
                <a:lnTo>
                  <a:pt x="174" y="36"/>
                </a:lnTo>
                <a:lnTo>
                  <a:pt x="172" y="33"/>
                </a:lnTo>
                <a:lnTo>
                  <a:pt x="168" y="29"/>
                </a:lnTo>
                <a:lnTo>
                  <a:pt x="123" y="2"/>
                </a:lnTo>
                <a:lnTo>
                  <a:pt x="123" y="2"/>
                </a:lnTo>
                <a:lnTo>
                  <a:pt x="117" y="0"/>
                </a:lnTo>
                <a:lnTo>
                  <a:pt x="114" y="0"/>
                </a:lnTo>
                <a:lnTo>
                  <a:pt x="112" y="4"/>
                </a:lnTo>
                <a:lnTo>
                  <a:pt x="110" y="9"/>
                </a:lnTo>
                <a:lnTo>
                  <a:pt x="112" y="63"/>
                </a:lnTo>
                <a:lnTo>
                  <a:pt x="112" y="63"/>
                </a:lnTo>
                <a:lnTo>
                  <a:pt x="112" y="69"/>
                </a:lnTo>
                <a:lnTo>
                  <a:pt x="116" y="71"/>
                </a:lnTo>
                <a:lnTo>
                  <a:pt x="119" y="72"/>
                </a:lnTo>
                <a:lnTo>
                  <a:pt x="123" y="71"/>
                </a:lnTo>
                <a:lnTo>
                  <a:pt x="123" y="71"/>
                </a:lnTo>
                <a:close/>
                <a:moveTo>
                  <a:pt x="154" y="236"/>
                </a:moveTo>
                <a:lnTo>
                  <a:pt x="108" y="263"/>
                </a:lnTo>
                <a:lnTo>
                  <a:pt x="108" y="263"/>
                </a:lnTo>
                <a:lnTo>
                  <a:pt x="105" y="266"/>
                </a:lnTo>
                <a:lnTo>
                  <a:pt x="105" y="270"/>
                </a:lnTo>
                <a:lnTo>
                  <a:pt x="105" y="274"/>
                </a:lnTo>
                <a:lnTo>
                  <a:pt x="108" y="277"/>
                </a:lnTo>
                <a:lnTo>
                  <a:pt x="154" y="305"/>
                </a:lnTo>
                <a:lnTo>
                  <a:pt x="154" y="305"/>
                </a:lnTo>
                <a:lnTo>
                  <a:pt x="159" y="306"/>
                </a:lnTo>
                <a:lnTo>
                  <a:pt x="163" y="306"/>
                </a:lnTo>
                <a:lnTo>
                  <a:pt x="165" y="303"/>
                </a:lnTo>
                <a:lnTo>
                  <a:pt x="166" y="297"/>
                </a:lnTo>
                <a:lnTo>
                  <a:pt x="166" y="243"/>
                </a:lnTo>
                <a:lnTo>
                  <a:pt x="166" y="243"/>
                </a:lnTo>
                <a:lnTo>
                  <a:pt x="165" y="237"/>
                </a:lnTo>
                <a:lnTo>
                  <a:pt x="163" y="236"/>
                </a:lnTo>
                <a:lnTo>
                  <a:pt x="159" y="234"/>
                </a:lnTo>
                <a:lnTo>
                  <a:pt x="154" y="236"/>
                </a:lnTo>
                <a:lnTo>
                  <a:pt x="154" y="236"/>
                </a:lnTo>
                <a:close/>
              </a:path>
            </a:pathLst>
          </a:custGeom>
          <a:solidFill>
            <a:srgbClr val="ED2E6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0" name="Freeform 59"/>
          <p:cNvSpPr>
            <a:spLocks noEditPoints="1"/>
          </p:cNvSpPr>
          <p:nvPr/>
        </p:nvSpPr>
        <p:spPr bwMode="auto">
          <a:xfrm>
            <a:off x="1411288" y="2061861"/>
            <a:ext cx="430212" cy="430213"/>
          </a:xfrm>
          <a:custGeom>
            <a:avLst/>
            <a:gdLst/>
            <a:ahLst/>
            <a:cxnLst>
              <a:cxn ang="0">
                <a:pos x="129" y="1"/>
              </a:cxn>
              <a:cxn ang="0">
                <a:pos x="87" y="12"/>
              </a:cxn>
              <a:cxn ang="0">
                <a:pos x="53" y="32"/>
              </a:cxn>
              <a:cxn ang="0">
                <a:pos x="26" y="63"/>
              </a:cxn>
              <a:cxn ang="0">
                <a:pos x="8" y="101"/>
              </a:cxn>
              <a:cxn ang="0">
                <a:pos x="0" y="143"/>
              </a:cxn>
              <a:cxn ang="0">
                <a:pos x="4" y="172"/>
              </a:cxn>
              <a:cxn ang="0">
                <a:pos x="19" y="212"/>
              </a:cxn>
              <a:cxn ang="0">
                <a:pos x="42" y="244"/>
              </a:cxn>
              <a:cxn ang="0">
                <a:pos x="75" y="270"/>
              </a:cxn>
              <a:cxn ang="0">
                <a:pos x="115" y="284"/>
              </a:cxn>
              <a:cxn ang="0">
                <a:pos x="144" y="286"/>
              </a:cxn>
              <a:cxn ang="0">
                <a:pos x="185" y="281"/>
              </a:cxn>
              <a:cxn ang="0">
                <a:pos x="223" y="263"/>
              </a:cxn>
              <a:cxn ang="0">
                <a:pos x="254" y="235"/>
              </a:cxn>
              <a:cxn ang="0">
                <a:pos x="276" y="199"/>
              </a:cxn>
              <a:cxn ang="0">
                <a:pos x="285" y="157"/>
              </a:cxn>
              <a:cxn ang="0">
                <a:pos x="285" y="128"/>
              </a:cxn>
              <a:cxn ang="0">
                <a:pos x="276" y="89"/>
              </a:cxn>
              <a:cxn ang="0">
                <a:pos x="254" y="52"/>
              </a:cxn>
              <a:cxn ang="0">
                <a:pos x="223" y="25"/>
              </a:cxn>
              <a:cxn ang="0">
                <a:pos x="185" y="7"/>
              </a:cxn>
              <a:cxn ang="0">
                <a:pos x="144" y="0"/>
              </a:cxn>
              <a:cxn ang="0">
                <a:pos x="144" y="252"/>
              </a:cxn>
              <a:cxn ang="0">
                <a:pos x="102" y="243"/>
              </a:cxn>
              <a:cxn ang="0">
                <a:pos x="55" y="203"/>
              </a:cxn>
              <a:cxn ang="0">
                <a:pos x="37" y="154"/>
              </a:cxn>
              <a:cxn ang="0">
                <a:pos x="37" y="132"/>
              </a:cxn>
              <a:cxn ang="0">
                <a:pos x="55" y="83"/>
              </a:cxn>
              <a:cxn ang="0">
                <a:pos x="102" y="45"/>
              </a:cxn>
              <a:cxn ang="0">
                <a:pos x="144" y="36"/>
              </a:cxn>
              <a:cxn ang="0">
                <a:pos x="165" y="38"/>
              </a:cxn>
              <a:cxn ang="0">
                <a:pos x="220" y="67"/>
              </a:cxn>
              <a:cxn ang="0">
                <a:pos x="249" y="121"/>
              </a:cxn>
              <a:cxn ang="0">
                <a:pos x="251" y="143"/>
              </a:cxn>
              <a:cxn ang="0">
                <a:pos x="241" y="185"/>
              </a:cxn>
              <a:cxn ang="0">
                <a:pos x="203" y="232"/>
              </a:cxn>
              <a:cxn ang="0">
                <a:pos x="154" y="250"/>
              </a:cxn>
              <a:cxn ang="0">
                <a:pos x="232" y="143"/>
              </a:cxn>
              <a:cxn ang="0">
                <a:pos x="227" y="156"/>
              </a:cxn>
              <a:cxn ang="0">
                <a:pos x="144" y="161"/>
              </a:cxn>
              <a:cxn ang="0">
                <a:pos x="131" y="156"/>
              </a:cxn>
              <a:cxn ang="0">
                <a:pos x="125" y="72"/>
              </a:cxn>
              <a:cxn ang="0">
                <a:pos x="131" y="60"/>
              </a:cxn>
              <a:cxn ang="0">
                <a:pos x="144" y="54"/>
              </a:cxn>
              <a:cxn ang="0">
                <a:pos x="160" y="65"/>
              </a:cxn>
              <a:cxn ang="0">
                <a:pos x="214" y="125"/>
              </a:cxn>
              <a:cxn ang="0">
                <a:pos x="227" y="130"/>
              </a:cxn>
              <a:cxn ang="0">
                <a:pos x="232" y="143"/>
              </a:cxn>
            </a:cxnLst>
            <a:rect l="0" t="0" r="r" b="b"/>
            <a:pathLst>
              <a:path w="287" h="286">
                <a:moveTo>
                  <a:pt x="144" y="0"/>
                </a:moveTo>
                <a:lnTo>
                  <a:pt x="144" y="0"/>
                </a:lnTo>
                <a:lnTo>
                  <a:pt x="129" y="1"/>
                </a:lnTo>
                <a:lnTo>
                  <a:pt x="115" y="3"/>
                </a:lnTo>
                <a:lnTo>
                  <a:pt x="100" y="7"/>
                </a:lnTo>
                <a:lnTo>
                  <a:pt x="87" y="12"/>
                </a:lnTo>
                <a:lnTo>
                  <a:pt x="75" y="18"/>
                </a:lnTo>
                <a:lnTo>
                  <a:pt x="64" y="25"/>
                </a:lnTo>
                <a:lnTo>
                  <a:pt x="53" y="32"/>
                </a:lnTo>
                <a:lnTo>
                  <a:pt x="42" y="43"/>
                </a:lnTo>
                <a:lnTo>
                  <a:pt x="33" y="52"/>
                </a:lnTo>
                <a:lnTo>
                  <a:pt x="26" y="63"/>
                </a:lnTo>
                <a:lnTo>
                  <a:pt x="19" y="76"/>
                </a:lnTo>
                <a:lnTo>
                  <a:pt x="11" y="89"/>
                </a:lnTo>
                <a:lnTo>
                  <a:pt x="8" y="101"/>
                </a:lnTo>
                <a:lnTo>
                  <a:pt x="4" y="114"/>
                </a:lnTo>
                <a:lnTo>
                  <a:pt x="0" y="128"/>
                </a:lnTo>
                <a:lnTo>
                  <a:pt x="0" y="143"/>
                </a:lnTo>
                <a:lnTo>
                  <a:pt x="0" y="143"/>
                </a:lnTo>
                <a:lnTo>
                  <a:pt x="0" y="157"/>
                </a:lnTo>
                <a:lnTo>
                  <a:pt x="4" y="172"/>
                </a:lnTo>
                <a:lnTo>
                  <a:pt x="8" y="186"/>
                </a:lnTo>
                <a:lnTo>
                  <a:pt x="11" y="199"/>
                </a:lnTo>
                <a:lnTo>
                  <a:pt x="19" y="212"/>
                </a:lnTo>
                <a:lnTo>
                  <a:pt x="26" y="223"/>
                </a:lnTo>
                <a:lnTo>
                  <a:pt x="33" y="235"/>
                </a:lnTo>
                <a:lnTo>
                  <a:pt x="42" y="244"/>
                </a:lnTo>
                <a:lnTo>
                  <a:pt x="53" y="253"/>
                </a:lnTo>
                <a:lnTo>
                  <a:pt x="64" y="263"/>
                </a:lnTo>
                <a:lnTo>
                  <a:pt x="75" y="270"/>
                </a:lnTo>
                <a:lnTo>
                  <a:pt x="87" y="275"/>
                </a:lnTo>
                <a:lnTo>
                  <a:pt x="100" y="281"/>
                </a:lnTo>
                <a:lnTo>
                  <a:pt x="115" y="284"/>
                </a:lnTo>
                <a:lnTo>
                  <a:pt x="129" y="286"/>
                </a:lnTo>
                <a:lnTo>
                  <a:pt x="144" y="286"/>
                </a:lnTo>
                <a:lnTo>
                  <a:pt x="144" y="286"/>
                </a:lnTo>
                <a:lnTo>
                  <a:pt x="158" y="286"/>
                </a:lnTo>
                <a:lnTo>
                  <a:pt x="173" y="284"/>
                </a:lnTo>
                <a:lnTo>
                  <a:pt x="185" y="281"/>
                </a:lnTo>
                <a:lnTo>
                  <a:pt x="200" y="275"/>
                </a:lnTo>
                <a:lnTo>
                  <a:pt x="212" y="270"/>
                </a:lnTo>
                <a:lnTo>
                  <a:pt x="223" y="263"/>
                </a:lnTo>
                <a:lnTo>
                  <a:pt x="234" y="253"/>
                </a:lnTo>
                <a:lnTo>
                  <a:pt x="245" y="244"/>
                </a:lnTo>
                <a:lnTo>
                  <a:pt x="254" y="235"/>
                </a:lnTo>
                <a:lnTo>
                  <a:pt x="261" y="223"/>
                </a:lnTo>
                <a:lnTo>
                  <a:pt x="269" y="212"/>
                </a:lnTo>
                <a:lnTo>
                  <a:pt x="276" y="199"/>
                </a:lnTo>
                <a:lnTo>
                  <a:pt x="280" y="186"/>
                </a:lnTo>
                <a:lnTo>
                  <a:pt x="283" y="172"/>
                </a:lnTo>
                <a:lnTo>
                  <a:pt x="285" y="157"/>
                </a:lnTo>
                <a:lnTo>
                  <a:pt x="287" y="143"/>
                </a:lnTo>
                <a:lnTo>
                  <a:pt x="287" y="143"/>
                </a:lnTo>
                <a:lnTo>
                  <a:pt x="285" y="128"/>
                </a:lnTo>
                <a:lnTo>
                  <a:pt x="283" y="114"/>
                </a:lnTo>
                <a:lnTo>
                  <a:pt x="280" y="101"/>
                </a:lnTo>
                <a:lnTo>
                  <a:pt x="276" y="89"/>
                </a:lnTo>
                <a:lnTo>
                  <a:pt x="269" y="76"/>
                </a:lnTo>
                <a:lnTo>
                  <a:pt x="261" y="63"/>
                </a:lnTo>
                <a:lnTo>
                  <a:pt x="254" y="52"/>
                </a:lnTo>
                <a:lnTo>
                  <a:pt x="245" y="43"/>
                </a:lnTo>
                <a:lnTo>
                  <a:pt x="234" y="32"/>
                </a:lnTo>
                <a:lnTo>
                  <a:pt x="223" y="25"/>
                </a:lnTo>
                <a:lnTo>
                  <a:pt x="212" y="18"/>
                </a:lnTo>
                <a:lnTo>
                  <a:pt x="200" y="12"/>
                </a:lnTo>
                <a:lnTo>
                  <a:pt x="185" y="7"/>
                </a:lnTo>
                <a:lnTo>
                  <a:pt x="173" y="3"/>
                </a:lnTo>
                <a:lnTo>
                  <a:pt x="158" y="1"/>
                </a:lnTo>
                <a:lnTo>
                  <a:pt x="144" y="0"/>
                </a:lnTo>
                <a:lnTo>
                  <a:pt x="144" y="0"/>
                </a:lnTo>
                <a:close/>
                <a:moveTo>
                  <a:pt x="144" y="252"/>
                </a:moveTo>
                <a:lnTo>
                  <a:pt x="144" y="252"/>
                </a:lnTo>
                <a:lnTo>
                  <a:pt x="133" y="250"/>
                </a:lnTo>
                <a:lnTo>
                  <a:pt x="122" y="248"/>
                </a:lnTo>
                <a:lnTo>
                  <a:pt x="102" y="243"/>
                </a:lnTo>
                <a:lnTo>
                  <a:pt x="84" y="232"/>
                </a:lnTo>
                <a:lnTo>
                  <a:pt x="67" y="219"/>
                </a:lnTo>
                <a:lnTo>
                  <a:pt x="55" y="203"/>
                </a:lnTo>
                <a:lnTo>
                  <a:pt x="44" y="185"/>
                </a:lnTo>
                <a:lnTo>
                  <a:pt x="38" y="165"/>
                </a:lnTo>
                <a:lnTo>
                  <a:pt x="37" y="154"/>
                </a:lnTo>
                <a:lnTo>
                  <a:pt x="37" y="143"/>
                </a:lnTo>
                <a:lnTo>
                  <a:pt x="37" y="143"/>
                </a:lnTo>
                <a:lnTo>
                  <a:pt x="37" y="132"/>
                </a:lnTo>
                <a:lnTo>
                  <a:pt x="38" y="121"/>
                </a:lnTo>
                <a:lnTo>
                  <a:pt x="44" y="101"/>
                </a:lnTo>
                <a:lnTo>
                  <a:pt x="55" y="83"/>
                </a:lnTo>
                <a:lnTo>
                  <a:pt x="67" y="67"/>
                </a:lnTo>
                <a:lnTo>
                  <a:pt x="84" y="54"/>
                </a:lnTo>
                <a:lnTo>
                  <a:pt x="102" y="45"/>
                </a:lnTo>
                <a:lnTo>
                  <a:pt x="122" y="38"/>
                </a:lnTo>
                <a:lnTo>
                  <a:pt x="133" y="36"/>
                </a:lnTo>
                <a:lnTo>
                  <a:pt x="144" y="36"/>
                </a:lnTo>
                <a:lnTo>
                  <a:pt x="144" y="36"/>
                </a:lnTo>
                <a:lnTo>
                  <a:pt x="154" y="36"/>
                </a:lnTo>
                <a:lnTo>
                  <a:pt x="165" y="38"/>
                </a:lnTo>
                <a:lnTo>
                  <a:pt x="185" y="45"/>
                </a:lnTo>
                <a:lnTo>
                  <a:pt x="203" y="54"/>
                </a:lnTo>
                <a:lnTo>
                  <a:pt x="220" y="67"/>
                </a:lnTo>
                <a:lnTo>
                  <a:pt x="232" y="83"/>
                </a:lnTo>
                <a:lnTo>
                  <a:pt x="241" y="101"/>
                </a:lnTo>
                <a:lnTo>
                  <a:pt x="249" y="121"/>
                </a:lnTo>
                <a:lnTo>
                  <a:pt x="251" y="132"/>
                </a:lnTo>
                <a:lnTo>
                  <a:pt x="251" y="143"/>
                </a:lnTo>
                <a:lnTo>
                  <a:pt x="251" y="143"/>
                </a:lnTo>
                <a:lnTo>
                  <a:pt x="251" y="154"/>
                </a:lnTo>
                <a:lnTo>
                  <a:pt x="249" y="165"/>
                </a:lnTo>
                <a:lnTo>
                  <a:pt x="241" y="185"/>
                </a:lnTo>
                <a:lnTo>
                  <a:pt x="232" y="203"/>
                </a:lnTo>
                <a:lnTo>
                  <a:pt x="220" y="219"/>
                </a:lnTo>
                <a:lnTo>
                  <a:pt x="203" y="232"/>
                </a:lnTo>
                <a:lnTo>
                  <a:pt x="185" y="243"/>
                </a:lnTo>
                <a:lnTo>
                  <a:pt x="165" y="248"/>
                </a:lnTo>
                <a:lnTo>
                  <a:pt x="154" y="250"/>
                </a:lnTo>
                <a:lnTo>
                  <a:pt x="144" y="252"/>
                </a:lnTo>
                <a:lnTo>
                  <a:pt x="144" y="252"/>
                </a:lnTo>
                <a:close/>
                <a:moveTo>
                  <a:pt x="232" y="143"/>
                </a:moveTo>
                <a:lnTo>
                  <a:pt x="232" y="143"/>
                </a:lnTo>
                <a:lnTo>
                  <a:pt x="231" y="150"/>
                </a:lnTo>
                <a:lnTo>
                  <a:pt x="227" y="156"/>
                </a:lnTo>
                <a:lnTo>
                  <a:pt x="222" y="159"/>
                </a:lnTo>
                <a:lnTo>
                  <a:pt x="214" y="161"/>
                </a:lnTo>
                <a:lnTo>
                  <a:pt x="144" y="161"/>
                </a:lnTo>
                <a:lnTo>
                  <a:pt x="144" y="161"/>
                </a:lnTo>
                <a:lnTo>
                  <a:pt x="136" y="159"/>
                </a:lnTo>
                <a:lnTo>
                  <a:pt x="131" y="156"/>
                </a:lnTo>
                <a:lnTo>
                  <a:pt x="127" y="150"/>
                </a:lnTo>
                <a:lnTo>
                  <a:pt x="125" y="143"/>
                </a:lnTo>
                <a:lnTo>
                  <a:pt x="125" y="72"/>
                </a:lnTo>
                <a:lnTo>
                  <a:pt x="125" y="72"/>
                </a:lnTo>
                <a:lnTo>
                  <a:pt x="127" y="65"/>
                </a:lnTo>
                <a:lnTo>
                  <a:pt x="131" y="60"/>
                </a:lnTo>
                <a:lnTo>
                  <a:pt x="136" y="56"/>
                </a:lnTo>
                <a:lnTo>
                  <a:pt x="144" y="54"/>
                </a:lnTo>
                <a:lnTo>
                  <a:pt x="144" y="54"/>
                </a:lnTo>
                <a:lnTo>
                  <a:pt x="151" y="56"/>
                </a:lnTo>
                <a:lnTo>
                  <a:pt x="156" y="60"/>
                </a:lnTo>
                <a:lnTo>
                  <a:pt x="160" y="65"/>
                </a:lnTo>
                <a:lnTo>
                  <a:pt x="162" y="72"/>
                </a:lnTo>
                <a:lnTo>
                  <a:pt x="162" y="125"/>
                </a:lnTo>
                <a:lnTo>
                  <a:pt x="214" y="125"/>
                </a:lnTo>
                <a:lnTo>
                  <a:pt x="214" y="125"/>
                </a:lnTo>
                <a:lnTo>
                  <a:pt x="222" y="127"/>
                </a:lnTo>
                <a:lnTo>
                  <a:pt x="227" y="130"/>
                </a:lnTo>
                <a:lnTo>
                  <a:pt x="231" y="136"/>
                </a:lnTo>
                <a:lnTo>
                  <a:pt x="232" y="143"/>
                </a:lnTo>
                <a:lnTo>
                  <a:pt x="232" y="143"/>
                </a:lnTo>
                <a:close/>
              </a:path>
            </a:pathLst>
          </a:custGeom>
          <a:solidFill>
            <a:srgbClr val="ED2E6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1" name="Freeform 60"/>
          <p:cNvSpPr>
            <a:spLocks noEditPoints="1"/>
          </p:cNvSpPr>
          <p:nvPr/>
        </p:nvSpPr>
        <p:spPr bwMode="auto">
          <a:xfrm>
            <a:off x="3857625" y="2065036"/>
            <a:ext cx="427038" cy="428625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11" y="2"/>
              </a:cxn>
              <a:cxn ang="0">
                <a:pos x="0" y="11"/>
              </a:cxn>
              <a:cxn ang="0">
                <a:pos x="0" y="269"/>
              </a:cxn>
              <a:cxn ang="0">
                <a:pos x="0" y="276"/>
              </a:cxn>
              <a:cxn ang="0">
                <a:pos x="11" y="285"/>
              </a:cxn>
              <a:cxn ang="0">
                <a:pos x="267" y="287"/>
              </a:cxn>
              <a:cxn ang="0">
                <a:pos x="274" y="285"/>
              </a:cxn>
              <a:cxn ang="0">
                <a:pos x="283" y="276"/>
              </a:cxn>
              <a:cxn ang="0">
                <a:pos x="285" y="19"/>
              </a:cxn>
              <a:cxn ang="0">
                <a:pos x="283" y="11"/>
              </a:cxn>
              <a:cxn ang="0">
                <a:pos x="274" y="2"/>
              </a:cxn>
              <a:cxn ang="0">
                <a:pos x="267" y="0"/>
              </a:cxn>
              <a:cxn ang="0">
                <a:pos x="18" y="269"/>
              </a:cxn>
              <a:cxn ang="0">
                <a:pos x="53" y="233"/>
              </a:cxn>
              <a:cxn ang="0">
                <a:pos x="53" y="198"/>
              </a:cxn>
              <a:cxn ang="0">
                <a:pos x="18" y="162"/>
              </a:cxn>
              <a:cxn ang="0">
                <a:pos x="53" y="198"/>
              </a:cxn>
              <a:cxn ang="0">
                <a:pos x="18" y="126"/>
              </a:cxn>
              <a:cxn ang="0">
                <a:pos x="53" y="91"/>
              </a:cxn>
              <a:cxn ang="0">
                <a:pos x="53" y="55"/>
              </a:cxn>
              <a:cxn ang="0">
                <a:pos x="18" y="19"/>
              </a:cxn>
              <a:cxn ang="0">
                <a:pos x="53" y="55"/>
              </a:cxn>
              <a:cxn ang="0">
                <a:pos x="71" y="269"/>
              </a:cxn>
              <a:cxn ang="0">
                <a:pos x="214" y="180"/>
              </a:cxn>
              <a:cxn ang="0">
                <a:pos x="214" y="162"/>
              </a:cxn>
              <a:cxn ang="0">
                <a:pos x="71" y="19"/>
              </a:cxn>
              <a:cxn ang="0">
                <a:pos x="214" y="162"/>
              </a:cxn>
              <a:cxn ang="0">
                <a:pos x="232" y="269"/>
              </a:cxn>
              <a:cxn ang="0">
                <a:pos x="267" y="233"/>
              </a:cxn>
              <a:cxn ang="0">
                <a:pos x="267" y="198"/>
              </a:cxn>
              <a:cxn ang="0">
                <a:pos x="232" y="162"/>
              </a:cxn>
              <a:cxn ang="0">
                <a:pos x="267" y="198"/>
              </a:cxn>
              <a:cxn ang="0">
                <a:pos x="232" y="126"/>
              </a:cxn>
              <a:cxn ang="0">
                <a:pos x="267" y="91"/>
              </a:cxn>
              <a:cxn ang="0">
                <a:pos x="267" y="55"/>
              </a:cxn>
              <a:cxn ang="0">
                <a:pos x="232" y="19"/>
              </a:cxn>
              <a:cxn ang="0">
                <a:pos x="267" y="55"/>
              </a:cxn>
            </a:cxnLst>
            <a:rect l="0" t="0" r="r" b="b"/>
            <a:pathLst>
              <a:path w="285" h="287">
                <a:moveTo>
                  <a:pt x="267" y="0"/>
                </a:moveTo>
                <a:lnTo>
                  <a:pt x="18" y="0"/>
                </a:lnTo>
                <a:lnTo>
                  <a:pt x="18" y="0"/>
                </a:lnTo>
                <a:lnTo>
                  <a:pt x="11" y="2"/>
                </a:lnTo>
                <a:lnTo>
                  <a:pt x="6" y="6"/>
                </a:lnTo>
                <a:lnTo>
                  <a:pt x="0" y="11"/>
                </a:lnTo>
                <a:lnTo>
                  <a:pt x="0" y="19"/>
                </a:lnTo>
                <a:lnTo>
                  <a:pt x="0" y="269"/>
                </a:lnTo>
                <a:lnTo>
                  <a:pt x="0" y="269"/>
                </a:lnTo>
                <a:lnTo>
                  <a:pt x="0" y="276"/>
                </a:lnTo>
                <a:lnTo>
                  <a:pt x="6" y="281"/>
                </a:lnTo>
                <a:lnTo>
                  <a:pt x="11" y="285"/>
                </a:lnTo>
                <a:lnTo>
                  <a:pt x="18" y="287"/>
                </a:lnTo>
                <a:lnTo>
                  <a:pt x="267" y="287"/>
                </a:lnTo>
                <a:lnTo>
                  <a:pt x="267" y="287"/>
                </a:lnTo>
                <a:lnTo>
                  <a:pt x="274" y="285"/>
                </a:lnTo>
                <a:lnTo>
                  <a:pt x="279" y="281"/>
                </a:lnTo>
                <a:lnTo>
                  <a:pt x="283" y="276"/>
                </a:lnTo>
                <a:lnTo>
                  <a:pt x="285" y="269"/>
                </a:lnTo>
                <a:lnTo>
                  <a:pt x="285" y="19"/>
                </a:lnTo>
                <a:lnTo>
                  <a:pt x="285" y="19"/>
                </a:lnTo>
                <a:lnTo>
                  <a:pt x="283" y="11"/>
                </a:lnTo>
                <a:lnTo>
                  <a:pt x="279" y="6"/>
                </a:lnTo>
                <a:lnTo>
                  <a:pt x="274" y="2"/>
                </a:lnTo>
                <a:lnTo>
                  <a:pt x="267" y="0"/>
                </a:lnTo>
                <a:lnTo>
                  <a:pt x="267" y="0"/>
                </a:lnTo>
                <a:close/>
                <a:moveTo>
                  <a:pt x="53" y="269"/>
                </a:moveTo>
                <a:lnTo>
                  <a:pt x="18" y="269"/>
                </a:lnTo>
                <a:lnTo>
                  <a:pt x="18" y="233"/>
                </a:lnTo>
                <a:lnTo>
                  <a:pt x="53" y="233"/>
                </a:lnTo>
                <a:lnTo>
                  <a:pt x="53" y="269"/>
                </a:lnTo>
                <a:close/>
                <a:moveTo>
                  <a:pt x="53" y="198"/>
                </a:moveTo>
                <a:lnTo>
                  <a:pt x="18" y="198"/>
                </a:lnTo>
                <a:lnTo>
                  <a:pt x="18" y="162"/>
                </a:lnTo>
                <a:lnTo>
                  <a:pt x="53" y="162"/>
                </a:lnTo>
                <a:lnTo>
                  <a:pt x="53" y="198"/>
                </a:lnTo>
                <a:close/>
                <a:moveTo>
                  <a:pt x="53" y="126"/>
                </a:moveTo>
                <a:lnTo>
                  <a:pt x="18" y="126"/>
                </a:lnTo>
                <a:lnTo>
                  <a:pt x="18" y="91"/>
                </a:lnTo>
                <a:lnTo>
                  <a:pt x="53" y="91"/>
                </a:lnTo>
                <a:lnTo>
                  <a:pt x="53" y="126"/>
                </a:lnTo>
                <a:close/>
                <a:moveTo>
                  <a:pt x="53" y="55"/>
                </a:moveTo>
                <a:lnTo>
                  <a:pt x="18" y="55"/>
                </a:lnTo>
                <a:lnTo>
                  <a:pt x="18" y="19"/>
                </a:lnTo>
                <a:lnTo>
                  <a:pt x="53" y="19"/>
                </a:lnTo>
                <a:lnTo>
                  <a:pt x="53" y="55"/>
                </a:lnTo>
                <a:close/>
                <a:moveTo>
                  <a:pt x="214" y="269"/>
                </a:moveTo>
                <a:lnTo>
                  <a:pt x="71" y="269"/>
                </a:lnTo>
                <a:lnTo>
                  <a:pt x="71" y="180"/>
                </a:lnTo>
                <a:lnTo>
                  <a:pt x="214" y="180"/>
                </a:lnTo>
                <a:lnTo>
                  <a:pt x="214" y="269"/>
                </a:lnTo>
                <a:close/>
                <a:moveTo>
                  <a:pt x="214" y="162"/>
                </a:moveTo>
                <a:lnTo>
                  <a:pt x="71" y="162"/>
                </a:lnTo>
                <a:lnTo>
                  <a:pt x="71" y="19"/>
                </a:lnTo>
                <a:lnTo>
                  <a:pt x="214" y="19"/>
                </a:lnTo>
                <a:lnTo>
                  <a:pt x="214" y="162"/>
                </a:lnTo>
                <a:close/>
                <a:moveTo>
                  <a:pt x="267" y="269"/>
                </a:moveTo>
                <a:lnTo>
                  <a:pt x="232" y="269"/>
                </a:lnTo>
                <a:lnTo>
                  <a:pt x="232" y="233"/>
                </a:lnTo>
                <a:lnTo>
                  <a:pt x="267" y="233"/>
                </a:lnTo>
                <a:lnTo>
                  <a:pt x="267" y="269"/>
                </a:lnTo>
                <a:close/>
                <a:moveTo>
                  <a:pt x="267" y="198"/>
                </a:moveTo>
                <a:lnTo>
                  <a:pt x="232" y="198"/>
                </a:lnTo>
                <a:lnTo>
                  <a:pt x="232" y="162"/>
                </a:lnTo>
                <a:lnTo>
                  <a:pt x="267" y="162"/>
                </a:lnTo>
                <a:lnTo>
                  <a:pt x="267" y="198"/>
                </a:lnTo>
                <a:close/>
                <a:moveTo>
                  <a:pt x="267" y="126"/>
                </a:moveTo>
                <a:lnTo>
                  <a:pt x="232" y="126"/>
                </a:lnTo>
                <a:lnTo>
                  <a:pt x="232" y="91"/>
                </a:lnTo>
                <a:lnTo>
                  <a:pt x="267" y="91"/>
                </a:lnTo>
                <a:lnTo>
                  <a:pt x="267" y="126"/>
                </a:lnTo>
                <a:close/>
                <a:moveTo>
                  <a:pt x="267" y="55"/>
                </a:moveTo>
                <a:lnTo>
                  <a:pt x="232" y="55"/>
                </a:lnTo>
                <a:lnTo>
                  <a:pt x="232" y="19"/>
                </a:lnTo>
                <a:lnTo>
                  <a:pt x="267" y="19"/>
                </a:lnTo>
                <a:lnTo>
                  <a:pt x="267" y="55"/>
                </a:lnTo>
                <a:close/>
              </a:path>
            </a:pathLst>
          </a:custGeom>
          <a:solidFill>
            <a:srgbClr val="ED2E6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42" name="Group 78"/>
          <p:cNvGrpSpPr/>
          <p:nvPr/>
        </p:nvGrpSpPr>
        <p:grpSpPr>
          <a:xfrm>
            <a:off x="5183979" y="2043697"/>
            <a:ext cx="198288" cy="468685"/>
            <a:chOff x="3405334" y="1535355"/>
            <a:chExt cx="137038" cy="323909"/>
          </a:xfrm>
          <a:solidFill>
            <a:srgbClr val="ED2E65"/>
          </a:solidFill>
        </p:grpSpPr>
        <p:sp>
          <p:nvSpPr>
            <p:cNvPr id="43" name="Freeform 61"/>
            <p:cNvSpPr/>
            <p:nvPr/>
          </p:nvSpPr>
          <p:spPr bwMode="auto">
            <a:xfrm>
              <a:off x="3444784" y="1535355"/>
              <a:ext cx="56062" cy="56062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6" y="2"/>
                </a:cxn>
                <a:cxn ang="0">
                  <a:pos x="45" y="7"/>
                </a:cxn>
                <a:cxn ang="0">
                  <a:pos x="51" y="16"/>
                </a:cxn>
                <a:cxn ang="0">
                  <a:pos x="53" y="27"/>
                </a:cxn>
                <a:cxn ang="0">
                  <a:pos x="53" y="27"/>
                </a:cxn>
                <a:cxn ang="0">
                  <a:pos x="51" y="36"/>
                </a:cxn>
                <a:cxn ang="0">
                  <a:pos x="45" y="45"/>
                </a:cxn>
                <a:cxn ang="0">
                  <a:pos x="36" y="51"/>
                </a:cxn>
                <a:cxn ang="0">
                  <a:pos x="25" y="52"/>
                </a:cxn>
                <a:cxn ang="0">
                  <a:pos x="25" y="52"/>
                </a:cxn>
                <a:cxn ang="0">
                  <a:pos x="16" y="51"/>
                </a:cxn>
                <a:cxn ang="0">
                  <a:pos x="7" y="45"/>
                </a:cxn>
                <a:cxn ang="0">
                  <a:pos x="2" y="36"/>
                </a:cxn>
                <a:cxn ang="0">
                  <a:pos x="0" y="27"/>
                </a:cxn>
                <a:cxn ang="0">
                  <a:pos x="0" y="27"/>
                </a:cxn>
                <a:cxn ang="0">
                  <a:pos x="2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3" h="52">
                  <a:moveTo>
                    <a:pt x="25" y="0"/>
                  </a:moveTo>
                  <a:lnTo>
                    <a:pt x="25" y="0"/>
                  </a:lnTo>
                  <a:lnTo>
                    <a:pt x="36" y="2"/>
                  </a:lnTo>
                  <a:lnTo>
                    <a:pt x="45" y="7"/>
                  </a:lnTo>
                  <a:lnTo>
                    <a:pt x="51" y="16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1" y="36"/>
                  </a:lnTo>
                  <a:lnTo>
                    <a:pt x="45" y="45"/>
                  </a:lnTo>
                  <a:lnTo>
                    <a:pt x="36" y="51"/>
                  </a:lnTo>
                  <a:lnTo>
                    <a:pt x="25" y="52"/>
                  </a:lnTo>
                  <a:lnTo>
                    <a:pt x="25" y="52"/>
                  </a:lnTo>
                  <a:lnTo>
                    <a:pt x="16" y="51"/>
                  </a:lnTo>
                  <a:lnTo>
                    <a:pt x="7" y="45"/>
                  </a:lnTo>
                  <a:lnTo>
                    <a:pt x="2" y="36"/>
                  </a:lnTo>
                  <a:lnTo>
                    <a:pt x="0" y="27"/>
                  </a:lnTo>
                  <a:lnTo>
                    <a:pt x="0" y="27"/>
                  </a:lnTo>
                  <a:lnTo>
                    <a:pt x="2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44" name="Freeform 62"/>
            <p:cNvSpPr/>
            <p:nvPr/>
          </p:nvSpPr>
          <p:spPr bwMode="auto">
            <a:xfrm>
              <a:off x="3405334" y="1603875"/>
              <a:ext cx="137038" cy="255389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54" y="0"/>
                </a:cxn>
                <a:cxn ang="0">
                  <a:pos x="47" y="2"/>
                </a:cxn>
                <a:cxn ang="0">
                  <a:pos x="27" y="11"/>
                </a:cxn>
                <a:cxn ang="0">
                  <a:pos x="11" y="35"/>
                </a:cxn>
                <a:cxn ang="0">
                  <a:pos x="2" y="64"/>
                </a:cxn>
                <a:cxn ang="0">
                  <a:pos x="2" y="94"/>
                </a:cxn>
                <a:cxn ang="0">
                  <a:pos x="4" y="100"/>
                </a:cxn>
                <a:cxn ang="0">
                  <a:pos x="11" y="107"/>
                </a:cxn>
                <a:cxn ang="0">
                  <a:pos x="20" y="107"/>
                </a:cxn>
                <a:cxn ang="0">
                  <a:pos x="27" y="100"/>
                </a:cxn>
                <a:cxn ang="0">
                  <a:pos x="27" y="94"/>
                </a:cxn>
                <a:cxn ang="0">
                  <a:pos x="27" y="69"/>
                </a:cxn>
                <a:cxn ang="0">
                  <a:pos x="35" y="44"/>
                </a:cxn>
                <a:cxn ang="0">
                  <a:pos x="35" y="100"/>
                </a:cxn>
                <a:cxn ang="0">
                  <a:pos x="35" y="102"/>
                </a:cxn>
                <a:cxn ang="0">
                  <a:pos x="35" y="167"/>
                </a:cxn>
                <a:cxn ang="0">
                  <a:pos x="33" y="232"/>
                </a:cxn>
                <a:cxn ang="0">
                  <a:pos x="36" y="243"/>
                </a:cxn>
                <a:cxn ang="0">
                  <a:pos x="47" y="247"/>
                </a:cxn>
                <a:cxn ang="0">
                  <a:pos x="56" y="243"/>
                </a:cxn>
                <a:cxn ang="0">
                  <a:pos x="62" y="232"/>
                </a:cxn>
                <a:cxn ang="0">
                  <a:pos x="64" y="181"/>
                </a:cxn>
                <a:cxn ang="0">
                  <a:pos x="64" y="131"/>
                </a:cxn>
                <a:cxn ang="0">
                  <a:pos x="69" y="131"/>
                </a:cxn>
                <a:cxn ang="0">
                  <a:pos x="71" y="232"/>
                </a:cxn>
                <a:cxn ang="0">
                  <a:pos x="73" y="239"/>
                </a:cxn>
                <a:cxn ang="0">
                  <a:pos x="80" y="247"/>
                </a:cxn>
                <a:cxn ang="0">
                  <a:pos x="91" y="247"/>
                </a:cxn>
                <a:cxn ang="0">
                  <a:pos x="100" y="239"/>
                </a:cxn>
                <a:cxn ang="0">
                  <a:pos x="100" y="232"/>
                </a:cxn>
                <a:cxn ang="0">
                  <a:pos x="98" y="102"/>
                </a:cxn>
                <a:cxn ang="0">
                  <a:pos x="98" y="98"/>
                </a:cxn>
                <a:cxn ang="0">
                  <a:pos x="98" y="42"/>
                </a:cxn>
                <a:cxn ang="0">
                  <a:pos x="103" y="54"/>
                </a:cxn>
                <a:cxn ang="0">
                  <a:pos x="107" y="82"/>
                </a:cxn>
                <a:cxn ang="0">
                  <a:pos x="105" y="94"/>
                </a:cxn>
                <a:cxn ang="0">
                  <a:pos x="109" y="103"/>
                </a:cxn>
                <a:cxn ang="0">
                  <a:pos x="118" y="107"/>
                </a:cxn>
                <a:cxn ang="0">
                  <a:pos x="127" y="103"/>
                </a:cxn>
                <a:cxn ang="0">
                  <a:pos x="132" y="94"/>
                </a:cxn>
                <a:cxn ang="0">
                  <a:pos x="132" y="80"/>
                </a:cxn>
                <a:cxn ang="0">
                  <a:pos x="127" y="49"/>
                </a:cxn>
                <a:cxn ang="0">
                  <a:pos x="114" y="22"/>
                </a:cxn>
                <a:cxn ang="0">
                  <a:pos x="98" y="7"/>
                </a:cxn>
                <a:cxn ang="0">
                  <a:pos x="84" y="2"/>
                </a:cxn>
                <a:cxn ang="0">
                  <a:pos x="74" y="0"/>
                </a:cxn>
              </a:cxnLst>
              <a:rect l="0" t="0" r="r" b="b"/>
              <a:pathLst>
                <a:path w="132" h="247">
                  <a:moveTo>
                    <a:pt x="74" y="0"/>
                  </a:moveTo>
                  <a:lnTo>
                    <a:pt x="74" y="0"/>
                  </a:lnTo>
                  <a:lnTo>
                    <a:pt x="65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7" y="2"/>
                  </a:lnTo>
                  <a:lnTo>
                    <a:pt x="40" y="4"/>
                  </a:lnTo>
                  <a:lnTo>
                    <a:pt x="27" y="11"/>
                  </a:lnTo>
                  <a:lnTo>
                    <a:pt x="18" y="22"/>
                  </a:lnTo>
                  <a:lnTo>
                    <a:pt x="11" y="35"/>
                  </a:lnTo>
                  <a:lnTo>
                    <a:pt x="6" y="49"/>
                  </a:lnTo>
                  <a:lnTo>
                    <a:pt x="2" y="64"/>
                  </a:lnTo>
                  <a:lnTo>
                    <a:pt x="0" y="80"/>
                  </a:lnTo>
                  <a:lnTo>
                    <a:pt x="2" y="94"/>
                  </a:lnTo>
                  <a:lnTo>
                    <a:pt x="2" y="94"/>
                  </a:lnTo>
                  <a:lnTo>
                    <a:pt x="4" y="100"/>
                  </a:lnTo>
                  <a:lnTo>
                    <a:pt x="6" y="103"/>
                  </a:lnTo>
                  <a:lnTo>
                    <a:pt x="11" y="107"/>
                  </a:lnTo>
                  <a:lnTo>
                    <a:pt x="16" y="107"/>
                  </a:lnTo>
                  <a:lnTo>
                    <a:pt x="20" y="107"/>
                  </a:lnTo>
                  <a:lnTo>
                    <a:pt x="24" y="103"/>
                  </a:lnTo>
                  <a:lnTo>
                    <a:pt x="27" y="100"/>
                  </a:lnTo>
                  <a:lnTo>
                    <a:pt x="27" y="94"/>
                  </a:lnTo>
                  <a:lnTo>
                    <a:pt x="27" y="94"/>
                  </a:lnTo>
                  <a:lnTo>
                    <a:pt x="27" y="83"/>
                  </a:lnTo>
                  <a:lnTo>
                    <a:pt x="27" y="69"/>
                  </a:lnTo>
                  <a:lnTo>
                    <a:pt x="29" y="56"/>
                  </a:lnTo>
                  <a:lnTo>
                    <a:pt x="35" y="44"/>
                  </a:lnTo>
                  <a:lnTo>
                    <a:pt x="35" y="44"/>
                  </a:lnTo>
                  <a:lnTo>
                    <a:pt x="35" y="100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02"/>
                  </a:lnTo>
                  <a:lnTo>
                    <a:pt x="35" y="167"/>
                  </a:lnTo>
                  <a:lnTo>
                    <a:pt x="33" y="232"/>
                  </a:lnTo>
                  <a:lnTo>
                    <a:pt x="33" y="232"/>
                  </a:lnTo>
                  <a:lnTo>
                    <a:pt x="33" y="239"/>
                  </a:lnTo>
                  <a:lnTo>
                    <a:pt x="36" y="243"/>
                  </a:lnTo>
                  <a:lnTo>
                    <a:pt x="42" y="247"/>
                  </a:lnTo>
                  <a:lnTo>
                    <a:pt x="47" y="247"/>
                  </a:lnTo>
                  <a:lnTo>
                    <a:pt x="53" y="247"/>
                  </a:lnTo>
                  <a:lnTo>
                    <a:pt x="56" y="243"/>
                  </a:lnTo>
                  <a:lnTo>
                    <a:pt x="60" y="239"/>
                  </a:lnTo>
                  <a:lnTo>
                    <a:pt x="62" y="232"/>
                  </a:lnTo>
                  <a:lnTo>
                    <a:pt x="62" y="232"/>
                  </a:lnTo>
                  <a:lnTo>
                    <a:pt x="64" y="181"/>
                  </a:lnTo>
                  <a:lnTo>
                    <a:pt x="64" y="131"/>
                  </a:lnTo>
                  <a:lnTo>
                    <a:pt x="64" y="131"/>
                  </a:lnTo>
                  <a:lnTo>
                    <a:pt x="69" y="131"/>
                  </a:lnTo>
                  <a:lnTo>
                    <a:pt x="69" y="131"/>
                  </a:lnTo>
                  <a:lnTo>
                    <a:pt x="69" y="181"/>
                  </a:lnTo>
                  <a:lnTo>
                    <a:pt x="71" y="232"/>
                  </a:lnTo>
                  <a:lnTo>
                    <a:pt x="71" y="232"/>
                  </a:lnTo>
                  <a:lnTo>
                    <a:pt x="73" y="239"/>
                  </a:lnTo>
                  <a:lnTo>
                    <a:pt x="76" y="243"/>
                  </a:lnTo>
                  <a:lnTo>
                    <a:pt x="80" y="247"/>
                  </a:lnTo>
                  <a:lnTo>
                    <a:pt x="85" y="247"/>
                  </a:lnTo>
                  <a:lnTo>
                    <a:pt x="91" y="247"/>
                  </a:lnTo>
                  <a:lnTo>
                    <a:pt x="96" y="243"/>
                  </a:lnTo>
                  <a:lnTo>
                    <a:pt x="100" y="239"/>
                  </a:lnTo>
                  <a:lnTo>
                    <a:pt x="100" y="232"/>
                  </a:lnTo>
                  <a:lnTo>
                    <a:pt x="100" y="232"/>
                  </a:lnTo>
                  <a:lnTo>
                    <a:pt x="98" y="167"/>
                  </a:lnTo>
                  <a:lnTo>
                    <a:pt x="98" y="102"/>
                  </a:lnTo>
                  <a:lnTo>
                    <a:pt x="98" y="102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8" y="42"/>
                  </a:lnTo>
                  <a:lnTo>
                    <a:pt x="98" y="42"/>
                  </a:lnTo>
                  <a:lnTo>
                    <a:pt x="103" y="54"/>
                  </a:lnTo>
                  <a:lnTo>
                    <a:pt x="105" y="67"/>
                  </a:lnTo>
                  <a:lnTo>
                    <a:pt x="107" y="82"/>
                  </a:lnTo>
                  <a:lnTo>
                    <a:pt x="105" y="94"/>
                  </a:lnTo>
                  <a:lnTo>
                    <a:pt x="105" y="94"/>
                  </a:lnTo>
                  <a:lnTo>
                    <a:pt x="105" y="100"/>
                  </a:lnTo>
                  <a:lnTo>
                    <a:pt x="109" y="103"/>
                  </a:lnTo>
                  <a:lnTo>
                    <a:pt x="113" y="107"/>
                  </a:lnTo>
                  <a:lnTo>
                    <a:pt x="118" y="107"/>
                  </a:lnTo>
                  <a:lnTo>
                    <a:pt x="122" y="107"/>
                  </a:lnTo>
                  <a:lnTo>
                    <a:pt x="127" y="103"/>
                  </a:lnTo>
                  <a:lnTo>
                    <a:pt x="131" y="100"/>
                  </a:lnTo>
                  <a:lnTo>
                    <a:pt x="132" y="94"/>
                  </a:lnTo>
                  <a:lnTo>
                    <a:pt x="132" y="94"/>
                  </a:lnTo>
                  <a:lnTo>
                    <a:pt x="132" y="80"/>
                  </a:lnTo>
                  <a:lnTo>
                    <a:pt x="131" y="64"/>
                  </a:lnTo>
                  <a:lnTo>
                    <a:pt x="127" y="49"/>
                  </a:lnTo>
                  <a:lnTo>
                    <a:pt x="122" y="35"/>
                  </a:lnTo>
                  <a:lnTo>
                    <a:pt x="114" y="22"/>
                  </a:lnTo>
                  <a:lnTo>
                    <a:pt x="103" y="11"/>
                  </a:lnTo>
                  <a:lnTo>
                    <a:pt x="98" y="7"/>
                  </a:lnTo>
                  <a:lnTo>
                    <a:pt x="91" y="4"/>
                  </a:lnTo>
                  <a:lnTo>
                    <a:pt x="84" y="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45" name="Freeform 63"/>
          <p:cNvSpPr>
            <a:spLocks noEditPoints="1"/>
          </p:cNvSpPr>
          <p:nvPr/>
        </p:nvSpPr>
        <p:spPr bwMode="auto">
          <a:xfrm>
            <a:off x="6303963" y="2071386"/>
            <a:ext cx="484187" cy="414338"/>
          </a:xfrm>
          <a:custGeom>
            <a:avLst/>
            <a:gdLst/>
            <a:ahLst/>
            <a:cxnLst>
              <a:cxn ang="0">
                <a:pos x="15" y="2"/>
              </a:cxn>
              <a:cxn ang="0">
                <a:pos x="0" y="4"/>
              </a:cxn>
              <a:cxn ang="0">
                <a:pos x="0" y="62"/>
              </a:cxn>
              <a:cxn ang="0">
                <a:pos x="9" y="71"/>
              </a:cxn>
              <a:cxn ang="0">
                <a:pos x="53" y="45"/>
              </a:cxn>
              <a:cxn ang="0">
                <a:pos x="58" y="31"/>
              </a:cxn>
              <a:cxn ang="0">
                <a:pos x="307" y="11"/>
              </a:cxn>
              <a:cxn ang="0">
                <a:pos x="95" y="11"/>
              </a:cxn>
              <a:cxn ang="0">
                <a:pos x="85" y="27"/>
              </a:cxn>
              <a:cxn ang="0">
                <a:pos x="85" y="51"/>
              </a:cxn>
              <a:cxn ang="0">
                <a:pos x="102" y="62"/>
              </a:cxn>
              <a:cxn ang="0">
                <a:pos x="314" y="60"/>
              </a:cxn>
              <a:cxn ang="0">
                <a:pos x="323" y="43"/>
              </a:cxn>
              <a:cxn ang="0">
                <a:pos x="323" y="20"/>
              </a:cxn>
              <a:cxn ang="0">
                <a:pos x="307" y="11"/>
              </a:cxn>
              <a:cxn ang="0">
                <a:pos x="53" y="147"/>
              </a:cxn>
              <a:cxn ang="0">
                <a:pos x="60" y="138"/>
              </a:cxn>
              <a:cxn ang="0">
                <a:pos x="15" y="112"/>
              </a:cxn>
              <a:cxn ang="0">
                <a:pos x="4" y="111"/>
              </a:cxn>
              <a:cxn ang="0">
                <a:pos x="0" y="163"/>
              </a:cxn>
              <a:cxn ang="0">
                <a:pos x="4" y="172"/>
              </a:cxn>
              <a:cxn ang="0">
                <a:pos x="15" y="172"/>
              </a:cxn>
              <a:cxn ang="0">
                <a:pos x="102" y="112"/>
              </a:cxn>
              <a:cxn ang="0">
                <a:pos x="85" y="123"/>
              </a:cxn>
              <a:cxn ang="0">
                <a:pos x="85" y="147"/>
              </a:cxn>
              <a:cxn ang="0">
                <a:pos x="95" y="163"/>
              </a:cxn>
              <a:cxn ang="0">
                <a:pos x="307" y="163"/>
              </a:cxn>
              <a:cxn ang="0">
                <a:pos x="323" y="154"/>
              </a:cxn>
              <a:cxn ang="0">
                <a:pos x="323" y="129"/>
              </a:cxn>
              <a:cxn ang="0">
                <a:pos x="314" y="114"/>
              </a:cxn>
              <a:cxn ang="0">
                <a:pos x="53" y="232"/>
              </a:cxn>
              <a:cxn ang="0">
                <a:pos x="9" y="205"/>
              </a:cxn>
              <a:cxn ang="0">
                <a:pos x="0" y="214"/>
              </a:cxn>
              <a:cxn ang="0">
                <a:pos x="0" y="272"/>
              </a:cxn>
              <a:cxn ang="0">
                <a:pos x="15" y="274"/>
              </a:cxn>
              <a:cxn ang="0">
                <a:pos x="58" y="245"/>
              </a:cxn>
              <a:cxn ang="0">
                <a:pos x="53" y="232"/>
              </a:cxn>
              <a:cxn ang="0">
                <a:pos x="102" y="214"/>
              </a:cxn>
              <a:cxn ang="0">
                <a:pos x="91" y="219"/>
              </a:cxn>
              <a:cxn ang="0">
                <a:pos x="85" y="248"/>
              </a:cxn>
              <a:cxn ang="0">
                <a:pos x="91" y="261"/>
              </a:cxn>
              <a:cxn ang="0">
                <a:pos x="307" y="266"/>
              </a:cxn>
              <a:cxn ang="0">
                <a:pos x="319" y="261"/>
              </a:cxn>
              <a:cxn ang="0">
                <a:pos x="323" y="232"/>
              </a:cxn>
              <a:cxn ang="0">
                <a:pos x="319" y="219"/>
              </a:cxn>
              <a:cxn ang="0">
                <a:pos x="307" y="214"/>
              </a:cxn>
            </a:cxnLst>
            <a:rect l="0" t="0" r="r" b="b"/>
            <a:pathLst>
              <a:path w="323" h="275">
                <a:moveTo>
                  <a:pt x="53" y="27"/>
                </a:moveTo>
                <a:lnTo>
                  <a:pt x="15" y="2"/>
                </a:lnTo>
                <a:lnTo>
                  <a:pt x="15" y="2"/>
                </a:lnTo>
                <a:lnTo>
                  <a:pt x="9" y="0"/>
                </a:lnTo>
                <a:lnTo>
                  <a:pt x="4" y="0"/>
                </a:lnTo>
                <a:lnTo>
                  <a:pt x="0" y="4"/>
                </a:lnTo>
                <a:lnTo>
                  <a:pt x="0" y="11"/>
                </a:lnTo>
                <a:lnTo>
                  <a:pt x="0" y="62"/>
                </a:lnTo>
                <a:lnTo>
                  <a:pt x="0" y="62"/>
                </a:lnTo>
                <a:lnTo>
                  <a:pt x="0" y="67"/>
                </a:lnTo>
                <a:lnTo>
                  <a:pt x="4" y="71"/>
                </a:lnTo>
                <a:lnTo>
                  <a:pt x="9" y="71"/>
                </a:lnTo>
                <a:lnTo>
                  <a:pt x="15" y="69"/>
                </a:lnTo>
                <a:lnTo>
                  <a:pt x="53" y="45"/>
                </a:lnTo>
                <a:lnTo>
                  <a:pt x="53" y="45"/>
                </a:lnTo>
                <a:lnTo>
                  <a:pt x="58" y="40"/>
                </a:lnTo>
                <a:lnTo>
                  <a:pt x="60" y="36"/>
                </a:lnTo>
                <a:lnTo>
                  <a:pt x="58" y="31"/>
                </a:lnTo>
                <a:lnTo>
                  <a:pt x="53" y="27"/>
                </a:lnTo>
                <a:lnTo>
                  <a:pt x="53" y="27"/>
                </a:lnTo>
                <a:close/>
                <a:moveTo>
                  <a:pt x="307" y="11"/>
                </a:moveTo>
                <a:lnTo>
                  <a:pt x="102" y="11"/>
                </a:lnTo>
                <a:lnTo>
                  <a:pt x="102" y="11"/>
                </a:lnTo>
                <a:lnTo>
                  <a:pt x="95" y="11"/>
                </a:lnTo>
                <a:lnTo>
                  <a:pt x="91" y="14"/>
                </a:lnTo>
                <a:lnTo>
                  <a:pt x="85" y="20"/>
                </a:lnTo>
                <a:lnTo>
                  <a:pt x="85" y="27"/>
                </a:lnTo>
                <a:lnTo>
                  <a:pt x="85" y="43"/>
                </a:lnTo>
                <a:lnTo>
                  <a:pt x="85" y="43"/>
                </a:lnTo>
                <a:lnTo>
                  <a:pt x="85" y="51"/>
                </a:lnTo>
                <a:lnTo>
                  <a:pt x="91" y="56"/>
                </a:lnTo>
                <a:lnTo>
                  <a:pt x="95" y="60"/>
                </a:lnTo>
                <a:lnTo>
                  <a:pt x="102" y="62"/>
                </a:lnTo>
                <a:lnTo>
                  <a:pt x="307" y="62"/>
                </a:lnTo>
                <a:lnTo>
                  <a:pt x="307" y="62"/>
                </a:lnTo>
                <a:lnTo>
                  <a:pt x="314" y="60"/>
                </a:lnTo>
                <a:lnTo>
                  <a:pt x="319" y="56"/>
                </a:lnTo>
                <a:lnTo>
                  <a:pt x="323" y="51"/>
                </a:lnTo>
                <a:lnTo>
                  <a:pt x="323" y="43"/>
                </a:lnTo>
                <a:lnTo>
                  <a:pt x="323" y="27"/>
                </a:lnTo>
                <a:lnTo>
                  <a:pt x="323" y="27"/>
                </a:lnTo>
                <a:lnTo>
                  <a:pt x="323" y="20"/>
                </a:lnTo>
                <a:lnTo>
                  <a:pt x="319" y="14"/>
                </a:lnTo>
                <a:lnTo>
                  <a:pt x="314" y="11"/>
                </a:lnTo>
                <a:lnTo>
                  <a:pt x="307" y="11"/>
                </a:lnTo>
                <a:lnTo>
                  <a:pt x="307" y="11"/>
                </a:lnTo>
                <a:close/>
                <a:moveTo>
                  <a:pt x="15" y="172"/>
                </a:moveTo>
                <a:lnTo>
                  <a:pt x="53" y="147"/>
                </a:lnTo>
                <a:lnTo>
                  <a:pt x="53" y="147"/>
                </a:lnTo>
                <a:lnTo>
                  <a:pt x="58" y="143"/>
                </a:lnTo>
                <a:lnTo>
                  <a:pt x="60" y="138"/>
                </a:lnTo>
                <a:lnTo>
                  <a:pt x="58" y="134"/>
                </a:lnTo>
                <a:lnTo>
                  <a:pt x="53" y="130"/>
                </a:lnTo>
                <a:lnTo>
                  <a:pt x="15" y="112"/>
                </a:lnTo>
                <a:lnTo>
                  <a:pt x="15" y="112"/>
                </a:lnTo>
                <a:lnTo>
                  <a:pt x="9" y="111"/>
                </a:lnTo>
                <a:lnTo>
                  <a:pt x="4" y="111"/>
                </a:lnTo>
                <a:lnTo>
                  <a:pt x="0" y="114"/>
                </a:lnTo>
                <a:lnTo>
                  <a:pt x="0" y="121"/>
                </a:lnTo>
                <a:lnTo>
                  <a:pt x="0" y="163"/>
                </a:lnTo>
                <a:lnTo>
                  <a:pt x="0" y="163"/>
                </a:lnTo>
                <a:lnTo>
                  <a:pt x="0" y="170"/>
                </a:lnTo>
                <a:lnTo>
                  <a:pt x="4" y="172"/>
                </a:lnTo>
                <a:lnTo>
                  <a:pt x="9" y="174"/>
                </a:lnTo>
                <a:lnTo>
                  <a:pt x="15" y="172"/>
                </a:lnTo>
                <a:lnTo>
                  <a:pt x="15" y="172"/>
                </a:lnTo>
                <a:close/>
                <a:moveTo>
                  <a:pt x="307" y="112"/>
                </a:moveTo>
                <a:lnTo>
                  <a:pt x="102" y="112"/>
                </a:lnTo>
                <a:lnTo>
                  <a:pt x="102" y="112"/>
                </a:lnTo>
                <a:lnTo>
                  <a:pt x="95" y="114"/>
                </a:lnTo>
                <a:lnTo>
                  <a:pt x="91" y="118"/>
                </a:lnTo>
                <a:lnTo>
                  <a:pt x="85" y="123"/>
                </a:lnTo>
                <a:lnTo>
                  <a:pt x="85" y="129"/>
                </a:lnTo>
                <a:lnTo>
                  <a:pt x="85" y="147"/>
                </a:lnTo>
                <a:lnTo>
                  <a:pt x="85" y="147"/>
                </a:lnTo>
                <a:lnTo>
                  <a:pt x="85" y="154"/>
                </a:lnTo>
                <a:lnTo>
                  <a:pt x="91" y="159"/>
                </a:lnTo>
                <a:lnTo>
                  <a:pt x="95" y="163"/>
                </a:lnTo>
                <a:lnTo>
                  <a:pt x="102" y="163"/>
                </a:lnTo>
                <a:lnTo>
                  <a:pt x="307" y="163"/>
                </a:lnTo>
                <a:lnTo>
                  <a:pt x="307" y="163"/>
                </a:lnTo>
                <a:lnTo>
                  <a:pt x="314" y="163"/>
                </a:lnTo>
                <a:lnTo>
                  <a:pt x="319" y="159"/>
                </a:lnTo>
                <a:lnTo>
                  <a:pt x="323" y="154"/>
                </a:lnTo>
                <a:lnTo>
                  <a:pt x="323" y="147"/>
                </a:lnTo>
                <a:lnTo>
                  <a:pt x="323" y="129"/>
                </a:lnTo>
                <a:lnTo>
                  <a:pt x="323" y="129"/>
                </a:lnTo>
                <a:lnTo>
                  <a:pt x="323" y="123"/>
                </a:lnTo>
                <a:lnTo>
                  <a:pt x="319" y="118"/>
                </a:lnTo>
                <a:lnTo>
                  <a:pt x="314" y="114"/>
                </a:lnTo>
                <a:lnTo>
                  <a:pt x="307" y="112"/>
                </a:lnTo>
                <a:lnTo>
                  <a:pt x="307" y="112"/>
                </a:lnTo>
                <a:close/>
                <a:moveTo>
                  <a:pt x="53" y="232"/>
                </a:moveTo>
                <a:lnTo>
                  <a:pt x="15" y="207"/>
                </a:lnTo>
                <a:lnTo>
                  <a:pt x="15" y="207"/>
                </a:lnTo>
                <a:lnTo>
                  <a:pt x="9" y="205"/>
                </a:lnTo>
                <a:lnTo>
                  <a:pt x="4" y="205"/>
                </a:lnTo>
                <a:lnTo>
                  <a:pt x="0" y="208"/>
                </a:lnTo>
                <a:lnTo>
                  <a:pt x="0" y="214"/>
                </a:lnTo>
                <a:lnTo>
                  <a:pt x="0" y="266"/>
                </a:lnTo>
                <a:lnTo>
                  <a:pt x="0" y="266"/>
                </a:lnTo>
                <a:lnTo>
                  <a:pt x="0" y="272"/>
                </a:lnTo>
                <a:lnTo>
                  <a:pt x="4" y="275"/>
                </a:lnTo>
                <a:lnTo>
                  <a:pt x="9" y="275"/>
                </a:lnTo>
                <a:lnTo>
                  <a:pt x="15" y="274"/>
                </a:lnTo>
                <a:lnTo>
                  <a:pt x="53" y="250"/>
                </a:lnTo>
                <a:lnTo>
                  <a:pt x="53" y="250"/>
                </a:lnTo>
                <a:lnTo>
                  <a:pt x="58" y="245"/>
                </a:lnTo>
                <a:lnTo>
                  <a:pt x="60" y="241"/>
                </a:lnTo>
                <a:lnTo>
                  <a:pt x="58" y="236"/>
                </a:lnTo>
                <a:lnTo>
                  <a:pt x="53" y="232"/>
                </a:lnTo>
                <a:lnTo>
                  <a:pt x="53" y="232"/>
                </a:lnTo>
                <a:close/>
                <a:moveTo>
                  <a:pt x="307" y="214"/>
                </a:moveTo>
                <a:lnTo>
                  <a:pt x="102" y="214"/>
                </a:lnTo>
                <a:lnTo>
                  <a:pt x="102" y="214"/>
                </a:lnTo>
                <a:lnTo>
                  <a:pt x="95" y="216"/>
                </a:lnTo>
                <a:lnTo>
                  <a:pt x="91" y="219"/>
                </a:lnTo>
                <a:lnTo>
                  <a:pt x="85" y="225"/>
                </a:lnTo>
                <a:lnTo>
                  <a:pt x="85" y="232"/>
                </a:lnTo>
                <a:lnTo>
                  <a:pt x="85" y="248"/>
                </a:lnTo>
                <a:lnTo>
                  <a:pt x="85" y="248"/>
                </a:lnTo>
                <a:lnTo>
                  <a:pt x="85" y="256"/>
                </a:lnTo>
                <a:lnTo>
                  <a:pt x="91" y="261"/>
                </a:lnTo>
                <a:lnTo>
                  <a:pt x="95" y="265"/>
                </a:lnTo>
                <a:lnTo>
                  <a:pt x="102" y="266"/>
                </a:lnTo>
                <a:lnTo>
                  <a:pt x="307" y="266"/>
                </a:lnTo>
                <a:lnTo>
                  <a:pt x="307" y="266"/>
                </a:lnTo>
                <a:lnTo>
                  <a:pt x="314" y="265"/>
                </a:lnTo>
                <a:lnTo>
                  <a:pt x="319" y="261"/>
                </a:lnTo>
                <a:lnTo>
                  <a:pt x="323" y="256"/>
                </a:lnTo>
                <a:lnTo>
                  <a:pt x="323" y="248"/>
                </a:lnTo>
                <a:lnTo>
                  <a:pt x="323" y="232"/>
                </a:lnTo>
                <a:lnTo>
                  <a:pt x="323" y="232"/>
                </a:lnTo>
                <a:lnTo>
                  <a:pt x="323" y="225"/>
                </a:lnTo>
                <a:lnTo>
                  <a:pt x="319" y="219"/>
                </a:lnTo>
                <a:lnTo>
                  <a:pt x="314" y="216"/>
                </a:lnTo>
                <a:lnTo>
                  <a:pt x="307" y="214"/>
                </a:lnTo>
                <a:lnTo>
                  <a:pt x="307" y="214"/>
                </a:lnTo>
                <a:close/>
              </a:path>
            </a:pathLst>
          </a:custGeom>
          <a:solidFill>
            <a:srgbClr val="ED2E6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6" name="Freeform 69"/>
          <p:cNvSpPr>
            <a:spLocks noEditPoints="1"/>
          </p:cNvSpPr>
          <p:nvPr/>
        </p:nvSpPr>
        <p:spPr bwMode="auto">
          <a:xfrm>
            <a:off x="1471613" y="1064911"/>
            <a:ext cx="309562" cy="452438"/>
          </a:xfrm>
          <a:custGeom>
            <a:avLst/>
            <a:gdLst/>
            <a:ahLst/>
            <a:cxnLst>
              <a:cxn ang="0">
                <a:pos x="180" y="76"/>
              </a:cxn>
              <a:cxn ang="0">
                <a:pos x="167" y="34"/>
              </a:cxn>
              <a:cxn ang="0">
                <a:pos x="133" y="7"/>
              </a:cxn>
              <a:cxn ang="0">
                <a:pos x="104" y="0"/>
              </a:cxn>
              <a:cxn ang="0">
                <a:pos x="62" y="14"/>
              </a:cxn>
              <a:cxn ang="0">
                <a:pos x="35" y="47"/>
              </a:cxn>
              <a:cxn ang="0">
                <a:pos x="27" y="132"/>
              </a:cxn>
              <a:cxn ang="0">
                <a:pos x="17" y="136"/>
              </a:cxn>
              <a:cxn ang="0">
                <a:pos x="0" y="156"/>
              </a:cxn>
              <a:cxn ang="0">
                <a:pos x="0" y="276"/>
              </a:cxn>
              <a:cxn ang="0">
                <a:pos x="8" y="295"/>
              </a:cxn>
              <a:cxn ang="0">
                <a:pos x="27" y="303"/>
              </a:cxn>
              <a:cxn ang="0">
                <a:pos x="185" y="303"/>
              </a:cxn>
              <a:cxn ang="0">
                <a:pos x="205" y="286"/>
              </a:cxn>
              <a:cxn ang="0">
                <a:pos x="207" y="161"/>
              </a:cxn>
              <a:cxn ang="0">
                <a:pos x="205" y="150"/>
              </a:cxn>
              <a:cxn ang="0">
                <a:pos x="185" y="134"/>
              </a:cxn>
              <a:cxn ang="0">
                <a:pos x="47" y="76"/>
              </a:cxn>
              <a:cxn ang="0">
                <a:pos x="51" y="54"/>
              </a:cxn>
              <a:cxn ang="0">
                <a:pos x="71" y="29"/>
              </a:cxn>
              <a:cxn ang="0">
                <a:pos x="104" y="20"/>
              </a:cxn>
              <a:cxn ang="0">
                <a:pos x="125" y="24"/>
              </a:cxn>
              <a:cxn ang="0">
                <a:pos x="151" y="45"/>
              </a:cxn>
              <a:cxn ang="0">
                <a:pos x="160" y="76"/>
              </a:cxn>
              <a:cxn ang="0">
                <a:pos x="47" y="76"/>
              </a:cxn>
              <a:cxn ang="0">
                <a:pos x="187" y="279"/>
              </a:cxn>
              <a:cxn ang="0">
                <a:pos x="180" y="285"/>
              </a:cxn>
              <a:cxn ang="0">
                <a:pos x="24" y="283"/>
              </a:cxn>
              <a:cxn ang="0">
                <a:pos x="18" y="276"/>
              </a:cxn>
              <a:cxn ang="0">
                <a:pos x="18" y="158"/>
              </a:cxn>
              <a:cxn ang="0">
                <a:pos x="27" y="152"/>
              </a:cxn>
              <a:cxn ang="0">
                <a:pos x="183" y="152"/>
              </a:cxn>
              <a:cxn ang="0">
                <a:pos x="189" y="161"/>
              </a:cxn>
              <a:cxn ang="0">
                <a:pos x="113" y="190"/>
              </a:cxn>
              <a:cxn ang="0">
                <a:pos x="111" y="183"/>
              </a:cxn>
              <a:cxn ang="0">
                <a:pos x="104" y="179"/>
              </a:cxn>
              <a:cxn ang="0">
                <a:pos x="95" y="187"/>
              </a:cxn>
              <a:cxn ang="0">
                <a:pos x="95" y="212"/>
              </a:cxn>
              <a:cxn ang="0">
                <a:pos x="85" y="223"/>
              </a:cxn>
              <a:cxn ang="0">
                <a:pos x="85" y="236"/>
              </a:cxn>
              <a:cxn ang="0">
                <a:pos x="104" y="246"/>
              </a:cxn>
              <a:cxn ang="0">
                <a:pos x="116" y="241"/>
              </a:cxn>
              <a:cxn ang="0">
                <a:pos x="122" y="228"/>
              </a:cxn>
              <a:cxn ang="0">
                <a:pos x="116" y="214"/>
              </a:cxn>
            </a:cxnLst>
            <a:rect l="0" t="0" r="r" b="b"/>
            <a:pathLst>
              <a:path w="207" h="303">
                <a:moveTo>
                  <a:pt x="180" y="132"/>
                </a:moveTo>
                <a:lnTo>
                  <a:pt x="180" y="76"/>
                </a:lnTo>
                <a:lnTo>
                  <a:pt x="180" y="76"/>
                </a:lnTo>
                <a:lnTo>
                  <a:pt x="178" y="62"/>
                </a:lnTo>
                <a:lnTo>
                  <a:pt x="172" y="47"/>
                </a:lnTo>
                <a:lnTo>
                  <a:pt x="167" y="34"/>
                </a:lnTo>
                <a:lnTo>
                  <a:pt x="156" y="24"/>
                </a:lnTo>
                <a:lnTo>
                  <a:pt x="145" y="14"/>
                </a:lnTo>
                <a:lnTo>
                  <a:pt x="133" y="7"/>
                </a:lnTo>
                <a:lnTo>
                  <a:pt x="118" y="2"/>
                </a:lnTo>
                <a:lnTo>
                  <a:pt x="104" y="0"/>
                </a:lnTo>
                <a:lnTo>
                  <a:pt x="104" y="0"/>
                </a:lnTo>
                <a:lnTo>
                  <a:pt x="89" y="2"/>
                </a:lnTo>
                <a:lnTo>
                  <a:pt x="75" y="7"/>
                </a:lnTo>
                <a:lnTo>
                  <a:pt x="62" y="14"/>
                </a:lnTo>
                <a:lnTo>
                  <a:pt x="49" y="24"/>
                </a:lnTo>
                <a:lnTo>
                  <a:pt x="40" y="34"/>
                </a:lnTo>
                <a:lnTo>
                  <a:pt x="35" y="47"/>
                </a:lnTo>
                <a:lnTo>
                  <a:pt x="29" y="62"/>
                </a:lnTo>
                <a:lnTo>
                  <a:pt x="27" y="76"/>
                </a:lnTo>
                <a:lnTo>
                  <a:pt x="27" y="132"/>
                </a:lnTo>
                <a:lnTo>
                  <a:pt x="27" y="132"/>
                </a:lnTo>
                <a:lnTo>
                  <a:pt x="22" y="134"/>
                </a:lnTo>
                <a:lnTo>
                  <a:pt x="17" y="136"/>
                </a:lnTo>
                <a:lnTo>
                  <a:pt x="8" y="141"/>
                </a:lnTo>
                <a:lnTo>
                  <a:pt x="2" y="150"/>
                </a:lnTo>
                <a:lnTo>
                  <a:pt x="0" y="156"/>
                </a:lnTo>
                <a:lnTo>
                  <a:pt x="0" y="161"/>
                </a:lnTo>
                <a:lnTo>
                  <a:pt x="0" y="276"/>
                </a:lnTo>
                <a:lnTo>
                  <a:pt x="0" y="276"/>
                </a:lnTo>
                <a:lnTo>
                  <a:pt x="0" y="281"/>
                </a:lnTo>
                <a:lnTo>
                  <a:pt x="2" y="286"/>
                </a:lnTo>
                <a:lnTo>
                  <a:pt x="8" y="295"/>
                </a:lnTo>
                <a:lnTo>
                  <a:pt x="17" y="301"/>
                </a:lnTo>
                <a:lnTo>
                  <a:pt x="22" y="303"/>
                </a:lnTo>
                <a:lnTo>
                  <a:pt x="27" y="303"/>
                </a:lnTo>
                <a:lnTo>
                  <a:pt x="180" y="303"/>
                </a:lnTo>
                <a:lnTo>
                  <a:pt x="180" y="303"/>
                </a:lnTo>
                <a:lnTo>
                  <a:pt x="185" y="303"/>
                </a:lnTo>
                <a:lnTo>
                  <a:pt x="191" y="301"/>
                </a:lnTo>
                <a:lnTo>
                  <a:pt x="200" y="295"/>
                </a:lnTo>
                <a:lnTo>
                  <a:pt x="205" y="286"/>
                </a:lnTo>
                <a:lnTo>
                  <a:pt x="207" y="281"/>
                </a:lnTo>
                <a:lnTo>
                  <a:pt x="207" y="276"/>
                </a:lnTo>
                <a:lnTo>
                  <a:pt x="207" y="161"/>
                </a:lnTo>
                <a:lnTo>
                  <a:pt x="207" y="161"/>
                </a:lnTo>
                <a:lnTo>
                  <a:pt x="207" y="156"/>
                </a:lnTo>
                <a:lnTo>
                  <a:pt x="205" y="150"/>
                </a:lnTo>
                <a:lnTo>
                  <a:pt x="200" y="141"/>
                </a:lnTo>
                <a:lnTo>
                  <a:pt x="191" y="136"/>
                </a:lnTo>
                <a:lnTo>
                  <a:pt x="185" y="134"/>
                </a:lnTo>
                <a:lnTo>
                  <a:pt x="180" y="132"/>
                </a:lnTo>
                <a:lnTo>
                  <a:pt x="180" y="132"/>
                </a:lnTo>
                <a:close/>
                <a:moveTo>
                  <a:pt x="47" y="76"/>
                </a:moveTo>
                <a:lnTo>
                  <a:pt x="47" y="76"/>
                </a:lnTo>
                <a:lnTo>
                  <a:pt x="47" y="65"/>
                </a:lnTo>
                <a:lnTo>
                  <a:pt x="51" y="54"/>
                </a:lnTo>
                <a:lnTo>
                  <a:pt x="56" y="45"/>
                </a:lnTo>
                <a:lnTo>
                  <a:pt x="64" y="36"/>
                </a:lnTo>
                <a:lnTo>
                  <a:pt x="71" y="29"/>
                </a:lnTo>
                <a:lnTo>
                  <a:pt x="82" y="24"/>
                </a:lnTo>
                <a:lnTo>
                  <a:pt x="93" y="20"/>
                </a:lnTo>
                <a:lnTo>
                  <a:pt x="104" y="20"/>
                </a:lnTo>
                <a:lnTo>
                  <a:pt x="104" y="20"/>
                </a:lnTo>
                <a:lnTo>
                  <a:pt x="114" y="20"/>
                </a:lnTo>
                <a:lnTo>
                  <a:pt x="125" y="24"/>
                </a:lnTo>
                <a:lnTo>
                  <a:pt x="134" y="29"/>
                </a:lnTo>
                <a:lnTo>
                  <a:pt x="143" y="36"/>
                </a:lnTo>
                <a:lnTo>
                  <a:pt x="151" y="45"/>
                </a:lnTo>
                <a:lnTo>
                  <a:pt x="156" y="54"/>
                </a:lnTo>
                <a:lnTo>
                  <a:pt x="160" y="65"/>
                </a:lnTo>
                <a:lnTo>
                  <a:pt x="160" y="76"/>
                </a:lnTo>
                <a:lnTo>
                  <a:pt x="160" y="132"/>
                </a:lnTo>
                <a:lnTo>
                  <a:pt x="47" y="132"/>
                </a:lnTo>
                <a:lnTo>
                  <a:pt x="47" y="76"/>
                </a:lnTo>
                <a:close/>
                <a:moveTo>
                  <a:pt x="189" y="276"/>
                </a:moveTo>
                <a:lnTo>
                  <a:pt x="189" y="276"/>
                </a:lnTo>
                <a:lnTo>
                  <a:pt x="187" y="279"/>
                </a:lnTo>
                <a:lnTo>
                  <a:pt x="185" y="281"/>
                </a:lnTo>
                <a:lnTo>
                  <a:pt x="183" y="283"/>
                </a:lnTo>
                <a:lnTo>
                  <a:pt x="180" y="285"/>
                </a:lnTo>
                <a:lnTo>
                  <a:pt x="27" y="285"/>
                </a:lnTo>
                <a:lnTo>
                  <a:pt x="27" y="285"/>
                </a:lnTo>
                <a:lnTo>
                  <a:pt x="24" y="283"/>
                </a:lnTo>
                <a:lnTo>
                  <a:pt x="22" y="281"/>
                </a:lnTo>
                <a:lnTo>
                  <a:pt x="18" y="279"/>
                </a:lnTo>
                <a:lnTo>
                  <a:pt x="18" y="276"/>
                </a:lnTo>
                <a:lnTo>
                  <a:pt x="18" y="161"/>
                </a:lnTo>
                <a:lnTo>
                  <a:pt x="18" y="161"/>
                </a:lnTo>
                <a:lnTo>
                  <a:pt x="18" y="158"/>
                </a:lnTo>
                <a:lnTo>
                  <a:pt x="22" y="154"/>
                </a:lnTo>
                <a:lnTo>
                  <a:pt x="24" y="152"/>
                </a:lnTo>
                <a:lnTo>
                  <a:pt x="27" y="152"/>
                </a:lnTo>
                <a:lnTo>
                  <a:pt x="180" y="152"/>
                </a:lnTo>
                <a:lnTo>
                  <a:pt x="180" y="152"/>
                </a:lnTo>
                <a:lnTo>
                  <a:pt x="183" y="152"/>
                </a:lnTo>
                <a:lnTo>
                  <a:pt x="185" y="154"/>
                </a:lnTo>
                <a:lnTo>
                  <a:pt x="187" y="158"/>
                </a:lnTo>
                <a:lnTo>
                  <a:pt x="189" y="161"/>
                </a:lnTo>
                <a:lnTo>
                  <a:pt x="189" y="276"/>
                </a:lnTo>
                <a:close/>
                <a:moveTo>
                  <a:pt x="113" y="212"/>
                </a:moveTo>
                <a:lnTo>
                  <a:pt x="113" y="190"/>
                </a:lnTo>
                <a:lnTo>
                  <a:pt x="113" y="190"/>
                </a:lnTo>
                <a:lnTo>
                  <a:pt x="113" y="187"/>
                </a:lnTo>
                <a:lnTo>
                  <a:pt x="111" y="183"/>
                </a:lnTo>
                <a:lnTo>
                  <a:pt x="107" y="181"/>
                </a:lnTo>
                <a:lnTo>
                  <a:pt x="104" y="179"/>
                </a:lnTo>
                <a:lnTo>
                  <a:pt x="104" y="179"/>
                </a:lnTo>
                <a:lnTo>
                  <a:pt x="100" y="181"/>
                </a:lnTo>
                <a:lnTo>
                  <a:pt x="96" y="183"/>
                </a:lnTo>
                <a:lnTo>
                  <a:pt x="95" y="187"/>
                </a:lnTo>
                <a:lnTo>
                  <a:pt x="95" y="190"/>
                </a:lnTo>
                <a:lnTo>
                  <a:pt x="95" y="212"/>
                </a:lnTo>
                <a:lnTo>
                  <a:pt x="95" y="212"/>
                </a:lnTo>
                <a:lnTo>
                  <a:pt x="91" y="214"/>
                </a:lnTo>
                <a:lnTo>
                  <a:pt x="87" y="217"/>
                </a:lnTo>
                <a:lnTo>
                  <a:pt x="85" y="223"/>
                </a:lnTo>
                <a:lnTo>
                  <a:pt x="85" y="228"/>
                </a:lnTo>
                <a:lnTo>
                  <a:pt x="85" y="228"/>
                </a:lnTo>
                <a:lnTo>
                  <a:pt x="85" y="236"/>
                </a:lnTo>
                <a:lnTo>
                  <a:pt x="91" y="241"/>
                </a:lnTo>
                <a:lnTo>
                  <a:pt x="96" y="245"/>
                </a:lnTo>
                <a:lnTo>
                  <a:pt x="104" y="246"/>
                </a:lnTo>
                <a:lnTo>
                  <a:pt x="104" y="246"/>
                </a:lnTo>
                <a:lnTo>
                  <a:pt x="111" y="245"/>
                </a:lnTo>
                <a:lnTo>
                  <a:pt x="116" y="241"/>
                </a:lnTo>
                <a:lnTo>
                  <a:pt x="122" y="236"/>
                </a:lnTo>
                <a:lnTo>
                  <a:pt x="122" y="228"/>
                </a:lnTo>
                <a:lnTo>
                  <a:pt x="122" y="228"/>
                </a:lnTo>
                <a:lnTo>
                  <a:pt x="122" y="223"/>
                </a:lnTo>
                <a:lnTo>
                  <a:pt x="120" y="217"/>
                </a:lnTo>
                <a:lnTo>
                  <a:pt x="116" y="214"/>
                </a:lnTo>
                <a:lnTo>
                  <a:pt x="113" y="212"/>
                </a:lnTo>
                <a:lnTo>
                  <a:pt x="113" y="212"/>
                </a:lnTo>
                <a:close/>
              </a:path>
            </a:pathLst>
          </a:custGeom>
          <a:solidFill>
            <a:srgbClr val="ED2E6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47" name="Freeform 70"/>
          <p:cNvSpPr>
            <a:spLocks noEditPoints="1"/>
          </p:cNvSpPr>
          <p:nvPr/>
        </p:nvSpPr>
        <p:spPr bwMode="auto">
          <a:xfrm>
            <a:off x="2603500" y="1064911"/>
            <a:ext cx="457200" cy="452438"/>
          </a:xfrm>
          <a:custGeom>
            <a:avLst/>
            <a:gdLst/>
            <a:ahLst/>
            <a:cxnLst>
              <a:cxn ang="0">
                <a:pos x="150" y="0"/>
              </a:cxn>
              <a:cxn ang="0">
                <a:pos x="119" y="4"/>
              </a:cxn>
              <a:cxn ang="0">
                <a:pos x="92" y="13"/>
              </a:cxn>
              <a:cxn ang="0">
                <a:pos x="67" y="27"/>
              </a:cxn>
              <a:cxn ang="0">
                <a:pos x="43" y="45"/>
              </a:cxn>
              <a:cxn ang="0">
                <a:pos x="25" y="67"/>
              </a:cxn>
              <a:cxn ang="0">
                <a:pos x="11" y="92"/>
              </a:cxn>
              <a:cxn ang="0">
                <a:pos x="2" y="121"/>
              </a:cxn>
              <a:cxn ang="0">
                <a:pos x="0" y="152"/>
              </a:cxn>
              <a:cxn ang="0">
                <a:pos x="0" y="167"/>
              </a:cxn>
              <a:cxn ang="0">
                <a:pos x="5" y="198"/>
              </a:cxn>
              <a:cxn ang="0">
                <a:pos x="18" y="225"/>
              </a:cxn>
              <a:cxn ang="0">
                <a:pos x="34" y="248"/>
              </a:cxn>
              <a:cxn ang="0">
                <a:pos x="54" y="268"/>
              </a:cxn>
              <a:cxn ang="0">
                <a:pos x="78" y="285"/>
              </a:cxn>
              <a:cxn ang="0">
                <a:pos x="105" y="295"/>
              </a:cxn>
              <a:cxn ang="0">
                <a:pos x="136" y="303"/>
              </a:cxn>
              <a:cxn ang="0">
                <a:pos x="150" y="303"/>
              </a:cxn>
              <a:cxn ang="0">
                <a:pos x="181" y="301"/>
              </a:cxn>
              <a:cxn ang="0">
                <a:pos x="210" y="292"/>
              </a:cxn>
              <a:cxn ang="0">
                <a:pos x="235" y="277"/>
              </a:cxn>
              <a:cxn ang="0">
                <a:pos x="257" y="259"/>
              </a:cxn>
              <a:cxn ang="0">
                <a:pos x="275" y="236"/>
              </a:cxn>
              <a:cxn ang="0">
                <a:pos x="290" y="210"/>
              </a:cxn>
              <a:cxn ang="0">
                <a:pos x="299" y="183"/>
              </a:cxn>
              <a:cxn ang="0">
                <a:pos x="302" y="152"/>
              </a:cxn>
              <a:cxn ang="0">
                <a:pos x="301" y="136"/>
              </a:cxn>
              <a:cxn ang="0">
                <a:pos x="295" y="107"/>
              </a:cxn>
              <a:cxn ang="0">
                <a:pos x="283" y="80"/>
              </a:cxn>
              <a:cxn ang="0">
                <a:pos x="268" y="56"/>
              </a:cxn>
              <a:cxn ang="0">
                <a:pos x="246" y="34"/>
              </a:cxn>
              <a:cxn ang="0">
                <a:pos x="223" y="18"/>
              </a:cxn>
              <a:cxn ang="0">
                <a:pos x="196" y="7"/>
              </a:cxn>
              <a:cxn ang="0">
                <a:pos x="167" y="2"/>
              </a:cxn>
              <a:cxn ang="0">
                <a:pos x="150" y="0"/>
              </a:cxn>
              <a:cxn ang="0">
                <a:pos x="94" y="227"/>
              </a:cxn>
              <a:cxn ang="0">
                <a:pos x="94" y="76"/>
              </a:cxn>
              <a:cxn ang="0">
                <a:pos x="132" y="227"/>
              </a:cxn>
              <a:cxn ang="0">
                <a:pos x="170" y="227"/>
              </a:cxn>
              <a:cxn ang="0">
                <a:pos x="170" y="76"/>
              </a:cxn>
              <a:cxn ang="0">
                <a:pos x="206" y="227"/>
              </a:cxn>
            </a:cxnLst>
            <a:rect l="0" t="0" r="r" b="b"/>
            <a:pathLst>
              <a:path w="302" h="303">
                <a:moveTo>
                  <a:pt x="150" y="0"/>
                </a:moveTo>
                <a:lnTo>
                  <a:pt x="150" y="0"/>
                </a:lnTo>
                <a:lnTo>
                  <a:pt x="136" y="2"/>
                </a:lnTo>
                <a:lnTo>
                  <a:pt x="119" y="4"/>
                </a:lnTo>
                <a:lnTo>
                  <a:pt x="105" y="7"/>
                </a:lnTo>
                <a:lnTo>
                  <a:pt x="92" y="13"/>
                </a:lnTo>
                <a:lnTo>
                  <a:pt x="78" y="18"/>
                </a:lnTo>
                <a:lnTo>
                  <a:pt x="67" y="27"/>
                </a:lnTo>
                <a:lnTo>
                  <a:pt x="54" y="34"/>
                </a:lnTo>
                <a:lnTo>
                  <a:pt x="43" y="45"/>
                </a:lnTo>
                <a:lnTo>
                  <a:pt x="34" y="56"/>
                </a:lnTo>
                <a:lnTo>
                  <a:pt x="25" y="67"/>
                </a:lnTo>
                <a:lnTo>
                  <a:pt x="18" y="80"/>
                </a:lnTo>
                <a:lnTo>
                  <a:pt x="11" y="92"/>
                </a:lnTo>
                <a:lnTo>
                  <a:pt x="5" y="107"/>
                </a:lnTo>
                <a:lnTo>
                  <a:pt x="2" y="121"/>
                </a:lnTo>
                <a:lnTo>
                  <a:pt x="0" y="136"/>
                </a:lnTo>
                <a:lnTo>
                  <a:pt x="0" y="152"/>
                </a:lnTo>
                <a:lnTo>
                  <a:pt x="0" y="152"/>
                </a:lnTo>
                <a:lnTo>
                  <a:pt x="0" y="167"/>
                </a:lnTo>
                <a:lnTo>
                  <a:pt x="2" y="183"/>
                </a:lnTo>
                <a:lnTo>
                  <a:pt x="5" y="198"/>
                </a:lnTo>
                <a:lnTo>
                  <a:pt x="11" y="210"/>
                </a:lnTo>
                <a:lnTo>
                  <a:pt x="18" y="225"/>
                </a:lnTo>
                <a:lnTo>
                  <a:pt x="25" y="236"/>
                </a:lnTo>
                <a:lnTo>
                  <a:pt x="34" y="248"/>
                </a:lnTo>
                <a:lnTo>
                  <a:pt x="43" y="259"/>
                </a:lnTo>
                <a:lnTo>
                  <a:pt x="54" y="268"/>
                </a:lnTo>
                <a:lnTo>
                  <a:pt x="67" y="277"/>
                </a:lnTo>
                <a:lnTo>
                  <a:pt x="78" y="285"/>
                </a:lnTo>
                <a:lnTo>
                  <a:pt x="92" y="292"/>
                </a:lnTo>
                <a:lnTo>
                  <a:pt x="105" y="295"/>
                </a:lnTo>
                <a:lnTo>
                  <a:pt x="119" y="301"/>
                </a:lnTo>
                <a:lnTo>
                  <a:pt x="136" y="303"/>
                </a:lnTo>
                <a:lnTo>
                  <a:pt x="150" y="303"/>
                </a:lnTo>
                <a:lnTo>
                  <a:pt x="150" y="303"/>
                </a:lnTo>
                <a:lnTo>
                  <a:pt x="167" y="303"/>
                </a:lnTo>
                <a:lnTo>
                  <a:pt x="181" y="301"/>
                </a:lnTo>
                <a:lnTo>
                  <a:pt x="196" y="295"/>
                </a:lnTo>
                <a:lnTo>
                  <a:pt x="210" y="292"/>
                </a:lnTo>
                <a:lnTo>
                  <a:pt x="223" y="285"/>
                </a:lnTo>
                <a:lnTo>
                  <a:pt x="235" y="277"/>
                </a:lnTo>
                <a:lnTo>
                  <a:pt x="246" y="268"/>
                </a:lnTo>
                <a:lnTo>
                  <a:pt x="257" y="259"/>
                </a:lnTo>
                <a:lnTo>
                  <a:pt x="268" y="248"/>
                </a:lnTo>
                <a:lnTo>
                  <a:pt x="275" y="236"/>
                </a:lnTo>
                <a:lnTo>
                  <a:pt x="283" y="225"/>
                </a:lnTo>
                <a:lnTo>
                  <a:pt x="290" y="210"/>
                </a:lnTo>
                <a:lnTo>
                  <a:pt x="295" y="198"/>
                </a:lnTo>
                <a:lnTo>
                  <a:pt x="299" y="183"/>
                </a:lnTo>
                <a:lnTo>
                  <a:pt x="301" y="167"/>
                </a:lnTo>
                <a:lnTo>
                  <a:pt x="302" y="152"/>
                </a:lnTo>
                <a:lnTo>
                  <a:pt x="302" y="152"/>
                </a:lnTo>
                <a:lnTo>
                  <a:pt x="301" y="136"/>
                </a:lnTo>
                <a:lnTo>
                  <a:pt x="299" y="121"/>
                </a:lnTo>
                <a:lnTo>
                  <a:pt x="295" y="107"/>
                </a:lnTo>
                <a:lnTo>
                  <a:pt x="290" y="92"/>
                </a:lnTo>
                <a:lnTo>
                  <a:pt x="283" y="80"/>
                </a:lnTo>
                <a:lnTo>
                  <a:pt x="275" y="67"/>
                </a:lnTo>
                <a:lnTo>
                  <a:pt x="268" y="56"/>
                </a:lnTo>
                <a:lnTo>
                  <a:pt x="257" y="45"/>
                </a:lnTo>
                <a:lnTo>
                  <a:pt x="246" y="34"/>
                </a:lnTo>
                <a:lnTo>
                  <a:pt x="235" y="27"/>
                </a:lnTo>
                <a:lnTo>
                  <a:pt x="223" y="18"/>
                </a:lnTo>
                <a:lnTo>
                  <a:pt x="210" y="13"/>
                </a:lnTo>
                <a:lnTo>
                  <a:pt x="196" y="7"/>
                </a:lnTo>
                <a:lnTo>
                  <a:pt x="181" y="4"/>
                </a:lnTo>
                <a:lnTo>
                  <a:pt x="167" y="2"/>
                </a:lnTo>
                <a:lnTo>
                  <a:pt x="150" y="0"/>
                </a:lnTo>
                <a:lnTo>
                  <a:pt x="150" y="0"/>
                </a:lnTo>
                <a:close/>
                <a:moveTo>
                  <a:pt x="132" y="227"/>
                </a:moveTo>
                <a:lnTo>
                  <a:pt x="94" y="227"/>
                </a:lnTo>
                <a:lnTo>
                  <a:pt x="94" y="152"/>
                </a:lnTo>
                <a:lnTo>
                  <a:pt x="94" y="76"/>
                </a:lnTo>
                <a:lnTo>
                  <a:pt x="132" y="76"/>
                </a:lnTo>
                <a:lnTo>
                  <a:pt x="132" y="227"/>
                </a:lnTo>
                <a:close/>
                <a:moveTo>
                  <a:pt x="206" y="227"/>
                </a:moveTo>
                <a:lnTo>
                  <a:pt x="170" y="227"/>
                </a:lnTo>
                <a:lnTo>
                  <a:pt x="170" y="152"/>
                </a:lnTo>
                <a:lnTo>
                  <a:pt x="170" y="76"/>
                </a:lnTo>
                <a:lnTo>
                  <a:pt x="206" y="76"/>
                </a:lnTo>
                <a:lnTo>
                  <a:pt x="206" y="227"/>
                </a:lnTo>
                <a:close/>
              </a:path>
            </a:pathLst>
          </a:custGeom>
          <a:solidFill>
            <a:srgbClr val="ED2E6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48" name="Group 74"/>
          <p:cNvGrpSpPr/>
          <p:nvPr/>
        </p:nvGrpSpPr>
        <p:grpSpPr>
          <a:xfrm>
            <a:off x="5157057" y="1067148"/>
            <a:ext cx="249363" cy="450653"/>
            <a:chOff x="3386647" y="802411"/>
            <a:chExt cx="172336" cy="311450"/>
          </a:xfrm>
          <a:solidFill>
            <a:srgbClr val="ED2E65"/>
          </a:solidFill>
        </p:grpSpPr>
        <p:sp>
          <p:nvSpPr>
            <p:cNvPr id="49" name="Freeform 71"/>
            <p:cNvSpPr/>
            <p:nvPr/>
          </p:nvSpPr>
          <p:spPr bwMode="auto">
            <a:xfrm>
              <a:off x="3459319" y="802411"/>
              <a:ext cx="51909" cy="51909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0"/>
                </a:cxn>
                <a:cxn ang="0">
                  <a:pos x="34" y="2"/>
                </a:cxn>
                <a:cxn ang="0">
                  <a:pos x="43" y="7"/>
                </a:cxn>
                <a:cxn ang="0">
                  <a:pos x="49" y="16"/>
                </a:cxn>
                <a:cxn ang="0">
                  <a:pos x="50" y="25"/>
                </a:cxn>
                <a:cxn ang="0">
                  <a:pos x="50" y="25"/>
                </a:cxn>
                <a:cxn ang="0">
                  <a:pos x="49" y="36"/>
                </a:cxn>
                <a:cxn ang="0">
                  <a:pos x="43" y="43"/>
                </a:cxn>
                <a:cxn ang="0">
                  <a:pos x="34" y="49"/>
                </a:cxn>
                <a:cxn ang="0">
                  <a:pos x="25" y="51"/>
                </a:cxn>
                <a:cxn ang="0">
                  <a:pos x="25" y="51"/>
                </a:cxn>
                <a:cxn ang="0">
                  <a:pos x="16" y="49"/>
                </a:cxn>
                <a:cxn ang="0">
                  <a:pos x="7" y="43"/>
                </a:cxn>
                <a:cxn ang="0">
                  <a:pos x="1" y="36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1" y="16"/>
                </a:cxn>
                <a:cxn ang="0">
                  <a:pos x="7" y="7"/>
                </a:cxn>
                <a:cxn ang="0">
                  <a:pos x="16" y="2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50" h="51">
                  <a:moveTo>
                    <a:pt x="25" y="0"/>
                  </a:moveTo>
                  <a:lnTo>
                    <a:pt x="25" y="0"/>
                  </a:lnTo>
                  <a:lnTo>
                    <a:pt x="34" y="2"/>
                  </a:lnTo>
                  <a:lnTo>
                    <a:pt x="43" y="7"/>
                  </a:lnTo>
                  <a:lnTo>
                    <a:pt x="49" y="16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49" y="36"/>
                  </a:lnTo>
                  <a:lnTo>
                    <a:pt x="43" y="43"/>
                  </a:lnTo>
                  <a:lnTo>
                    <a:pt x="34" y="49"/>
                  </a:lnTo>
                  <a:lnTo>
                    <a:pt x="25" y="51"/>
                  </a:lnTo>
                  <a:lnTo>
                    <a:pt x="25" y="51"/>
                  </a:lnTo>
                  <a:lnTo>
                    <a:pt x="16" y="49"/>
                  </a:lnTo>
                  <a:lnTo>
                    <a:pt x="7" y="43"/>
                  </a:lnTo>
                  <a:lnTo>
                    <a:pt x="1" y="3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1" y="16"/>
                  </a:lnTo>
                  <a:lnTo>
                    <a:pt x="7" y="7"/>
                  </a:lnTo>
                  <a:lnTo>
                    <a:pt x="16" y="2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0" name="Freeform 72"/>
            <p:cNvSpPr>
              <a:spLocks noEditPoints="1"/>
            </p:cNvSpPr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  <a:cxn ang="0">
                  <a:pos x="139" y="119"/>
                </a:cxn>
                <a:cxn ang="0">
                  <a:pos x="134" y="130"/>
                </a:cxn>
                <a:cxn ang="0">
                  <a:pos x="129" y="92"/>
                </a:cxn>
                <a:cxn ang="0">
                  <a:pos x="136" y="105"/>
                </a:cxn>
                <a:cxn ang="0">
                  <a:pos x="141" y="118"/>
                </a:cxn>
                <a:cxn ang="0">
                  <a:pos x="139" y="119"/>
                </a:cxn>
                <a:cxn ang="0">
                  <a:pos x="141" y="118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  <a:close/>
                  <a:moveTo>
                    <a:pt x="139" y="119"/>
                  </a:moveTo>
                  <a:lnTo>
                    <a:pt x="139" y="119"/>
                  </a:lnTo>
                  <a:lnTo>
                    <a:pt x="134" y="130"/>
                  </a:lnTo>
                  <a:lnTo>
                    <a:pt x="134" y="130"/>
                  </a:lnTo>
                  <a:lnTo>
                    <a:pt x="129" y="141"/>
                  </a:lnTo>
                  <a:lnTo>
                    <a:pt x="129" y="92"/>
                  </a:lnTo>
                  <a:lnTo>
                    <a:pt x="129" y="92"/>
                  </a:lnTo>
                  <a:lnTo>
                    <a:pt x="136" y="105"/>
                  </a:lnTo>
                  <a:lnTo>
                    <a:pt x="141" y="118"/>
                  </a:lnTo>
                  <a:lnTo>
                    <a:pt x="141" y="118"/>
                  </a:lnTo>
                  <a:lnTo>
                    <a:pt x="139" y="119"/>
                  </a:lnTo>
                  <a:lnTo>
                    <a:pt x="139" y="119"/>
                  </a:lnTo>
                  <a:close/>
                  <a:moveTo>
                    <a:pt x="141" y="118"/>
                  </a:moveTo>
                  <a:lnTo>
                    <a:pt x="141" y="1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1" name="Freeform 73"/>
            <p:cNvSpPr/>
            <p:nvPr/>
          </p:nvSpPr>
          <p:spPr bwMode="auto">
            <a:xfrm>
              <a:off x="3386647" y="802411"/>
              <a:ext cx="172336" cy="311450"/>
            </a:xfrm>
            <a:custGeom>
              <a:avLst/>
              <a:gdLst/>
              <a:ahLst/>
              <a:cxnLst>
                <a:cxn ang="0">
                  <a:pos x="158" y="94"/>
                </a:cxn>
                <a:cxn ang="0">
                  <a:pos x="141" y="69"/>
                </a:cxn>
                <a:cxn ang="0">
                  <a:pos x="134" y="63"/>
                </a:cxn>
                <a:cxn ang="0">
                  <a:pos x="130" y="60"/>
                </a:cxn>
                <a:cxn ang="0">
                  <a:pos x="123" y="58"/>
                </a:cxn>
                <a:cxn ang="0">
                  <a:pos x="100" y="54"/>
                </a:cxn>
                <a:cxn ang="0">
                  <a:pos x="67" y="58"/>
                </a:cxn>
                <a:cxn ang="0">
                  <a:pos x="63" y="58"/>
                </a:cxn>
                <a:cxn ang="0">
                  <a:pos x="61" y="58"/>
                </a:cxn>
                <a:cxn ang="0">
                  <a:pos x="61" y="58"/>
                </a:cxn>
                <a:cxn ang="0">
                  <a:pos x="34" y="56"/>
                </a:cxn>
                <a:cxn ang="0">
                  <a:pos x="27" y="40"/>
                </a:cxn>
                <a:cxn ang="0">
                  <a:pos x="23" y="23"/>
                </a:cxn>
                <a:cxn ang="0">
                  <a:pos x="20" y="2"/>
                </a:cxn>
                <a:cxn ang="0">
                  <a:pos x="14" y="0"/>
                </a:cxn>
                <a:cxn ang="0">
                  <a:pos x="12" y="2"/>
                </a:cxn>
                <a:cxn ang="0">
                  <a:pos x="14" y="14"/>
                </a:cxn>
                <a:cxn ang="0">
                  <a:pos x="9" y="14"/>
                </a:cxn>
                <a:cxn ang="0">
                  <a:pos x="2" y="22"/>
                </a:cxn>
                <a:cxn ang="0">
                  <a:pos x="0" y="29"/>
                </a:cxn>
                <a:cxn ang="0">
                  <a:pos x="11" y="60"/>
                </a:cxn>
                <a:cxn ang="0">
                  <a:pos x="14" y="70"/>
                </a:cxn>
                <a:cxn ang="0">
                  <a:pos x="22" y="76"/>
                </a:cxn>
                <a:cxn ang="0">
                  <a:pos x="40" y="81"/>
                </a:cxn>
                <a:cxn ang="0">
                  <a:pos x="60" y="83"/>
                </a:cxn>
                <a:cxn ang="0">
                  <a:pos x="60" y="92"/>
                </a:cxn>
                <a:cxn ang="0">
                  <a:pos x="60" y="286"/>
                </a:cxn>
                <a:cxn ang="0">
                  <a:pos x="61" y="292"/>
                </a:cxn>
                <a:cxn ang="0">
                  <a:pos x="69" y="299"/>
                </a:cxn>
                <a:cxn ang="0">
                  <a:pos x="74" y="301"/>
                </a:cxn>
                <a:cxn ang="0">
                  <a:pos x="85" y="295"/>
                </a:cxn>
                <a:cxn ang="0">
                  <a:pos x="89" y="286"/>
                </a:cxn>
                <a:cxn ang="0">
                  <a:pos x="89" y="185"/>
                </a:cxn>
                <a:cxn ang="0">
                  <a:pos x="90" y="179"/>
                </a:cxn>
                <a:cxn ang="0">
                  <a:pos x="94" y="179"/>
                </a:cxn>
                <a:cxn ang="0">
                  <a:pos x="100" y="181"/>
                </a:cxn>
                <a:cxn ang="0">
                  <a:pos x="100" y="286"/>
                </a:cxn>
                <a:cxn ang="0">
                  <a:pos x="101" y="292"/>
                </a:cxn>
                <a:cxn ang="0">
                  <a:pos x="109" y="299"/>
                </a:cxn>
                <a:cxn ang="0">
                  <a:pos x="114" y="301"/>
                </a:cxn>
                <a:cxn ang="0">
                  <a:pos x="125" y="295"/>
                </a:cxn>
                <a:cxn ang="0">
                  <a:pos x="129" y="286"/>
                </a:cxn>
                <a:cxn ang="0">
                  <a:pos x="129" y="174"/>
                </a:cxn>
                <a:cxn ang="0">
                  <a:pos x="136" y="167"/>
                </a:cxn>
                <a:cxn ang="0">
                  <a:pos x="150" y="152"/>
                </a:cxn>
                <a:cxn ang="0">
                  <a:pos x="156" y="143"/>
                </a:cxn>
                <a:cxn ang="0">
                  <a:pos x="163" y="125"/>
                </a:cxn>
                <a:cxn ang="0">
                  <a:pos x="165" y="119"/>
                </a:cxn>
                <a:cxn ang="0">
                  <a:pos x="161" y="107"/>
                </a:cxn>
                <a:cxn ang="0">
                  <a:pos x="158" y="94"/>
                </a:cxn>
              </a:cxnLst>
              <a:rect l="0" t="0" r="r" b="b"/>
              <a:pathLst>
                <a:path w="165" h="301">
                  <a:moveTo>
                    <a:pt x="158" y="94"/>
                  </a:moveTo>
                  <a:lnTo>
                    <a:pt x="158" y="94"/>
                  </a:lnTo>
                  <a:lnTo>
                    <a:pt x="147" y="78"/>
                  </a:lnTo>
                  <a:lnTo>
                    <a:pt x="141" y="69"/>
                  </a:lnTo>
                  <a:lnTo>
                    <a:pt x="134" y="63"/>
                  </a:lnTo>
                  <a:lnTo>
                    <a:pt x="134" y="63"/>
                  </a:lnTo>
                  <a:lnTo>
                    <a:pt x="130" y="61"/>
                  </a:lnTo>
                  <a:lnTo>
                    <a:pt x="130" y="60"/>
                  </a:lnTo>
                  <a:lnTo>
                    <a:pt x="130" y="60"/>
                  </a:lnTo>
                  <a:lnTo>
                    <a:pt x="123" y="58"/>
                  </a:lnTo>
                  <a:lnTo>
                    <a:pt x="116" y="56"/>
                  </a:lnTo>
                  <a:lnTo>
                    <a:pt x="100" y="54"/>
                  </a:lnTo>
                  <a:lnTo>
                    <a:pt x="81" y="56"/>
                  </a:lnTo>
                  <a:lnTo>
                    <a:pt x="67" y="58"/>
                  </a:lnTo>
                  <a:lnTo>
                    <a:pt x="67" y="58"/>
                  </a:lnTo>
                  <a:lnTo>
                    <a:pt x="63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61" y="58"/>
                  </a:lnTo>
                  <a:lnTo>
                    <a:pt x="47" y="58"/>
                  </a:lnTo>
                  <a:lnTo>
                    <a:pt x="34" y="56"/>
                  </a:lnTo>
                  <a:lnTo>
                    <a:pt x="34" y="56"/>
                  </a:lnTo>
                  <a:lnTo>
                    <a:pt x="27" y="40"/>
                  </a:lnTo>
                  <a:lnTo>
                    <a:pt x="23" y="25"/>
                  </a:lnTo>
                  <a:lnTo>
                    <a:pt x="23" y="23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2" y="2"/>
                  </a:lnTo>
                  <a:lnTo>
                    <a:pt x="12" y="3"/>
                  </a:lnTo>
                  <a:lnTo>
                    <a:pt x="14" y="14"/>
                  </a:lnTo>
                  <a:lnTo>
                    <a:pt x="14" y="14"/>
                  </a:lnTo>
                  <a:lnTo>
                    <a:pt x="9" y="14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5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4" y="70"/>
                  </a:lnTo>
                  <a:lnTo>
                    <a:pt x="16" y="7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40" y="81"/>
                  </a:lnTo>
                  <a:lnTo>
                    <a:pt x="49" y="83"/>
                  </a:lnTo>
                  <a:lnTo>
                    <a:pt x="60" y="83"/>
                  </a:lnTo>
                  <a:lnTo>
                    <a:pt x="60" y="92"/>
                  </a:lnTo>
                  <a:lnTo>
                    <a:pt x="60" y="92"/>
                  </a:lnTo>
                  <a:lnTo>
                    <a:pt x="60" y="181"/>
                  </a:lnTo>
                  <a:lnTo>
                    <a:pt x="60" y="286"/>
                  </a:lnTo>
                  <a:lnTo>
                    <a:pt x="60" y="286"/>
                  </a:lnTo>
                  <a:lnTo>
                    <a:pt x="61" y="292"/>
                  </a:lnTo>
                  <a:lnTo>
                    <a:pt x="63" y="295"/>
                  </a:lnTo>
                  <a:lnTo>
                    <a:pt x="69" y="299"/>
                  </a:lnTo>
                  <a:lnTo>
                    <a:pt x="74" y="301"/>
                  </a:lnTo>
                  <a:lnTo>
                    <a:pt x="74" y="301"/>
                  </a:lnTo>
                  <a:lnTo>
                    <a:pt x="80" y="299"/>
                  </a:lnTo>
                  <a:lnTo>
                    <a:pt x="85" y="295"/>
                  </a:lnTo>
                  <a:lnTo>
                    <a:pt x="89" y="292"/>
                  </a:lnTo>
                  <a:lnTo>
                    <a:pt x="89" y="286"/>
                  </a:lnTo>
                  <a:lnTo>
                    <a:pt x="89" y="185"/>
                  </a:lnTo>
                  <a:lnTo>
                    <a:pt x="89" y="185"/>
                  </a:lnTo>
                  <a:lnTo>
                    <a:pt x="90" y="181"/>
                  </a:lnTo>
                  <a:lnTo>
                    <a:pt x="90" y="179"/>
                  </a:lnTo>
                  <a:lnTo>
                    <a:pt x="94" y="179"/>
                  </a:lnTo>
                  <a:lnTo>
                    <a:pt x="94" y="179"/>
                  </a:lnTo>
                  <a:lnTo>
                    <a:pt x="98" y="179"/>
                  </a:lnTo>
                  <a:lnTo>
                    <a:pt x="100" y="181"/>
                  </a:lnTo>
                  <a:lnTo>
                    <a:pt x="100" y="185"/>
                  </a:lnTo>
                  <a:lnTo>
                    <a:pt x="100" y="286"/>
                  </a:lnTo>
                  <a:lnTo>
                    <a:pt x="100" y="286"/>
                  </a:lnTo>
                  <a:lnTo>
                    <a:pt x="101" y="292"/>
                  </a:lnTo>
                  <a:lnTo>
                    <a:pt x="103" y="295"/>
                  </a:lnTo>
                  <a:lnTo>
                    <a:pt x="109" y="299"/>
                  </a:lnTo>
                  <a:lnTo>
                    <a:pt x="114" y="301"/>
                  </a:lnTo>
                  <a:lnTo>
                    <a:pt x="114" y="301"/>
                  </a:lnTo>
                  <a:lnTo>
                    <a:pt x="119" y="299"/>
                  </a:lnTo>
                  <a:lnTo>
                    <a:pt x="125" y="295"/>
                  </a:lnTo>
                  <a:lnTo>
                    <a:pt x="127" y="292"/>
                  </a:lnTo>
                  <a:lnTo>
                    <a:pt x="129" y="286"/>
                  </a:lnTo>
                  <a:lnTo>
                    <a:pt x="129" y="188"/>
                  </a:lnTo>
                  <a:lnTo>
                    <a:pt x="129" y="174"/>
                  </a:lnTo>
                  <a:lnTo>
                    <a:pt x="129" y="174"/>
                  </a:lnTo>
                  <a:lnTo>
                    <a:pt x="136" y="167"/>
                  </a:lnTo>
                  <a:lnTo>
                    <a:pt x="143" y="159"/>
                  </a:lnTo>
                  <a:lnTo>
                    <a:pt x="150" y="152"/>
                  </a:lnTo>
                  <a:lnTo>
                    <a:pt x="156" y="143"/>
                  </a:lnTo>
                  <a:lnTo>
                    <a:pt x="156" y="143"/>
                  </a:lnTo>
                  <a:lnTo>
                    <a:pt x="161" y="130"/>
                  </a:lnTo>
                  <a:lnTo>
                    <a:pt x="163" y="125"/>
                  </a:lnTo>
                  <a:lnTo>
                    <a:pt x="165" y="119"/>
                  </a:lnTo>
                  <a:lnTo>
                    <a:pt x="165" y="119"/>
                  </a:lnTo>
                  <a:lnTo>
                    <a:pt x="165" y="112"/>
                  </a:lnTo>
                  <a:lnTo>
                    <a:pt x="161" y="107"/>
                  </a:lnTo>
                  <a:lnTo>
                    <a:pt x="158" y="94"/>
                  </a:lnTo>
                  <a:lnTo>
                    <a:pt x="158" y="94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2" name="Freeform 74"/>
            <p:cNvSpPr/>
            <p:nvPr/>
          </p:nvSpPr>
          <p:spPr bwMode="auto">
            <a:xfrm>
              <a:off x="3521609" y="897922"/>
              <a:ext cx="12458" cy="51909"/>
            </a:xfrm>
            <a:custGeom>
              <a:avLst/>
              <a:gdLst/>
              <a:ahLst/>
              <a:cxnLst>
                <a:cxn ang="0">
                  <a:pos x="10" y="27"/>
                </a:cxn>
                <a:cxn ang="0">
                  <a:pos x="10" y="27"/>
                </a:cxn>
                <a:cxn ang="0">
                  <a:pos x="5" y="38"/>
                </a:cxn>
                <a:cxn ang="0">
                  <a:pos x="5" y="38"/>
                </a:cxn>
                <a:cxn ang="0">
                  <a:pos x="0" y="49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" y="13"/>
                </a:cxn>
                <a:cxn ang="0">
                  <a:pos x="12" y="26"/>
                </a:cxn>
                <a:cxn ang="0">
                  <a:pos x="12" y="26"/>
                </a:cxn>
                <a:cxn ang="0">
                  <a:pos x="10" y="27"/>
                </a:cxn>
                <a:cxn ang="0">
                  <a:pos x="10" y="27"/>
                </a:cxn>
              </a:cxnLst>
              <a:rect l="0" t="0" r="r" b="b"/>
              <a:pathLst>
                <a:path w="12" h="49">
                  <a:moveTo>
                    <a:pt x="10" y="27"/>
                  </a:moveTo>
                  <a:lnTo>
                    <a:pt x="10" y="27"/>
                  </a:lnTo>
                  <a:lnTo>
                    <a:pt x="5" y="38"/>
                  </a:lnTo>
                  <a:lnTo>
                    <a:pt x="5" y="38"/>
                  </a:lnTo>
                  <a:lnTo>
                    <a:pt x="0" y="49"/>
                  </a:lnTo>
                  <a:lnTo>
                    <a:pt x="0" y="0"/>
                  </a:lnTo>
                  <a:lnTo>
                    <a:pt x="0" y="0"/>
                  </a:lnTo>
                  <a:lnTo>
                    <a:pt x="7" y="13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10" y="27"/>
                  </a:lnTo>
                  <a:lnTo>
                    <a:pt x="10" y="27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3" name="Line 75"/>
            <p:cNvSpPr>
              <a:spLocks noChangeShapeType="1"/>
            </p:cNvSpPr>
            <p:nvPr/>
          </p:nvSpPr>
          <p:spPr bwMode="auto">
            <a:xfrm>
              <a:off x="3534067" y="924914"/>
              <a:ext cx="2077" cy="2077"/>
            </a:xfrm>
            <a:prstGeom prst="line">
              <a:avLst/>
            </a:pr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54" name="Group 75"/>
          <p:cNvGrpSpPr/>
          <p:nvPr/>
        </p:nvGrpSpPr>
        <p:grpSpPr>
          <a:xfrm>
            <a:off x="6309928" y="1061138"/>
            <a:ext cx="474691" cy="462672"/>
            <a:chOff x="4080141" y="798258"/>
            <a:chExt cx="328062" cy="319755"/>
          </a:xfrm>
          <a:solidFill>
            <a:srgbClr val="ED2E65"/>
          </a:solidFill>
        </p:grpSpPr>
        <p:sp>
          <p:nvSpPr>
            <p:cNvPr id="55" name="Freeform 76"/>
            <p:cNvSpPr/>
            <p:nvPr/>
          </p:nvSpPr>
          <p:spPr bwMode="auto">
            <a:xfrm>
              <a:off x="4080141" y="823174"/>
              <a:ext cx="294839" cy="294839"/>
            </a:xfrm>
            <a:custGeom>
              <a:avLst/>
              <a:gdLst/>
              <a:ahLst/>
              <a:cxnLst>
                <a:cxn ang="0">
                  <a:pos x="141" y="141"/>
                </a:cxn>
                <a:cxn ang="0">
                  <a:pos x="284" y="141"/>
                </a:cxn>
                <a:cxn ang="0">
                  <a:pos x="284" y="141"/>
                </a:cxn>
                <a:cxn ang="0">
                  <a:pos x="283" y="156"/>
                </a:cxn>
                <a:cxn ang="0">
                  <a:pos x="281" y="170"/>
                </a:cxn>
                <a:cxn ang="0">
                  <a:pos x="277" y="185"/>
                </a:cxn>
                <a:cxn ang="0">
                  <a:pos x="274" y="197"/>
                </a:cxn>
                <a:cxn ang="0">
                  <a:pos x="266" y="210"/>
                </a:cxn>
                <a:cxn ang="0">
                  <a:pos x="259" y="221"/>
                </a:cxn>
                <a:cxn ang="0">
                  <a:pos x="252" y="232"/>
                </a:cxn>
                <a:cxn ang="0">
                  <a:pos x="243" y="243"/>
                </a:cxn>
                <a:cxn ang="0">
                  <a:pos x="232" y="252"/>
                </a:cxn>
                <a:cxn ang="0">
                  <a:pos x="221" y="259"/>
                </a:cxn>
                <a:cxn ang="0">
                  <a:pos x="210" y="266"/>
                </a:cxn>
                <a:cxn ang="0">
                  <a:pos x="197" y="273"/>
                </a:cxn>
                <a:cxn ang="0">
                  <a:pos x="185" y="277"/>
                </a:cxn>
                <a:cxn ang="0">
                  <a:pos x="170" y="281"/>
                </a:cxn>
                <a:cxn ang="0">
                  <a:pos x="156" y="283"/>
                </a:cxn>
                <a:cxn ang="0">
                  <a:pos x="141" y="284"/>
                </a:cxn>
                <a:cxn ang="0">
                  <a:pos x="141" y="284"/>
                </a:cxn>
                <a:cxn ang="0">
                  <a:pos x="127" y="283"/>
                </a:cxn>
                <a:cxn ang="0">
                  <a:pos x="112" y="281"/>
                </a:cxn>
                <a:cxn ang="0">
                  <a:pos x="100" y="277"/>
                </a:cxn>
                <a:cxn ang="0">
                  <a:pos x="87" y="273"/>
                </a:cxn>
                <a:cxn ang="0">
                  <a:pos x="74" y="266"/>
                </a:cxn>
                <a:cxn ang="0">
                  <a:pos x="62" y="259"/>
                </a:cxn>
                <a:cxn ang="0">
                  <a:pos x="51" y="252"/>
                </a:cxn>
                <a:cxn ang="0">
                  <a:pos x="42" y="243"/>
                </a:cxn>
                <a:cxn ang="0">
                  <a:pos x="33" y="232"/>
                </a:cxn>
                <a:cxn ang="0">
                  <a:pos x="23" y="221"/>
                </a:cxn>
                <a:cxn ang="0">
                  <a:pos x="16" y="210"/>
                </a:cxn>
                <a:cxn ang="0">
                  <a:pos x="11" y="197"/>
                </a:cxn>
                <a:cxn ang="0">
                  <a:pos x="5" y="185"/>
                </a:cxn>
                <a:cxn ang="0">
                  <a:pos x="2" y="170"/>
                </a:cxn>
                <a:cxn ang="0">
                  <a:pos x="0" y="156"/>
                </a:cxn>
                <a:cxn ang="0">
                  <a:pos x="0" y="141"/>
                </a:cxn>
                <a:cxn ang="0">
                  <a:pos x="0" y="141"/>
                </a:cxn>
                <a:cxn ang="0">
                  <a:pos x="0" y="127"/>
                </a:cxn>
                <a:cxn ang="0">
                  <a:pos x="2" y="114"/>
                </a:cxn>
                <a:cxn ang="0">
                  <a:pos x="5" y="99"/>
                </a:cxn>
                <a:cxn ang="0">
                  <a:pos x="11" y="87"/>
                </a:cxn>
                <a:cxn ang="0">
                  <a:pos x="16" y="74"/>
                </a:cxn>
                <a:cxn ang="0">
                  <a:pos x="23" y="63"/>
                </a:cxn>
                <a:cxn ang="0">
                  <a:pos x="33" y="52"/>
                </a:cxn>
                <a:cxn ang="0">
                  <a:pos x="42" y="41"/>
                </a:cxn>
                <a:cxn ang="0">
                  <a:pos x="51" y="32"/>
                </a:cxn>
                <a:cxn ang="0">
                  <a:pos x="62" y="23"/>
                </a:cxn>
                <a:cxn ang="0">
                  <a:pos x="74" y="16"/>
                </a:cxn>
                <a:cxn ang="0">
                  <a:pos x="87" y="11"/>
                </a:cxn>
                <a:cxn ang="0">
                  <a:pos x="100" y="7"/>
                </a:cxn>
                <a:cxn ang="0">
                  <a:pos x="112" y="3"/>
                </a:cxn>
                <a:cxn ang="0">
                  <a:pos x="127" y="0"/>
                </a:cxn>
                <a:cxn ang="0">
                  <a:pos x="141" y="0"/>
                </a:cxn>
                <a:cxn ang="0">
                  <a:pos x="141" y="141"/>
                </a:cxn>
              </a:cxnLst>
              <a:rect l="0" t="0" r="r" b="b"/>
              <a:pathLst>
                <a:path w="284" h="284">
                  <a:moveTo>
                    <a:pt x="141" y="141"/>
                  </a:moveTo>
                  <a:lnTo>
                    <a:pt x="284" y="141"/>
                  </a:lnTo>
                  <a:lnTo>
                    <a:pt x="284" y="141"/>
                  </a:lnTo>
                  <a:lnTo>
                    <a:pt x="283" y="156"/>
                  </a:lnTo>
                  <a:lnTo>
                    <a:pt x="281" y="170"/>
                  </a:lnTo>
                  <a:lnTo>
                    <a:pt x="277" y="185"/>
                  </a:lnTo>
                  <a:lnTo>
                    <a:pt x="274" y="197"/>
                  </a:lnTo>
                  <a:lnTo>
                    <a:pt x="266" y="210"/>
                  </a:lnTo>
                  <a:lnTo>
                    <a:pt x="259" y="221"/>
                  </a:lnTo>
                  <a:lnTo>
                    <a:pt x="252" y="232"/>
                  </a:lnTo>
                  <a:lnTo>
                    <a:pt x="243" y="243"/>
                  </a:lnTo>
                  <a:lnTo>
                    <a:pt x="232" y="252"/>
                  </a:lnTo>
                  <a:lnTo>
                    <a:pt x="221" y="259"/>
                  </a:lnTo>
                  <a:lnTo>
                    <a:pt x="210" y="266"/>
                  </a:lnTo>
                  <a:lnTo>
                    <a:pt x="197" y="273"/>
                  </a:lnTo>
                  <a:lnTo>
                    <a:pt x="185" y="277"/>
                  </a:lnTo>
                  <a:lnTo>
                    <a:pt x="170" y="281"/>
                  </a:lnTo>
                  <a:lnTo>
                    <a:pt x="156" y="283"/>
                  </a:lnTo>
                  <a:lnTo>
                    <a:pt x="141" y="284"/>
                  </a:lnTo>
                  <a:lnTo>
                    <a:pt x="141" y="284"/>
                  </a:lnTo>
                  <a:lnTo>
                    <a:pt x="127" y="283"/>
                  </a:lnTo>
                  <a:lnTo>
                    <a:pt x="112" y="281"/>
                  </a:lnTo>
                  <a:lnTo>
                    <a:pt x="100" y="277"/>
                  </a:lnTo>
                  <a:lnTo>
                    <a:pt x="87" y="273"/>
                  </a:lnTo>
                  <a:lnTo>
                    <a:pt x="74" y="266"/>
                  </a:lnTo>
                  <a:lnTo>
                    <a:pt x="62" y="259"/>
                  </a:lnTo>
                  <a:lnTo>
                    <a:pt x="51" y="252"/>
                  </a:lnTo>
                  <a:lnTo>
                    <a:pt x="42" y="243"/>
                  </a:lnTo>
                  <a:lnTo>
                    <a:pt x="33" y="232"/>
                  </a:lnTo>
                  <a:lnTo>
                    <a:pt x="23" y="221"/>
                  </a:lnTo>
                  <a:lnTo>
                    <a:pt x="16" y="210"/>
                  </a:lnTo>
                  <a:lnTo>
                    <a:pt x="11" y="197"/>
                  </a:lnTo>
                  <a:lnTo>
                    <a:pt x="5" y="185"/>
                  </a:lnTo>
                  <a:lnTo>
                    <a:pt x="2" y="170"/>
                  </a:lnTo>
                  <a:lnTo>
                    <a:pt x="0" y="15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0" y="127"/>
                  </a:lnTo>
                  <a:lnTo>
                    <a:pt x="2" y="114"/>
                  </a:lnTo>
                  <a:lnTo>
                    <a:pt x="5" y="99"/>
                  </a:lnTo>
                  <a:lnTo>
                    <a:pt x="11" y="87"/>
                  </a:lnTo>
                  <a:lnTo>
                    <a:pt x="16" y="74"/>
                  </a:lnTo>
                  <a:lnTo>
                    <a:pt x="23" y="63"/>
                  </a:lnTo>
                  <a:lnTo>
                    <a:pt x="33" y="52"/>
                  </a:lnTo>
                  <a:lnTo>
                    <a:pt x="42" y="41"/>
                  </a:lnTo>
                  <a:lnTo>
                    <a:pt x="51" y="32"/>
                  </a:lnTo>
                  <a:lnTo>
                    <a:pt x="62" y="23"/>
                  </a:lnTo>
                  <a:lnTo>
                    <a:pt x="74" y="16"/>
                  </a:lnTo>
                  <a:lnTo>
                    <a:pt x="87" y="11"/>
                  </a:lnTo>
                  <a:lnTo>
                    <a:pt x="100" y="7"/>
                  </a:lnTo>
                  <a:lnTo>
                    <a:pt x="112" y="3"/>
                  </a:lnTo>
                  <a:lnTo>
                    <a:pt x="127" y="0"/>
                  </a:lnTo>
                  <a:lnTo>
                    <a:pt x="141" y="0"/>
                  </a:lnTo>
                  <a:lnTo>
                    <a:pt x="141" y="14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6" name="Freeform 77"/>
            <p:cNvSpPr/>
            <p:nvPr/>
          </p:nvSpPr>
          <p:spPr bwMode="auto">
            <a:xfrm>
              <a:off x="4260783" y="798258"/>
              <a:ext cx="147420" cy="147420"/>
            </a:xfrm>
            <a:custGeom>
              <a:avLst/>
              <a:gdLst/>
              <a:ahLst/>
              <a:cxnLst>
                <a:cxn ang="0">
                  <a:pos x="0" y="142"/>
                </a:cxn>
                <a:cxn ang="0">
                  <a:pos x="141" y="142"/>
                </a:cxn>
                <a:cxn ang="0">
                  <a:pos x="141" y="142"/>
                </a:cxn>
                <a:cxn ang="0">
                  <a:pos x="141" y="127"/>
                </a:cxn>
                <a:cxn ang="0">
                  <a:pos x="139" y="113"/>
                </a:cxn>
                <a:cxn ang="0">
                  <a:pos x="136" y="100"/>
                </a:cxn>
                <a:cxn ang="0">
                  <a:pos x="130" y="87"/>
                </a:cxn>
                <a:cxn ang="0">
                  <a:pos x="125" y="74"/>
                </a:cxn>
                <a:cxn ang="0">
                  <a:pos x="118" y="62"/>
                </a:cxn>
                <a:cxn ang="0">
                  <a:pos x="109" y="51"/>
                </a:cxn>
                <a:cxn ang="0">
                  <a:pos x="100" y="42"/>
                </a:cxn>
                <a:cxn ang="0">
                  <a:pos x="91" y="33"/>
                </a:cxn>
                <a:cxn ang="0">
                  <a:pos x="80" y="24"/>
                </a:cxn>
                <a:cxn ang="0">
                  <a:pos x="67" y="16"/>
                </a:cxn>
                <a:cxn ang="0">
                  <a:pos x="54" y="11"/>
                </a:cxn>
                <a:cxn ang="0">
                  <a:pos x="42" y="6"/>
                </a:cxn>
                <a:cxn ang="0">
                  <a:pos x="29" y="2"/>
                </a:cxn>
                <a:cxn ang="0">
                  <a:pos x="14" y="0"/>
                </a:cxn>
                <a:cxn ang="0">
                  <a:pos x="0" y="0"/>
                </a:cxn>
                <a:cxn ang="0">
                  <a:pos x="0" y="142"/>
                </a:cxn>
              </a:cxnLst>
              <a:rect l="0" t="0" r="r" b="b"/>
              <a:pathLst>
                <a:path w="141" h="142">
                  <a:moveTo>
                    <a:pt x="0" y="142"/>
                  </a:moveTo>
                  <a:lnTo>
                    <a:pt x="141" y="142"/>
                  </a:lnTo>
                  <a:lnTo>
                    <a:pt x="141" y="142"/>
                  </a:lnTo>
                  <a:lnTo>
                    <a:pt x="141" y="127"/>
                  </a:lnTo>
                  <a:lnTo>
                    <a:pt x="139" y="113"/>
                  </a:lnTo>
                  <a:lnTo>
                    <a:pt x="136" y="100"/>
                  </a:lnTo>
                  <a:lnTo>
                    <a:pt x="130" y="87"/>
                  </a:lnTo>
                  <a:lnTo>
                    <a:pt x="125" y="74"/>
                  </a:lnTo>
                  <a:lnTo>
                    <a:pt x="118" y="62"/>
                  </a:lnTo>
                  <a:lnTo>
                    <a:pt x="109" y="51"/>
                  </a:lnTo>
                  <a:lnTo>
                    <a:pt x="100" y="42"/>
                  </a:lnTo>
                  <a:lnTo>
                    <a:pt x="91" y="33"/>
                  </a:lnTo>
                  <a:lnTo>
                    <a:pt x="80" y="24"/>
                  </a:lnTo>
                  <a:lnTo>
                    <a:pt x="67" y="16"/>
                  </a:lnTo>
                  <a:lnTo>
                    <a:pt x="54" y="11"/>
                  </a:lnTo>
                  <a:lnTo>
                    <a:pt x="42" y="6"/>
                  </a:lnTo>
                  <a:lnTo>
                    <a:pt x="29" y="2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1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57" name="Group 73"/>
          <p:cNvGrpSpPr/>
          <p:nvPr/>
        </p:nvGrpSpPr>
        <p:grpSpPr>
          <a:xfrm>
            <a:off x="3812500" y="1064261"/>
            <a:ext cx="513747" cy="453656"/>
            <a:chOff x="2549886" y="800334"/>
            <a:chExt cx="355053" cy="313526"/>
          </a:xfrm>
          <a:solidFill>
            <a:srgbClr val="ED2E65"/>
          </a:solidFill>
        </p:grpSpPr>
        <p:sp>
          <p:nvSpPr>
            <p:cNvPr id="58" name="Freeform 88"/>
            <p:cNvSpPr/>
            <p:nvPr/>
          </p:nvSpPr>
          <p:spPr bwMode="auto">
            <a:xfrm>
              <a:off x="2653702" y="1055723"/>
              <a:ext cx="58137" cy="58137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34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4" y="19"/>
                </a:cxn>
                <a:cxn ang="0">
                  <a:pos x="56" y="24"/>
                </a:cxn>
                <a:cxn ang="0">
                  <a:pos x="56" y="30"/>
                </a:cxn>
                <a:cxn ang="0">
                  <a:pos x="56" y="30"/>
                </a:cxn>
                <a:cxn ang="0">
                  <a:pos x="56" y="35"/>
                </a:cxn>
                <a:cxn ang="0">
                  <a:pos x="54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4" y="57"/>
                </a:cxn>
                <a:cxn ang="0">
                  <a:pos x="27" y="57"/>
                </a:cxn>
                <a:cxn ang="0">
                  <a:pos x="27" y="57"/>
                </a:cxn>
                <a:cxn ang="0">
                  <a:pos x="22" y="57"/>
                </a:cxn>
                <a:cxn ang="0">
                  <a:pos x="16" y="55"/>
                </a:cxn>
                <a:cxn ang="0">
                  <a:pos x="7" y="49"/>
                </a:cxn>
                <a:cxn ang="0">
                  <a:pos x="2" y="40"/>
                </a:cxn>
                <a:cxn ang="0">
                  <a:pos x="0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9"/>
                </a:cxn>
                <a:cxn ang="0">
                  <a:pos x="7" y="10"/>
                </a:cxn>
                <a:cxn ang="0">
                  <a:pos x="16" y="2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56" h="57">
                  <a:moveTo>
                    <a:pt x="27" y="0"/>
                  </a:moveTo>
                  <a:lnTo>
                    <a:pt x="27" y="0"/>
                  </a:lnTo>
                  <a:lnTo>
                    <a:pt x="34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4" y="19"/>
                  </a:lnTo>
                  <a:lnTo>
                    <a:pt x="56" y="24"/>
                  </a:lnTo>
                  <a:lnTo>
                    <a:pt x="56" y="30"/>
                  </a:lnTo>
                  <a:lnTo>
                    <a:pt x="56" y="30"/>
                  </a:lnTo>
                  <a:lnTo>
                    <a:pt x="56" y="35"/>
                  </a:lnTo>
                  <a:lnTo>
                    <a:pt x="54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4" y="57"/>
                  </a:lnTo>
                  <a:lnTo>
                    <a:pt x="27" y="57"/>
                  </a:lnTo>
                  <a:lnTo>
                    <a:pt x="27" y="57"/>
                  </a:lnTo>
                  <a:lnTo>
                    <a:pt x="22" y="57"/>
                  </a:lnTo>
                  <a:lnTo>
                    <a:pt x="16" y="55"/>
                  </a:lnTo>
                  <a:lnTo>
                    <a:pt x="7" y="49"/>
                  </a:lnTo>
                  <a:lnTo>
                    <a:pt x="2" y="40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7" y="10"/>
                  </a:lnTo>
                  <a:lnTo>
                    <a:pt x="16" y="2"/>
                  </a:lnTo>
                  <a:lnTo>
                    <a:pt x="22" y="0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59" name="Freeform 89"/>
            <p:cNvSpPr/>
            <p:nvPr/>
          </p:nvSpPr>
          <p:spPr bwMode="auto">
            <a:xfrm>
              <a:off x="2782435" y="1055723"/>
              <a:ext cx="60214" cy="58137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9" y="0"/>
                </a:cxn>
                <a:cxn ang="0">
                  <a:pos x="35" y="0"/>
                </a:cxn>
                <a:cxn ang="0">
                  <a:pos x="40" y="2"/>
                </a:cxn>
                <a:cxn ang="0">
                  <a:pos x="49" y="10"/>
                </a:cxn>
                <a:cxn ang="0">
                  <a:pos x="55" y="19"/>
                </a:cxn>
                <a:cxn ang="0">
                  <a:pos x="56" y="24"/>
                </a:cxn>
                <a:cxn ang="0">
                  <a:pos x="58" y="30"/>
                </a:cxn>
                <a:cxn ang="0">
                  <a:pos x="58" y="30"/>
                </a:cxn>
                <a:cxn ang="0">
                  <a:pos x="56" y="35"/>
                </a:cxn>
                <a:cxn ang="0">
                  <a:pos x="55" y="40"/>
                </a:cxn>
                <a:cxn ang="0">
                  <a:pos x="49" y="49"/>
                </a:cxn>
                <a:cxn ang="0">
                  <a:pos x="40" y="55"/>
                </a:cxn>
                <a:cxn ang="0">
                  <a:pos x="35" y="57"/>
                </a:cxn>
                <a:cxn ang="0">
                  <a:pos x="29" y="57"/>
                </a:cxn>
                <a:cxn ang="0">
                  <a:pos x="29" y="57"/>
                </a:cxn>
                <a:cxn ang="0">
                  <a:pos x="24" y="57"/>
                </a:cxn>
                <a:cxn ang="0">
                  <a:pos x="18" y="55"/>
                </a:cxn>
                <a:cxn ang="0">
                  <a:pos x="9" y="49"/>
                </a:cxn>
                <a:cxn ang="0">
                  <a:pos x="4" y="40"/>
                </a:cxn>
                <a:cxn ang="0">
                  <a:pos x="2" y="35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" y="24"/>
                </a:cxn>
                <a:cxn ang="0">
                  <a:pos x="4" y="19"/>
                </a:cxn>
                <a:cxn ang="0">
                  <a:pos x="9" y="10"/>
                </a:cxn>
                <a:cxn ang="0">
                  <a:pos x="18" y="2"/>
                </a:cxn>
                <a:cxn ang="0">
                  <a:pos x="24" y="0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58" h="57">
                  <a:moveTo>
                    <a:pt x="29" y="0"/>
                  </a:moveTo>
                  <a:lnTo>
                    <a:pt x="29" y="0"/>
                  </a:lnTo>
                  <a:lnTo>
                    <a:pt x="35" y="0"/>
                  </a:lnTo>
                  <a:lnTo>
                    <a:pt x="40" y="2"/>
                  </a:lnTo>
                  <a:lnTo>
                    <a:pt x="49" y="10"/>
                  </a:lnTo>
                  <a:lnTo>
                    <a:pt x="55" y="19"/>
                  </a:lnTo>
                  <a:lnTo>
                    <a:pt x="56" y="24"/>
                  </a:lnTo>
                  <a:lnTo>
                    <a:pt x="58" y="30"/>
                  </a:lnTo>
                  <a:lnTo>
                    <a:pt x="58" y="30"/>
                  </a:lnTo>
                  <a:lnTo>
                    <a:pt x="56" y="35"/>
                  </a:lnTo>
                  <a:lnTo>
                    <a:pt x="55" y="40"/>
                  </a:lnTo>
                  <a:lnTo>
                    <a:pt x="49" y="49"/>
                  </a:lnTo>
                  <a:lnTo>
                    <a:pt x="40" y="55"/>
                  </a:lnTo>
                  <a:lnTo>
                    <a:pt x="35" y="57"/>
                  </a:lnTo>
                  <a:lnTo>
                    <a:pt x="29" y="57"/>
                  </a:lnTo>
                  <a:lnTo>
                    <a:pt x="29" y="57"/>
                  </a:lnTo>
                  <a:lnTo>
                    <a:pt x="24" y="57"/>
                  </a:lnTo>
                  <a:lnTo>
                    <a:pt x="18" y="55"/>
                  </a:lnTo>
                  <a:lnTo>
                    <a:pt x="9" y="49"/>
                  </a:lnTo>
                  <a:lnTo>
                    <a:pt x="4" y="40"/>
                  </a:lnTo>
                  <a:lnTo>
                    <a:pt x="2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4" y="19"/>
                  </a:lnTo>
                  <a:lnTo>
                    <a:pt x="9" y="10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0" name="Freeform 90"/>
            <p:cNvSpPr/>
            <p:nvPr/>
          </p:nvSpPr>
          <p:spPr bwMode="auto">
            <a:xfrm>
              <a:off x="2549886" y="800334"/>
              <a:ext cx="355053" cy="247084"/>
            </a:xfrm>
            <a:custGeom>
              <a:avLst/>
              <a:gdLst/>
              <a:ahLst/>
              <a:cxnLst>
                <a:cxn ang="0">
                  <a:pos x="325" y="91"/>
                </a:cxn>
                <a:cxn ang="0">
                  <a:pos x="149" y="91"/>
                </a:cxn>
                <a:cxn ang="0">
                  <a:pos x="140" y="98"/>
                </a:cxn>
                <a:cxn ang="0">
                  <a:pos x="138" y="105"/>
                </a:cxn>
                <a:cxn ang="0">
                  <a:pos x="143" y="116"/>
                </a:cxn>
                <a:cxn ang="0">
                  <a:pos x="307" y="120"/>
                </a:cxn>
                <a:cxn ang="0">
                  <a:pos x="297" y="149"/>
                </a:cxn>
                <a:cxn ang="0">
                  <a:pos x="143" y="149"/>
                </a:cxn>
                <a:cxn ang="0">
                  <a:pos x="134" y="156"/>
                </a:cxn>
                <a:cxn ang="0">
                  <a:pos x="132" y="161"/>
                </a:cxn>
                <a:cxn ang="0">
                  <a:pos x="138" y="172"/>
                </a:cxn>
                <a:cxn ang="0">
                  <a:pos x="290" y="176"/>
                </a:cxn>
                <a:cxn ang="0">
                  <a:pos x="281" y="203"/>
                </a:cxn>
                <a:cxn ang="0">
                  <a:pos x="111" y="120"/>
                </a:cxn>
                <a:cxn ang="0">
                  <a:pos x="107" y="91"/>
                </a:cxn>
                <a:cxn ang="0">
                  <a:pos x="103" y="53"/>
                </a:cxn>
                <a:cxn ang="0">
                  <a:pos x="96" y="45"/>
                </a:cxn>
                <a:cxn ang="0">
                  <a:pos x="53" y="20"/>
                </a:cxn>
                <a:cxn ang="0">
                  <a:pos x="15" y="2"/>
                </a:cxn>
                <a:cxn ang="0">
                  <a:pos x="6" y="2"/>
                </a:cxn>
                <a:cxn ang="0">
                  <a:pos x="0" y="11"/>
                </a:cxn>
                <a:cxn ang="0">
                  <a:pos x="2" y="22"/>
                </a:cxn>
                <a:cxn ang="0">
                  <a:pos x="15" y="34"/>
                </a:cxn>
                <a:cxn ang="0">
                  <a:pos x="62" y="56"/>
                </a:cxn>
                <a:cxn ang="0">
                  <a:pos x="71" y="63"/>
                </a:cxn>
                <a:cxn ang="0">
                  <a:pos x="73" y="71"/>
                </a:cxn>
                <a:cxn ang="0">
                  <a:pos x="93" y="217"/>
                </a:cxn>
                <a:cxn ang="0">
                  <a:pos x="94" y="227"/>
                </a:cxn>
                <a:cxn ang="0">
                  <a:pos x="100" y="234"/>
                </a:cxn>
                <a:cxn ang="0">
                  <a:pos x="111" y="237"/>
                </a:cxn>
                <a:cxn ang="0">
                  <a:pos x="288" y="237"/>
                </a:cxn>
                <a:cxn ang="0">
                  <a:pos x="292" y="236"/>
                </a:cxn>
                <a:cxn ang="0">
                  <a:pos x="303" y="230"/>
                </a:cxn>
                <a:cxn ang="0">
                  <a:pos x="305" y="221"/>
                </a:cxn>
                <a:cxn ang="0">
                  <a:pos x="341" y="118"/>
                </a:cxn>
                <a:cxn ang="0">
                  <a:pos x="343" y="103"/>
                </a:cxn>
                <a:cxn ang="0">
                  <a:pos x="337" y="94"/>
                </a:cxn>
                <a:cxn ang="0">
                  <a:pos x="325" y="91"/>
                </a:cxn>
              </a:cxnLst>
              <a:rect l="0" t="0" r="r" b="b"/>
              <a:pathLst>
                <a:path w="343" h="237">
                  <a:moveTo>
                    <a:pt x="325" y="91"/>
                  </a:moveTo>
                  <a:lnTo>
                    <a:pt x="325" y="91"/>
                  </a:lnTo>
                  <a:lnTo>
                    <a:pt x="149" y="91"/>
                  </a:lnTo>
                  <a:lnTo>
                    <a:pt x="149" y="91"/>
                  </a:lnTo>
                  <a:lnTo>
                    <a:pt x="143" y="92"/>
                  </a:lnTo>
                  <a:lnTo>
                    <a:pt x="140" y="98"/>
                  </a:lnTo>
                  <a:lnTo>
                    <a:pt x="138" y="105"/>
                  </a:lnTo>
                  <a:lnTo>
                    <a:pt x="138" y="105"/>
                  </a:lnTo>
                  <a:lnTo>
                    <a:pt x="140" y="111"/>
                  </a:lnTo>
                  <a:lnTo>
                    <a:pt x="143" y="116"/>
                  </a:lnTo>
                  <a:lnTo>
                    <a:pt x="149" y="120"/>
                  </a:lnTo>
                  <a:lnTo>
                    <a:pt x="307" y="120"/>
                  </a:lnTo>
                  <a:lnTo>
                    <a:pt x="297" y="149"/>
                  </a:lnTo>
                  <a:lnTo>
                    <a:pt x="297" y="149"/>
                  </a:lnTo>
                  <a:lnTo>
                    <a:pt x="143" y="149"/>
                  </a:lnTo>
                  <a:lnTo>
                    <a:pt x="143" y="149"/>
                  </a:lnTo>
                  <a:lnTo>
                    <a:pt x="138" y="152"/>
                  </a:lnTo>
                  <a:lnTo>
                    <a:pt x="134" y="156"/>
                  </a:lnTo>
                  <a:lnTo>
                    <a:pt x="132" y="161"/>
                  </a:lnTo>
                  <a:lnTo>
                    <a:pt x="132" y="161"/>
                  </a:lnTo>
                  <a:lnTo>
                    <a:pt x="134" y="169"/>
                  </a:lnTo>
                  <a:lnTo>
                    <a:pt x="138" y="172"/>
                  </a:lnTo>
                  <a:lnTo>
                    <a:pt x="143" y="176"/>
                  </a:lnTo>
                  <a:lnTo>
                    <a:pt x="290" y="176"/>
                  </a:lnTo>
                  <a:lnTo>
                    <a:pt x="290" y="176"/>
                  </a:lnTo>
                  <a:lnTo>
                    <a:pt x="281" y="203"/>
                  </a:lnTo>
                  <a:lnTo>
                    <a:pt x="122" y="203"/>
                  </a:lnTo>
                  <a:lnTo>
                    <a:pt x="111" y="120"/>
                  </a:lnTo>
                  <a:lnTo>
                    <a:pt x="107" y="91"/>
                  </a:lnTo>
                  <a:lnTo>
                    <a:pt x="107" y="91"/>
                  </a:lnTo>
                  <a:lnTo>
                    <a:pt x="103" y="53"/>
                  </a:lnTo>
                  <a:lnTo>
                    <a:pt x="103" y="53"/>
                  </a:lnTo>
                  <a:lnTo>
                    <a:pt x="102" y="49"/>
                  </a:lnTo>
                  <a:lnTo>
                    <a:pt x="96" y="45"/>
                  </a:lnTo>
                  <a:lnTo>
                    <a:pt x="80" y="33"/>
                  </a:lnTo>
                  <a:lnTo>
                    <a:pt x="53" y="20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6" y="2"/>
                  </a:lnTo>
                  <a:lnTo>
                    <a:pt x="2" y="5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7" y="29"/>
                  </a:lnTo>
                  <a:lnTo>
                    <a:pt x="15" y="34"/>
                  </a:lnTo>
                  <a:lnTo>
                    <a:pt x="62" y="56"/>
                  </a:lnTo>
                  <a:lnTo>
                    <a:pt x="62" y="56"/>
                  </a:lnTo>
                  <a:lnTo>
                    <a:pt x="67" y="60"/>
                  </a:lnTo>
                  <a:lnTo>
                    <a:pt x="71" y="63"/>
                  </a:lnTo>
                  <a:lnTo>
                    <a:pt x="73" y="71"/>
                  </a:lnTo>
                  <a:lnTo>
                    <a:pt x="73" y="71"/>
                  </a:lnTo>
                  <a:lnTo>
                    <a:pt x="93" y="217"/>
                  </a:lnTo>
                  <a:lnTo>
                    <a:pt x="93" y="217"/>
                  </a:lnTo>
                  <a:lnTo>
                    <a:pt x="93" y="221"/>
                  </a:lnTo>
                  <a:lnTo>
                    <a:pt x="94" y="227"/>
                  </a:lnTo>
                  <a:lnTo>
                    <a:pt x="98" y="230"/>
                  </a:lnTo>
                  <a:lnTo>
                    <a:pt x="100" y="234"/>
                  </a:lnTo>
                  <a:lnTo>
                    <a:pt x="105" y="236"/>
                  </a:lnTo>
                  <a:lnTo>
                    <a:pt x="111" y="237"/>
                  </a:lnTo>
                  <a:lnTo>
                    <a:pt x="111" y="237"/>
                  </a:lnTo>
                  <a:lnTo>
                    <a:pt x="288" y="237"/>
                  </a:lnTo>
                  <a:lnTo>
                    <a:pt x="288" y="237"/>
                  </a:lnTo>
                  <a:lnTo>
                    <a:pt x="292" y="236"/>
                  </a:lnTo>
                  <a:lnTo>
                    <a:pt x="297" y="234"/>
                  </a:lnTo>
                  <a:lnTo>
                    <a:pt x="303" y="230"/>
                  </a:lnTo>
                  <a:lnTo>
                    <a:pt x="305" y="225"/>
                  </a:lnTo>
                  <a:lnTo>
                    <a:pt x="305" y="221"/>
                  </a:lnTo>
                  <a:lnTo>
                    <a:pt x="341" y="118"/>
                  </a:lnTo>
                  <a:lnTo>
                    <a:pt x="341" y="118"/>
                  </a:lnTo>
                  <a:lnTo>
                    <a:pt x="341" y="114"/>
                  </a:lnTo>
                  <a:lnTo>
                    <a:pt x="343" y="103"/>
                  </a:lnTo>
                  <a:lnTo>
                    <a:pt x="341" y="100"/>
                  </a:lnTo>
                  <a:lnTo>
                    <a:pt x="337" y="94"/>
                  </a:lnTo>
                  <a:lnTo>
                    <a:pt x="334" y="92"/>
                  </a:lnTo>
                  <a:lnTo>
                    <a:pt x="325" y="91"/>
                  </a:lnTo>
                  <a:lnTo>
                    <a:pt x="325" y="9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61" name="Group 81"/>
          <p:cNvGrpSpPr/>
          <p:nvPr/>
        </p:nvGrpSpPr>
        <p:grpSpPr>
          <a:xfrm>
            <a:off x="7503651" y="3067022"/>
            <a:ext cx="465677" cy="423619"/>
            <a:chOff x="4821392" y="2301522"/>
            <a:chExt cx="321831" cy="292764"/>
          </a:xfrm>
          <a:solidFill>
            <a:srgbClr val="ED2E65"/>
          </a:solidFill>
        </p:grpSpPr>
        <p:sp>
          <p:nvSpPr>
            <p:cNvPr id="62" name="Freeform 91"/>
            <p:cNvSpPr/>
            <p:nvPr/>
          </p:nvSpPr>
          <p:spPr bwMode="auto">
            <a:xfrm>
              <a:off x="4856689" y="2301522"/>
              <a:ext cx="147420" cy="126657"/>
            </a:xfrm>
            <a:custGeom>
              <a:avLst/>
              <a:gdLst/>
              <a:ahLst/>
              <a:cxnLst>
                <a:cxn ang="0">
                  <a:pos x="141" y="14"/>
                </a:cxn>
                <a:cxn ang="0">
                  <a:pos x="141" y="14"/>
                </a:cxn>
                <a:cxn ang="0">
                  <a:pos x="137" y="43"/>
                </a:cxn>
                <a:cxn ang="0">
                  <a:pos x="130" y="70"/>
                </a:cxn>
                <a:cxn ang="0">
                  <a:pos x="123" y="96"/>
                </a:cxn>
                <a:cxn ang="0">
                  <a:pos x="116" y="121"/>
                </a:cxn>
                <a:cxn ang="0">
                  <a:pos x="116" y="121"/>
                </a:cxn>
                <a:cxn ang="0">
                  <a:pos x="88" y="112"/>
                </a:cxn>
                <a:cxn ang="0">
                  <a:pos x="74" y="110"/>
                </a:cxn>
                <a:cxn ang="0">
                  <a:pos x="59" y="108"/>
                </a:cxn>
                <a:cxn ang="0">
                  <a:pos x="45" y="107"/>
                </a:cxn>
                <a:cxn ang="0">
                  <a:pos x="30" y="108"/>
                </a:cxn>
                <a:cxn ang="0">
                  <a:pos x="14" y="110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14" y="65"/>
                </a:cxn>
                <a:cxn ang="0">
                  <a:pos x="27" y="14"/>
                </a:cxn>
                <a:cxn ang="0">
                  <a:pos x="27" y="14"/>
                </a:cxn>
                <a:cxn ang="0">
                  <a:pos x="39" y="7"/>
                </a:cxn>
                <a:cxn ang="0">
                  <a:pos x="52" y="3"/>
                </a:cxn>
                <a:cxn ang="0">
                  <a:pos x="67" y="0"/>
                </a:cxn>
                <a:cxn ang="0">
                  <a:pos x="83" y="0"/>
                </a:cxn>
                <a:cxn ang="0">
                  <a:pos x="99" y="1"/>
                </a:cxn>
                <a:cxn ang="0">
                  <a:pos x="114" y="5"/>
                </a:cxn>
                <a:cxn ang="0">
                  <a:pos x="128" y="9"/>
                </a:cxn>
                <a:cxn ang="0">
                  <a:pos x="141" y="14"/>
                </a:cxn>
                <a:cxn ang="0">
                  <a:pos x="141" y="14"/>
                </a:cxn>
              </a:cxnLst>
              <a:rect l="0" t="0" r="r" b="b"/>
              <a:pathLst>
                <a:path w="141" h="121">
                  <a:moveTo>
                    <a:pt x="141" y="14"/>
                  </a:moveTo>
                  <a:lnTo>
                    <a:pt x="141" y="14"/>
                  </a:lnTo>
                  <a:lnTo>
                    <a:pt x="137" y="43"/>
                  </a:lnTo>
                  <a:lnTo>
                    <a:pt x="130" y="70"/>
                  </a:lnTo>
                  <a:lnTo>
                    <a:pt x="123" y="96"/>
                  </a:lnTo>
                  <a:lnTo>
                    <a:pt x="116" y="121"/>
                  </a:lnTo>
                  <a:lnTo>
                    <a:pt x="116" y="121"/>
                  </a:lnTo>
                  <a:lnTo>
                    <a:pt x="88" y="112"/>
                  </a:lnTo>
                  <a:lnTo>
                    <a:pt x="74" y="110"/>
                  </a:lnTo>
                  <a:lnTo>
                    <a:pt x="59" y="108"/>
                  </a:lnTo>
                  <a:lnTo>
                    <a:pt x="45" y="107"/>
                  </a:lnTo>
                  <a:lnTo>
                    <a:pt x="30" y="108"/>
                  </a:lnTo>
                  <a:lnTo>
                    <a:pt x="14" y="110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14" y="65"/>
                  </a:lnTo>
                  <a:lnTo>
                    <a:pt x="27" y="14"/>
                  </a:lnTo>
                  <a:lnTo>
                    <a:pt x="27" y="14"/>
                  </a:lnTo>
                  <a:lnTo>
                    <a:pt x="39" y="7"/>
                  </a:lnTo>
                  <a:lnTo>
                    <a:pt x="52" y="3"/>
                  </a:lnTo>
                  <a:lnTo>
                    <a:pt x="67" y="0"/>
                  </a:lnTo>
                  <a:lnTo>
                    <a:pt x="83" y="0"/>
                  </a:lnTo>
                  <a:lnTo>
                    <a:pt x="99" y="1"/>
                  </a:lnTo>
                  <a:lnTo>
                    <a:pt x="114" y="5"/>
                  </a:lnTo>
                  <a:lnTo>
                    <a:pt x="128" y="9"/>
                  </a:lnTo>
                  <a:lnTo>
                    <a:pt x="141" y="14"/>
                  </a:lnTo>
                  <a:lnTo>
                    <a:pt x="141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3" name="Freeform 92"/>
            <p:cNvSpPr/>
            <p:nvPr/>
          </p:nvSpPr>
          <p:spPr bwMode="auto">
            <a:xfrm>
              <a:off x="4993727" y="2338896"/>
              <a:ext cx="149496" cy="124580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1" y="0"/>
                </a:cxn>
                <a:cxn ang="0">
                  <a:pos x="42" y="6"/>
                </a:cxn>
                <a:cxn ang="0">
                  <a:pos x="56" y="9"/>
                </a:cxn>
                <a:cxn ang="0">
                  <a:pos x="69" y="13"/>
                </a:cxn>
                <a:cxn ang="0">
                  <a:pos x="85" y="15"/>
                </a:cxn>
                <a:cxn ang="0">
                  <a:pos x="100" y="15"/>
                </a:cxn>
                <a:cxn ang="0">
                  <a:pos x="116" y="13"/>
                </a:cxn>
                <a:cxn ang="0">
                  <a:pos x="131" y="11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8" y="33"/>
                </a:cxn>
                <a:cxn ang="0">
                  <a:pos x="131" y="60"/>
                </a:cxn>
                <a:cxn ang="0">
                  <a:pos x="123" y="85"/>
                </a:cxn>
                <a:cxn ang="0">
                  <a:pos x="114" y="111"/>
                </a:cxn>
                <a:cxn ang="0">
                  <a:pos x="114" y="111"/>
                </a:cxn>
                <a:cxn ang="0">
                  <a:pos x="102" y="116"/>
                </a:cxn>
                <a:cxn ang="0">
                  <a:pos x="87" y="120"/>
                </a:cxn>
                <a:cxn ang="0">
                  <a:pos x="71" y="122"/>
                </a:cxn>
                <a:cxn ang="0">
                  <a:pos x="54" y="122"/>
                </a:cxn>
                <a:cxn ang="0">
                  <a:pos x="38" y="120"/>
                </a:cxn>
                <a:cxn ang="0">
                  <a:pos x="24" y="116"/>
                </a:cxn>
                <a:cxn ang="0">
                  <a:pos x="11" y="111"/>
                </a:cxn>
                <a:cxn ang="0">
                  <a:pos x="0" y="103"/>
                </a:cxn>
                <a:cxn ang="0">
                  <a:pos x="0" y="103"/>
                </a:cxn>
                <a:cxn ang="0">
                  <a:pos x="15" y="51"/>
                </a:cxn>
                <a:cxn ang="0">
                  <a:pos x="31" y="0"/>
                </a:cxn>
                <a:cxn ang="0">
                  <a:pos x="31" y="0"/>
                </a:cxn>
              </a:cxnLst>
              <a:rect l="0" t="0" r="r" b="b"/>
              <a:pathLst>
                <a:path w="145" h="122">
                  <a:moveTo>
                    <a:pt x="31" y="0"/>
                  </a:moveTo>
                  <a:lnTo>
                    <a:pt x="31" y="0"/>
                  </a:lnTo>
                  <a:lnTo>
                    <a:pt x="42" y="6"/>
                  </a:lnTo>
                  <a:lnTo>
                    <a:pt x="56" y="9"/>
                  </a:lnTo>
                  <a:lnTo>
                    <a:pt x="69" y="13"/>
                  </a:lnTo>
                  <a:lnTo>
                    <a:pt x="85" y="15"/>
                  </a:lnTo>
                  <a:lnTo>
                    <a:pt x="100" y="15"/>
                  </a:lnTo>
                  <a:lnTo>
                    <a:pt x="116" y="13"/>
                  </a:lnTo>
                  <a:lnTo>
                    <a:pt x="131" y="11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8" y="33"/>
                  </a:lnTo>
                  <a:lnTo>
                    <a:pt x="131" y="60"/>
                  </a:lnTo>
                  <a:lnTo>
                    <a:pt x="123" y="85"/>
                  </a:lnTo>
                  <a:lnTo>
                    <a:pt x="114" y="111"/>
                  </a:lnTo>
                  <a:lnTo>
                    <a:pt x="114" y="111"/>
                  </a:lnTo>
                  <a:lnTo>
                    <a:pt x="102" y="116"/>
                  </a:lnTo>
                  <a:lnTo>
                    <a:pt x="87" y="120"/>
                  </a:lnTo>
                  <a:lnTo>
                    <a:pt x="71" y="122"/>
                  </a:lnTo>
                  <a:lnTo>
                    <a:pt x="54" y="122"/>
                  </a:lnTo>
                  <a:lnTo>
                    <a:pt x="38" y="120"/>
                  </a:lnTo>
                  <a:lnTo>
                    <a:pt x="24" y="116"/>
                  </a:lnTo>
                  <a:lnTo>
                    <a:pt x="11" y="111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5" y="51"/>
                  </a:lnTo>
                  <a:lnTo>
                    <a:pt x="31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4" name="Freeform 93"/>
            <p:cNvSpPr/>
            <p:nvPr/>
          </p:nvSpPr>
          <p:spPr bwMode="auto">
            <a:xfrm>
              <a:off x="4821392" y="2432330"/>
              <a:ext cx="147420" cy="128733"/>
            </a:xfrm>
            <a:custGeom>
              <a:avLst/>
              <a:gdLst/>
              <a:ahLst/>
              <a:cxnLst>
                <a:cxn ang="0">
                  <a:pos x="141" y="16"/>
                </a:cxn>
                <a:cxn ang="0">
                  <a:pos x="141" y="16"/>
                </a:cxn>
                <a:cxn ang="0">
                  <a:pos x="136" y="43"/>
                </a:cxn>
                <a:cxn ang="0">
                  <a:pos x="129" y="69"/>
                </a:cxn>
                <a:cxn ang="0">
                  <a:pos x="122" y="94"/>
                </a:cxn>
                <a:cxn ang="0">
                  <a:pos x="116" y="123"/>
                </a:cxn>
                <a:cxn ang="0">
                  <a:pos x="116" y="123"/>
                </a:cxn>
                <a:cxn ang="0">
                  <a:pos x="89" y="112"/>
                </a:cxn>
                <a:cxn ang="0">
                  <a:pos x="74" y="109"/>
                </a:cxn>
                <a:cxn ang="0">
                  <a:pos x="60" y="107"/>
                </a:cxn>
                <a:cxn ang="0">
                  <a:pos x="45" y="105"/>
                </a:cxn>
                <a:cxn ang="0">
                  <a:pos x="29" y="107"/>
                </a:cxn>
                <a:cxn ang="0">
                  <a:pos x="15" y="109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6" y="87"/>
                </a:cxn>
                <a:cxn ang="0">
                  <a:pos x="13" y="61"/>
                </a:cxn>
                <a:cxn ang="0">
                  <a:pos x="27" y="12"/>
                </a:cxn>
                <a:cxn ang="0">
                  <a:pos x="27" y="12"/>
                </a:cxn>
                <a:cxn ang="0">
                  <a:pos x="40" y="5"/>
                </a:cxn>
                <a:cxn ang="0">
                  <a:pos x="54" y="2"/>
                </a:cxn>
                <a:cxn ang="0">
                  <a:pos x="69" y="0"/>
                </a:cxn>
                <a:cxn ang="0">
                  <a:pos x="85" y="0"/>
                </a:cxn>
                <a:cxn ang="0">
                  <a:pos x="102" y="2"/>
                </a:cxn>
                <a:cxn ang="0">
                  <a:pos x="118" y="5"/>
                </a:cxn>
                <a:cxn ang="0">
                  <a:pos x="131" y="11"/>
                </a:cxn>
                <a:cxn ang="0">
                  <a:pos x="141" y="16"/>
                </a:cxn>
                <a:cxn ang="0">
                  <a:pos x="141" y="16"/>
                </a:cxn>
              </a:cxnLst>
              <a:rect l="0" t="0" r="r" b="b"/>
              <a:pathLst>
                <a:path w="141" h="123">
                  <a:moveTo>
                    <a:pt x="141" y="16"/>
                  </a:moveTo>
                  <a:lnTo>
                    <a:pt x="141" y="16"/>
                  </a:lnTo>
                  <a:lnTo>
                    <a:pt x="136" y="43"/>
                  </a:lnTo>
                  <a:lnTo>
                    <a:pt x="129" y="69"/>
                  </a:lnTo>
                  <a:lnTo>
                    <a:pt x="122" y="94"/>
                  </a:lnTo>
                  <a:lnTo>
                    <a:pt x="116" y="123"/>
                  </a:lnTo>
                  <a:lnTo>
                    <a:pt x="116" y="123"/>
                  </a:lnTo>
                  <a:lnTo>
                    <a:pt x="89" y="112"/>
                  </a:lnTo>
                  <a:lnTo>
                    <a:pt x="74" y="109"/>
                  </a:lnTo>
                  <a:lnTo>
                    <a:pt x="60" y="107"/>
                  </a:lnTo>
                  <a:lnTo>
                    <a:pt x="45" y="105"/>
                  </a:lnTo>
                  <a:lnTo>
                    <a:pt x="29" y="107"/>
                  </a:lnTo>
                  <a:lnTo>
                    <a:pt x="15" y="109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6" y="87"/>
                  </a:lnTo>
                  <a:lnTo>
                    <a:pt x="13" y="61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40" y="5"/>
                  </a:lnTo>
                  <a:lnTo>
                    <a:pt x="54" y="2"/>
                  </a:lnTo>
                  <a:lnTo>
                    <a:pt x="69" y="0"/>
                  </a:lnTo>
                  <a:lnTo>
                    <a:pt x="85" y="0"/>
                  </a:lnTo>
                  <a:lnTo>
                    <a:pt x="102" y="2"/>
                  </a:lnTo>
                  <a:lnTo>
                    <a:pt x="118" y="5"/>
                  </a:lnTo>
                  <a:lnTo>
                    <a:pt x="131" y="11"/>
                  </a:lnTo>
                  <a:lnTo>
                    <a:pt x="141" y="16"/>
                  </a:lnTo>
                  <a:lnTo>
                    <a:pt x="141" y="1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5" name="Freeform 94"/>
            <p:cNvSpPr/>
            <p:nvPr/>
          </p:nvSpPr>
          <p:spPr bwMode="auto">
            <a:xfrm>
              <a:off x="4956353" y="2463476"/>
              <a:ext cx="151573" cy="130810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30" y="0"/>
                </a:cxn>
                <a:cxn ang="0">
                  <a:pos x="41" y="7"/>
                </a:cxn>
                <a:cxn ang="0">
                  <a:pos x="56" y="12"/>
                </a:cxn>
                <a:cxn ang="0">
                  <a:pos x="70" y="16"/>
                </a:cxn>
                <a:cxn ang="0">
                  <a:pos x="85" y="16"/>
                </a:cxn>
                <a:cxn ang="0">
                  <a:pos x="99" y="16"/>
                </a:cxn>
                <a:cxn ang="0">
                  <a:pos x="116" y="16"/>
                </a:cxn>
                <a:cxn ang="0">
                  <a:pos x="130" y="12"/>
                </a:cxn>
                <a:cxn ang="0">
                  <a:pos x="145" y="7"/>
                </a:cxn>
                <a:cxn ang="0">
                  <a:pos x="145" y="7"/>
                </a:cxn>
                <a:cxn ang="0">
                  <a:pos x="130" y="59"/>
                </a:cxn>
                <a:cxn ang="0">
                  <a:pos x="114" y="110"/>
                </a:cxn>
                <a:cxn ang="0">
                  <a:pos x="114" y="110"/>
                </a:cxn>
                <a:cxn ang="0">
                  <a:pos x="101" y="117"/>
                </a:cxn>
                <a:cxn ang="0">
                  <a:pos x="88" y="121"/>
                </a:cxn>
                <a:cxn ang="0">
                  <a:pos x="72" y="125"/>
                </a:cxn>
                <a:cxn ang="0">
                  <a:pos x="56" y="125"/>
                </a:cxn>
                <a:cxn ang="0">
                  <a:pos x="39" y="123"/>
                </a:cxn>
                <a:cxn ang="0">
                  <a:pos x="25" y="119"/>
                </a:cxn>
                <a:cxn ang="0">
                  <a:pos x="10" y="114"/>
                </a:cxn>
                <a:cxn ang="0">
                  <a:pos x="0" y="107"/>
                </a:cxn>
                <a:cxn ang="0">
                  <a:pos x="0" y="107"/>
                </a:cxn>
                <a:cxn ang="0">
                  <a:pos x="5" y="79"/>
                </a:cxn>
                <a:cxn ang="0">
                  <a:pos x="12" y="52"/>
                </a:cxn>
                <a:cxn ang="0">
                  <a:pos x="21" y="25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45" h="125">
                  <a:moveTo>
                    <a:pt x="30" y="0"/>
                  </a:moveTo>
                  <a:lnTo>
                    <a:pt x="30" y="0"/>
                  </a:lnTo>
                  <a:lnTo>
                    <a:pt x="41" y="7"/>
                  </a:lnTo>
                  <a:lnTo>
                    <a:pt x="56" y="12"/>
                  </a:lnTo>
                  <a:lnTo>
                    <a:pt x="70" y="16"/>
                  </a:lnTo>
                  <a:lnTo>
                    <a:pt x="85" y="16"/>
                  </a:lnTo>
                  <a:lnTo>
                    <a:pt x="99" y="16"/>
                  </a:lnTo>
                  <a:lnTo>
                    <a:pt x="116" y="16"/>
                  </a:lnTo>
                  <a:lnTo>
                    <a:pt x="130" y="12"/>
                  </a:lnTo>
                  <a:lnTo>
                    <a:pt x="145" y="7"/>
                  </a:lnTo>
                  <a:lnTo>
                    <a:pt x="145" y="7"/>
                  </a:lnTo>
                  <a:lnTo>
                    <a:pt x="130" y="59"/>
                  </a:lnTo>
                  <a:lnTo>
                    <a:pt x="114" y="110"/>
                  </a:lnTo>
                  <a:lnTo>
                    <a:pt x="114" y="110"/>
                  </a:lnTo>
                  <a:lnTo>
                    <a:pt x="101" y="117"/>
                  </a:lnTo>
                  <a:lnTo>
                    <a:pt x="88" y="121"/>
                  </a:lnTo>
                  <a:lnTo>
                    <a:pt x="72" y="125"/>
                  </a:lnTo>
                  <a:lnTo>
                    <a:pt x="56" y="125"/>
                  </a:lnTo>
                  <a:lnTo>
                    <a:pt x="39" y="123"/>
                  </a:lnTo>
                  <a:lnTo>
                    <a:pt x="25" y="119"/>
                  </a:lnTo>
                  <a:lnTo>
                    <a:pt x="10" y="114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79"/>
                  </a:lnTo>
                  <a:lnTo>
                    <a:pt x="12" y="52"/>
                  </a:lnTo>
                  <a:lnTo>
                    <a:pt x="21" y="25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66" name="Freeform 95"/>
          <p:cNvSpPr>
            <a:spLocks noEditPoints="1"/>
          </p:cNvSpPr>
          <p:nvPr/>
        </p:nvSpPr>
        <p:spPr bwMode="auto">
          <a:xfrm>
            <a:off x="2555875" y="2084086"/>
            <a:ext cx="492125" cy="434975"/>
          </a:xfrm>
          <a:custGeom>
            <a:avLst/>
            <a:gdLst/>
            <a:ahLst/>
            <a:cxnLst>
              <a:cxn ang="0">
                <a:pos x="296" y="7"/>
              </a:cxn>
              <a:cxn ang="0">
                <a:pos x="285" y="5"/>
              </a:cxn>
              <a:cxn ang="0">
                <a:pos x="279" y="11"/>
              </a:cxn>
              <a:cxn ang="0">
                <a:pos x="276" y="16"/>
              </a:cxn>
              <a:cxn ang="0">
                <a:pos x="196" y="94"/>
              </a:cxn>
              <a:cxn ang="0">
                <a:pos x="192" y="112"/>
              </a:cxn>
              <a:cxn ang="0">
                <a:pos x="200" y="121"/>
              </a:cxn>
              <a:cxn ang="0">
                <a:pos x="129" y="83"/>
              </a:cxn>
              <a:cxn ang="0">
                <a:pos x="131" y="58"/>
              </a:cxn>
              <a:cxn ang="0">
                <a:pos x="124" y="33"/>
              </a:cxn>
              <a:cxn ang="0">
                <a:pos x="113" y="18"/>
              </a:cxn>
              <a:cxn ang="0">
                <a:pos x="91" y="4"/>
              </a:cxn>
              <a:cxn ang="0">
                <a:pos x="66" y="0"/>
              </a:cxn>
              <a:cxn ang="0">
                <a:pos x="86" y="40"/>
              </a:cxn>
              <a:cxn ang="0">
                <a:pos x="2" y="49"/>
              </a:cxn>
              <a:cxn ang="0">
                <a:pos x="0" y="65"/>
              </a:cxn>
              <a:cxn ang="0">
                <a:pos x="4" y="91"/>
              </a:cxn>
              <a:cxn ang="0">
                <a:pos x="18" y="112"/>
              </a:cxn>
              <a:cxn ang="0">
                <a:pos x="35" y="123"/>
              </a:cxn>
              <a:cxn ang="0">
                <a:pos x="60" y="131"/>
              </a:cxn>
              <a:cxn ang="0">
                <a:pos x="86" y="129"/>
              </a:cxn>
              <a:cxn ang="0">
                <a:pos x="89" y="234"/>
              </a:cxn>
              <a:cxn ang="0">
                <a:pos x="47" y="281"/>
              </a:cxn>
              <a:cxn ang="0">
                <a:pos x="104" y="248"/>
              </a:cxn>
              <a:cxn ang="0">
                <a:pos x="240" y="281"/>
              </a:cxn>
              <a:cxn ang="0">
                <a:pos x="250" y="288"/>
              </a:cxn>
              <a:cxn ang="0">
                <a:pos x="261" y="290"/>
              </a:cxn>
              <a:cxn ang="0">
                <a:pos x="278" y="285"/>
              </a:cxn>
              <a:cxn ang="0">
                <a:pos x="287" y="277"/>
              </a:cxn>
              <a:cxn ang="0">
                <a:pos x="292" y="259"/>
              </a:cxn>
              <a:cxn ang="0">
                <a:pos x="287" y="243"/>
              </a:cxn>
              <a:cxn ang="0">
                <a:pos x="212" y="134"/>
              </a:cxn>
              <a:cxn ang="0">
                <a:pos x="229" y="136"/>
              </a:cxn>
              <a:cxn ang="0">
                <a:pos x="314" y="60"/>
              </a:cxn>
              <a:cxn ang="0">
                <a:pos x="316" y="56"/>
              </a:cxn>
              <a:cxn ang="0">
                <a:pos x="321" y="53"/>
              </a:cxn>
              <a:cxn ang="0">
                <a:pos x="328" y="47"/>
              </a:cxn>
              <a:cxn ang="0">
                <a:pos x="325" y="36"/>
              </a:cxn>
              <a:cxn ang="0">
                <a:pos x="263" y="252"/>
              </a:cxn>
              <a:cxn ang="0">
                <a:pos x="276" y="259"/>
              </a:cxn>
              <a:cxn ang="0">
                <a:pos x="276" y="268"/>
              </a:cxn>
              <a:cxn ang="0">
                <a:pos x="263" y="276"/>
              </a:cxn>
              <a:cxn ang="0">
                <a:pos x="256" y="272"/>
              </a:cxn>
              <a:cxn ang="0">
                <a:pos x="252" y="265"/>
              </a:cxn>
              <a:cxn ang="0">
                <a:pos x="260" y="254"/>
              </a:cxn>
              <a:cxn ang="0">
                <a:pos x="221" y="98"/>
              </a:cxn>
              <a:cxn ang="0">
                <a:pos x="278" y="42"/>
              </a:cxn>
              <a:cxn ang="0">
                <a:pos x="234" y="111"/>
              </a:cxn>
              <a:cxn ang="0">
                <a:pos x="240" y="116"/>
              </a:cxn>
            </a:cxnLst>
            <a:rect l="0" t="0" r="r" b="b"/>
            <a:pathLst>
              <a:path w="328" h="290">
                <a:moveTo>
                  <a:pt x="325" y="36"/>
                </a:moveTo>
                <a:lnTo>
                  <a:pt x="296" y="7"/>
                </a:lnTo>
                <a:lnTo>
                  <a:pt x="296" y="7"/>
                </a:lnTo>
                <a:lnTo>
                  <a:pt x="292" y="5"/>
                </a:lnTo>
                <a:lnTo>
                  <a:pt x="289" y="4"/>
                </a:lnTo>
                <a:lnTo>
                  <a:pt x="285" y="5"/>
                </a:lnTo>
                <a:lnTo>
                  <a:pt x="281" y="7"/>
                </a:lnTo>
                <a:lnTo>
                  <a:pt x="281" y="7"/>
                </a:lnTo>
                <a:lnTo>
                  <a:pt x="279" y="11"/>
                </a:lnTo>
                <a:lnTo>
                  <a:pt x="279" y="16"/>
                </a:lnTo>
                <a:lnTo>
                  <a:pt x="279" y="16"/>
                </a:lnTo>
                <a:lnTo>
                  <a:pt x="276" y="16"/>
                </a:lnTo>
                <a:lnTo>
                  <a:pt x="272" y="18"/>
                </a:lnTo>
                <a:lnTo>
                  <a:pt x="272" y="18"/>
                </a:lnTo>
                <a:lnTo>
                  <a:pt x="196" y="94"/>
                </a:lnTo>
                <a:lnTo>
                  <a:pt x="196" y="94"/>
                </a:lnTo>
                <a:lnTo>
                  <a:pt x="196" y="103"/>
                </a:lnTo>
                <a:lnTo>
                  <a:pt x="192" y="112"/>
                </a:lnTo>
                <a:lnTo>
                  <a:pt x="200" y="121"/>
                </a:lnTo>
                <a:lnTo>
                  <a:pt x="200" y="121"/>
                </a:lnTo>
                <a:lnTo>
                  <a:pt x="200" y="121"/>
                </a:lnTo>
                <a:lnTo>
                  <a:pt x="183" y="138"/>
                </a:lnTo>
                <a:lnTo>
                  <a:pt x="129" y="83"/>
                </a:lnTo>
                <a:lnTo>
                  <a:pt x="129" y="83"/>
                </a:lnTo>
                <a:lnTo>
                  <a:pt x="131" y="74"/>
                </a:lnTo>
                <a:lnTo>
                  <a:pt x="131" y="67"/>
                </a:lnTo>
                <a:lnTo>
                  <a:pt x="131" y="58"/>
                </a:lnTo>
                <a:lnTo>
                  <a:pt x="129" y="49"/>
                </a:lnTo>
                <a:lnTo>
                  <a:pt x="127" y="42"/>
                </a:lnTo>
                <a:lnTo>
                  <a:pt x="124" y="33"/>
                </a:lnTo>
                <a:lnTo>
                  <a:pt x="118" y="25"/>
                </a:lnTo>
                <a:lnTo>
                  <a:pt x="113" y="18"/>
                </a:lnTo>
                <a:lnTo>
                  <a:pt x="113" y="18"/>
                </a:lnTo>
                <a:lnTo>
                  <a:pt x="105" y="13"/>
                </a:lnTo>
                <a:lnTo>
                  <a:pt x="98" y="9"/>
                </a:lnTo>
                <a:lnTo>
                  <a:pt x="91" y="4"/>
                </a:lnTo>
                <a:lnTo>
                  <a:pt x="82" y="2"/>
                </a:lnTo>
                <a:lnTo>
                  <a:pt x="73" y="0"/>
                </a:lnTo>
                <a:lnTo>
                  <a:pt x="66" y="0"/>
                </a:lnTo>
                <a:lnTo>
                  <a:pt x="57" y="0"/>
                </a:lnTo>
                <a:lnTo>
                  <a:pt x="47" y="2"/>
                </a:lnTo>
                <a:lnTo>
                  <a:pt x="86" y="40"/>
                </a:lnTo>
                <a:lnTo>
                  <a:pt x="76" y="76"/>
                </a:lnTo>
                <a:lnTo>
                  <a:pt x="38" y="85"/>
                </a:lnTo>
                <a:lnTo>
                  <a:pt x="2" y="49"/>
                </a:lnTo>
                <a:lnTo>
                  <a:pt x="2" y="49"/>
                </a:lnTo>
                <a:lnTo>
                  <a:pt x="0" y="56"/>
                </a:lnTo>
                <a:lnTo>
                  <a:pt x="0" y="65"/>
                </a:lnTo>
                <a:lnTo>
                  <a:pt x="0" y="74"/>
                </a:lnTo>
                <a:lnTo>
                  <a:pt x="2" y="82"/>
                </a:lnTo>
                <a:lnTo>
                  <a:pt x="4" y="91"/>
                </a:lnTo>
                <a:lnTo>
                  <a:pt x="8" y="98"/>
                </a:lnTo>
                <a:lnTo>
                  <a:pt x="13" y="105"/>
                </a:lnTo>
                <a:lnTo>
                  <a:pt x="18" y="112"/>
                </a:lnTo>
                <a:lnTo>
                  <a:pt x="18" y="112"/>
                </a:lnTo>
                <a:lnTo>
                  <a:pt x="26" y="118"/>
                </a:lnTo>
                <a:lnTo>
                  <a:pt x="35" y="123"/>
                </a:lnTo>
                <a:lnTo>
                  <a:pt x="42" y="127"/>
                </a:lnTo>
                <a:lnTo>
                  <a:pt x="51" y="129"/>
                </a:lnTo>
                <a:lnTo>
                  <a:pt x="60" y="131"/>
                </a:lnTo>
                <a:lnTo>
                  <a:pt x="69" y="131"/>
                </a:lnTo>
                <a:lnTo>
                  <a:pt x="76" y="131"/>
                </a:lnTo>
                <a:lnTo>
                  <a:pt x="86" y="129"/>
                </a:lnTo>
                <a:lnTo>
                  <a:pt x="86" y="129"/>
                </a:lnTo>
                <a:lnTo>
                  <a:pt x="140" y="181"/>
                </a:lnTo>
                <a:lnTo>
                  <a:pt x="89" y="234"/>
                </a:lnTo>
                <a:lnTo>
                  <a:pt x="86" y="230"/>
                </a:lnTo>
                <a:lnTo>
                  <a:pt x="71" y="243"/>
                </a:lnTo>
                <a:lnTo>
                  <a:pt x="47" y="281"/>
                </a:lnTo>
                <a:lnTo>
                  <a:pt x="53" y="286"/>
                </a:lnTo>
                <a:lnTo>
                  <a:pt x="91" y="263"/>
                </a:lnTo>
                <a:lnTo>
                  <a:pt x="104" y="248"/>
                </a:lnTo>
                <a:lnTo>
                  <a:pt x="100" y="245"/>
                </a:lnTo>
                <a:lnTo>
                  <a:pt x="153" y="194"/>
                </a:lnTo>
                <a:lnTo>
                  <a:pt x="240" y="281"/>
                </a:lnTo>
                <a:lnTo>
                  <a:pt x="240" y="281"/>
                </a:lnTo>
                <a:lnTo>
                  <a:pt x="245" y="285"/>
                </a:lnTo>
                <a:lnTo>
                  <a:pt x="250" y="288"/>
                </a:lnTo>
                <a:lnTo>
                  <a:pt x="256" y="290"/>
                </a:lnTo>
                <a:lnTo>
                  <a:pt x="261" y="290"/>
                </a:lnTo>
                <a:lnTo>
                  <a:pt x="261" y="290"/>
                </a:lnTo>
                <a:lnTo>
                  <a:pt x="267" y="290"/>
                </a:lnTo>
                <a:lnTo>
                  <a:pt x="272" y="288"/>
                </a:lnTo>
                <a:lnTo>
                  <a:pt x="278" y="285"/>
                </a:lnTo>
                <a:lnTo>
                  <a:pt x="283" y="281"/>
                </a:lnTo>
                <a:lnTo>
                  <a:pt x="283" y="281"/>
                </a:lnTo>
                <a:lnTo>
                  <a:pt x="287" y="277"/>
                </a:lnTo>
                <a:lnTo>
                  <a:pt x="290" y="272"/>
                </a:lnTo>
                <a:lnTo>
                  <a:pt x="292" y="265"/>
                </a:lnTo>
                <a:lnTo>
                  <a:pt x="292" y="259"/>
                </a:lnTo>
                <a:lnTo>
                  <a:pt x="292" y="254"/>
                </a:lnTo>
                <a:lnTo>
                  <a:pt x="290" y="248"/>
                </a:lnTo>
                <a:lnTo>
                  <a:pt x="287" y="243"/>
                </a:lnTo>
                <a:lnTo>
                  <a:pt x="283" y="237"/>
                </a:lnTo>
                <a:lnTo>
                  <a:pt x="196" y="150"/>
                </a:lnTo>
                <a:lnTo>
                  <a:pt x="212" y="134"/>
                </a:lnTo>
                <a:lnTo>
                  <a:pt x="220" y="141"/>
                </a:lnTo>
                <a:lnTo>
                  <a:pt x="220" y="141"/>
                </a:lnTo>
                <a:lnTo>
                  <a:pt x="229" y="136"/>
                </a:lnTo>
                <a:lnTo>
                  <a:pt x="240" y="136"/>
                </a:lnTo>
                <a:lnTo>
                  <a:pt x="314" y="62"/>
                </a:lnTo>
                <a:lnTo>
                  <a:pt x="314" y="60"/>
                </a:lnTo>
                <a:lnTo>
                  <a:pt x="314" y="60"/>
                </a:lnTo>
                <a:lnTo>
                  <a:pt x="314" y="60"/>
                </a:lnTo>
                <a:lnTo>
                  <a:pt x="316" y="56"/>
                </a:lnTo>
                <a:lnTo>
                  <a:pt x="318" y="54"/>
                </a:lnTo>
                <a:lnTo>
                  <a:pt x="318" y="54"/>
                </a:lnTo>
                <a:lnTo>
                  <a:pt x="321" y="53"/>
                </a:lnTo>
                <a:lnTo>
                  <a:pt x="325" y="51"/>
                </a:lnTo>
                <a:lnTo>
                  <a:pt x="325" y="51"/>
                </a:lnTo>
                <a:lnTo>
                  <a:pt x="328" y="47"/>
                </a:lnTo>
                <a:lnTo>
                  <a:pt x="328" y="44"/>
                </a:lnTo>
                <a:lnTo>
                  <a:pt x="328" y="40"/>
                </a:lnTo>
                <a:lnTo>
                  <a:pt x="325" y="36"/>
                </a:lnTo>
                <a:lnTo>
                  <a:pt x="325" y="36"/>
                </a:lnTo>
                <a:close/>
                <a:moveTo>
                  <a:pt x="263" y="252"/>
                </a:moveTo>
                <a:lnTo>
                  <a:pt x="263" y="252"/>
                </a:lnTo>
                <a:lnTo>
                  <a:pt x="269" y="254"/>
                </a:lnTo>
                <a:lnTo>
                  <a:pt x="272" y="256"/>
                </a:lnTo>
                <a:lnTo>
                  <a:pt x="276" y="259"/>
                </a:lnTo>
                <a:lnTo>
                  <a:pt x="276" y="265"/>
                </a:lnTo>
                <a:lnTo>
                  <a:pt x="276" y="265"/>
                </a:lnTo>
                <a:lnTo>
                  <a:pt x="276" y="268"/>
                </a:lnTo>
                <a:lnTo>
                  <a:pt x="272" y="272"/>
                </a:lnTo>
                <a:lnTo>
                  <a:pt x="269" y="276"/>
                </a:lnTo>
                <a:lnTo>
                  <a:pt x="263" y="276"/>
                </a:lnTo>
                <a:lnTo>
                  <a:pt x="263" y="276"/>
                </a:lnTo>
                <a:lnTo>
                  <a:pt x="260" y="276"/>
                </a:lnTo>
                <a:lnTo>
                  <a:pt x="256" y="272"/>
                </a:lnTo>
                <a:lnTo>
                  <a:pt x="252" y="268"/>
                </a:lnTo>
                <a:lnTo>
                  <a:pt x="252" y="265"/>
                </a:lnTo>
                <a:lnTo>
                  <a:pt x="252" y="265"/>
                </a:lnTo>
                <a:lnTo>
                  <a:pt x="252" y="259"/>
                </a:lnTo>
                <a:lnTo>
                  <a:pt x="256" y="256"/>
                </a:lnTo>
                <a:lnTo>
                  <a:pt x="260" y="254"/>
                </a:lnTo>
                <a:lnTo>
                  <a:pt x="263" y="252"/>
                </a:lnTo>
                <a:lnTo>
                  <a:pt x="263" y="252"/>
                </a:lnTo>
                <a:close/>
                <a:moveTo>
                  <a:pt x="221" y="98"/>
                </a:moveTo>
                <a:lnTo>
                  <a:pt x="216" y="92"/>
                </a:lnTo>
                <a:lnTo>
                  <a:pt x="272" y="36"/>
                </a:lnTo>
                <a:lnTo>
                  <a:pt x="278" y="42"/>
                </a:lnTo>
                <a:lnTo>
                  <a:pt x="221" y="98"/>
                </a:lnTo>
                <a:close/>
                <a:moveTo>
                  <a:pt x="240" y="116"/>
                </a:moveTo>
                <a:lnTo>
                  <a:pt x="234" y="111"/>
                </a:lnTo>
                <a:lnTo>
                  <a:pt x="290" y="54"/>
                </a:lnTo>
                <a:lnTo>
                  <a:pt x="296" y="60"/>
                </a:lnTo>
                <a:lnTo>
                  <a:pt x="240" y="116"/>
                </a:lnTo>
                <a:close/>
              </a:path>
            </a:pathLst>
          </a:custGeom>
          <a:solidFill>
            <a:srgbClr val="ED2E6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67" name="Group 77"/>
          <p:cNvGrpSpPr/>
          <p:nvPr/>
        </p:nvGrpSpPr>
        <p:grpSpPr>
          <a:xfrm>
            <a:off x="8722321" y="2071211"/>
            <a:ext cx="525763" cy="402584"/>
            <a:chOff x="5552261" y="1554043"/>
            <a:chExt cx="363359" cy="278229"/>
          </a:xfrm>
          <a:solidFill>
            <a:srgbClr val="ED2E65"/>
          </a:solidFill>
        </p:grpSpPr>
        <p:sp>
          <p:nvSpPr>
            <p:cNvPr id="68" name="Freeform 96"/>
            <p:cNvSpPr/>
            <p:nvPr/>
          </p:nvSpPr>
          <p:spPr bwMode="auto">
            <a:xfrm>
              <a:off x="5552261" y="1715997"/>
              <a:ext cx="363359" cy="116275"/>
            </a:xfrm>
            <a:custGeom>
              <a:avLst/>
              <a:gdLst/>
              <a:ahLst/>
              <a:cxnLst>
                <a:cxn ang="0">
                  <a:pos x="211" y="31"/>
                </a:cxn>
                <a:cxn ang="0">
                  <a:pos x="140" y="31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102"/>
                </a:cxn>
                <a:cxn ang="0">
                  <a:pos x="4" y="107"/>
                </a:cxn>
                <a:cxn ang="0">
                  <a:pos x="9" y="111"/>
                </a:cxn>
                <a:cxn ang="0">
                  <a:pos x="17" y="112"/>
                </a:cxn>
                <a:cxn ang="0">
                  <a:pos x="334" y="112"/>
                </a:cxn>
                <a:cxn ang="0">
                  <a:pos x="334" y="112"/>
                </a:cxn>
                <a:cxn ang="0">
                  <a:pos x="341" y="111"/>
                </a:cxn>
                <a:cxn ang="0">
                  <a:pos x="347" y="107"/>
                </a:cxn>
                <a:cxn ang="0">
                  <a:pos x="350" y="102"/>
                </a:cxn>
                <a:cxn ang="0">
                  <a:pos x="350" y="96"/>
                </a:cxn>
                <a:cxn ang="0">
                  <a:pos x="350" y="0"/>
                </a:cxn>
                <a:cxn ang="0">
                  <a:pos x="211" y="0"/>
                </a:cxn>
                <a:cxn ang="0">
                  <a:pos x="211" y="31"/>
                </a:cxn>
              </a:cxnLst>
              <a:rect l="0" t="0" r="r" b="b"/>
              <a:pathLst>
                <a:path w="350" h="112">
                  <a:moveTo>
                    <a:pt x="211" y="31"/>
                  </a:moveTo>
                  <a:lnTo>
                    <a:pt x="140" y="31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2"/>
                  </a:lnTo>
                  <a:lnTo>
                    <a:pt x="4" y="107"/>
                  </a:lnTo>
                  <a:lnTo>
                    <a:pt x="9" y="111"/>
                  </a:lnTo>
                  <a:lnTo>
                    <a:pt x="17" y="112"/>
                  </a:lnTo>
                  <a:lnTo>
                    <a:pt x="334" y="112"/>
                  </a:lnTo>
                  <a:lnTo>
                    <a:pt x="334" y="112"/>
                  </a:lnTo>
                  <a:lnTo>
                    <a:pt x="341" y="111"/>
                  </a:lnTo>
                  <a:lnTo>
                    <a:pt x="347" y="107"/>
                  </a:lnTo>
                  <a:lnTo>
                    <a:pt x="350" y="102"/>
                  </a:lnTo>
                  <a:lnTo>
                    <a:pt x="350" y="96"/>
                  </a:lnTo>
                  <a:lnTo>
                    <a:pt x="350" y="0"/>
                  </a:lnTo>
                  <a:lnTo>
                    <a:pt x="211" y="0"/>
                  </a:lnTo>
                  <a:lnTo>
                    <a:pt x="211" y="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69" name="Freeform 97"/>
            <p:cNvSpPr>
              <a:spLocks noEditPoints="1"/>
            </p:cNvSpPr>
            <p:nvPr/>
          </p:nvSpPr>
          <p:spPr bwMode="auto">
            <a:xfrm>
              <a:off x="5552261" y="1554043"/>
              <a:ext cx="363359" cy="137038"/>
            </a:xfrm>
            <a:custGeom>
              <a:avLst/>
              <a:gdLst/>
              <a:ahLst/>
              <a:cxnLst>
                <a:cxn ang="0">
                  <a:pos x="334" y="42"/>
                </a:cxn>
                <a:cxn ang="0">
                  <a:pos x="225" y="42"/>
                </a:cxn>
                <a:cxn ang="0">
                  <a:pos x="225" y="42"/>
                </a:cxn>
                <a:cxn ang="0">
                  <a:pos x="225" y="5"/>
                </a:cxn>
                <a:cxn ang="0">
                  <a:pos x="225" y="5"/>
                </a:cxn>
                <a:cxn ang="0">
                  <a:pos x="225" y="2"/>
                </a:cxn>
                <a:cxn ang="0">
                  <a:pos x="223" y="0"/>
                </a:cxn>
                <a:cxn ang="0">
                  <a:pos x="222" y="0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18" y="2"/>
                </a:cxn>
                <a:cxn ang="0">
                  <a:pos x="116" y="4"/>
                </a:cxn>
                <a:cxn ang="0">
                  <a:pos x="115" y="5"/>
                </a:cxn>
                <a:cxn ang="0">
                  <a:pos x="115" y="5"/>
                </a:cxn>
                <a:cxn ang="0">
                  <a:pos x="115" y="42"/>
                </a:cxn>
                <a:cxn ang="0">
                  <a:pos x="17" y="42"/>
                </a:cxn>
                <a:cxn ang="0">
                  <a:pos x="17" y="42"/>
                </a:cxn>
                <a:cxn ang="0">
                  <a:pos x="9" y="42"/>
                </a:cxn>
                <a:cxn ang="0">
                  <a:pos x="4" y="45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130"/>
                </a:cxn>
                <a:cxn ang="0">
                  <a:pos x="350" y="130"/>
                </a:cxn>
                <a:cxn ang="0">
                  <a:pos x="350" y="58"/>
                </a:cxn>
                <a:cxn ang="0">
                  <a:pos x="350" y="58"/>
                </a:cxn>
                <a:cxn ang="0">
                  <a:pos x="350" y="51"/>
                </a:cxn>
                <a:cxn ang="0">
                  <a:pos x="347" y="45"/>
                </a:cxn>
                <a:cxn ang="0">
                  <a:pos x="341" y="42"/>
                </a:cxn>
                <a:cxn ang="0">
                  <a:pos x="334" y="42"/>
                </a:cxn>
                <a:cxn ang="0">
                  <a:pos x="334" y="42"/>
                </a:cxn>
                <a:cxn ang="0">
                  <a:pos x="133" y="42"/>
                </a:cxn>
                <a:cxn ang="0">
                  <a:pos x="133" y="13"/>
                </a:cxn>
                <a:cxn ang="0">
                  <a:pos x="209" y="13"/>
                </a:cxn>
                <a:cxn ang="0">
                  <a:pos x="209" y="42"/>
                </a:cxn>
                <a:cxn ang="0">
                  <a:pos x="133" y="42"/>
                </a:cxn>
              </a:cxnLst>
              <a:rect l="0" t="0" r="r" b="b"/>
              <a:pathLst>
                <a:path w="350" h="130">
                  <a:moveTo>
                    <a:pt x="334" y="42"/>
                  </a:moveTo>
                  <a:lnTo>
                    <a:pt x="225" y="42"/>
                  </a:lnTo>
                  <a:lnTo>
                    <a:pt x="225" y="42"/>
                  </a:lnTo>
                  <a:lnTo>
                    <a:pt x="225" y="5"/>
                  </a:lnTo>
                  <a:lnTo>
                    <a:pt x="225" y="5"/>
                  </a:lnTo>
                  <a:lnTo>
                    <a:pt x="225" y="2"/>
                  </a:lnTo>
                  <a:lnTo>
                    <a:pt x="223" y="0"/>
                  </a:lnTo>
                  <a:lnTo>
                    <a:pt x="222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8" y="2"/>
                  </a:lnTo>
                  <a:lnTo>
                    <a:pt x="116" y="4"/>
                  </a:lnTo>
                  <a:lnTo>
                    <a:pt x="115" y="5"/>
                  </a:lnTo>
                  <a:lnTo>
                    <a:pt x="115" y="5"/>
                  </a:lnTo>
                  <a:lnTo>
                    <a:pt x="115" y="4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9" y="42"/>
                  </a:lnTo>
                  <a:lnTo>
                    <a:pt x="4" y="45"/>
                  </a:lnTo>
                  <a:lnTo>
                    <a:pt x="2" y="51"/>
                  </a:lnTo>
                  <a:lnTo>
                    <a:pt x="0" y="58"/>
                  </a:lnTo>
                  <a:lnTo>
                    <a:pt x="0" y="130"/>
                  </a:lnTo>
                  <a:lnTo>
                    <a:pt x="350" y="130"/>
                  </a:lnTo>
                  <a:lnTo>
                    <a:pt x="350" y="58"/>
                  </a:lnTo>
                  <a:lnTo>
                    <a:pt x="350" y="58"/>
                  </a:lnTo>
                  <a:lnTo>
                    <a:pt x="350" y="51"/>
                  </a:lnTo>
                  <a:lnTo>
                    <a:pt x="347" y="45"/>
                  </a:lnTo>
                  <a:lnTo>
                    <a:pt x="341" y="42"/>
                  </a:lnTo>
                  <a:lnTo>
                    <a:pt x="334" y="42"/>
                  </a:lnTo>
                  <a:lnTo>
                    <a:pt x="334" y="42"/>
                  </a:lnTo>
                  <a:close/>
                  <a:moveTo>
                    <a:pt x="133" y="42"/>
                  </a:moveTo>
                  <a:lnTo>
                    <a:pt x="133" y="13"/>
                  </a:lnTo>
                  <a:lnTo>
                    <a:pt x="209" y="13"/>
                  </a:lnTo>
                  <a:lnTo>
                    <a:pt x="209" y="42"/>
                  </a:lnTo>
                  <a:lnTo>
                    <a:pt x="133" y="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0" name="Rectangle 98"/>
            <p:cNvSpPr>
              <a:spLocks noChangeArrowheads="1"/>
            </p:cNvSpPr>
            <p:nvPr/>
          </p:nvSpPr>
          <p:spPr bwMode="auto">
            <a:xfrm>
              <a:off x="5710062" y="1715997"/>
              <a:ext cx="45679" cy="186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71" name="Freeform 99"/>
          <p:cNvSpPr>
            <a:spLocks noEditPoints="1"/>
          </p:cNvSpPr>
          <p:nvPr/>
        </p:nvSpPr>
        <p:spPr bwMode="auto">
          <a:xfrm>
            <a:off x="7591425" y="2045986"/>
            <a:ext cx="293688" cy="469900"/>
          </a:xfrm>
          <a:custGeom>
            <a:avLst/>
            <a:gdLst/>
            <a:ahLst/>
            <a:cxnLst>
              <a:cxn ang="0">
                <a:pos x="98" y="0"/>
              </a:cxn>
              <a:cxn ang="0">
                <a:pos x="60" y="7"/>
              </a:cxn>
              <a:cxn ang="0">
                <a:pos x="29" y="27"/>
              </a:cxn>
              <a:cxn ang="0">
                <a:pos x="7" y="59"/>
              </a:cxn>
              <a:cxn ang="0">
                <a:pos x="0" y="98"/>
              </a:cxn>
              <a:cxn ang="0">
                <a:pos x="0" y="116"/>
              </a:cxn>
              <a:cxn ang="0">
                <a:pos x="9" y="154"/>
              </a:cxn>
              <a:cxn ang="0">
                <a:pos x="31" y="208"/>
              </a:cxn>
              <a:cxn ang="0">
                <a:pos x="67" y="270"/>
              </a:cxn>
              <a:cxn ang="0">
                <a:pos x="98" y="311"/>
              </a:cxn>
              <a:cxn ang="0">
                <a:pos x="112" y="291"/>
              </a:cxn>
              <a:cxn ang="0">
                <a:pos x="147" y="241"/>
              </a:cxn>
              <a:cxn ang="0">
                <a:pos x="180" y="172"/>
              </a:cxn>
              <a:cxn ang="0">
                <a:pos x="190" y="134"/>
              </a:cxn>
              <a:cxn ang="0">
                <a:pos x="196" y="98"/>
              </a:cxn>
              <a:cxn ang="0">
                <a:pos x="194" y="78"/>
              </a:cxn>
              <a:cxn ang="0">
                <a:pos x="178" y="41"/>
              </a:cxn>
              <a:cxn ang="0">
                <a:pos x="152" y="16"/>
              </a:cxn>
              <a:cxn ang="0">
                <a:pos x="118" y="1"/>
              </a:cxn>
              <a:cxn ang="0">
                <a:pos x="98" y="0"/>
              </a:cxn>
              <a:cxn ang="0">
                <a:pos x="98" y="157"/>
              </a:cxn>
              <a:cxn ang="0">
                <a:pos x="74" y="152"/>
              </a:cxn>
              <a:cxn ang="0">
                <a:pos x="54" y="139"/>
              </a:cxn>
              <a:cxn ang="0">
                <a:pos x="42" y="119"/>
              </a:cxn>
              <a:cxn ang="0">
                <a:pos x="38" y="98"/>
              </a:cxn>
              <a:cxn ang="0">
                <a:pos x="38" y="85"/>
              </a:cxn>
              <a:cxn ang="0">
                <a:pos x="47" y="63"/>
              </a:cxn>
              <a:cxn ang="0">
                <a:pos x="64" y="47"/>
              </a:cxn>
              <a:cxn ang="0">
                <a:pos x="85" y="38"/>
              </a:cxn>
              <a:cxn ang="0">
                <a:pos x="98" y="36"/>
              </a:cxn>
              <a:cxn ang="0">
                <a:pos x="122" y="41"/>
              </a:cxn>
              <a:cxn ang="0">
                <a:pos x="140" y="54"/>
              </a:cxn>
              <a:cxn ang="0">
                <a:pos x="152" y="74"/>
              </a:cxn>
              <a:cxn ang="0">
                <a:pos x="158" y="98"/>
              </a:cxn>
              <a:cxn ang="0">
                <a:pos x="156" y="108"/>
              </a:cxn>
              <a:cxn ang="0">
                <a:pos x="147" y="130"/>
              </a:cxn>
              <a:cxn ang="0">
                <a:pos x="131" y="146"/>
              </a:cxn>
              <a:cxn ang="0">
                <a:pos x="109" y="156"/>
              </a:cxn>
              <a:cxn ang="0">
                <a:pos x="98" y="157"/>
              </a:cxn>
              <a:cxn ang="0">
                <a:pos x="60" y="98"/>
              </a:cxn>
              <a:cxn ang="0">
                <a:pos x="62" y="112"/>
              </a:cxn>
              <a:cxn ang="0">
                <a:pos x="71" y="123"/>
              </a:cxn>
              <a:cxn ang="0">
                <a:pos x="83" y="132"/>
              </a:cxn>
              <a:cxn ang="0">
                <a:pos x="98" y="134"/>
              </a:cxn>
              <a:cxn ang="0">
                <a:pos x="105" y="134"/>
              </a:cxn>
              <a:cxn ang="0">
                <a:pos x="118" y="128"/>
              </a:cxn>
              <a:cxn ang="0">
                <a:pos x="129" y="117"/>
              </a:cxn>
              <a:cxn ang="0">
                <a:pos x="134" y="105"/>
              </a:cxn>
              <a:cxn ang="0">
                <a:pos x="136" y="98"/>
              </a:cxn>
              <a:cxn ang="0">
                <a:pos x="132" y="81"/>
              </a:cxn>
              <a:cxn ang="0">
                <a:pos x="125" y="70"/>
              </a:cxn>
              <a:cxn ang="0">
                <a:pos x="112" y="61"/>
              </a:cxn>
              <a:cxn ang="0">
                <a:pos x="98" y="59"/>
              </a:cxn>
              <a:cxn ang="0">
                <a:pos x="89" y="59"/>
              </a:cxn>
              <a:cxn ang="0">
                <a:pos x="76" y="65"/>
              </a:cxn>
              <a:cxn ang="0">
                <a:pos x="65" y="76"/>
              </a:cxn>
              <a:cxn ang="0">
                <a:pos x="60" y="88"/>
              </a:cxn>
              <a:cxn ang="0">
                <a:pos x="60" y="98"/>
              </a:cxn>
            </a:cxnLst>
            <a:rect l="0" t="0" r="r" b="b"/>
            <a:pathLst>
              <a:path w="196" h="311">
                <a:moveTo>
                  <a:pt x="98" y="0"/>
                </a:moveTo>
                <a:lnTo>
                  <a:pt x="98" y="0"/>
                </a:lnTo>
                <a:lnTo>
                  <a:pt x="78" y="1"/>
                </a:lnTo>
                <a:lnTo>
                  <a:pt x="60" y="7"/>
                </a:lnTo>
                <a:lnTo>
                  <a:pt x="44" y="16"/>
                </a:lnTo>
                <a:lnTo>
                  <a:pt x="29" y="27"/>
                </a:lnTo>
                <a:lnTo>
                  <a:pt x="16" y="41"/>
                </a:lnTo>
                <a:lnTo>
                  <a:pt x="7" y="59"/>
                </a:lnTo>
                <a:lnTo>
                  <a:pt x="2" y="78"/>
                </a:lnTo>
                <a:lnTo>
                  <a:pt x="0" y="98"/>
                </a:lnTo>
                <a:lnTo>
                  <a:pt x="0" y="98"/>
                </a:lnTo>
                <a:lnTo>
                  <a:pt x="0" y="116"/>
                </a:lnTo>
                <a:lnTo>
                  <a:pt x="4" y="134"/>
                </a:lnTo>
                <a:lnTo>
                  <a:pt x="9" y="154"/>
                </a:lnTo>
                <a:lnTo>
                  <a:pt x="15" y="172"/>
                </a:lnTo>
                <a:lnTo>
                  <a:pt x="31" y="208"/>
                </a:lnTo>
                <a:lnTo>
                  <a:pt x="49" y="241"/>
                </a:lnTo>
                <a:lnTo>
                  <a:pt x="67" y="270"/>
                </a:lnTo>
                <a:lnTo>
                  <a:pt x="82" y="291"/>
                </a:lnTo>
                <a:lnTo>
                  <a:pt x="98" y="311"/>
                </a:lnTo>
                <a:lnTo>
                  <a:pt x="98" y="311"/>
                </a:lnTo>
                <a:lnTo>
                  <a:pt x="112" y="291"/>
                </a:lnTo>
                <a:lnTo>
                  <a:pt x="129" y="270"/>
                </a:lnTo>
                <a:lnTo>
                  <a:pt x="147" y="241"/>
                </a:lnTo>
                <a:lnTo>
                  <a:pt x="165" y="208"/>
                </a:lnTo>
                <a:lnTo>
                  <a:pt x="180" y="172"/>
                </a:lnTo>
                <a:lnTo>
                  <a:pt x="187" y="154"/>
                </a:lnTo>
                <a:lnTo>
                  <a:pt x="190" y="134"/>
                </a:lnTo>
                <a:lnTo>
                  <a:pt x="194" y="116"/>
                </a:lnTo>
                <a:lnTo>
                  <a:pt x="196" y="98"/>
                </a:lnTo>
                <a:lnTo>
                  <a:pt x="196" y="98"/>
                </a:lnTo>
                <a:lnTo>
                  <a:pt x="194" y="78"/>
                </a:lnTo>
                <a:lnTo>
                  <a:pt x="187" y="59"/>
                </a:lnTo>
                <a:lnTo>
                  <a:pt x="178" y="41"/>
                </a:lnTo>
                <a:lnTo>
                  <a:pt x="167" y="27"/>
                </a:lnTo>
                <a:lnTo>
                  <a:pt x="152" y="16"/>
                </a:lnTo>
                <a:lnTo>
                  <a:pt x="136" y="7"/>
                </a:lnTo>
                <a:lnTo>
                  <a:pt x="118" y="1"/>
                </a:lnTo>
                <a:lnTo>
                  <a:pt x="98" y="0"/>
                </a:lnTo>
                <a:lnTo>
                  <a:pt x="98" y="0"/>
                </a:lnTo>
                <a:close/>
                <a:moveTo>
                  <a:pt x="98" y="157"/>
                </a:moveTo>
                <a:lnTo>
                  <a:pt x="98" y="157"/>
                </a:lnTo>
                <a:lnTo>
                  <a:pt x="85" y="156"/>
                </a:lnTo>
                <a:lnTo>
                  <a:pt x="74" y="152"/>
                </a:lnTo>
                <a:lnTo>
                  <a:pt x="64" y="146"/>
                </a:lnTo>
                <a:lnTo>
                  <a:pt x="54" y="139"/>
                </a:lnTo>
                <a:lnTo>
                  <a:pt x="47" y="130"/>
                </a:lnTo>
                <a:lnTo>
                  <a:pt x="42" y="119"/>
                </a:lnTo>
                <a:lnTo>
                  <a:pt x="38" y="108"/>
                </a:lnTo>
                <a:lnTo>
                  <a:pt x="38" y="98"/>
                </a:lnTo>
                <a:lnTo>
                  <a:pt x="38" y="98"/>
                </a:lnTo>
                <a:lnTo>
                  <a:pt x="38" y="85"/>
                </a:lnTo>
                <a:lnTo>
                  <a:pt x="42" y="74"/>
                </a:lnTo>
                <a:lnTo>
                  <a:pt x="47" y="63"/>
                </a:lnTo>
                <a:lnTo>
                  <a:pt x="54" y="54"/>
                </a:lnTo>
                <a:lnTo>
                  <a:pt x="64" y="47"/>
                </a:lnTo>
                <a:lnTo>
                  <a:pt x="74" y="41"/>
                </a:lnTo>
                <a:lnTo>
                  <a:pt x="85" y="38"/>
                </a:lnTo>
                <a:lnTo>
                  <a:pt x="98" y="36"/>
                </a:lnTo>
                <a:lnTo>
                  <a:pt x="98" y="36"/>
                </a:lnTo>
                <a:lnTo>
                  <a:pt x="109" y="38"/>
                </a:lnTo>
                <a:lnTo>
                  <a:pt x="122" y="41"/>
                </a:lnTo>
                <a:lnTo>
                  <a:pt x="131" y="47"/>
                </a:lnTo>
                <a:lnTo>
                  <a:pt x="140" y="54"/>
                </a:lnTo>
                <a:lnTo>
                  <a:pt x="147" y="63"/>
                </a:lnTo>
                <a:lnTo>
                  <a:pt x="152" y="74"/>
                </a:lnTo>
                <a:lnTo>
                  <a:pt x="156" y="85"/>
                </a:lnTo>
                <a:lnTo>
                  <a:pt x="158" y="98"/>
                </a:lnTo>
                <a:lnTo>
                  <a:pt x="158" y="98"/>
                </a:lnTo>
                <a:lnTo>
                  <a:pt x="156" y="108"/>
                </a:lnTo>
                <a:lnTo>
                  <a:pt x="152" y="119"/>
                </a:lnTo>
                <a:lnTo>
                  <a:pt x="147" y="130"/>
                </a:lnTo>
                <a:lnTo>
                  <a:pt x="140" y="139"/>
                </a:lnTo>
                <a:lnTo>
                  <a:pt x="131" y="146"/>
                </a:lnTo>
                <a:lnTo>
                  <a:pt x="122" y="152"/>
                </a:lnTo>
                <a:lnTo>
                  <a:pt x="109" y="156"/>
                </a:lnTo>
                <a:lnTo>
                  <a:pt x="98" y="157"/>
                </a:lnTo>
                <a:lnTo>
                  <a:pt x="98" y="157"/>
                </a:lnTo>
                <a:close/>
                <a:moveTo>
                  <a:pt x="60" y="98"/>
                </a:moveTo>
                <a:lnTo>
                  <a:pt x="60" y="98"/>
                </a:lnTo>
                <a:lnTo>
                  <a:pt x="60" y="105"/>
                </a:lnTo>
                <a:lnTo>
                  <a:pt x="62" y="112"/>
                </a:lnTo>
                <a:lnTo>
                  <a:pt x="65" y="117"/>
                </a:lnTo>
                <a:lnTo>
                  <a:pt x="71" y="123"/>
                </a:lnTo>
                <a:lnTo>
                  <a:pt x="76" y="128"/>
                </a:lnTo>
                <a:lnTo>
                  <a:pt x="83" y="132"/>
                </a:lnTo>
                <a:lnTo>
                  <a:pt x="89" y="134"/>
                </a:lnTo>
                <a:lnTo>
                  <a:pt x="98" y="134"/>
                </a:lnTo>
                <a:lnTo>
                  <a:pt x="98" y="134"/>
                </a:lnTo>
                <a:lnTo>
                  <a:pt x="105" y="134"/>
                </a:lnTo>
                <a:lnTo>
                  <a:pt x="112" y="132"/>
                </a:lnTo>
                <a:lnTo>
                  <a:pt x="118" y="128"/>
                </a:lnTo>
                <a:lnTo>
                  <a:pt x="125" y="123"/>
                </a:lnTo>
                <a:lnTo>
                  <a:pt x="129" y="117"/>
                </a:lnTo>
                <a:lnTo>
                  <a:pt x="132" y="112"/>
                </a:lnTo>
                <a:lnTo>
                  <a:pt x="134" y="105"/>
                </a:lnTo>
                <a:lnTo>
                  <a:pt x="136" y="98"/>
                </a:lnTo>
                <a:lnTo>
                  <a:pt x="136" y="98"/>
                </a:lnTo>
                <a:lnTo>
                  <a:pt x="134" y="88"/>
                </a:lnTo>
                <a:lnTo>
                  <a:pt x="132" y="81"/>
                </a:lnTo>
                <a:lnTo>
                  <a:pt x="129" y="76"/>
                </a:lnTo>
                <a:lnTo>
                  <a:pt x="125" y="70"/>
                </a:lnTo>
                <a:lnTo>
                  <a:pt x="118" y="65"/>
                </a:lnTo>
                <a:lnTo>
                  <a:pt x="112" y="61"/>
                </a:lnTo>
                <a:lnTo>
                  <a:pt x="105" y="59"/>
                </a:lnTo>
                <a:lnTo>
                  <a:pt x="98" y="59"/>
                </a:lnTo>
                <a:lnTo>
                  <a:pt x="98" y="59"/>
                </a:lnTo>
                <a:lnTo>
                  <a:pt x="89" y="59"/>
                </a:lnTo>
                <a:lnTo>
                  <a:pt x="83" y="61"/>
                </a:lnTo>
                <a:lnTo>
                  <a:pt x="76" y="65"/>
                </a:lnTo>
                <a:lnTo>
                  <a:pt x="71" y="70"/>
                </a:lnTo>
                <a:lnTo>
                  <a:pt x="65" y="76"/>
                </a:lnTo>
                <a:lnTo>
                  <a:pt x="62" y="81"/>
                </a:lnTo>
                <a:lnTo>
                  <a:pt x="60" y="88"/>
                </a:lnTo>
                <a:lnTo>
                  <a:pt x="60" y="98"/>
                </a:lnTo>
                <a:lnTo>
                  <a:pt x="60" y="98"/>
                </a:lnTo>
                <a:close/>
              </a:path>
            </a:pathLst>
          </a:custGeom>
          <a:solidFill>
            <a:srgbClr val="ED2E6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72" name="Freeform 100"/>
          <p:cNvSpPr/>
          <p:nvPr/>
        </p:nvSpPr>
        <p:spPr bwMode="auto">
          <a:xfrm>
            <a:off x="7524750" y="4036711"/>
            <a:ext cx="427038" cy="481013"/>
          </a:xfrm>
          <a:custGeom>
            <a:avLst/>
            <a:gdLst/>
            <a:ahLst/>
            <a:cxnLst>
              <a:cxn ang="0">
                <a:pos x="230" y="212"/>
              </a:cxn>
              <a:cxn ang="0">
                <a:pos x="212" y="216"/>
              </a:cxn>
              <a:cxn ang="0">
                <a:pos x="197" y="223"/>
              </a:cxn>
              <a:cxn ang="0">
                <a:pos x="105" y="169"/>
              </a:cxn>
              <a:cxn ang="0">
                <a:pos x="105" y="160"/>
              </a:cxn>
              <a:cxn ang="0">
                <a:pos x="197" y="96"/>
              </a:cxn>
              <a:cxn ang="0">
                <a:pos x="204" y="100"/>
              </a:cxn>
              <a:cxn ang="0">
                <a:pos x="221" y="105"/>
              </a:cxn>
              <a:cxn ang="0">
                <a:pos x="230" y="107"/>
              </a:cxn>
              <a:cxn ang="0">
                <a:pos x="250" y="102"/>
              </a:cxn>
              <a:cxn ang="0">
                <a:pos x="266" y="91"/>
              </a:cxn>
              <a:cxn ang="0">
                <a:pos x="277" y="75"/>
              </a:cxn>
              <a:cxn ang="0">
                <a:pos x="282" y="53"/>
              </a:cxn>
              <a:cxn ang="0">
                <a:pos x="281" y="44"/>
              </a:cxn>
              <a:cxn ang="0">
                <a:pos x="273" y="24"/>
              </a:cxn>
              <a:cxn ang="0">
                <a:pos x="259" y="9"/>
              </a:cxn>
              <a:cxn ang="0">
                <a:pos x="239" y="2"/>
              </a:cxn>
              <a:cxn ang="0">
                <a:pos x="230" y="0"/>
              </a:cxn>
              <a:cxn ang="0">
                <a:pos x="208" y="4"/>
              </a:cxn>
              <a:cxn ang="0">
                <a:pos x="192" y="17"/>
              </a:cxn>
              <a:cxn ang="0">
                <a:pos x="181" y="33"/>
              </a:cxn>
              <a:cxn ang="0">
                <a:pos x="175" y="53"/>
              </a:cxn>
              <a:cxn ang="0">
                <a:pos x="177" y="62"/>
              </a:cxn>
              <a:cxn ang="0">
                <a:pos x="85" y="118"/>
              </a:cxn>
              <a:cxn ang="0">
                <a:pos x="68" y="109"/>
              </a:cxn>
              <a:cxn ang="0">
                <a:pos x="52" y="107"/>
              </a:cxn>
              <a:cxn ang="0">
                <a:pos x="41" y="107"/>
              </a:cxn>
              <a:cxn ang="0">
                <a:pos x="23" y="116"/>
              </a:cxn>
              <a:cxn ang="0">
                <a:pos x="9" y="131"/>
              </a:cxn>
              <a:cxn ang="0">
                <a:pos x="0" y="149"/>
              </a:cxn>
              <a:cxn ang="0">
                <a:pos x="0" y="160"/>
              </a:cxn>
              <a:cxn ang="0">
                <a:pos x="3" y="180"/>
              </a:cxn>
              <a:cxn ang="0">
                <a:pos x="14" y="198"/>
              </a:cxn>
              <a:cxn ang="0">
                <a:pos x="30" y="209"/>
              </a:cxn>
              <a:cxn ang="0">
                <a:pos x="52" y="212"/>
              </a:cxn>
              <a:cxn ang="0">
                <a:pos x="61" y="212"/>
              </a:cxn>
              <a:cxn ang="0">
                <a:pos x="78" y="207"/>
              </a:cxn>
              <a:cxn ang="0">
                <a:pos x="177" y="258"/>
              </a:cxn>
              <a:cxn ang="0">
                <a:pos x="175" y="267"/>
              </a:cxn>
              <a:cxn ang="0">
                <a:pos x="177" y="278"/>
              </a:cxn>
              <a:cxn ang="0">
                <a:pos x="184" y="296"/>
              </a:cxn>
              <a:cxn ang="0">
                <a:pos x="199" y="310"/>
              </a:cxn>
              <a:cxn ang="0">
                <a:pos x="219" y="318"/>
              </a:cxn>
              <a:cxn ang="0">
                <a:pos x="230" y="319"/>
              </a:cxn>
              <a:cxn ang="0">
                <a:pos x="250" y="316"/>
              </a:cxn>
              <a:cxn ang="0">
                <a:pos x="266" y="303"/>
              </a:cxn>
              <a:cxn ang="0">
                <a:pos x="277" y="287"/>
              </a:cxn>
              <a:cxn ang="0">
                <a:pos x="282" y="267"/>
              </a:cxn>
              <a:cxn ang="0">
                <a:pos x="281" y="256"/>
              </a:cxn>
              <a:cxn ang="0">
                <a:pos x="273" y="236"/>
              </a:cxn>
              <a:cxn ang="0">
                <a:pos x="259" y="221"/>
              </a:cxn>
              <a:cxn ang="0">
                <a:pos x="239" y="214"/>
              </a:cxn>
              <a:cxn ang="0">
                <a:pos x="230" y="212"/>
              </a:cxn>
            </a:cxnLst>
            <a:rect l="0" t="0" r="r" b="b"/>
            <a:pathLst>
              <a:path w="282" h="319">
                <a:moveTo>
                  <a:pt x="230" y="212"/>
                </a:moveTo>
                <a:lnTo>
                  <a:pt x="230" y="212"/>
                </a:lnTo>
                <a:lnTo>
                  <a:pt x="221" y="214"/>
                </a:lnTo>
                <a:lnTo>
                  <a:pt x="212" y="216"/>
                </a:lnTo>
                <a:lnTo>
                  <a:pt x="204" y="220"/>
                </a:lnTo>
                <a:lnTo>
                  <a:pt x="197" y="223"/>
                </a:lnTo>
                <a:lnTo>
                  <a:pt x="105" y="169"/>
                </a:lnTo>
                <a:lnTo>
                  <a:pt x="105" y="169"/>
                </a:lnTo>
                <a:lnTo>
                  <a:pt x="105" y="160"/>
                </a:lnTo>
                <a:lnTo>
                  <a:pt x="105" y="160"/>
                </a:lnTo>
                <a:lnTo>
                  <a:pt x="105" y="151"/>
                </a:lnTo>
                <a:lnTo>
                  <a:pt x="197" y="96"/>
                </a:lnTo>
                <a:lnTo>
                  <a:pt x="197" y="96"/>
                </a:lnTo>
                <a:lnTo>
                  <a:pt x="204" y="100"/>
                </a:lnTo>
                <a:lnTo>
                  <a:pt x="212" y="104"/>
                </a:lnTo>
                <a:lnTo>
                  <a:pt x="221" y="105"/>
                </a:lnTo>
                <a:lnTo>
                  <a:pt x="230" y="107"/>
                </a:lnTo>
                <a:lnTo>
                  <a:pt x="230" y="107"/>
                </a:lnTo>
                <a:lnTo>
                  <a:pt x="239" y="105"/>
                </a:lnTo>
                <a:lnTo>
                  <a:pt x="250" y="102"/>
                </a:lnTo>
                <a:lnTo>
                  <a:pt x="259" y="98"/>
                </a:lnTo>
                <a:lnTo>
                  <a:pt x="266" y="91"/>
                </a:lnTo>
                <a:lnTo>
                  <a:pt x="273" y="84"/>
                </a:lnTo>
                <a:lnTo>
                  <a:pt x="277" y="75"/>
                </a:lnTo>
                <a:lnTo>
                  <a:pt x="281" y="64"/>
                </a:lnTo>
                <a:lnTo>
                  <a:pt x="282" y="53"/>
                </a:lnTo>
                <a:lnTo>
                  <a:pt x="282" y="53"/>
                </a:lnTo>
                <a:lnTo>
                  <a:pt x="281" y="44"/>
                </a:lnTo>
                <a:lnTo>
                  <a:pt x="277" y="33"/>
                </a:lnTo>
                <a:lnTo>
                  <a:pt x="273" y="24"/>
                </a:lnTo>
                <a:lnTo>
                  <a:pt x="266" y="17"/>
                </a:lnTo>
                <a:lnTo>
                  <a:pt x="259" y="9"/>
                </a:lnTo>
                <a:lnTo>
                  <a:pt x="250" y="4"/>
                </a:lnTo>
                <a:lnTo>
                  <a:pt x="239" y="2"/>
                </a:lnTo>
                <a:lnTo>
                  <a:pt x="230" y="0"/>
                </a:lnTo>
                <a:lnTo>
                  <a:pt x="230" y="0"/>
                </a:lnTo>
                <a:lnTo>
                  <a:pt x="219" y="2"/>
                </a:lnTo>
                <a:lnTo>
                  <a:pt x="208" y="4"/>
                </a:lnTo>
                <a:lnTo>
                  <a:pt x="199" y="9"/>
                </a:lnTo>
                <a:lnTo>
                  <a:pt x="192" y="17"/>
                </a:lnTo>
                <a:lnTo>
                  <a:pt x="184" y="24"/>
                </a:lnTo>
                <a:lnTo>
                  <a:pt x="181" y="33"/>
                </a:lnTo>
                <a:lnTo>
                  <a:pt x="177" y="44"/>
                </a:lnTo>
                <a:lnTo>
                  <a:pt x="175" y="53"/>
                </a:lnTo>
                <a:lnTo>
                  <a:pt x="175" y="53"/>
                </a:lnTo>
                <a:lnTo>
                  <a:pt x="177" y="62"/>
                </a:lnTo>
                <a:lnTo>
                  <a:pt x="85" y="118"/>
                </a:lnTo>
                <a:lnTo>
                  <a:pt x="85" y="118"/>
                </a:lnTo>
                <a:lnTo>
                  <a:pt x="78" y="113"/>
                </a:lnTo>
                <a:lnTo>
                  <a:pt x="68" y="109"/>
                </a:lnTo>
                <a:lnTo>
                  <a:pt x="61" y="107"/>
                </a:lnTo>
                <a:lnTo>
                  <a:pt x="52" y="107"/>
                </a:lnTo>
                <a:lnTo>
                  <a:pt x="52" y="107"/>
                </a:lnTo>
                <a:lnTo>
                  <a:pt x="41" y="107"/>
                </a:lnTo>
                <a:lnTo>
                  <a:pt x="30" y="111"/>
                </a:lnTo>
                <a:lnTo>
                  <a:pt x="23" y="116"/>
                </a:lnTo>
                <a:lnTo>
                  <a:pt x="14" y="122"/>
                </a:lnTo>
                <a:lnTo>
                  <a:pt x="9" y="131"/>
                </a:lnTo>
                <a:lnTo>
                  <a:pt x="3" y="140"/>
                </a:lnTo>
                <a:lnTo>
                  <a:pt x="0" y="149"/>
                </a:lnTo>
                <a:lnTo>
                  <a:pt x="0" y="160"/>
                </a:lnTo>
                <a:lnTo>
                  <a:pt x="0" y="160"/>
                </a:lnTo>
                <a:lnTo>
                  <a:pt x="0" y="171"/>
                </a:lnTo>
                <a:lnTo>
                  <a:pt x="3" y="180"/>
                </a:lnTo>
                <a:lnTo>
                  <a:pt x="9" y="189"/>
                </a:lnTo>
                <a:lnTo>
                  <a:pt x="14" y="198"/>
                </a:lnTo>
                <a:lnTo>
                  <a:pt x="23" y="203"/>
                </a:lnTo>
                <a:lnTo>
                  <a:pt x="30" y="209"/>
                </a:lnTo>
                <a:lnTo>
                  <a:pt x="41" y="212"/>
                </a:lnTo>
                <a:lnTo>
                  <a:pt x="52" y="212"/>
                </a:lnTo>
                <a:lnTo>
                  <a:pt x="52" y="212"/>
                </a:lnTo>
                <a:lnTo>
                  <a:pt x="61" y="212"/>
                </a:lnTo>
                <a:lnTo>
                  <a:pt x="68" y="211"/>
                </a:lnTo>
                <a:lnTo>
                  <a:pt x="78" y="207"/>
                </a:lnTo>
                <a:lnTo>
                  <a:pt x="85" y="202"/>
                </a:lnTo>
                <a:lnTo>
                  <a:pt x="177" y="258"/>
                </a:lnTo>
                <a:lnTo>
                  <a:pt x="177" y="258"/>
                </a:lnTo>
                <a:lnTo>
                  <a:pt x="175" y="267"/>
                </a:lnTo>
                <a:lnTo>
                  <a:pt x="175" y="267"/>
                </a:lnTo>
                <a:lnTo>
                  <a:pt x="177" y="278"/>
                </a:lnTo>
                <a:lnTo>
                  <a:pt x="181" y="287"/>
                </a:lnTo>
                <a:lnTo>
                  <a:pt x="184" y="296"/>
                </a:lnTo>
                <a:lnTo>
                  <a:pt x="192" y="303"/>
                </a:lnTo>
                <a:lnTo>
                  <a:pt x="199" y="310"/>
                </a:lnTo>
                <a:lnTo>
                  <a:pt x="208" y="316"/>
                </a:lnTo>
                <a:lnTo>
                  <a:pt x="219" y="318"/>
                </a:lnTo>
                <a:lnTo>
                  <a:pt x="230" y="319"/>
                </a:lnTo>
                <a:lnTo>
                  <a:pt x="230" y="319"/>
                </a:lnTo>
                <a:lnTo>
                  <a:pt x="239" y="318"/>
                </a:lnTo>
                <a:lnTo>
                  <a:pt x="250" y="316"/>
                </a:lnTo>
                <a:lnTo>
                  <a:pt x="259" y="310"/>
                </a:lnTo>
                <a:lnTo>
                  <a:pt x="266" y="303"/>
                </a:lnTo>
                <a:lnTo>
                  <a:pt x="273" y="296"/>
                </a:lnTo>
                <a:lnTo>
                  <a:pt x="277" y="287"/>
                </a:lnTo>
                <a:lnTo>
                  <a:pt x="281" y="278"/>
                </a:lnTo>
                <a:lnTo>
                  <a:pt x="282" y="267"/>
                </a:lnTo>
                <a:lnTo>
                  <a:pt x="282" y="267"/>
                </a:lnTo>
                <a:lnTo>
                  <a:pt x="281" y="256"/>
                </a:lnTo>
                <a:lnTo>
                  <a:pt x="277" y="245"/>
                </a:lnTo>
                <a:lnTo>
                  <a:pt x="273" y="236"/>
                </a:lnTo>
                <a:lnTo>
                  <a:pt x="266" y="229"/>
                </a:lnTo>
                <a:lnTo>
                  <a:pt x="259" y="221"/>
                </a:lnTo>
                <a:lnTo>
                  <a:pt x="250" y="218"/>
                </a:lnTo>
                <a:lnTo>
                  <a:pt x="239" y="214"/>
                </a:lnTo>
                <a:lnTo>
                  <a:pt x="230" y="212"/>
                </a:lnTo>
                <a:lnTo>
                  <a:pt x="230" y="212"/>
                </a:lnTo>
                <a:close/>
              </a:path>
            </a:pathLst>
          </a:custGeom>
          <a:solidFill>
            <a:srgbClr val="ED2E6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73" name="Group 76"/>
          <p:cNvGrpSpPr/>
          <p:nvPr/>
        </p:nvGrpSpPr>
        <p:grpSpPr>
          <a:xfrm>
            <a:off x="8695280" y="1082875"/>
            <a:ext cx="579843" cy="402587"/>
            <a:chOff x="5533573" y="812792"/>
            <a:chExt cx="400733" cy="278229"/>
          </a:xfrm>
          <a:solidFill>
            <a:srgbClr val="ED2E65"/>
          </a:solidFill>
        </p:grpSpPr>
        <p:sp>
          <p:nvSpPr>
            <p:cNvPr id="74" name="Freeform 101"/>
            <p:cNvSpPr/>
            <p:nvPr/>
          </p:nvSpPr>
          <p:spPr bwMode="auto">
            <a:xfrm>
              <a:off x="5730826" y="962288"/>
              <a:ext cx="93436" cy="128733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0" y="34"/>
                </a:cxn>
                <a:cxn ang="0">
                  <a:pos x="14" y="52"/>
                </a:cxn>
                <a:cxn ang="0">
                  <a:pos x="23" y="74"/>
                </a:cxn>
                <a:cxn ang="0">
                  <a:pos x="30" y="96"/>
                </a:cxn>
                <a:cxn ang="0">
                  <a:pos x="30" y="109"/>
                </a:cxn>
                <a:cxn ang="0">
                  <a:pos x="32" y="120"/>
                </a:cxn>
                <a:cxn ang="0">
                  <a:pos x="32" y="120"/>
                </a:cxn>
                <a:cxn ang="0">
                  <a:pos x="32" y="123"/>
                </a:cxn>
                <a:cxn ang="0">
                  <a:pos x="32" y="123"/>
                </a:cxn>
                <a:cxn ang="0">
                  <a:pos x="34" y="123"/>
                </a:cxn>
                <a:cxn ang="0">
                  <a:pos x="87" y="123"/>
                </a:cxn>
                <a:cxn ang="0">
                  <a:pos x="87" y="123"/>
                </a:cxn>
                <a:cxn ang="0">
                  <a:pos x="88" y="121"/>
                </a:cxn>
                <a:cxn ang="0">
                  <a:pos x="90" y="120"/>
                </a:cxn>
                <a:cxn ang="0">
                  <a:pos x="90" y="120"/>
                </a:cxn>
                <a:cxn ang="0">
                  <a:pos x="88" y="103"/>
                </a:cxn>
                <a:cxn ang="0">
                  <a:pos x="87" y="87"/>
                </a:cxn>
                <a:cxn ang="0">
                  <a:pos x="83" y="71"/>
                </a:cxn>
                <a:cxn ang="0">
                  <a:pos x="78" y="54"/>
                </a:cxn>
                <a:cxn ang="0">
                  <a:pos x="72" y="40"/>
                </a:cxn>
                <a:cxn ang="0">
                  <a:pos x="65" y="25"/>
                </a:cxn>
                <a:cxn ang="0">
                  <a:pos x="56" y="13"/>
                </a:cxn>
                <a:cxn ang="0">
                  <a:pos x="47" y="0"/>
                </a:cxn>
                <a:cxn ang="0">
                  <a:pos x="47" y="0"/>
                </a:cxn>
                <a:cxn ang="0">
                  <a:pos x="34" y="5"/>
                </a:cxn>
                <a:cxn ang="0">
                  <a:pos x="21" y="14"/>
                </a:cxn>
                <a:cxn ang="0">
                  <a:pos x="10" y="23"/>
                </a:cxn>
                <a:cxn ang="0">
                  <a:pos x="0" y="34"/>
                </a:cxn>
                <a:cxn ang="0">
                  <a:pos x="0" y="34"/>
                </a:cxn>
              </a:cxnLst>
              <a:rect l="0" t="0" r="r" b="b"/>
              <a:pathLst>
                <a:path w="90" h="123">
                  <a:moveTo>
                    <a:pt x="0" y="34"/>
                  </a:moveTo>
                  <a:lnTo>
                    <a:pt x="0" y="34"/>
                  </a:lnTo>
                  <a:lnTo>
                    <a:pt x="14" y="52"/>
                  </a:lnTo>
                  <a:lnTo>
                    <a:pt x="23" y="74"/>
                  </a:lnTo>
                  <a:lnTo>
                    <a:pt x="30" y="96"/>
                  </a:lnTo>
                  <a:lnTo>
                    <a:pt x="30" y="109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32" y="123"/>
                  </a:lnTo>
                  <a:lnTo>
                    <a:pt x="32" y="123"/>
                  </a:lnTo>
                  <a:lnTo>
                    <a:pt x="34" y="123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88" y="121"/>
                  </a:lnTo>
                  <a:lnTo>
                    <a:pt x="90" y="120"/>
                  </a:lnTo>
                  <a:lnTo>
                    <a:pt x="90" y="120"/>
                  </a:lnTo>
                  <a:lnTo>
                    <a:pt x="88" y="103"/>
                  </a:lnTo>
                  <a:lnTo>
                    <a:pt x="87" y="87"/>
                  </a:lnTo>
                  <a:lnTo>
                    <a:pt x="83" y="71"/>
                  </a:lnTo>
                  <a:lnTo>
                    <a:pt x="78" y="54"/>
                  </a:lnTo>
                  <a:lnTo>
                    <a:pt x="72" y="40"/>
                  </a:lnTo>
                  <a:lnTo>
                    <a:pt x="65" y="25"/>
                  </a:lnTo>
                  <a:lnTo>
                    <a:pt x="56" y="13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4" y="5"/>
                  </a:lnTo>
                  <a:lnTo>
                    <a:pt x="21" y="14"/>
                  </a:lnTo>
                  <a:lnTo>
                    <a:pt x="10" y="23"/>
                  </a:lnTo>
                  <a:lnTo>
                    <a:pt x="0" y="34"/>
                  </a:lnTo>
                  <a:lnTo>
                    <a:pt x="0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5" name="Freeform 102"/>
            <p:cNvSpPr/>
            <p:nvPr/>
          </p:nvSpPr>
          <p:spPr bwMode="auto">
            <a:xfrm>
              <a:off x="5533573" y="814869"/>
              <a:ext cx="182717" cy="151573"/>
            </a:xfrm>
            <a:custGeom>
              <a:avLst/>
              <a:gdLst/>
              <a:ahLst/>
              <a:cxnLst>
                <a:cxn ang="0">
                  <a:pos x="178" y="71"/>
                </a:cxn>
                <a:cxn ang="0">
                  <a:pos x="178" y="71"/>
                </a:cxn>
                <a:cxn ang="0">
                  <a:pos x="154" y="58"/>
                </a:cxn>
                <a:cxn ang="0">
                  <a:pos x="131" y="49"/>
                </a:cxn>
                <a:cxn ang="0">
                  <a:pos x="104" y="44"/>
                </a:cxn>
                <a:cxn ang="0">
                  <a:pos x="76" y="42"/>
                </a:cxn>
                <a:cxn ang="0">
                  <a:pos x="76" y="2"/>
                </a:cxn>
                <a:cxn ang="0">
                  <a:pos x="76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73" y="0"/>
                </a:cxn>
                <a:cxn ang="0">
                  <a:pos x="2" y="71"/>
                </a:cxn>
                <a:cxn ang="0">
                  <a:pos x="2" y="71"/>
                </a:cxn>
                <a:cxn ang="0">
                  <a:pos x="0" y="73"/>
                </a:cxn>
                <a:cxn ang="0">
                  <a:pos x="2" y="75"/>
                </a:cxn>
                <a:cxn ang="0">
                  <a:pos x="73" y="145"/>
                </a:cxn>
                <a:cxn ang="0">
                  <a:pos x="73" y="145"/>
                </a:cxn>
                <a:cxn ang="0">
                  <a:pos x="75" y="145"/>
                </a:cxn>
                <a:cxn ang="0">
                  <a:pos x="75" y="145"/>
                </a:cxn>
                <a:cxn ang="0">
                  <a:pos x="76" y="144"/>
                </a:cxn>
                <a:cxn ang="0">
                  <a:pos x="76" y="100"/>
                </a:cxn>
                <a:cxn ang="0">
                  <a:pos x="76" y="100"/>
                </a:cxn>
                <a:cxn ang="0">
                  <a:pos x="91" y="100"/>
                </a:cxn>
                <a:cxn ang="0">
                  <a:pos x="105" y="102"/>
                </a:cxn>
                <a:cxn ang="0">
                  <a:pos x="118" y="107"/>
                </a:cxn>
                <a:cxn ang="0">
                  <a:pos x="133" y="113"/>
                </a:cxn>
                <a:cxn ang="0">
                  <a:pos x="133" y="113"/>
                </a:cxn>
                <a:cxn ang="0">
                  <a:pos x="142" y="100"/>
                </a:cxn>
                <a:cxn ang="0">
                  <a:pos x="153" y="89"/>
                </a:cxn>
                <a:cxn ang="0">
                  <a:pos x="165" y="80"/>
                </a:cxn>
                <a:cxn ang="0">
                  <a:pos x="178" y="71"/>
                </a:cxn>
                <a:cxn ang="0">
                  <a:pos x="178" y="71"/>
                </a:cxn>
              </a:cxnLst>
              <a:rect l="0" t="0" r="r" b="b"/>
              <a:pathLst>
                <a:path w="178" h="145">
                  <a:moveTo>
                    <a:pt x="178" y="71"/>
                  </a:moveTo>
                  <a:lnTo>
                    <a:pt x="178" y="71"/>
                  </a:lnTo>
                  <a:lnTo>
                    <a:pt x="154" y="58"/>
                  </a:lnTo>
                  <a:lnTo>
                    <a:pt x="131" y="49"/>
                  </a:lnTo>
                  <a:lnTo>
                    <a:pt x="104" y="44"/>
                  </a:lnTo>
                  <a:lnTo>
                    <a:pt x="76" y="42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0" y="73"/>
                  </a:lnTo>
                  <a:lnTo>
                    <a:pt x="2" y="75"/>
                  </a:lnTo>
                  <a:lnTo>
                    <a:pt x="73" y="145"/>
                  </a:lnTo>
                  <a:lnTo>
                    <a:pt x="73" y="145"/>
                  </a:lnTo>
                  <a:lnTo>
                    <a:pt x="75" y="145"/>
                  </a:lnTo>
                  <a:lnTo>
                    <a:pt x="75" y="145"/>
                  </a:lnTo>
                  <a:lnTo>
                    <a:pt x="76" y="144"/>
                  </a:lnTo>
                  <a:lnTo>
                    <a:pt x="76" y="100"/>
                  </a:lnTo>
                  <a:lnTo>
                    <a:pt x="76" y="100"/>
                  </a:lnTo>
                  <a:lnTo>
                    <a:pt x="91" y="100"/>
                  </a:lnTo>
                  <a:lnTo>
                    <a:pt x="105" y="102"/>
                  </a:lnTo>
                  <a:lnTo>
                    <a:pt x="118" y="107"/>
                  </a:lnTo>
                  <a:lnTo>
                    <a:pt x="133" y="113"/>
                  </a:lnTo>
                  <a:lnTo>
                    <a:pt x="133" y="113"/>
                  </a:lnTo>
                  <a:lnTo>
                    <a:pt x="142" y="100"/>
                  </a:lnTo>
                  <a:lnTo>
                    <a:pt x="153" y="89"/>
                  </a:lnTo>
                  <a:lnTo>
                    <a:pt x="165" y="80"/>
                  </a:lnTo>
                  <a:lnTo>
                    <a:pt x="178" y="71"/>
                  </a:lnTo>
                  <a:lnTo>
                    <a:pt x="178" y="7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76" name="Freeform 103"/>
            <p:cNvSpPr/>
            <p:nvPr/>
          </p:nvSpPr>
          <p:spPr bwMode="auto">
            <a:xfrm>
              <a:off x="5620779" y="812792"/>
              <a:ext cx="313527" cy="278228"/>
            </a:xfrm>
            <a:custGeom>
              <a:avLst/>
              <a:gdLst/>
              <a:ahLst/>
              <a:cxnLst>
                <a:cxn ang="0">
                  <a:pos x="300" y="79"/>
                </a:cxn>
                <a:cxn ang="0">
                  <a:pos x="220" y="1"/>
                </a:cxn>
                <a:cxn ang="0">
                  <a:pos x="220" y="1"/>
                </a:cxn>
                <a:cxn ang="0">
                  <a:pos x="218" y="0"/>
                </a:cxn>
                <a:cxn ang="0">
                  <a:pos x="218" y="0"/>
                </a:cxn>
                <a:cxn ang="0">
                  <a:pos x="216" y="3"/>
                </a:cxn>
                <a:cxn ang="0">
                  <a:pos x="216" y="47"/>
                </a:cxn>
                <a:cxn ang="0">
                  <a:pos x="216" y="47"/>
                </a:cxn>
                <a:cxn ang="0">
                  <a:pos x="200" y="49"/>
                </a:cxn>
                <a:cxn ang="0">
                  <a:pos x="185" y="50"/>
                </a:cxn>
                <a:cxn ang="0">
                  <a:pos x="155" y="56"/>
                </a:cxn>
                <a:cxn ang="0">
                  <a:pos x="127" y="67"/>
                </a:cxn>
                <a:cxn ang="0">
                  <a:pos x="102" y="81"/>
                </a:cxn>
                <a:cxn ang="0">
                  <a:pos x="102" y="81"/>
                </a:cxn>
                <a:cxn ang="0">
                  <a:pos x="87" y="90"/>
                </a:cxn>
                <a:cxn ang="0">
                  <a:pos x="75" y="101"/>
                </a:cxn>
                <a:cxn ang="0">
                  <a:pos x="62" y="114"/>
                </a:cxn>
                <a:cxn ang="0">
                  <a:pos x="49" y="127"/>
                </a:cxn>
                <a:cxn ang="0">
                  <a:pos x="49" y="127"/>
                </a:cxn>
                <a:cxn ang="0">
                  <a:pos x="39" y="141"/>
                </a:cxn>
                <a:cxn ang="0">
                  <a:pos x="29" y="157"/>
                </a:cxn>
                <a:cxn ang="0">
                  <a:pos x="20" y="172"/>
                </a:cxn>
                <a:cxn ang="0">
                  <a:pos x="15" y="190"/>
                </a:cxn>
                <a:cxn ang="0">
                  <a:pos x="10" y="206"/>
                </a:cxn>
                <a:cxn ang="0">
                  <a:pos x="4" y="224"/>
                </a:cxn>
                <a:cxn ang="0">
                  <a:pos x="2" y="244"/>
                </a:cxn>
                <a:cxn ang="0">
                  <a:pos x="0" y="263"/>
                </a:cxn>
                <a:cxn ang="0">
                  <a:pos x="0" y="263"/>
                </a:cxn>
                <a:cxn ang="0">
                  <a:pos x="2" y="266"/>
                </a:cxn>
                <a:cxn ang="0">
                  <a:pos x="4" y="266"/>
                </a:cxn>
                <a:cxn ang="0">
                  <a:pos x="64" y="266"/>
                </a:cxn>
                <a:cxn ang="0">
                  <a:pos x="64" y="266"/>
                </a:cxn>
                <a:cxn ang="0">
                  <a:pos x="66" y="266"/>
                </a:cxn>
                <a:cxn ang="0">
                  <a:pos x="66" y="266"/>
                </a:cxn>
                <a:cxn ang="0">
                  <a:pos x="66" y="263"/>
                </a:cxn>
                <a:cxn ang="0">
                  <a:pos x="66" y="263"/>
                </a:cxn>
                <a:cxn ang="0">
                  <a:pos x="68" y="250"/>
                </a:cxn>
                <a:cxn ang="0">
                  <a:pos x="69" y="237"/>
                </a:cxn>
                <a:cxn ang="0">
                  <a:pos x="71" y="223"/>
                </a:cxn>
                <a:cxn ang="0">
                  <a:pos x="77" y="212"/>
                </a:cxn>
                <a:cxn ang="0">
                  <a:pos x="80" y="199"/>
                </a:cxn>
                <a:cxn ang="0">
                  <a:pos x="87" y="188"/>
                </a:cxn>
                <a:cxn ang="0">
                  <a:pos x="102" y="166"/>
                </a:cxn>
                <a:cxn ang="0">
                  <a:pos x="102" y="166"/>
                </a:cxn>
                <a:cxn ang="0">
                  <a:pos x="113" y="154"/>
                </a:cxn>
                <a:cxn ang="0">
                  <a:pos x="126" y="145"/>
                </a:cxn>
                <a:cxn ang="0">
                  <a:pos x="138" y="134"/>
                </a:cxn>
                <a:cxn ang="0">
                  <a:pos x="153" y="127"/>
                </a:cxn>
                <a:cxn ang="0">
                  <a:pos x="153" y="127"/>
                </a:cxn>
                <a:cxn ang="0">
                  <a:pos x="167" y="121"/>
                </a:cxn>
                <a:cxn ang="0">
                  <a:pos x="184" y="116"/>
                </a:cxn>
                <a:cxn ang="0">
                  <a:pos x="198" y="114"/>
                </a:cxn>
                <a:cxn ang="0">
                  <a:pos x="216" y="112"/>
                </a:cxn>
                <a:cxn ang="0">
                  <a:pos x="216" y="161"/>
                </a:cxn>
                <a:cxn ang="0">
                  <a:pos x="216" y="161"/>
                </a:cxn>
                <a:cxn ang="0">
                  <a:pos x="218" y="165"/>
                </a:cxn>
                <a:cxn ang="0">
                  <a:pos x="218" y="165"/>
                </a:cxn>
                <a:cxn ang="0">
                  <a:pos x="220" y="165"/>
                </a:cxn>
                <a:cxn ang="0">
                  <a:pos x="300" y="85"/>
                </a:cxn>
                <a:cxn ang="0">
                  <a:pos x="300" y="85"/>
                </a:cxn>
                <a:cxn ang="0">
                  <a:pos x="301" y="83"/>
                </a:cxn>
                <a:cxn ang="0">
                  <a:pos x="300" y="79"/>
                </a:cxn>
                <a:cxn ang="0">
                  <a:pos x="300" y="79"/>
                </a:cxn>
              </a:cxnLst>
              <a:rect l="0" t="0" r="r" b="b"/>
              <a:pathLst>
                <a:path w="301" h="266">
                  <a:moveTo>
                    <a:pt x="300" y="79"/>
                  </a:moveTo>
                  <a:lnTo>
                    <a:pt x="220" y="1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16" y="3"/>
                  </a:lnTo>
                  <a:lnTo>
                    <a:pt x="216" y="47"/>
                  </a:lnTo>
                  <a:lnTo>
                    <a:pt x="216" y="47"/>
                  </a:lnTo>
                  <a:lnTo>
                    <a:pt x="200" y="49"/>
                  </a:lnTo>
                  <a:lnTo>
                    <a:pt x="185" y="50"/>
                  </a:lnTo>
                  <a:lnTo>
                    <a:pt x="155" y="56"/>
                  </a:lnTo>
                  <a:lnTo>
                    <a:pt x="127" y="67"/>
                  </a:lnTo>
                  <a:lnTo>
                    <a:pt x="102" y="81"/>
                  </a:lnTo>
                  <a:lnTo>
                    <a:pt x="102" y="81"/>
                  </a:lnTo>
                  <a:lnTo>
                    <a:pt x="87" y="90"/>
                  </a:lnTo>
                  <a:lnTo>
                    <a:pt x="75" y="101"/>
                  </a:lnTo>
                  <a:lnTo>
                    <a:pt x="62" y="114"/>
                  </a:lnTo>
                  <a:lnTo>
                    <a:pt x="49" y="127"/>
                  </a:lnTo>
                  <a:lnTo>
                    <a:pt x="49" y="127"/>
                  </a:lnTo>
                  <a:lnTo>
                    <a:pt x="39" y="141"/>
                  </a:lnTo>
                  <a:lnTo>
                    <a:pt x="29" y="157"/>
                  </a:lnTo>
                  <a:lnTo>
                    <a:pt x="20" y="172"/>
                  </a:lnTo>
                  <a:lnTo>
                    <a:pt x="15" y="190"/>
                  </a:lnTo>
                  <a:lnTo>
                    <a:pt x="10" y="206"/>
                  </a:lnTo>
                  <a:lnTo>
                    <a:pt x="4" y="224"/>
                  </a:lnTo>
                  <a:lnTo>
                    <a:pt x="2" y="244"/>
                  </a:lnTo>
                  <a:lnTo>
                    <a:pt x="0" y="263"/>
                  </a:lnTo>
                  <a:lnTo>
                    <a:pt x="0" y="263"/>
                  </a:lnTo>
                  <a:lnTo>
                    <a:pt x="2" y="266"/>
                  </a:lnTo>
                  <a:lnTo>
                    <a:pt x="4" y="266"/>
                  </a:lnTo>
                  <a:lnTo>
                    <a:pt x="64" y="266"/>
                  </a:lnTo>
                  <a:lnTo>
                    <a:pt x="64" y="266"/>
                  </a:lnTo>
                  <a:lnTo>
                    <a:pt x="66" y="266"/>
                  </a:lnTo>
                  <a:lnTo>
                    <a:pt x="66" y="266"/>
                  </a:lnTo>
                  <a:lnTo>
                    <a:pt x="66" y="263"/>
                  </a:lnTo>
                  <a:lnTo>
                    <a:pt x="66" y="263"/>
                  </a:lnTo>
                  <a:lnTo>
                    <a:pt x="68" y="250"/>
                  </a:lnTo>
                  <a:lnTo>
                    <a:pt x="69" y="237"/>
                  </a:lnTo>
                  <a:lnTo>
                    <a:pt x="71" y="223"/>
                  </a:lnTo>
                  <a:lnTo>
                    <a:pt x="77" y="212"/>
                  </a:lnTo>
                  <a:lnTo>
                    <a:pt x="80" y="199"/>
                  </a:lnTo>
                  <a:lnTo>
                    <a:pt x="87" y="188"/>
                  </a:lnTo>
                  <a:lnTo>
                    <a:pt x="102" y="166"/>
                  </a:lnTo>
                  <a:lnTo>
                    <a:pt x="102" y="166"/>
                  </a:lnTo>
                  <a:lnTo>
                    <a:pt x="113" y="154"/>
                  </a:lnTo>
                  <a:lnTo>
                    <a:pt x="126" y="145"/>
                  </a:lnTo>
                  <a:lnTo>
                    <a:pt x="138" y="134"/>
                  </a:lnTo>
                  <a:lnTo>
                    <a:pt x="153" y="127"/>
                  </a:lnTo>
                  <a:lnTo>
                    <a:pt x="153" y="127"/>
                  </a:lnTo>
                  <a:lnTo>
                    <a:pt x="167" y="121"/>
                  </a:lnTo>
                  <a:lnTo>
                    <a:pt x="184" y="116"/>
                  </a:lnTo>
                  <a:lnTo>
                    <a:pt x="198" y="114"/>
                  </a:lnTo>
                  <a:lnTo>
                    <a:pt x="216" y="112"/>
                  </a:lnTo>
                  <a:lnTo>
                    <a:pt x="216" y="161"/>
                  </a:lnTo>
                  <a:lnTo>
                    <a:pt x="216" y="161"/>
                  </a:lnTo>
                  <a:lnTo>
                    <a:pt x="218" y="165"/>
                  </a:lnTo>
                  <a:lnTo>
                    <a:pt x="218" y="165"/>
                  </a:lnTo>
                  <a:lnTo>
                    <a:pt x="220" y="165"/>
                  </a:lnTo>
                  <a:lnTo>
                    <a:pt x="300" y="85"/>
                  </a:lnTo>
                  <a:lnTo>
                    <a:pt x="300" y="85"/>
                  </a:lnTo>
                  <a:lnTo>
                    <a:pt x="301" y="83"/>
                  </a:lnTo>
                  <a:lnTo>
                    <a:pt x="300" y="79"/>
                  </a:lnTo>
                  <a:lnTo>
                    <a:pt x="300" y="7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77" name="Freeform 104"/>
          <p:cNvSpPr>
            <a:spLocks noEditPoints="1"/>
          </p:cNvSpPr>
          <p:nvPr/>
        </p:nvSpPr>
        <p:spPr bwMode="auto">
          <a:xfrm>
            <a:off x="8751888" y="3074686"/>
            <a:ext cx="466725" cy="452438"/>
          </a:xfrm>
          <a:custGeom>
            <a:avLst/>
            <a:gdLst/>
            <a:ahLst/>
            <a:cxnLst>
              <a:cxn ang="0">
                <a:pos x="243" y="45"/>
              </a:cxn>
              <a:cxn ang="0">
                <a:pos x="243" y="20"/>
              </a:cxn>
              <a:cxn ang="0">
                <a:pos x="238" y="6"/>
              </a:cxn>
              <a:cxn ang="0">
                <a:pos x="221" y="0"/>
              </a:cxn>
              <a:cxn ang="0">
                <a:pos x="214" y="2"/>
              </a:cxn>
              <a:cxn ang="0">
                <a:pos x="203" y="13"/>
              </a:cxn>
              <a:cxn ang="0">
                <a:pos x="202" y="45"/>
              </a:cxn>
              <a:cxn ang="0">
                <a:pos x="109" y="20"/>
              </a:cxn>
              <a:cxn ang="0">
                <a:pos x="107" y="13"/>
              </a:cxn>
              <a:cxn ang="0">
                <a:pos x="96" y="2"/>
              </a:cxn>
              <a:cxn ang="0">
                <a:pos x="87" y="0"/>
              </a:cxn>
              <a:cxn ang="0">
                <a:pos x="73" y="6"/>
              </a:cxn>
              <a:cxn ang="0">
                <a:pos x="67" y="20"/>
              </a:cxn>
              <a:cxn ang="0">
                <a:pos x="17" y="45"/>
              </a:cxn>
              <a:cxn ang="0">
                <a:pos x="9" y="47"/>
              </a:cxn>
              <a:cxn ang="0">
                <a:pos x="2" y="54"/>
              </a:cxn>
              <a:cxn ang="0">
                <a:pos x="0" y="287"/>
              </a:cxn>
              <a:cxn ang="0">
                <a:pos x="2" y="292"/>
              </a:cxn>
              <a:cxn ang="0">
                <a:pos x="9" y="301"/>
              </a:cxn>
              <a:cxn ang="0">
                <a:pos x="294" y="301"/>
              </a:cxn>
              <a:cxn ang="0">
                <a:pos x="301" y="301"/>
              </a:cxn>
              <a:cxn ang="0">
                <a:pos x="308" y="292"/>
              </a:cxn>
              <a:cxn ang="0">
                <a:pos x="310" y="62"/>
              </a:cxn>
              <a:cxn ang="0">
                <a:pos x="308" y="54"/>
              </a:cxn>
              <a:cxn ang="0">
                <a:pos x="301" y="47"/>
              </a:cxn>
              <a:cxn ang="0">
                <a:pos x="294" y="45"/>
              </a:cxn>
              <a:cxn ang="0">
                <a:pos x="145" y="156"/>
              </a:cxn>
              <a:cxn ang="0">
                <a:pos x="96" y="114"/>
              </a:cxn>
              <a:cxn ang="0">
                <a:pos x="165" y="114"/>
              </a:cxn>
              <a:cxn ang="0">
                <a:pos x="214" y="156"/>
              </a:cxn>
              <a:cxn ang="0">
                <a:pos x="165" y="114"/>
              </a:cxn>
              <a:cxn ang="0">
                <a:pos x="75" y="156"/>
              </a:cxn>
              <a:cxn ang="0">
                <a:pos x="31" y="114"/>
              </a:cxn>
              <a:cxn ang="0">
                <a:pos x="75" y="178"/>
              </a:cxn>
              <a:cxn ang="0">
                <a:pos x="31" y="209"/>
              </a:cxn>
              <a:cxn ang="0">
                <a:pos x="75" y="178"/>
              </a:cxn>
              <a:cxn ang="0">
                <a:pos x="145" y="178"/>
              </a:cxn>
              <a:cxn ang="0">
                <a:pos x="96" y="209"/>
              </a:cxn>
              <a:cxn ang="0">
                <a:pos x="145" y="229"/>
              </a:cxn>
              <a:cxn ang="0">
                <a:pos x="96" y="270"/>
              </a:cxn>
              <a:cxn ang="0">
                <a:pos x="145" y="229"/>
              </a:cxn>
              <a:cxn ang="0">
                <a:pos x="214" y="229"/>
              </a:cxn>
              <a:cxn ang="0">
                <a:pos x="165" y="270"/>
              </a:cxn>
              <a:cxn ang="0">
                <a:pos x="165" y="209"/>
              </a:cxn>
              <a:cxn ang="0">
                <a:pos x="214" y="178"/>
              </a:cxn>
              <a:cxn ang="0">
                <a:pos x="165" y="209"/>
              </a:cxn>
              <a:cxn ang="0">
                <a:pos x="279" y="178"/>
              </a:cxn>
              <a:cxn ang="0">
                <a:pos x="236" y="209"/>
              </a:cxn>
              <a:cxn ang="0">
                <a:pos x="236" y="156"/>
              </a:cxn>
              <a:cxn ang="0">
                <a:pos x="279" y="114"/>
              </a:cxn>
              <a:cxn ang="0">
                <a:pos x="236" y="156"/>
              </a:cxn>
              <a:cxn ang="0">
                <a:pos x="75" y="229"/>
              </a:cxn>
              <a:cxn ang="0">
                <a:pos x="31" y="270"/>
              </a:cxn>
              <a:cxn ang="0">
                <a:pos x="236" y="270"/>
              </a:cxn>
              <a:cxn ang="0">
                <a:pos x="279" y="229"/>
              </a:cxn>
              <a:cxn ang="0">
                <a:pos x="236" y="270"/>
              </a:cxn>
            </a:cxnLst>
            <a:rect l="0" t="0" r="r" b="b"/>
            <a:pathLst>
              <a:path w="310" h="301">
                <a:moveTo>
                  <a:pt x="294" y="45"/>
                </a:moveTo>
                <a:lnTo>
                  <a:pt x="243" y="45"/>
                </a:lnTo>
                <a:lnTo>
                  <a:pt x="243" y="20"/>
                </a:lnTo>
                <a:lnTo>
                  <a:pt x="243" y="20"/>
                </a:lnTo>
                <a:lnTo>
                  <a:pt x="241" y="13"/>
                </a:lnTo>
                <a:lnTo>
                  <a:pt x="238" y="6"/>
                </a:lnTo>
                <a:lnTo>
                  <a:pt x="231" y="2"/>
                </a:lnTo>
                <a:lnTo>
                  <a:pt x="221" y="0"/>
                </a:lnTo>
                <a:lnTo>
                  <a:pt x="221" y="0"/>
                </a:lnTo>
                <a:lnTo>
                  <a:pt x="214" y="2"/>
                </a:lnTo>
                <a:lnTo>
                  <a:pt x="207" y="6"/>
                </a:lnTo>
                <a:lnTo>
                  <a:pt x="203" y="13"/>
                </a:lnTo>
                <a:lnTo>
                  <a:pt x="202" y="20"/>
                </a:lnTo>
                <a:lnTo>
                  <a:pt x="202" y="45"/>
                </a:lnTo>
                <a:lnTo>
                  <a:pt x="109" y="45"/>
                </a:lnTo>
                <a:lnTo>
                  <a:pt x="109" y="20"/>
                </a:lnTo>
                <a:lnTo>
                  <a:pt x="109" y="20"/>
                </a:lnTo>
                <a:lnTo>
                  <a:pt x="107" y="13"/>
                </a:lnTo>
                <a:lnTo>
                  <a:pt x="102" y="6"/>
                </a:lnTo>
                <a:lnTo>
                  <a:pt x="96" y="2"/>
                </a:lnTo>
                <a:lnTo>
                  <a:pt x="87" y="0"/>
                </a:lnTo>
                <a:lnTo>
                  <a:pt x="87" y="0"/>
                </a:lnTo>
                <a:lnTo>
                  <a:pt x="80" y="2"/>
                </a:lnTo>
                <a:lnTo>
                  <a:pt x="73" y="6"/>
                </a:lnTo>
                <a:lnTo>
                  <a:pt x="69" y="13"/>
                </a:lnTo>
                <a:lnTo>
                  <a:pt x="67" y="20"/>
                </a:lnTo>
                <a:lnTo>
                  <a:pt x="67" y="45"/>
                </a:lnTo>
                <a:lnTo>
                  <a:pt x="17" y="45"/>
                </a:lnTo>
                <a:lnTo>
                  <a:pt x="17" y="45"/>
                </a:lnTo>
                <a:lnTo>
                  <a:pt x="9" y="47"/>
                </a:lnTo>
                <a:lnTo>
                  <a:pt x="4" y="51"/>
                </a:lnTo>
                <a:lnTo>
                  <a:pt x="2" y="54"/>
                </a:lnTo>
                <a:lnTo>
                  <a:pt x="0" y="62"/>
                </a:lnTo>
                <a:lnTo>
                  <a:pt x="0" y="287"/>
                </a:lnTo>
                <a:lnTo>
                  <a:pt x="0" y="287"/>
                </a:lnTo>
                <a:lnTo>
                  <a:pt x="2" y="292"/>
                </a:lnTo>
                <a:lnTo>
                  <a:pt x="4" y="297"/>
                </a:lnTo>
                <a:lnTo>
                  <a:pt x="9" y="301"/>
                </a:lnTo>
                <a:lnTo>
                  <a:pt x="17" y="301"/>
                </a:lnTo>
                <a:lnTo>
                  <a:pt x="294" y="301"/>
                </a:lnTo>
                <a:lnTo>
                  <a:pt x="294" y="301"/>
                </a:lnTo>
                <a:lnTo>
                  <a:pt x="301" y="301"/>
                </a:lnTo>
                <a:lnTo>
                  <a:pt x="305" y="297"/>
                </a:lnTo>
                <a:lnTo>
                  <a:pt x="308" y="292"/>
                </a:lnTo>
                <a:lnTo>
                  <a:pt x="310" y="287"/>
                </a:lnTo>
                <a:lnTo>
                  <a:pt x="310" y="62"/>
                </a:lnTo>
                <a:lnTo>
                  <a:pt x="310" y="62"/>
                </a:lnTo>
                <a:lnTo>
                  <a:pt x="308" y="54"/>
                </a:lnTo>
                <a:lnTo>
                  <a:pt x="305" y="51"/>
                </a:lnTo>
                <a:lnTo>
                  <a:pt x="301" y="47"/>
                </a:lnTo>
                <a:lnTo>
                  <a:pt x="294" y="45"/>
                </a:lnTo>
                <a:lnTo>
                  <a:pt x="294" y="45"/>
                </a:lnTo>
                <a:close/>
                <a:moveTo>
                  <a:pt x="145" y="114"/>
                </a:moveTo>
                <a:lnTo>
                  <a:pt x="145" y="156"/>
                </a:lnTo>
                <a:lnTo>
                  <a:pt x="96" y="156"/>
                </a:lnTo>
                <a:lnTo>
                  <a:pt x="96" y="114"/>
                </a:lnTo>
                <a:lnTo>
                  <a:pt x="145" y="114"/>
                </a:lnTo>
                <a:close/>
                <a:moveTo>
                  <a:pt x="165" y="114"/>
                </a:moveTo>
                <a:lnTo>
                  <a:pt x="214" y="114"/>
                </a:lnTo>
                <a:lnTo>
                  <a:pt x="214" y="156"/>
                </a:lnTo>
                <a:lnTo>
                  <a:pt x="165" y="156"/>
                </a:lnTo>
                <a:lnTo>
                  <a:pt x="165" y="114"/>
                </a:lnTo>
                <a:close/>
                <a:moveTo>
                  <a:pt x="75" y="114"/>
                </a:moveTo>
                <a:lnTo>
                  <a:pt x="75" y="156"/>
                </a:lnTo>
                <a:lnTo>
                  <a:pt x="31" y="156"/>
                </a:lnTo>
                <a:lnTo>
                  <a:pt x="31" y="114"/>
                </a:lnTo>
                <a:lnTo>
                  <a:pt x="75" y="114"/>
                </a:lnTo>
                <a:close/>
                <a:moveTo>
                  <a:pt x="75" y="178"/>
                </a:moveTo>
                <a:lnTo>
                  <a:pt x="75" y="209"/>
                </a:lnTo>
                <a:lnTo>
                  <a:pt x="31" y="209"/>
                </a:lnTo>
                <a:lnTo>
                  <a:pt x="31" y="178"/>
                </a:lnTo>
                <a:lnTo>
                  <a:pt x="75" y="178"/>
                </a:lnTo>
                <a:close/>
                <a:moveTo>
                  <a:pt x="96" y="178"/>
                </a:moveTo>
                <a:lnTo>
                  <a:pt x="145" y="178"/>
                </a:lnTo>
                <a:lnTo>
                  <a:pt x="145" y="209"/>
                </a:lnTo>
                <a:lnTo>
                  <a:pt x="96" y="209"/>
                </a:lnTo>
                <a:lnTo>
                  <a:pt x="96" y="178"/>
                </a:lnTo>
                <a:close/>
                <a:moveTo>
                  <a:pt x="145" y="229"/>
                </a:moveTo>
                <a:lnTo>
                  <a:pt x="145" y="270"/>
                </a:lnTo>
                <a:lnTo>
                  <a:pt x="96" y="270"/>
                </a:lnTo>
                <a:lnTo>
                  <a:pt x="96" y="229"/>
                </a:lnTo>
                <a:lnTo>
                  <a:pt x="145" y="229"/>
                </a:lnTo>
                <a:close/>
                <a:moveTo>
                  <a:pt x="165" y="229"/>
                </a:moveTo>
                <a:lnTo>
                  <a:pt x="214" y="229"/>
                </a:lnTo>
                <a:lnTo>
                  <a:pt x="214" y="270"/>
                </a:lnTo>
                <a:lnTo>
                  <a:pt x="165" y="270"/>
                </a:lnTo>
                <a:lnTo>
                  <a:pt x="165" y="229"/>
                </a:lnTo>
                <a:close/>
                <a:moveTo>
                  <a:pt x="165" y="209"/>
                </a:moveTo>
                <a:lnTo>
                  <a:pt x="165" y="178"/>
                </a:lnTo>
                <a:lnTo>
                  <a:pt x="214" y="178"/>
                </a:lnTo>
                <a:lnTo>
                  <a:pt x="214" y="209"/>
                </a:lnTo>
                <a:lnTo>
                  <a:pt x="165" y="209"/>
                </a:lnTo>
                <a:close/>
                <a:moveTo>
                  <a:pt x="236" y="178"/>
                </a:moveTo>
                <a:lnTo>
                  <a:pt x="279" y="178"/>
                </a:lnTo>
                <a:lnTo>
                  <a:pt x="279" y="209"/>
                </a:lnTo>
                <a:lnTo>
                  <a:pt x="236" y="209"/>
                </a:lnTo>
                <a:lnTo>
                  <a:pt x="236" y="178"/>
                </a:lnTo>
                <a:close/>
                <a:moveTo>
                  <a:pt x="236" y="156"/>
                </a:moveTo>
                <a:lnTo>
                  <a:pt x="236" y="114"/>
                </a:lnTo>
                <a:lnTo>
                  <a:pt x="279" y="114"/>
                </a:lnTo>
                <a:lnTo>
                  <a:pt x="279" y="156"/>
                </a:lnTo>
                <a:lnTo>
                  <a:pt x="236" y="156"/>
                </a:lnTo>
                <a:close/>
                <a:moveTo>
                  <a:pt x="31" y="229"/>
                </a:moveTo>
                <a:lnTo>
                  <a:pt x="75" y="229"/>
                </a:lnTo>
                <a:lnTo>
                  <a:pt x="75" y="270"/>
                </a:lnTo>
                <a:lnTo>
                  <a:pt x="31" y="270"/>
                </a:lnTo>
                <a:lnTo>
                  <a:pt x="31" y="229"/>
                </a:lnTo>
                <a:close/>
                <a:moveTo>
                  <a:pt x="236" y="270"/>
                </a:moveTo>
                <a:lnTo>
                  <a:pt x="236" y="229"/>
                </a:lnTo>
                <a:lnTo>
                  <a:pt x="279" y="229"/>
                </a:lnTo>
                <a:lnTo>
                  <a:pt x="279" y="270"/>
                </a:lnTo>
                <a:lnTo>
                  <a:pt x="236" y="270"/>
                </a:lnTo>
                <a:close/>
              </a:path>
            </a:pathLst>
          </a:custGeom>
          <a:solidFill>
            <a:srgbClr val="ED2E6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78" name="Freeform 105"/>
          <p:cNvSpPr/>
          <p:nvPr/>
        </p:nvSpPr>
        <p:spPr bwMode="auto">
          <a:xfrm>
            <a:off x="7539038" y="5078111"/>
            <a:ext cx="393700" cy="393700"/>
          </a:xfrm>
          <a:custGeom>
            <a:avLst/>
            <a:gdLst/>
            <a:ahLst/>
            <a:cxnLst>
              <a:cxn ang="0">
                <a:pos x="255" y="58"/>
              </a:cxn>
              <a:cxn ang="0">
                <a:pos x="257" y="53"/>
              </a:cxn>
              <a:cxn ang="0">
                <a:pos x="262" y="38"/>
              </a:cxn>
              <a:cxn ang="0">
                <a:pos x="257" y="24"/>
              </a:cxn>
              <a:cxn ang="0">
                <a:pos x="244" y="9"/>
              </a:cxn>
              <a:cxn ang="0">
                <a:pos x="241" y="5"/>
              </a:cxn>
              <a:cxn ang="0">
                <a:pos x="224" y="0"/>
              </a:cxn>
              <a:cxn ang="0">
                <a:pos x="210" y="5"/>
              </a:cxn>
              <a:cxn ang="0">
                <a:pos x="132" y="82"/>
              </a:cxn>
              <a:cxn ang="0">
                <a:pos x="58" y="9"/>
              </a:cxn>
              <a:cxn ang="0">
                <a:pos x="49" y="2"/>
              </a:cxn>
              <a:cxn ang="0">
                <a:pos x="27" y="2"/>
              </a:cxn>
              <a:cxn ang="0">
                <a:pos x="18" y="9"/>
              </a:cxn>
              <a:cxn ang="0">
                <a:pos x="9" y="18"/>
              </a:cxn>
              <a:cxn ang="0">
                <a:pos x="3" y="27"/>
              </a:cxn>
              <a:cxn ang="0">
                <a:pos x="3" y="49"/>
              </a:cxn>
              <a:cxn ang="0">
                <a:pos x="9" y="58"/>
              </a:cxn>
              <a:cxn ang="0">
                <a:pos x="9" y="205"/>
              </a:cxn>
              <a:cxn ang="0">
                <a:pos x="5" y="210"/>
              </a:cxn>
              <a:cxn ang="0">
                <a:pos x="0" y="225"/>
              </a:cxn>
              <a:cxn ang="0">
                <a:pos x="5" y="241"/>
              </a:cxn>
              <a:cxn ang="0">
                <a:pos x="18" y="254"/>
              </a:cxn>
              <a:cxn ang="0">
                <a:pos x="23" y="257"/>
              </a:cxn>
              <a:cxn ang="0">
                <a:pos x="38" y="263"/>
              </a:cxn>
              <a:cxn ang="0">
                <a:pos x="54" y="257"/>
              </a:cxn>
              <a:cxn ang="0">
                <a:pos x="132" y="181"/>
              </a:cxn>
              <a:cxn ang="0">
                <a:pos x="204" y="254"/>
              </a:cxn>
              <a:cxn ang="0">
                <a:pos x="214" y="261"/>
              </a:cxn>
              <a:cxn ang="0">
                <a:pos x="235" y="261"/>
              </a:cxn>
              <a:cxn ang="0">
                <a:pos x="244" y="254"/>
              </a:cxn>
              <a:cxn ang="0">
                <a:pos x="255" y="245"/>
              </a:cxn>
              <a:cxn ang="0">
                <a:pos x="261" y="236"/>
              </a:cxn>
              <a:cxn ang="0">
                <a:pos x="261" y="214"/>
              </a:cxn>
              <a:cxn ang="0">
                <a:pos x="255" y="205"/>
              </a:cxn>
            </a:cxnLst>
            <a:rect l="0" t="0" r="r" b="b"/>
            <a:pathLst>
              <a:path w="262" h="263">
                <a:moveTo>
                  <a:pt x="181" y="132"/>
                </a:moveTo>
                <a:lnTo>
                  <a:pt x="255" y="58"/>
                </a:lnTo>
                <a:lnTo>
                  <a:pt x="255" y="58"/>
                </a:lnTo>
                <a:lnTo>
                  <a:pt x="257" y="53"/>
                </a:lnTo>
                <a:lnTo>
                  <a:pt x="261" y="49"/>
                </a:lnTo>
                <a:lnTo>
                  <a:pt x="262" y="38"/>
                </a:lnTo>
                <a:lnTo>
                  <a:pt x="261" y="27"/>
                </a:lnTo>
                <a:lnTo>
                  <a:pt x="257" y="24"/>
                </a:lnTo>
                <a:lnTo>
                  <a:pt x="255" y="18"/>
                </a:lnTo>
                <a:lnTo>
                  <a:pt x="244" y="9"/>
                </a:lnTo>
                <a:lnTo>
                  <a:pt x="244" y="9"/>
                </a:lnTo>
                <a:lnTo>
                  <a:pt x="241" y="5"/>
                </a:lnTo>
                <a:lnTo>
                  <a:pt x="235" y="2"/>
                </a:lnTo>
                <a:lnTo>
                  <a:pt x="224" y="0"/>
                </a:lnTo>
                <a:lnTo>
                  <a:pt x="214" y="2"/>
                </a:lnTo>
                <a:lnTo>
                  <a:pt x="210" y="5"/>
                </a:lnTo>
                <a:lnTo>
                  <a:pt x="204" y="9"/>
                </a:lnTo>
                <a:lnTo>
                  <a:pt x="132" y="82"/>
                </a:lnTo>
                <a:lnTo>
                  <a:pt x="58" y="9"/>
                </a:lnTo>
                <a:lnTo>
                  <a:pt x="58" y="9"/>
                </a:lnTo>
                <a:lnTo>
                  <a:pt x="54" y="5"/>
                </a:lnTo>
                <a:lnTo>
                  <a:pt x="49" y="2"/>
                </a:lnTo>
                <a:lnTo>
                  <a:pt x="38" y="0"/>
                </a:lnTo>
                <a:lnTo>
                  <a:pt x="27" y="2"/>
                </a:lnTo>
                <a:lnTo>
                  <a:pt x="23" y="5"/>
                </a:lnTo>
                <a:lnTo>
                  <a:pt x="18" y="9"/>
                </a:lnTo>
                <a:lnTo>
                  <a:pt x="9" y="18"/>
                </a:lnTo>
                <a:lnTo>
                  <a:pt x="9" y="18"/>
                </a:lnTo>
                <a:lnTo>
                  <a:pt x="5" y="24"/>
                </a:lnTo>
                <a:lnTo>
                  <a:pt x="3" y="27"/>
                </a:lnTo>
                <a:lnTo>
                  <a:pt x="0" y="38"/>
                </a:lnTo>
                <a:lnTo>
                  <a:pt x="3" y="49"/>
                </a:lnTo>
                <a:lnTo>
                  <a:pt x="5" y="53"/>
                </a:lnTo>
                <a:lnTo>
                  <a:pt x="9" y="58"/>
                </a:lnTo>
                <a:lnTo>
                  <a:pt x="83" y="132"/>
                </a:lnTo>
                <a:lnTo>
                  <a:pt x="9" y="205"/>
                </a:lnTo>
                <a:lnTo>
                  <a:pt x="9" y="205"/>
                </a:lnTo>
                <a:lnTo>
                  <a:pt x="5" y="210"/>
                </a:lnTo>
                <a:lnTo>
                  <a:pt x="3" y="214"/>
                </a:lnTo>
                <a:lnTo>
                  <a:pt x="0" y="225"/>
                </a:lnTo>
                <a:lnTo>
                  <a:pt x="3" y="236"/>
                </a:lnTo>
                <a:lnTo>
                  <a:pt x="5" y="241"/>
                </a:lnTo>
                <a:lnTo>
                  <a:pt x="9" y="245"/>
                </a:lnTo>
                <a:lnTo>
                  <a:pt x="18" y="254"/>
                </a:lnTo>
                <a:lnTo>
                  <a:pt x="18" y="254"/>
                </a:lnTo>
                <a:lnTo>
                  <a:pt x="23" y="257"/>
                </a:lnTo>
                <a:lnTo>
                  <a:pt x="27" y="261"/>
                </a:lnTo>
                <a:lnTo>
                  <a:pt x="38" y="263"/>
                </a:lnTo>
                <a:lnTo>
                  <a:pt x="49" y="261"/>
                </a:lnTo>
                <a:lnTo>
                  <a:pt x="54" y="257"/>
                </a:lnTo>
                <a:lnTo>
                  <a:pt x="58" y="254"/>
                </a:lnTo>
                <a:lnTo>
                  <a:pt x="132" y="181"/>
                </a:lnTo>
                <a:lnTo>
                  <a:pt x="204" y="254"/>
                </a:lnTo>
                <a:lnTo>
                  <a:pt x="204" y="254"/>
                </a:lnTo>
                <a:lnTo>
                  <a:pt x="210" y="257"/>
                </a:lnTo>
                <a:lnTo>
                  <a:pt x="214" y="261"/>
                </a:lnTo>
                <a:lnTo>
                  <a:pt x="224" y="263"/>
                </a:lnTo>
                <a:lnTo>
                  <a:pt x="235" y="261"/>
                </a:lnTo>
                <a:lnTo>
                  <a:pt x="241" y="257"/>
                </a:lnTo>
                <a:lnTo>
                  <a:pt x="244" y="254"/>
                </a:lnTo>
                <a:lnTo>
                  <a:pt x="255" y="245"/>
                </a:lnTo>
                <a:lnTo>
                  <a:pt x="255" y="245"/>
                </a:lnTo>
                <a:lnTo>
                  <a:pt x="257" y="241"/>
                </a:lnTo>
                <a:lnTo>
                  <a:pt x="261" y="236"/>
                </a:lnTo>
                <a:lnTo>
                  <a:pt x="262" y="225"/>
                </a:lnTo>
                <a:lnTo>
                  <a:pt x="261" y="214"/>
                </a:lnTo>
                <a:lnTo>
                  <a:pt x="257" y="210"/>
                </a:lnTo>
                <a:lnTo>
                  <a:pt x="255" y="205"/>
                </a:lnTo>
                <a:lnTo>
                  <a:pt x="181" y="132"/>
                </a:lnTo>
                <a:close/>
              </a:path>
            </a:pathLst>
          </a:custGeom>
          <a:solidFill>
            <a:srgbClr val="ED2E6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79" name="Freeform 106"/>
          <p:cNvSpPr>
            <a:spLocks noEditPoints="1"/>
          </p:cNvSpPr>
          <p:nvPr/>
        </p:nvSpPr>
        <p:spPr bwMode="auto">
          <a:xfrm>
            <a:off x="2576513" y="4098624"/>
            <a:ext cx="517525" cy="384175"/>
          </a:xfrm>
          <a:custGeom>
            <a:avLst/>
            <a:gdLst/>
            <a:ahLst/>
            <a:cxnLst>
              <a:cxn ang="0">
                <a:pos x="41" y="0"/>
              </a:cxn>
              <a:cxn ang="0">
                <a:pos x="34" y="0"/>
              </a:cxn>
              <a:cxn ang="0">
                <a:pos x="18" y="7"/>
              </a:cxn>
              <a:cxn ang="0">
                <a:pos x="7" y="18"/>
              </a:cxn>
              <a:cxn ang="0">
                <a:pos x="0" y="33"/>
              </a:cxn>
              <a:cxn ang="0">
                <a:pos x="0" y="214"/>
              </a:cxn>
              <a:cxn ang="0">
                <a:pos x="0" y="221"/>
              </a:cxn>
              <a:cxn ang="0">
                <a:pos x="7" y="237"/>
              </a:cxn>
              <a:cxn ang="0">
                <a:pos x="18" y="248"/>
              </a:cxn>
              <a:cxn ang="0">
                <a:pos x="34" y="256"/>
              </a:cxn>
              <a:cxn ang="0">
                <a:pos x="299" y="256"/>
              </a:cxn>
              <a:cxn ang="0">
                <a:pos x="308" y="256"/>
              </a:cxn>
              <a:cxn ang="0">
                <a:pos x="322" y="248"/>
              </a:cxn>
              <a:cxn ang="0">
                <a:pos x="335" y="237"/>
              </a:cxn>
              <a:cxn ang="0">
                <a:pos x="340" y="221"/>
              </a:cxn>
              <a:cxn ang="0">
                <a:pos x="342" y="42"/>
              </a:cxn>
              <a:cxn ang="0">
                <a:pos x="340" y="33"/>
              </a:cxn>
              <a:cxn ang="0">
                <a:pos x="335" y="18"/>
              </a:cxn>
              <a:cxn ang="0">
                <a:pos x="322" y="7"/>
              </a:cxn>
              <a:cxn ang="0">
                <a:pos x="308" y="0"/>
              </a:cxn>
              <a:cxn ang="0">
                <a:pos x="299" y="0"/>
              </a:cxn>
              <a:cxn ang="0">
                <a:pos x="319" y="36"/>
              </a:cxn>
              <a:cxn ang="0">
                <a:pos x="320" y="42"/>
              </a:cxn>
              <a:cxn ang="0">
                <a:pos x="320" y="214"/>
              </a:cxn>
              <a:cxn ang="0">
                <a:pos x="228" y="114"/>
              </a:cxn>
              <a:cxn ang="0">
                <a:pos x="299" y="20"/>
              </a:cxn>
              <a:cxn ang="0">
                <a:pos x="170" y="134"/>
              </a:cxn>
              <a:cxn ang="0">
                <a:pos x="38" y="22"/>
              </a:cxn>
              <a:cxn ang="0">
                <a:pos x="299" y="20"/>
              </a:cxn>
              <a:cxn ang="0">
                <a:pos x="21" y="218"/>
              </a:cxn>
              <a:cxn ang="0">
                <a:pos x="21" y="42"/>
              </a:cxn>
              <a:cxn ang="0">
                <a:pos x="21" y="36"/>
              </a:cxn>
              <a:cxn ang="0">
                <a:pos x="21" y="218"/>
              </a:cxn>
              <a:cxn ang="0">
                <a:pos x="41" y="234"/>
              </a:cxn>
              <a:cxn ang="0">
                <a:pos x="128" y="127"/>
              </a:cxn>
              <a:cxn ang="0">
                <a:pos x="163" y="158"/>
              </a:cxn>
              <a:cxn ang="0">
                <a:pos x="170" y="160"/>
              </a:cxn>
              <a:cxn ang="0">
                <a:pos x="174" y="160"/>
              </a:cxn>
              <a:cxn ang="0">
                <a:pos x="212" y="127"/>
              </a:cxn>
              <a:cxn ang="0">
                <a:pos x="306" y="234"/>
              </a:cxn>
              <a:cxn ang="0">
                <a:pos x="41" y="234"/>
              </a:cxn>
            </a:cxnLst>
            <a:rect l="0" t="0" r="r" b="b"/>
            <a:pathLst>
              <a:path w="342" h="256">
                <a:moveTo>
                  <a:pt x="299" y="0"/>
                </a:moveTo>
                <a:lnTo>
                  <a:pt x="41" y="0"/>
                </a:lnTo>
                <a:lnTo>
                  <a:pt x="41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1"/>
                </a:lnTo>
                <a:lnTo>
                  <a:pt x="7" y="18"/>
                </a:lnTo>
                <a:lnTo>
                  <a:pt x="3" y="25"/>
                </a:lnTo>
                <a:lnTo>
                  <a:pt x="0" y="33"/>
                </a:lnTo>
                <a:lnTo>
                  <a:pt x="0" y="42"/>
                </a:lnTo>
                <a:lnTo>
                  <a:pt x="0" y="214"/>
                </a:lnTo>
                <a:lnTo>
                  <a:pt x="0" y="214"/>
                </a:lnTo>
                <a:lnTo>
                  <a:pt x="0" y="221"/>
                </a:lnTo>
                <a:lnTo>
                  <a:pt x="3" y="230"/>
                </a:lnTo>
                <a:lnTo>
                  <a:pt x="7" y="237"/>
                </a:lnTo>
                <a:lnTo>
                  <a:pt x="12" y="243"/>
                </a:lnTo>
                <a:lnTo>
                  <a:pt x="18" y="248"/>
                </a:lnTo>
                <a:lnTo>
                  <a:pt x="25" y="252"/>
                </a:lnTo>
                <a:lnTo>
                  <a:pt x="34" y="256"/>
                </a:lnTo>
                <a:lnTo>
                  <a:pt x="41" y="256"/>
                </a:lnTo>
                <a:lnTo>
                  <a:pt x="299" y="256"/>
                </a:lnTo>
                <a:lnTo>
                  <a:pt x="299" y="256"/>
                </a:lnTo>
                <a:lnTo>
                  <a:pt x="308" y="256"/>
                </a:lnTo>
                <a:lnTo>
                  <a:pt x="315" y="252"/>
                </a:lnTo>
                <a:lnTo>
                  <a:pt x="322" y="248"/>
                </a:lnTo>
                <a:lnTo>
                  <a:pt x="330" y="243"/>
                </a:lnTo>
                <a:lnTo>
                  <a:pt x="335" y="237"/>
                </a:lnTo>
                <a:lnTo>
                  <a:pt x="339" y="230"/>
                </a:lnTo>
                <a:lnTo>
                  <a:pt x="340" y="221"/>
                </a:lnTo>
                <a:lnTo>
                  <a:pt x="342" y="214"/>
                </a:lnTo>
                <a:lnTo>
                  <a:pt x="342" y="42"/>
                </a:lnTo>
                <a:lnTo>
                  <a:pt x="342" y="42"/>
                </a:lnTo>
                <a:lnTo>
                  <a:pt x="340" y="33"/>
                </a:lnTo>
                <a:lnTo>
                  <a:pt x="339" y="25"/>
                </a:lnTo>
                <a:lnTo>
                  <a:pt x="335" y="18"/>
                </a:lnTo>
                <a:lnTo>
                  <a:pt x="330" y="11"/>
                </a:lnTo>
                <a:lnTo>
                  <a:pt x="322" y="7"/>
                </a:lnTo>
                <a:lnTo>
                  <a:pt x="315" y="2"/>
                </a:lnTo>
                <a:lnTo>
                  <a:pt x="308" y="0"/>
                </a:lnTo>
                <a:lnTo>
                  <a:pt x="299" y="0"/>
                </a:lnTo>
                <a:lnTo>
                  <a:pt x="299" y="0"/>
                </a:lnTo>
                <a:close/>
                <a:moveTo>
                  <a:pt x="228" y="114"/>
                </a:moveTo>
                <a:lnTo>
                  <a:pt x="319" y="36"/>
                </a:lnTo>
                <a:lnTo>
                  <a:pt x="319" y="36"/>
                </a:lnTo>
                <a:lnTo>
                  <a:pt x="320" y="42"/>
                </a:lnTo>
                <a:lnTo>
                  <a:pt x="320" y="214"/>
                </a:lnTo>
                <a:lnTo>
                  <a:pt x="320" y="214"/>
                </a:lnTo>
                <a:lnTo>
                  <a:pt x="320" y="218"/>
                </a:lnTo>
                <a:lnTo>
                  <a:pt x="228" y="114"/>
                </a:lnTo>
                <a:close/>
                <a:moveTo>
                  <a:pt x="299" y="20"/>
                </a:moveTo>
                <a:lnTo>
                  <a:pt x="299" y="20"/>
                </a:lnTo>
                <a:lnTo>
                  <a:pt x="302" y="22"/>
                </a:lnTo>
                <a:lnTo>
                  <a:pt x="170" y="134"/>
                </a:lnTo>
                <a:lnTo>
                  <a:pt x="38" y="22"/>
                </a:lnTo>
                <a:lnTo>
                  <a:pt x="38" y="22"/>
                </a:lnTo>
                <a:lnTo>
                  <a:pt x="41" y="20"/>
                </a:lnTo>
                <a:lnTo>
                  <a:pt x="299" y="20"/>
                </a:lnTo>
                <a:close/>
                <a:moveTo>
                  <a:pt x="21" y="218"/>
                </a:moveTo>
                <a:lnTo>
                  <a:pt x="21" y="218"/>
                </a:lnTo>
                <a:lnTo>
                  <a:pt x="21" y="214"/>
                </a:lnTo>
                <a:lnTo>
                  <a:pt x="21" y="42"/>
                </a:lnTo>
                <a:lnTo>
                  <a:pt x="21" y="42"/>
                </a:lnTo>
                <a:lnTo>
                  <a:pt x="21" y="36"/>
                </a:lnTo>
                <a:lnTo>
                  <a:pt x="112" y="114"/>
                </a:lnTo>
                <a:lnTo>
                  <a:pt x="21" y="218"/>
                </a:lnTo>
                <a:close/>
                <a:moveTo>
                  <a:pt x="41" y="234"/>
                </a:moveTo>
                <a:lnTo>
                  <a:pt x="41" y="234"/>
                </a:lnTo>
                <a:lnTo>
                  <a:pt x="36" y="234"/>
                </a:lnTo>
                <a:lnTo>
                  <a:pt x="128" y="127"/>
                </a:lnTo>
                <a:lnTo>
                  <a:pt x="163" y="158"/>
                </a:lnTo>
                <a:lnTo>
                  <a:pt x="163" y="158"/>
                </a:lnTo>
                <a:lnTo>
                  <a:pt x="166" y="160"/>
                </a:lnTo>
                <a:lnTo>
                  <a:pt x="170" y="160"/>
                </a:lnTo>
                <a:lnTo>
                  <a:pt x="170" y="160"/>
                </a:lnTo>
                <a:lnTo>
                  <a:pt x="174" y="160"/>
                </a:lnTo>
                <a:lnTo>
                  <a:pt x="177" y="158"/>
                </a:lnTo>
                <a:lnTo>
                  <a:pt x="212" y="127"/>
                </a:lnTo>
                <a:lnTo>
                  <a:pt x="306" y="234"/>
                </a:lnTo>
                <a:lnTo>
                  <a:pt x="306" y="234"/>
                </a:lnTo>
                <a:lnTo>
                  <a:pt x="299" y="234"/>
                </a:lnTo>
                <a:lnTo>
                  <a:pt x="41" y="234"/>
                </a:lnTo>
                <a:close/>
              </a:path>
            </a:pathLst>
          </a:custGeom>
          <a:solidFill>
            <a:srgbClr val="ED2E6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80" name="Freeform 107"/>
          <p:cNvSpPr>
            <a:spLocks noEditPoints="1"/>
          </p:cNvSpPr>
          <p:nvPr/>
        </p:nvSpPr>
        <p:spPr bwMode="auto">
          <a:xfrm>
            <a:off x="8728075" y="4054174"/>
            <a:ext cx="514350" cy="441325"/>
          </a:xfrm>
          <a:custGeom>
            <a:avLst/>
            <a:gdLst/>
            <a:ahLst/>
            <a:cxnLst>
              <a:cxn ang="0">
                <a:pos x="337" y="165"/>
              </a:cxn>
              <a:cxn ang="0">
                <a:pos x="170" y="0"/>
              </a:cxn>
              <a:cxn ang="0">
                <a:pos x="5" y="165"/>
              </a:cxn>
              <a:cxn ang="0">
                <a:pos x="5" y="165"/>
              </a:cxn>
              <a:cxn ang="0">
                <a:pos x="0" y="172"/>
              </a:cxn>
              <a:cxn ang="0">
                <a:pos x="0" y="181"/>
              </a:cxn>
              <a:cxn ang="0">
                <a:pos x="0" y="189"/>
              </a:cxn>
              <a:cxn ang="0">
                <a:pos x="5" y="196"/>
              </a:cxn>
              <a:cxn ang="0">
                <a:pos x="5" y="196"/>
              </a:cxn>
              <a:cxn ang="0">
                <a:pos x="13" y="201"/>
              </a:cxn>
              <a:cxn ang="0">
                <a:pos x="20" y="201"/>
              </a:cxn>
              <a:cxn ang="0">
                <a:pos x="29" y="201"/>
              </a:cxn>
              <a:cxn ang="0">
                <a:pos x="36" y="196"/>
              </a:cxn>
              <a:cxn ang="0">
                <a:pos x="42" y="189"/>
              </a:cxn>
              <a:cxn ang="0">
                <a:pos x="42" y="294"/>
              </a:cxn>
              <a:cxn ang="0">
                <a:pos x="301" y="294"/>
              </a:cxn>
              <a:cxn ang="0">
                <a:pos x="301" y="189"/>
              </a:cxn>
              <a:cxn ang="0">
                <a:pos x="306" y="196"/>
              </a:cxn>
              <a:cxn ang="0">
                <a:pos x="306" y="196"/>
              </a:cxn>
              <a:cxn ang="0">
                <a:pos x="314" y="201"/>
              </a:cxn>
              <a:cxn ang="0">
                <a:pos x="321" y="201"/>
              </a:cxn>
              <a:cxn ang="0">
                <a:pos x="321" y="201"/>
              </a:cxn>
              <a:cxn ang="0">
                <a:pos x="330" y="201"/>
              </a:cxn>
              <a:cxn ang="0">
                <a:pos x="337" y="196"/>
              </a:cxn>
              <a:cxn ang="0">
                <a:pos x="337" y="196"/>
              </a:cxn>
              <a:cxn ang="0">
                <a:pos x="341" y="189"/>
              </a:cxn>
              <a:cxn ang="0">
                <a:pos x="343" y="181"/>
              </a:cxn>
              <a:cxn ang="0">
                <a:pos x="341" y="172"/>
              </a:cxn>
              <a:cxn ang="0">
                <a:pos x="337" y="165"/>
              </a:cxn>
              <a:cxn ang="0">
                <a:pos x="337" y="165"/>
              </a:cxn>
              <a:cxn ang="0">
                <a:pos x="279" y="272"/>
              </a:cxn>
              <a:cxn ang="0">
                <a:pos x="214" y="272"/>
              </a:cxn>
              <a:cxn ang="0">
                <a:pos x="214" y="187"/>
              </a:cxn>
              <a:cxn ang="0">
                <a:pos x="129" y="187"/>
              </a:cxn>
              <a:cxn ang="0">
                <a:pos x="129" y="272"/>
              </a:cxn>
              <a:cxn ang="0">
                <a:pos x="63" y="272"/>
              </a:cxn>
              <a:cxn ang="0">
                <a:pos x="63" y="169"/>
              </a:cxn>
              <a:cxn ang="0">
                <a:pos x="170" y="60"/>
              </a:cxn>
              <a:cxn ang="0">
                <a:pos x="279" y="169"/>
              </a:cxn>
              <a:cxn ang="0">
                <a:pos x="279" y="272"/>
              </a:cxn>
            </a:cxnLst>
            <a:rect l="0" t="0" r="r" b="b"/>
            <a:pathLst>
              <a:path w="343" h="294">
                <a:moveTo>
                  <a:pt x="337" y="165"/>
                </a:moveTo>
                <a:lnTo>
                  <a:pt x="170" y="0"/>
                </a:lnTo>
                <a:lnTo>
                  <a:pt x="5" y="165"/>
                </a:lnTo>
                <a:lnTo>
                  <a:pt x="5" y="165"/>
                </a:lnTo>
                <a:lnTo>
                  <a:pt x="0" y="172"/>
                </a:lnTo>
                <a:lnTo>
                  <a:pt x="0" y="181"/>
                </a:lnTo>
                <a:lnTo>
                  <a:pt x="0" y="189"/>
                </a:lnTo>
                <a:lnTo>
                  <a:pt x="5" y="196"/>
                </a:lnTo>
                <a:lnTo>
                  <a:pt x="5" y="196"/>
                </a:lnTo>
                <a:lnTo>
                  <a:pt x="13" y="201"/>
                </a:lnTo>
                <a:lnTo>
                  <a:pt x="20" y="201"/>
                </a:lnTo>
                <a:lnTo>
                  <a:pt x="29" y="201"/>
                </a:lnTo>
                <a:lnTo>
                  <a:pt x="36" y="196"/>
                </a:lnTo>
                <a:lnTo>
                  <a:pt x="42" y="189"/>
                </a:lnTo>
                <a:lnTo>
                  <a:pt x="42" y="294"/>
                </a:lnTo>
                <a:lnTo>
                  <a:pt x="301" y="294"/>
                </a:lnTo>
                <a:lnTo>
                  <a:pt x="301" y="189"/>
                </a:lnTo>
                <a:lnTo>
                  <a:pt x="306" y="196"/>
                </a:lnTo>
                <a:lnTo>
                  <a:pt x="306" y="196"/>
                </a:lnTo>
                <a:lnTo>
                  <a:pt x="314" y="201"/>
                </a:lnTo>
                <a:lnTo>
                  <a:pt x="321" y="201"/>
                </a:lnTo>
                <a:lnTo>
                  <a:pt x="321" y="201"/>
                </a:lnTo>
                <a:lnTo>
                  <a:pt x="330" y="201"/>
                </a:lnTo>
                <a:lnTo>
                  <a:pt x="337" y="196"/>
                </a:lnTo>
                <a:lnTo>
                  <a:pt x="337" y="196"/>
                </a:lnTo>
                <a:lnTo>
                  <a:pt x="341" y="189"/>
                </a:lnTo>
                <a:lnTo>
                  <a:pt x="343" y="181"/>
                </a:lnTo>
                <a:lnTo>
                  <a:pt x="341" y="172"/>
                </a:lnTo>
                <a:lnTo>
                  <a:pt x="337" y="165"/>
                </a:lnTo>
                <a:lnTo>
                  <a:pt x="337" y="165"/>
                </a:lnTo>
                <a:close/>
                <a:moveTo>
                  <a:pt x="279" y="272"/>
                </a:moveTo>
                <a:lnTo>
                  <a:pt x="214" y="272"/>
                </a:lnTo>
                <a:lnTo>
                  <a:pt x="214" y="187"/>
                </a:lnTo>
                <a:lnTo>
                  <a:pt x="129" y="187"/>
                </a:lnTo>
                <a:lnTo>
                  <a:pt x="129" y="272"/>
                </a:lnTo>
                <a:lnTo>
                  <a:pt x="63" y="272"/>
                </a:lnTo>
                <a:lnTo>
                  <a:pt x="63" y="169"/>
                </a:lnTo>
                <a:lnTo>
                  <a:pt x="170" y="60"/>
                </a:lnTo>
                <a:lnTo>
                  <a:pt x="279" y="169"/>
                </a:lnTo>
                <a:lnTo>
                  <a:pt x="279" y="272"/>
                </a:lnTo>
                <a:close/>
              </a:path>
            </a:pathLst>
          </a:custGeom>
          <a:solidFill>
            <a:srgbClr val="ED2E6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81" name="Group 85"/>
          <p:cNvGrpSpPr/>
          <p:nvPr/>
        </p:nvGrpSpPr>
        <p:grpSpPr>
          <a:xfrm>
            <a:off x="8755486" y="4970053"/>
            <a:ext cx="456661" cy="606883"/>
            <a:chOff x="5575100" y="3734191"/>
            <a:chExt cx="315602" cy="419419"/>
          </a:xfrm>
          <a:solidFill>
            <a:srgbClr val="ED2E65"/>
          </a:solidFill>
        </p:grpSpPr>
        <p:sp>
          <p:nvSpPr>
            <p:cNvPr id="82" name="Freeform 108"/>
            <p:cNvSpPr>
              <a:spLocks noEditPoints="1"/>
            </p:cNvSpPr>
            <p:nvPr/>
          </p:nvSpPr>
          <p:spPr bwMode="auto">
            <a:xfrm>
              <a:off x="5575100" y="3734191"/>
              <a:ext cx="315602" cy="41941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3" name="Freeform 109"/>
            <p:cNvSpPr/>
            <p:nvPr/>
          </p:nvSpPr>
          <p:spPr bwMode="auto">
            <a:xfrm>
              <a:off x="5732901" y="3788176"/>
              <a:ext cx="103817" cy="103817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4" y="4"/>
                </a:cxn>
                <a:cxn ang="0">
                  <a:pos x="2" y="7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" y="18"/>
                </a:cxn>
                <a:cxn ang="0">
                  <a:pos x="4" y="22"/>
                </a:cxn>
                <a:cxn ang="0">
                  <a:pos x="9" y="24"/>
                </a:cxn>
                <a:cxn ang="0">
                  <a:pos x="13" y="25"/>
                </a:cxn>
                <a:cxn ang="0">
                  <a:pos x="13" y="25"/>
                </a:cxn>
                <a:cxn ang="0">
                  <a:pos x="24" y="27"/>
                </a:cxn>
                <a:cxn ang="0">
                  <a:pos x="35" y="31"/>
                </a:cxn>
                <a:cxn ang="0">
                  <a:pos x="46" y="36"/>
                </a:cxn>
                <a:cxn ang="0">
                  <a:pos x="57" y="44"/>
                </a:cxn>
                <a:cxn ang="0">
                  <a:pos x="64" y="53"/>
                </a:cxn>
                <a:cxn ang="0">
                  <a:pos x="71" y="64"/>
                </a:cxn>
                <a:cxn ang="0">
                  <a:pos x="75" y="76"/>
                </a:cxn>
                <a:cxn ang="0">
                  <a:pos x="77" y="89"/>
                </a:cxn>
                <a:cxn ang="0">
                  <a:pos x="77" y="89"/>
                </a:cxn>
                <a:cxn ang="0">
                  <a:pos x="78" y="94"/>
                </a:cxn>
                <a:cxn ang="0">
                  <a:pos x="80" y="98"/>
                </a:cxn>
                <a:cxn ang="0">
                  <a:pos x="84" y="102"/>
                </a:cxn>
                <a:cxn ang="0">
                  <a:pos x="89" y="102"/>
                </a:cxn>
                <a:cxn ang="0">
                  <a:pos x="89" y="102"/>
                </a:cxn>
                <a:cxn ang="0">
                  <a:pos x="95" y="102"/>
                </a:cxn>
                <a:cxn ang="0">
                  <a:pos x="98" y="98"/>
                </a:cxn>
                <a:cxn ang="0">
                  <a:pos x="100" y="94"/>
                </a:cxn>
                <a:cxn ang="0">
                  <a:pos x="102" y="89"/>
                </a:cxn>
                <a:cxn ang="0">
                  <a:pos x="102" y="89"/>
                </a:cxn>
                <a:cxn ang="0">
                  <a:pos x="100" y="69"/>
                </a:cxn>
                <a:cxn ang="0">
                  <a:pos x="95" y="51"/>
                </a:cxn>
                <a:cxn ang="0">
                  <a:pos x="86" y="36"/>
                </a:cxn>
                <a:cxn ang="0">
                  <a:pos x="75" y="24"/>
                </a:cxn>
                <a:cxn ang="0">
                  <a:pos x="60" y="13"/>
                </a:cxn>
                <a:cxn ang="0">
                  <a:pos x="46" y="6"/>
                </a:cxn>
                <a:cxn ang="0">
                  <a:pos x="29" y="2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02" h="102">
                  <a:moveTo>
                    <a:pt x="13" y="0"/>
                  </a:moveTo>
                  <a:lnTo>
                    <a:pt x="13" y="0"/>
                  </a:lnTo>
                  <a:lnTo>
                    <a:pt x="9" y="2"/>
                  </a:lnTo>
                  <a:lnTo>
                    <a:pt x="4" y="4"/>
                  </a:lnTo>
                  <a:lnTo>
                    <a:pt x="2" y="7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" y="18"/>
                  </a:lnTo>
                  <a:lnTo>
                    <a:pt x="4" y="22"/>
                  </a:lnTo>
                  <a:lnTo>
                    <a:pt x="9" y="24"/>
                  </a:lnTo>
                  <a:lnTo>
                    <a:pt x="13" y="25"/>
                  </a:lnTo>
                  <a:lnTo>
                    <a:pt x="13" y="25"/>
                  </a:lnTo>
                  <a:lnTo>
                    <a:pt x="24" y="27"/>
                  </a:lnTo>
                  <a:lnTo>
                    <a:pt x="35" y="31"/>
                  </a:lnTo>
                  <a:lnTo>
                    <a:pt x="46" y="36"/>
                  </a:lnTo>
                  <a:lnTo>
                    <a:pt x="57" y="44"/>
                  </a:lnTo>
                  <a:lnTo>
                    <a:pt x="64" y="53"/>
                  </a:lnTo>
                  <a:lnTo>
                    <a:pt x="71" y="64"/>
                  </a:lnTo>
                  <a:lnTo>
                    <a:pt x="75" y="76"/>
                  </a:lnTo>
                  <a:lnTo>
                    <a:pt x="77" y="89"/>
                  </a:lnTo>
                  <a:lnTo>
                    <a:pt x="77" y="89"/>
                  </a:lnTo>
                  <a:lnTo>
                    <a:pt x="78" y="94"/>
                  </a:lnTo>
                  <a:lnTo>
                    <a:pt x="80" y="98"/>
                  </a:lnTo>
                  <a:lnTo>
                    <a:pt x="84" y="102"/>
                  </a:lnTo>
                  <a:lnTo>
                    <a:pt x="89" y="102"/>
                  </a:lnTo>
                  <a:lnTo>
                    <a:pt x="89" y="102"/>
                  </a:lnTo>
                  <a:lnTo>
                    <a:pt x="95" y="102"/>
                  </a:lnTo>
                  <a:lnTo>
                    <a:pt x="98" y="98"/>
                  </a:lnTo>
                  <a:lnTo>
                    <a:pt x="100" y="94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100" y="69"/>
                  </a:lnTo>
                  <a:lnTo>
                    <a:pt x="95" y="51"/>
                  </a:lnTo>
                  <a:lnTo>
                    <a:pt x="86" y="36"/>
                  </a:lnTo>
                  <a:lnTo>
                    <a:pt x="75" y="24"/>
                  </a:lnTo>
                  <a:lnTo>
                    <a:pt x="60" y="13"/>
                  </a:lnTo>
                  <a:lnTo>
                    <a:pt x="46" y="6"/>
                  </a:lnTo>
                  <a:lnTo>
                    <a:pt x="29" y="2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84" name="Freeform 110"/>
          <p:cNvSpPr>
            <a:spLocks noEditPoints="1"/>
          </p:cNvSpPr>
          <p:nvPr/>
        </p:nvSpPr>
        <p:spPr bwMode="auto">
          <a:xfrm>
            <a:off x="7481888" y="1042686"/>
            <a:ext cx="511175" cy="501650"/>
          </a:xfrm>
          <a:custGeom>
            <a:avLst/>
            <a:gdLst/>
            <a:ahLst/>
            <a:cxnLst>
              <a:cxn ang="0">
                <a:pos x="284" y="107"/>
              </a:cxn>
              <a:cxn ang="0">
                <a:pos x="295" y="86"/>
              </a:cxn>
              <a:cxn ang="0">
                <a:pos x="302" y="60"/>
              </a:cxn>
              <a:cxn ang="0">
                <a:pos x="277" y="35"/>
              </a:cxn>
              <a:cxn ang="0">
                <a:pos x="252" y="44"/>
              </a:cxn>
              <a:cxn ang="0">
                <a:pos x="208" y="46"/>
              </a:cxn>
              <a:cxn ang="0">
                <a:pos x="199" y="22"/>
              </a:cxn>
              <a:cxn ang="0">
                <a:pos x="188" y="0"/>
              </a:cxn>
              <a:cxn ang="0">
                <a:pos x="150" y="0"/>
              </a:cxn>
              <a:cxn ang="0">
                <a:pos x="139" y="22"/>
              </a:cxn>
              <a:cxn ang="0">
                <a:pos x="110" y="55"/>
              </a:cxn>
              <a:cxn ang="0">
                <a:pos x="87" y="44"/>
              </a:cxn>
              <a:cxn ang="0">
                <a:pos x="61" y="37"/>
              </a:cxn>
              <a:cxn ang="0">
                <a:pos x="36" y="62"/>
              </a:cxn>
              <a:cxn ang="0">
                <a:pos x="45" y="86"/>
              </a:cxn>
              <a:cxn ang="0">
                <a:pos x="45" y="129"/>
              </a:cxn>
              <a:cxn ang="0">
                <a:pos x="23" y="138"/>
              </a:cxn>
              <a:cxn ang="0">
                <a:pos x="0" y="149"/>
              </a:cxn>
              <a:cxn ang="0">
                <a:pos x="0" y="185"/>
              </a:cxn>
              <a:cxn ang="0">
                <a:pos x="23" y="196"/>
              </a:cxn>
              <a:cxn ang="0">
                <a:pos x="54" y="225"/>
              </a:cxn>
              <a:cxn ang="0">
                <a:pos x="45" y="249"/>
              </a:cxn>
              <a:cxn ang="0">
                <a:pos x="36" y="272"/>
              </a:cxn>
              <a:cxn ang="0">
                <a:pos x="63" y="298"/>
              </a:cxn>
              <a:cxn ang="0">
                <a:pos x="87" y="291"/>
              </a:cxn>
              <a:cxn ang="0">
                <a:pos x="130" y="289"/>
              </a:cxn>
              <a:cxn ang="0">
                <a:pos x="141" y="310"/>
              </a:cxn>
              <a:cxn ang="0">
                <a:pos x="152" y="334"/>
              </a:cxn>
              <a:cxn ang="0">
                <a:pos x="188" y="334"/>
              </a:cxn>
              <a:cxn ang="0">
                <a:pos x="199" y="310"/>
              </a:cxn>
              <a:cxn ang="0">
                <a:pos x="230" y="280"/>
              </a:cxn>
              <a:cxn ang="0">
                <a:pos x="253" y="289"/>
              </a:cxn>
              <a:cxn ang="0">
                <a:pos x="277" y="298"/>
              </a:cxn>
              <a:cxn ang="0">
                <a:pos x="304" y="271"/>
              </a:cxn>
              <a:cxn ang="0">
                <a:pos x="295" y="247"/>
              </a:cxn>
              <a:cxn ang="0">
                <a:pos x="293" y="205"/>
              </a:cxn>
              <a:cxn ang="0">
                <a:pos x="317" y="196"/>
              </a:cxn>
              <a:cxn ang="0">
                <a:pos x="340" y="184"/>
              </a:cxn>
              <a:cxn ang="0">
                <a:pos x="340" y="147"/>
              </a:cxn>
              <a:cxn ang="0">
                <a:pos x="317" y="136"/>
              </a:cxn>
              <a:cxn ang="0">
                <a:pos x="293" y="129"/>
              </a:cxn>
              <a:cxn ang="0">
                <a:pos x="224" y="167"/>
              </a:cxn>
              <a:cxn ang="0">
                <a:pos x="219" y="187"/>
              </a:cxn>
              <a:cxn ang="0">
                <a:pos x="208" y="205"/>
              </a:cxn>
              <a:cxn ang="0">
                <a:pos x="190" y="216"/>
              </a:cxn>
              <a:cxn ang="0">
                <a:pos x="170" y="220"/>
              </a:cxn>
              <a:cxn ang="0">
                <a:pos x="159" y="220"/>
              </a:cxn>
              <a:cxn ang="0">
                <a:pos x="139" y="211"/>
              </a:cxn>
              <a:cxn ang="0">
                <a:pos x="125" y="196"/>
              </a:cxn>
              <a:cxn ang="0">
                <a:pos x="116" y="178"/>
              </a:cxn>
              <a:cxn ang="0">
                <a:pos x="116" y="167"/>
              </a:cxn>
              <a:cxn ang="0">
                <a:pos x="119" y="145"/>
              </a:cxn>
              <a:cxn ang="0">
                <a:pos x="130" y="129"/>
              </a:cxn>
              <a:cxn ang="0">
                <a:pos x="148" y="118"/>
              </a:cxn>
              <a:cxn ang="0">
                <a:pos x="170" y="113"/>
              </a:cxn>
              <a:cxn ang="0">
                <a:pos x="181" y="115"/>
              </a:cxn>
              <a:cxn ang="0">
                <a:pos x="201" y="122"/>
              </a:cxn>
              <a:cxn ang="0">
                <a:pos x="215" y="136"/>
              </a:cxn>
              <a:cxn ang="0">
                <a:pos x="223" y="156"/>
              </a:cxn>
              <a:cxn ang="0">
                <a:pos x="224" y="167"/>
              </a:cxn>
            </a:cxnLst>
            <a:rect l="0" t="0" r="r" b="b"/>
            <a:pathLst>
              <a:path w="340" h="334">
                <a:moveTo>
                  <a:pt x="293" y="129"/>
                </a:moveTo>
                <a:lnTo>
                  <a:pt x="284" y="107"/>
                </a:lnTo>
                <a:lnTo>
                  <a:pt x="284" y="107"/>
                </a:lnTo>
                <a:lnTo>
                  <a:pt x="295" y="86"/>
                </a:lnTo>
                <a:lnTo>
                  <a:pt x="300" y="69"/>
                </a:lnTo>
                <a:lnTo>
                  <a:pt x="302" y="60"/>
                </a:lnTo>
                <a:lnTo>
                  <a:pt x="277" y="35"/>
                </a:lnTo>
                <a:lnTo>
                  <a:pt x="277" y="35"/>
                </a:lnTo>
                <a:lnTo>
                  <a:pt x="268" y="37"/>
                </a:lnTo>
                <a:lnTo>
                  <a:pt x="252" y="44"/>
                </a:lnTo>
                <a:lnTo>
                  <a:pt x="230" y="55"/>
                </a:lnTo>
                <a:lnTo>
                  <a:pt x="208" y="46"/>
                </a:lnTo>
                <a:lnTo>
                  <a:pt x="208" y="46"/>
                </a:lnTo>
                <a:lnTo>
                  <a:pt x="199" y="22"/>
                </a:lnTo>
                <a:lnTo>
                  <a:pt x="192" y="8"/>
                </a:lnTo>
                <a:lnTo>
                  <a:pt x="188" y="0"/>
                </a:lnTo>
                <a:lnTo>
                  <a:pt x="150" y="0"/>
                </a:lnTo>
                <a:lnTo>
                  <a:pt x="150" y="0"/>
                </a:lnTo>
                <a:lnTo>
                  <a:pt x="146" y="8"/>
                </a:lnTo>
                <a:lnTo>
                  <a:pt x="139" y="22"/>
                </a:lnTo>
                <a:lnTo>
                  <a:pt x="130" y="46"/>
                </a:lnTo>
                <a:lnTo>
                  <a:pt x="110" y="55"/>
                </a:lnTo>
                <a:lnTo>
                  <a:pt x="110" y="55"/>
                </a:lnTo>
                <a:lnTo>
                  <a:pt x="87" y="44"/>
                </a:lnTo>
                <a:lnTo>
                  <a:pt x="70" y="39"/>
                </a:lnTo>
                <a:lnTo>
                  <a:pt x="61" y="37"/>
                </a:lnTo>
                <a:lnTo>
                  <a:pt x="36" y="62"/>
                </a:lnTo>
                <a:lnTo>
                  <a:pt x="36" y="62"/>
                </a:lnTo>
                <a:lnTo>
                  <a:pt x="38" y="71"/>
                </a:lnTo>
                <a:lnTo>
                  <a:pt x="45" y="86"/>
                </a:lnTo>
                <a:lnTo>
                  <a:pt x="54" y="109"/>
                </a:lnTo>
                <a:lnTo>
                  <a:pt x="45" y="129"/>
                </a:lnTo>
                <a:lnTo>
                  <a:pt x="45" y="129"/>
                </a:lnTo>
                <a:lnTo>
                  <a:pt x="23" y="138"/>
                </a:lnTo>
                <a:lnTo>
                  <a:pt x="7" y="145"/>
                </a:lnTo>
                <a:lnTo>
                  <a:pt x="0" y="149"/>
                </a:lnTo>
                <a:lnTo>
                  <a:pt x="0" y="185"/>
                </a:lnTo>
                <a:lnTo>
                  <a:pt x="0" y="185"/>
                </a:lnTo>
                <a:lnTo>
                  <a:pt x="7" y="191"/>
                </a:lnTo>
                <a:lnTo>
                  <a:pt x="23" y="196"/>
                </a:lnTo>
                <a:lnTo>
                  <a:pt x="47" y="205"/>
                </a:lnTo>
                <a:lnTo>
                  <a:pt x="54" y="225"/>
                </a:lnTo>
                <a:lnTo>
                  <a:pt x="54" y="225"/>
                </a:lnTo>
                <a:lnTo>
                  <a:pt x="45" y="249"/>
                </a:lnTo>
                <a:lnTo>
                  <a:pt x="38" y="265"/>
                </a:lnTo>
                <a:lnTo>
                  <a:pt x="36" y="272"/>
                </a:lnTo>
                <a:lnTo>
                  <a:pt x="63" y="298"/>
                </a:lnTo>
                <a:lnTo>
                  <a:pt x="63" y="298"/>
                </a:lnTo>
                <a:lnTo>
                  <a:pt x="70" y="296"/>
                </a:lnTo>
                <a:lnTo>
                  <a:pt x="87" y="291"/>
                </a:lnTo>
                <a:lnTo>
                  <a:pt x="110" y="280"/>
                </a:lnTo>
                <a:lnTo>
                  <a:pt x="130" y="289"/>
                </a:lnTo>
                <a:lnTo>
                  <a:pt x="130" y="289"/>
                </a:lnTo>
                <a:lnTo>
                  <a:pt x="141" y="310"/>
                </a:lnTo>
                <a:lnTo>
                  <a:pt x="146" y="327"/>
                </a:lnTo>
                <a:lnTo>
                  <a:pt x="152" y="334"/>
                </a:lnTo>
                <a:lnTo>
                  <a:pt x="188" y="334"/>
                </a:lnTo>
                <a:lnTo>
                  <a:pt x="188" y="334"/>
                </a:lnTo>
                <a:lnTo>
                  <a:pt x="194" y="327"/>
                </a:lnTo>
                <a:lnTo>
                  <a:pt x="199" y="310"/>
                </a:lnTo>
                <a:lnTo>
                  <a:pt x="208" y="289"/>
                </a:lnTo>
                <a:lnTo>
                  <a:pt x="230" y="280"/>
                </a:lnTo>
                <a:lnTo>
                  <a:pt x="230" y="280"/>
                </a:lnTo>
                <a:lnTo>
                  <a:pt x="253" y="289"/>
                </a:lnTo>
                <a:lnTo>
                  <a:pt x="270" y="296"/>
                </a:lnTo>
                <a:lnTo>
                  <a:pt x="277" y="298"/>
                </a:lnTo>
                <a:lnTo>
                  <a:pt x="304" y="271"/>
                </a:lnTo>
                <a:lnTo>
                  <a:pt x="304" y="271"/>
                </a:lnTo>
                <a:lnTo>
                  <a:pt x="302" y="263"/>
                </a:lnTo>
                <a:lnTo>
                  <a:pt x="295" y="247"/>
                </a:lnTo>
                <a:lnTo>
                  <a:pt x="284" y="225"/>
                </a:lnTo>
                <a:lnTo>
                  <a:pt x="293" y="205"/>
                </a:lnTo>
                <a:lnTo>
                  <a:pt x="293" y="205"/>
                </a:lnTo>
                <a:lnTo>
                  <a:pt x="317" y="196"/>
                </a:lnTo>
                <a:lnTo>
                  <a:pt x="333" y="189"/>
                </a:lnTo>
                <a:lnTo>
                  <a:pt x="340" y="184"/>
                </a:lnTo>
                <a:lnTo>
                  <a:pt x="340" y="147"/>
                </a:lnTo>
                <a:lnTo>
                  <a:pt x="340" y="147"/>
                </a:lnTo>
                <a:lnTo>
                  <a:pt x="333" y="144"/>
                </a:lnTo>
                <a:lnTo>
                  <a:pt x="317" y="136"/>
                </a:lnTo>
                <a:lnTo>
                  <a:pt x="293" y="129"/>
                </a:lnTo>
                <a:lnTo>
                  <a:pt x="293" y="129"/>
                </a:lnTo>
                <a:close/>
                <a:moveTo>
                  <a:pt x="224" y="167"/>
                </a:moveTo>
                <a:lnTo>
                  <a:pt x="224" y="167"/>
                </a:lnTo>
                <a:lnTo>
                  <a:pt x="223" y="178"/>
                </a:lnTo>
                <a:lnTo>
                  <a:pt x="219" y="187"/>
                </a:lnTo>
                <a:lnTo>
                  <a:pt x="215" y="196"/>
                </a:lnTo>
                <a:lnTo>
                  <a:pt x="208" y="205"/>
                </a:lnTo>
                <a:lnTo>
                  <a:pt x="201" y="211"/>
                </a:lnTo>
                <a:lnTo>
                  <a:pt x="190" y="216"/>
                </a:lnTo>
                <a:lnTo>
                  <a:pt x="181" y="220"/>
                </a:lnTo>
                <a:lnTo>
                  <a:pt x="170" y="220"/>
                </a:lnTo>
                <a:lnTo>
                  <a:pt x="170" y="220"/>
                </a:lnTo>
                <a:lnTo>
                  <a:pt x="159" y="220"/>
                </a:lnTo>
                <a:lnTo>
                  <a:pt x="148" y="216"/>
                </a:lnTo>
                <a:lnTo>
                  <a:pt x="139" y="211"/>
                </a:lnTo>
                <a:lnTo>
                  <a:pt x="130" y="205"/>
                </a:lnTo>
                <a:lnTo>
                  <a:pt x="125" y="196"/>
                </a:lnTo>
                <a:lnTo>
                  <a:pt x="119" y="187"/>
                </a:lnTo>
                <a:lnTo>
                  <a:pt x="116" y="178"/>
                </a:lnTo>
                <a:lnTo>
                  <a:pt x="116" y="167"/>
                </a:lnTo>
                <a:lnTo>
                  <a:pt x="116" y="167"/>
                </a:lnTo>
                <a:lnTo>
                  <a:pt x="116" y="156"/>
                </a:lnTo>
                <a:lnTo>
                  <a:pt x="119" y="145"/>
                </a:lnTo>
                <a:lnTo>
                  <a:pt x="125" y="136"/>
                </a:lnTo>
                <a:lnTo>
                  <a:pt x="130" y="129"/>
                </a:lnTo>
                <a:lnTo>
                  <a:pt x="139" y="122"/>
                </a:lnTo>
                <a:lnTo>
                  <a:pt x="148" y="118"/>
                </a:lnTo>
                <a:lnTo>
                  <a:pt x="159" y="115"/>
                </a:lnTo>
                <a:lnTo>
                  <a:pt x="170" y="113"/>
                </a:lnTo>
                <a:lnTo>
                  <a:pt x="170" y="113"/>
                </a:lnTo>
                <a:lnTo>
                  <a:pt x="181" y="115"/>
                </a:lnTo>
                <a:lnTo>
                  <a:pt x="190" y="118"/>
                </a:lnTo>
                <a:lnTo>
                  <a:pt x="201" y="122"/>
                </a:lnTo>
                <a:lnTo>
                  <a:pt x="208" y="129"/>
                </a:lnTo>
                <a:lnTo>
                  <a:pt x="215" y="136"/>
                </a:lnTo>
                <a:lnTo>
                  <a:pt x="219" y="145"/>
                </a:lnTo>
                <a:lnTo>
                  <a:pt x="223" y="156"/>
                </a:lnTo>
                <a:lnTo>
                  <a:pt x="224" y="167"/>
                </a:lnTo>
                <a:lnTo>
                  <a:pt x="224" y="167"/>
                </a:lnTo>
                <a:close/>
              </a:path>
            </a:pathLst>
          </a:custGeom>
          <a:solidFill>
            <a:srgbClr val="ED2E6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sp>
        <p:nvSpPr>
          <p:cNvPr id="85" name="Freeform 111"/>
          <p:cNvSpPr>
            <a:spLocks noEditPoints="1"/>
          </p:cNvSpPr>
          <p:nvPr/>
        </p:nvSpPr>
        <p:spPr bwMode="auto">
          <a:xfrm>
            <a:off x="2622550" y="3066749"/>
            <a:ext cx="420688" cy="423862"/>
          </a:xfrm>
          <a:custGeom>
            <a:avLst/>
            <a:gdLst/>
            <a:ahLst/>
            <a:cxnLst>
              <a:cxn ang="0">
                <a:pos x="36" y="38"/>
              </a:cxn>
              <a:cxn ang="0">
                <a:pos x="5" y="38"/>
              </a:cxn>
              <a:cxn ang="0">
                <a:pos x="0" y="45"/>
              </a:cxn>
              <a:cxn ang="0">
                <a:pos x="0" y="69"/>
              </a:cxn>
              <a:cxn ang="0">
                <a:pos x="9" y="74"/>
              </a:cxn>
              <a:cxn ang="0">
                <a:pos x="9" y="94"/>
              </a:cxn>
              <a:cxn ang="0">
                <a:pos x="1" y="96"/>
              </a:cxn>
              <a:cxn ang="0">
                <a:pos x="0" y="121"/>
              </a:cxn>
              <a:cxn ang="0">
                <a:pos x="1" y="128"/>
              </a:cxn>
              <a:cxn ang="0">
                <a:pos x="36" y="130"/>
              </a:cxn>
              <a:cxn ang="0">
                <a:pos x="9" y="150"/>
              </a:cxn>
              <a:cxn ang="0">
                <a:pos x="0" y="156"/>
              </a:cxn>
              <a:cxn ang="0">
                <a:pos x="0" y="177"/>
              </a:cxn>
              <a:cxn ang="0">
                <a:pos x="5" y="186"/>
              </a:cxn>
              <a:cxn ang="0">
                <a:pos x="36" y="206"/>
              </a:cxn>
              <a:cxn ang="0">
                <a:pos x="5" y="206"/>
              </a:cxn>
              <a:cxn ang="0">
                <a:pos x="0" y="215"/>
              </a:cxn>
              <a:cxn ang="0">
                <a:pos x="0" y="237"/>
              </a:cxn>
              <a:cxn ang="0">
                <a:pos x="9" y="243"/>
              </a:cxn>
              <a:cxn ang="0">
                <a:pos x="262" y="281"/>
              </a:cxn>
              <a:cxn ang="0">
                <a:pos x="275" y="275"/>
              </a:cxn>
              <a:cxn ang="0">
                <a:pos x="281" y="18"/>
              </a:cxn>
              <a:cxn ang="0">
                <a:pos x="275" y="5"/>
              </a:cxn>
              <a:cxn ang="0">
                <a:pos x="262" y="0"/>
              </a:cxn>
              <a:cxn ang="0">
                <a:pos x="56" y="243"/>
              </a:cxn>
              <a:cxn ang="0">
                <a:pos x="69" y="243"/>
              </a:cxn>
              <a:cxn ang="0">
                <a:pos x="74" y="234"/>
              </a:cxn>
              <a:cxn ang="0">
                <a:pos x="74" y="212"/>
              </a:cxn>
              <a:cxn ang="0">
                <a:pos x="65" y="206"/>
              </a:cxn>
              <a:cxn ang="0">
                <a:pos x="65" y="186"/>
              </a:cxn>
              <a:cxn ang="0">
                <a:pos x="72" y="185"/>
              </a:cxn>
              <a:cxn ang="0">
                <a:pos x="74" y="159"/>
              </a:cxn>
              <a:cxn ang="0">
                <a:pos x="72" y="152"/>
              </a:cxn>
              <a:cxn ang="0">
                <a:pos x="56" y="150"/>
              </a:cxn>
              <a:cxn ang="0">
                <a:pos x="65" y="130"/>
              </a:cxn>
              <a:cxn ang="0">
                <a:pos x="74" y="125"/>
              </a:cxn>
              <a:cxn ang="0">
                <a:pos x="74" y="103"/>
              </a:cxn>
              <a:cxn ang="0">
                <a:pos x="69" y="94"/>
              </a:cxn>
              <a:cxn ang="0">
                <a:pos x="56" y="74"/>
              </a:cxn>
              <a:cxn ang="0">
                <a:pos x="69" y="74"/>
              </a:cxn>
              <a:cxn ang="0">
                <a:pos x="74" y="65"/>
              </a:cxn>
              <a:cxn ang="0">
                <a:pos x="74" y="41"/>
              </a:cxn>
              <a:cxn ang="0">
                <a:pos x="65" y="38"/>
              </a:cxn>
              <a:cxn ang="0">
                <a:pos x="92" y="18"/>
              </a:cxn>
            </a:cxnLst>
            <a:rect l="0" t="0" r="r" b="b"/>
            <a:pathLst>
              <a:path w="281" h="281">
                <a:moveTo>
                  <a:pt x="262" y="0"/>
                </a:moveTo>
                <a:lnTo>
                  <a:pt x="36" y="0"/>
                </a:lnTo>
                <a:lnTo>
                  <a:pt x="36" y="38"/>
                </a:lnTo>
                <a:lnTo>
                  <a:pt x="9" y="38"/>
                </a:lnTo>
                <a:lnTo>
                  <a:pt x="9" y="38"/>
                </a:lnTo>
                <a:lnTo>
                  <a:pt x="5" y="38"/>
                </a:lnTo>
                <a:lnTo>
                  <a:pt x="1" y="40"/>
                </a:lnTo>
                <a:lnTo>
                  <a:pt x="0" y="41"/>
                </a:lnTo>
                <a:lnTo>
                  <a:pt x="0" y="45"/>
                </a:lnTo>
                <a:lnTo>
                  <a:pt x="0" y="65"/>
                </a:lnTo>
                <a:lnTo>
                  <a:pt x="0" y="65"/>
                </a:lnTo>
                <a:lnTo>
                  <a:pt x="0" y="69"/>
                </a:lnTo>
                <a:lnTo>
                  <a:pt x="1" y="72"/>
                </a:lnTo>
                <a:lnTo>
                  <a:pt x="5" y="74"/>
                </a:lnTo>
                <a:lnTo>
                  <a:pt x="9" y="74"/>
                </a:lnTo>
                <a:lnTo>
                  <a:pt x="36" y="74"/>
                </a:lnTo>
                <a:lnTo>
                  <a:pt x="36" y="94"/>
                </a:lnTo>
                <a:lnTo>
                  <a:pt x="9" y="94"/>
                </a:lnTo>
                <a:lnTo>
                  <a:pt x="9" y="94"/>
                </a:lnTo>
                <a:lnTo>
                  <a:pt x="5" y="94"/>
                </a:lnTo>
                <a:lnTo>
                  <a:pt x="1" y="96"/>
                </a:lnTo>
                <a:lnTo>
                  <a:pt x="0" y="99"/>
                </a:lnTo>
                <a:lnTo>
                  <a:pt x="0" y="103"/>
                </a:lnTo>
                <a:lnTo>
                  <a:pt x="0" y="121"/>
                </a:lnTo>
                <a:lnTo>
                  <a:pt x="0" y="121"/>
                </a:lnTo>
                <a:lnTo>
                  <a:pt x="0" y="125"/>
                </a:lnTo>
                <a:lnTo>
                  <a:pt x="1" y="128"/>
                </a:lnTo>
                <a:lnTo>
                  <a:pt x="5" y="130"/>
                </a:lnTo>
                <a:lnTo>
                  <a:pt x="9" y="130"/>
                </a:lnTo>
                <a:lnTo>
                  <a:pt x="36" y="130"/>
                </a:lnTo>
                <a:lnTo>
                  <a:pt x="36" y="150"/>
                </a:lnTo>
                <a:lnTo>
                  <a:pt x="9" y="150"/>
                </a:lnTo>
                <a:lnTo>
                  <a:pt x="9" y="150"/>
                </a:lnTo>
                <a:lnTo>
                  <a:pt x="5" y="150"/>
                </a:lnTo>
                <a:lnTo>
                  <a:pt x="1" y="152"/>
                </a:lnTo>
                <a:lnTo>
                  <a:pt x="0" y="156"/>
                </a:lnTo>
                <a:lnTo>
                  <a:pt x="0" y="159"/>
                </a:lnTo>
                <a:lnTo>
                  <a:pt x="0" y="177"/>
                </a:lnTo>
                <a:lnTo>
                  <a:pt x="0" y="177"/>
                </a:lnTo>
                <a:lnTo>
                  <a:pt x="0" y="181"/>
                </a:lnTo>
                <a:lnTo>
                  <a:pt x="1" y="185"/>
                </a:lnTo>
                <a:lnTo>
                  <a:pt x="5" y="186"/>
                </a:lnTo>
                <a:lnTo>
                  <a:pt x="9" y="186"/>
                </a:lnTo>
                <a:lnTo>
                  <a:pt x="36" y="186"/>
                </a:lnTo>
                <a:lnTo>
                  <a:pt x="36" y="206"/>
                </a:lnTo>
                <a:lnTo>
                  <a:pt x="9" y="206"/>
                </a:lnTo>
                <a:lnTo>
                  <a:pt x="9" y="206"/>
                </a:lnTo>
                <a:lnTo>
                  <a:pt x="5" y="206"/>
                </a:lnTo>
                <a:lnTo>
                  <a:pt x="1" y="208"/>
                </a:lnTo>
                <a:lnTo>
                  <a:pt x="0" y="212"/>
                </a:lnTo>
                <a:lnTo>
                  <a:pt x="0" y="215"/>
                </a:lnTo>
                <a:lnTo>
                  <a:pt x="0" y="234"/>
                </a:lnTo>
                <a:lnTo>
                  <a:pt x="0" y="234"/>
                </a:lnTo>
                <a:lnTo>
                  <a:pt x="0" y="237"/>
                </a:lnTo>
                <a:lnTo>
                  <a:pt x="1" y="241"/>
                </a:lnTo>
                <a:lnTo>
                  <a:pt x="5" y="243"/>
                </a:lnTo>
                <a:lnTo>
                  <a:pt x="9" y="243"/>
                </a:lnTo>
                <a:lnTo>
                  <a:pt x="36" y="243"/>
                </a:lnTo>
                <a:lnTo>
                  <a:pt x="36" y="281"/>
                </a:lnTo>
                <a:lnTo>
                  <a:pt x="262" y="281"/>
                </a:lnTo>
                <a:lnTo>
                  <a:pt x="262" y="281"/>
                </a:lnTo>
                <a:lnTo>
                  <a:pt x="270" y="279"/>
                </a:lnTo>
                <a:lnTo>
                  <a:pt x="275" y="275"/>
                </a:lnTo>
                <a:lnTo>
                  <a:pt x="279" y="270"/>
                </a:lnTo>
                <a:lnTo>
                  <a:pt x="281" y="261"/>
                </a:lnTo>
                <a:lnTo>
                  <a:pt x="281" y="18"/>
                </a:lnTo>
                <a:lnTo>
                  <a:pt x="281" y="18"/>
                </a:lnTo>
                <a:lnTo>
                  <a:pt x="279" y="11"/>
                </a:lnTo>
                <a:lnTo>
                  <a:pt x="275" y="5"/>
                </a:lnTo>
                <a:lnTo>
                  <a:pt x="270" y="1"/>
                </a:lnTo>
                <a:lnTo>
                  <a:pt x="262" y="0"/>
                </a:lnTo>
                <a:lnTo>
                  <a:pt x="262" y="0"/>
                </a:lnTo>
                <a:close/>
                <a:moveTo>
                  <a:pt x="92" y="263"/>
                </a:moveTo>
                <a:lnTo>
                  <a:pt x="56" y="263"/>
                </a:lnTo>
                <a:lnTo>
                  <a:pt x="56" y="243"/>
                </a:lnTo>
                <a:lnTo>
                  <a:pt x="65" y="243"/>
                </a:lnTo>
                <a:lnTo>
                  <a:pt x="65" y="243"/>
                </a:lnTo>
                <a:lnTo>
                  <a:pt x="69" y="243"/>
                </a:lnTo>
                <a:lnTo>
                  <a:pt x="72" y="241"/>
                </a:lnTo>
                <a:lnTo>
                  <a:pt x="74" y="237"/>
                </a:lnTo>
                <a:lnTo>
                  <a:pt x="74" y="234"/>
                </a:lnTo>
                <a:lnTo>
                  <a:pt x="74" y="215"/>
                </a:lnTo>
                <a:lnTo>
                  <a:pt x="74" y="215"/>
                </a:lnTo>
                <a:lnTo>
                  <a:pt x="74" y="212"/>
                </a:lnTo>
                <a:lnTo>
                  <a:pt x="72" y="208"/>
                </a:lnTo>
                <a:lnTo>
                  <a:pt x="69" y="206"/>
                </a:lnTo>
                <a:lnTo>
                  <a:pt x="65" y="206"/>
                </a:lnTo>
                <a:lnTo>
                  <a:pt x="56" y="206"/>
                </a:lnTo>
                <a:lnTo>
                  <a:pt x="56" y="186"/>
                </a:lnTo>
                <a:lnTo>
                  <a:pt x="65" y="186"/>
                </a:lnTo>
                <a:lnTo>
                  <a:pt x="65" y="186"/>
                </a:lnTo>
                <a:lnTo>
                  <a:pt x="69" y="186"/>
                </a:lnTo>
                <a:lnTo>
                  <a:pt x="72" y="185"/>
                </a:lnTo>
                <a:lnTo>
                  <a:pt x="74" y="181"/>
                </a:lnTo>
                <a:lnTo>
                  <a:pt x="74" y="177"/>
                </a:lnTo>
                <a:lnTo>
                  <a:pt x="74" y="159"/>
                </a:lnTo>
                <a:lnTo>
                  <a:pt x="74" y="159"/>
                </a:lnTo>
                <a:lnTo>
                  <a:pt x="74" y="156"/>
                </a:lnTo>
                <a:lnTo>
                  <a:pt x="72" y="152"/>
                </a:lnTo>
                <a:lnTo>
                  <a:pt x="69" y="150"/>
                </a:lnTo>
                <a:lnTo>
                  <a:pt x="65" y="150"/>
                </a:lnTo>
                <a:lnTo>
                  <a:pt x="56" y="150"/>
                </a:lnTo>
                <a:lnTo>
                  <a:pt x="56" y="130"/>
                </a:lnTo>
                <a:lnTo>
                  <a:pt x="65" y="130"/>
                </a:lnTo>
                <a:lnTo>
                  <a:pt x="65" y="130"/>
                </a:lnTo>
                <a:lnTo>
                  <a:pt x="69" y="130"/>
                </a:lnTo>
                <a:lnTo>
                  <a:pt x="72" y="128"/>
                </a:lnTo>
                <a:lnTo>
                  <a:pt x="74" y="125"/>
                </a:lnTo>
                <a:lnTo>
                  <a:pt x="74" y="121"/>
                </a:lnTo>
                <a:lnTo>
                  <a:pt x="74" y="103"/>
                </a:lnTo>
                <a:lnTo>
                  <a:pt x="74" y="103"/>
                </a:lnTo>
                <a:lnTo>
                  <a:pt x="74" y="99"/>
                </a:lnTo>
                <a:lnTo>
                  <a:pt x="72" y="96"/>
                </a:lnTo>
                <a:lnTo>
                  <a:pt x="69" y="94"/>
                </a:lnTo>
                <a:lnTo>
                  <a:pt x="65" y="94"/>
                </a:lnTo>
                <a:lnTo>
                  <a:pt x="56" y="94"/>
                </a:lnTo>
                <a:lnTo>
                  <a:pt x="56" y="74"/>
                </a:lnTo>
                <a:lnTo>
                  <a:pt x="65" y="74"/>
                </a:lnTo>
                <a:lnTo>
                  <a:pt x="65" y="74"/>
                </a:lnTo>
                <a:lnTo>
                  <a:pt x="69" y="74"/>
                </a:lnTo>
                <a:lnTo>
                  <a:pt x="72" y="72"/>
                </a:lnTo>
                <a:lnTo>
                  <a:pt x="74" y="69"/>
                </a:lnTo>
                <a:lnTo>
                  <a:pt x="74" y="65"/>
                </a:lnTo>
                <a:lnTo>
                  <a:pt x="74" y="45"/>
                </a:lnTo>
                <a:lnTo>
                  <a:pt x="74" y="45"/>
                </a:lnTo>
                <a:lnTo>
                  <a:pt x="74" y="41"/>
                </a:lnTo>
                <a:lnTo>
                  <a:pt x="72" y="40"/>
                </a:lnTo>
                <a:lnTo>
                  <a:pt x="69" y="38"/>
                </a:lnTo>
                <a:lnTo>
                  <a:pt x="65" y="38"/>
                </a:lnTo>
                <a:lnTo>
                  <a:pt x="56" y="38"/>
                </a:lnTo>
                <a:lnTo>
                  <a:pt x="56" y="18"/>
                </a:lnTo>
                <a:lnTo>
                  <a:pt x="92" y="18"/>
                </a:lnTo>
                <a:lnTo>
                  <a:pt x="92" y="263"/>
                </a:lnTo>
                <a:close/>
              </a:path>
            </a:pathLst>
          </a:custGeom>
          <a:solidFill>
            <a:srgbClr val="ED2E65"/>
          </a:solidFill>
          <a:ln w="9525">
            <a:noFill/>
            <a:round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>
              <a:latin typeface="+mn-ea"/>
              <a:ea typeface="+mn-ea"/>
            </a:endParaRPr>
          </a:p>
        </p:txBody>
      </p:sp>
      <p:grpSp>
        <p:nvGrpSpPr>
          <p:cNvPr id="86" name="Group 115"/>
          <p:cNvGrpSpPr/>
          <p:nvPr/>
        </p:nvGrpSpPr>
        <p:grpSpPr>
          <a:xfrm>
            <a:off x="9973111" y="1976117"/>
            <a:ext cx="646533" cy="541333"/>
            <a:chOff x="2951142" y="2589225"/>
            <a:chExt cx="468313" cy="392113"/>
          </a:xfrm>
          <a:solidFill>
            <a:srgbClr val="ED2E65"/>
          </a:solidFill>
        </p:grpSpPr>
        <p:sp>
          <p:nvSpPr>
            <p:cNvPr id="87" name="Freeform 13"/>
            <p:cNvSpPr>
              <a:spLocks noEditPoints="1"/>
            </p:cNvSpPr>
            <p:nvPr/>
          </p:nvSpPr>
          <p:spPr bwMode="auto">
            <a:xfrm>
              <a:off x="2951142" y="2646375"/>
              <a:ext cx="284163" cy="284163"/>
            </a:xfrm>
            <a:custGeom>
              <a:avLst/>
              <a:gdLst/>
              <a:ahLst/>
              <a:cxnLst>
                <a:cxn ang="0">
                  <a:pos x="208" y="331"/>
                </a:cxn>
                <a:cxn ang="0">
                  <a:pos x="239" y="322"/>
                </a:cxn>
                <a:cxn ang="0">
                  <a:pos x="286" y="326"/>
                </a:cxn>
                <a:cxn ang="0">
                  <a:pos x="307" y="267"/>
                </a:cxn>
                <a:cxn ang="0">
                  <a:pos x="328" y="223"/>
                </a:cxn>
                <a:cxn ang="0">
                  <a:pos x="359" y="150"/>
                </a:cxn>
                <a:cxn ang="0">
                  <a:pos x="328" y="136"/>
                </a:cxn>
                <a:cxn ang="0">
                  <a:pos x="307" y="91"/>
                </a:cxn>
                <a:cxn ang="0">
                  <a:pos x="267" y="51"/>
                </a:cxn>
                <a:cxn ang="0">
                  <a:pos x="239" y="37"/>
                </a:cxn>
                <a:cxn ang="0">
                  <a:pos x="208" y="0"/>
                </a:cxn>
                <a:cxn ang="0">
                  <a:pos x="179" y="65"/>
                </a:cxn>
                <a:cxn ang="0">
                  <a:pos x="213" y="70"/>
                </a:cxn>
                <a:cxn ang="0">
                  <a:pos x="244" y="85"/>
                </a:cxn>
                <a:cxn ang="0">
                  <a:pos x="267" y="106"/>
                </a:cxn>
                <a:cxn ang="0">
                  <a:pos x="284" y="134"/>
                </a:cxn>
                <a:cxn ang="0">
                  <a:pos x="293" y="168"/>
                </a:cxn>
                <a:cxn ang="0">
                  <a:pos x="293" y="191"/>
                </a:cxn>
                <a:cxn ang="0">
                  <a:pos x="284" y="223"/>
                </a:cxn>
                <a:cxn ang="0">
                  <a:pos x="267" y="252"/>
                </a:cxn>
                <a:cxn ang="0">
                  <a:pos x="244" y="274"/>
                </a:cxn>
                <a:cxn ang="0">
                  <a:pos x="213" y="289"/>
                </a:cxn>
                <a:cxn ang="0">
                  <a:pos x="179" y="294"/>
                </a:cxn>
                <a:cxn ang="0">
                  <a:pos x="32" y="286"/>
                </a:cxn>
                <a:cxn ang="0">
                  <a:pos x="92" y="307"/>
                </a:cxn>
                <a:cxn ang="0">
                  <a:pos x="135" y="327"/>
                </a:cxn>
                <a:cxn ang="0">
                  <a:pos x="179" y="358"/>
                </a:cxn>
                <a:cxn ang="0">
                  <a:pos x="179" y="294"/>
                </a:cxn>
                <a:cxn ang="0">
                  <a:pos x="145" y="289"/>
                </a:cxn>
                <a:cxn ang="0">
                  <a:pos x="115" y="274"/>
                </a:cxn>
                <a:cxn ang="0">
                  <a:pos x="92" y="252"/>
                </a:cxn>
                <a:cxn ang="0">
                  <a:pos x="74" y="223"/>
                </a:cxn>
                <a:cxn ang="0">
                  <a:pos x="66" y="191"/>
                </a:cxn>
                <a:cxn ang="0">
                  <a:pos x="66" y="168"/>
                </a:cxn>
                <a:cxn ang="0">
                  <a:pos x="74" y="134"/>
                </a:cxn>
                <a:cxn ang="0">
                  <a:pos x="92" y="106"/>
                </a:cxn>
                <a:cxn ang="0">
                  <a:pos x="115" y="85"/>
                </a:cxn>
                <a:cxn ang="0">
                  <a:pos x="145" y="70"/>
                </a:cxn>
                <a:cxn ang="0">
                  <a:pos x="179" y="65"/>
                </a:cxn>
                <a:cxn ang="0">
                  <a:pos x="179" y="0"/>
                </a:cxn>
                <a:cxn ang="0">
                  <a:pos x="151" y="27"/>
                </a:cxn>
                <a:cxn ang="0">
                  <a:pos x="105" y="43"/>
                </a:cxn>
                <a:cxn ang="0">
                  <a:pos x="32" y="72"/>
                </a:cxn>
                <a:cxn ang="0">
                  <a:pos x="43" y="105"/>
                </a:cxn>
                <a:cxn ang="0">
                  <a:pos x="27" y="150"/>
                </a:cxn>
                <a:cxn ang="0">
                  <a:pos x="27" y="207"/>
                </a:cxn>
                <a:cxn ang="0">
                  <a:pos x="36" y="238"/>
                </a:cxn>
                <a:cxn ang="0">
                  <a:pos x="52" y="267"/>
                </a:cxn>
              </a:cxnLst>
              <a:rect l="0" t="0" r="r" b="b"/>
              <a:pathLst>
                <a:path w="359" h="358">
                  <a:moveTo>
                    <a:pt x="179" y="358"/>
                  </a:moveTo>
                  <a:lnTo>
                    <a:pt x="208" y="358"/>
                  </a:lnTo>
                  <a:lnTo>
                    <a:pt x="208" y="331"/>
                  </a:lnTo>
                  <a:lnTo>
                    <a:pt x="208" y="331"/>
                  </a:lnTo>
                  <a:lnTo>
                    <a:pt x="224" y="327"/>
                  </a:lnTo>
                  <a:lnTo>
                    <a:pt x="239" y="322"/>
                  </a:lnTo>
                  <a:lnTo>
                    <a:pt x="254" y="315"/>
                  </a:lnTo>
                  <a:lnTo>
                    <a:pt x="267" y="307"/>
                  </a:lnTo>
                  <a:lnTo>
                    <a:pt x="286" y="326"/>
                  </a:lnTo>
                  <a:lnTo>
                    <a:pt x="326" y="286"/>
                  </a:lnTo>
                  <a:lnTo>
                    <a:pt x="307" y="267"/>
                  </a:lnTo>
                  <a:lnTo>
                    <a:pt x="307" y="267"/>
                  </a:lnTo>
                  <a:lnTo>
                    <a:pt x="315" y="253"/>
                  </a:lnTo>
                  <a:lnTo>
                    <a:pt x="323" y="238"/>
                  </a:lnTo>
                  <a:lnTo>
                    <a:pt x="328" y="223"/>
                  </a:lnTo>
                  <a:lnTo>
                    <a:pt x="331" y="207"/>
                  </a:lnTo>
                  <a:lnTo>
                    <a:pt x="359" y="207"/>
                  </a:lnTo>
                  <a:lnTo>
                    <a:pt x="359" y="150"/>
                  </a:lnTo>
                  <a:lnTo>
                    <a:pt x="331" y="150"/>
                  </a:lnTo>
                  <a:lnTo>
                    <a:pt x="331" y="150"/>
                  </a:lnTo>
                  <a:lnTo>
                    <a:pt x="328" y="136"/>
                  </a:lnTo>
                  <a:lnTo>
                    <a:pt x="323" y="119"/>
                  </a:lnTo>
                  <a:lnTo>
                    <a:pt x="315" y="105"/>
                  </a:lnTo>
                  <a:lnTo>
                    <a:pt x="307" y="91"/>
                  </a:lnTo>
                  <a:lnTo>
                    <a:pt x="326" y="72"/>
                  </a:lnTo>
                  <a:lnTo>
                    <a:pt x="286" y="33"/>
                  </a:lnTo>
                  <a:lnTo>
                    <a:pt x="267" y="51"/>
                  </a:lnTo>
                  <a:lnTo>
                    <a:pt x="267" y="51"/>
                  </a:lnTo>
                  <a:lnTo>
                    <a:pt x="254" y="43"/>
                  </a:lnTo>
                  <a:lnTo>
                    <a:pt x="239" y="37"/>
                  </a:lnTo>
                  <a:lnTo>
                    <a:pt x="224" y="30"/>
                  </a:lnTo>
                  <a:lnTo>
                    <a:pt x="208" y="27"/>
                  </a:lnTo>
                  <a:lnTo>
                    <a:pt x="208" y="0"/>
                  </a:lnTo>
                  <a:lnTo>
                    <a:pt x="179" y="0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90" y="65"/>
                  </a:lnTo>
                  <a:lnTo>
                    <a:pt x="203" y="68"/>
                  </a:lnTo>
                  <a:lnTo>
                    <a:pt x="213" y="70"/>
                  </a:lnTo>
                  <a:lnTo>
                    <a:pt x="224" y="74"/>
                  </a:lnTo>
                  <a:lnTo>
                    <a:pt x="234" y="79"/>
                  </a:lnTo>
                  <a:lnTo>
                    <a:pt x="244" y="85"/>
                  </a:lnTo>
                  <a:lnTo>
                    <a:pt x="252" y="91"/>
                  </a:lnTo>
                  <a:lnTo>
                    <a:pt x="260" y="98"/>
                  </a:lnTo>
                  <a:lnTo>
                    <a:pt x="267" y="106"/>
                  </a:lnTo>
                  <a:lnTo>
                    <a:pt x="275" y="116"/>
                  </a:lnTo>
                  <a:lnTo>
                    <a:pt x="279" y="124"/>
                  </a:lnTo>
                  <a:lnTo>
                    <a:pt x="284" y="134"/>
                  </a:lnTo>
                  <a:lnTo>
                    <a:pt x="288" y="145"/>
                  </a:lnTo>
                  <a:lnTo>
                    <a:pt x="292" y="157"/>
                  </a:lnTo>
                  <a:lnTo>
                    <a:pt x="293" y="168"/>
                  </a:lnTo>
                  <a:lnTo>
                    <a:pt x="293" y="179"/>
                  </a:lnTo>
                  <a:lnTo>
                    <a:pt x="293" y="179"/>
                  </a:lnTo>
                  <a:lnTo>
                    <a:pt x="293" y="191"/>
                  </a:lnTo>
                  <a:lnTo>
                    <a:pt x="292" y="202"/>
                  </a:lnTo>
                  <a:lnTo>
                    <a:pt x="288" y="213"/>
                  </a:lnTo>
                  <a:lnTo>
                    <a:pt x="284" y="223"/>
                  </a:lnTo>
                  <a:lnTo>
                    <a:pt x="279" y="233"/>
                  </a:lnTo>
                  <a:lnTo>
                    <a:pt x="275" y="243"/>
                  </a:lnTo>
                  <a:lnTo>
                    <a:pt x="267" y="252"/>
                  </a:lnTo>
                  <a:lnTo>
                    <a:pt x="260" y="260"/>
                  </a:lnTo>
                  <a:lnTo>
                    <a:pt x="252" y="268"/>
                  </a:lnTo>
                  <a:lnTo>
                    <a:pt x="244" y="274"/>
                  </a:lnTo>
                  <a:lnTo>
                    <a:pt x="234" y="280"/>
                  </a:lnTo>
                  <a:lnTo>
                    <a:pt x="224" y="285"/>
                  </a:lnTo>
                  <a:lnTo>
                    <a:pt x="213" y="289"/>
                  </a:lnTo>
                  <a:lnTo>
                    <a:pt x="203" y="291"/>
                  </a:lnTo>
                  <a:lnTo>
                    <a:pt x="190" y="293"/>
                  </a:lnTo>
                  <a:lnTo>
                    <a:pt x="179" y="294"/>
                  </a:lnTo>
                  <a:lnTo>
                    <a:pt x="179" y="358"/>
                  </a:lnTo>
                  <a:close/>
                  <a:moveTo>
                    <a:pt x="52" y="267"/>
                  </a:moveTo>
                  <a:lnTo>
                    <a:pt x="32" y="286"/>
                  </a:lnTo>
                  <a:lnTo>
                    <a:pt x="73" y="326"/>
                  </a:lnTo>
                  <a:lnTo>
                    <a:pt x="92" y="307"/>
                  </a:lnTo>
                  <a:lnTo>
                    <a:pt x="92" y="307"/>
                  </a:lnTo>
                  <a:lnTo>
                    <a:pt x="105" y="315"/>
                  </a:lnTo>
                  <a:lnTo>
                    <a:pt x="120" y="322"/>
                  </a:lnTo>
                  <a:lnTo>
                    <a:pt x="135" y="327"/>
                  </a:lnTo>
                  <a:lnTo>
                    <a:pt x="151" y="331"/>
                  </a:lnTo>
                  <a:lnTo>
                    <a:pt x="151" y="358"/>
                  </a:lnTo>
                  <a:lnTo>
                    <a:pt x="179" y="358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79" y="294"/>
                  </a:lnTo>
                  <a:lnTo>
                    <a:pt x="168" y="293"/>
                  </a:lnTo>
                  <a:lnTo>
                    <a:pt x="156" y="291"/>
                  </a:lnTo>
                  <a:lnTo>
                    <a:pt x="145" y="289"/>
                  </a:lnTo>
                  <a:lnTo>
                    <a:pt x="135" y="285"/>
                  </a:lnTo>
                  <a:lnTo>
                    <a:pt x="125" y="280"/>
                  </a:lnTo>
                  <a:lnTo>
                    <a:pt x="115" y="274"/>
                  </a:lnTo>
                  <a:lnTo>
                    <a:pt x="106" y="268"/>
                  </a:lnTo>
                  <a:lnTo>
                    <a:pt x="99" y="260"/>
                  </a:lnTo>
                  <a:lnTo>
                    <a:pt x="92" y="252"/>
                  </a:lnTo>
                  <a:lnTo>
                    <a:pt x="84" y="243"/>
                  </a:lnTo>
                  <a:lnTo>
                    <a:pt x="79" y="233"/>
                  </a:lnTo>
                  <a:lnTo>
                    <a:pt x="74" y="223"/>
                  </a:lnTo>
                  <a:lnTo>
                    <a:pt x="71" y="213"/>
                  </a:lnTo>
                  <a:lnTo>
                    <a:pt x="67" y="202"/>
                  </a:lnTo>
                  <a:lnTo>
                    <a:pt x="66" y="191"/>
                  </a:lnTo>
                  <a:lnTo>
                    <a:pt x="64" y="179"/>
                  </a:lnTo>
                  <a:lnTo>
                    <a:pt x="64" y="179"/>
                  </a:lnTo>
                  <a:lnTo>
                    <a:pt x="66" y="168"/>
                  </a:lnTo>
                  <a:lnTo>
                    <a:pt x="67" y="157"/>
                  </a:lnTo>
                  <a:lnTo>
                    <a:pt x="71" y="145"/>
                  </a:lnTo>
                  <a:lnTo>
                    <a:pt x="74" y="134"/>
                  </a:lnTo>
                  <a:lnTo>
                    <a:pt x="79" y="124"/>
                  </a:lnTo>
                  <a:lnTo>
                    <a:pt x="84" y="116"/>
                  </a:lnTo>
                  <a:lnTo>
                    <a:pt x="92" y="106"/>
                  </a:lnTo>
                  <a:lnTo>
                    <a:pt x="99" y="98"/>
                  </a:lnTo>
                  <a:lnTo>
                    <a:pt x="106" y="91"/>
                  </a:lnTo>
                  <a:lnTo>
                    <a:pt x="115" y="85"/>
                  </a:lnTo>
                  <a:lnTo>
                    <a:pt x="125" y="79"/>
                  </a:lnTo>
                  <a:lnTo>
                    <a:pt x="135" y="74"/>
                  </a:lnTo>
                  <a:lnTo>
                    <a:pt x="145" y="70"/>
                  </a:lnTo>
                  <a:lnTo>
                    <a:pt x="156" y="68"/>
                  </a:lnTo>
                  <a:lnTo>
                    <a:pt x="168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65"/>
                  </a:lnTo>
                  <a:lnTo>
                    <a:pt x="179" y="0"/>
                  </a:lnTo>
                  <a:lnTo>
                    <a:pt x="151" y="0"/>
                  </a:lnTo>
                  <a:lnTo>
                    <a:pt x="151" y="27"/>
                  </a:lnTo>
                  <a:lnTo>
                    <a:pt x="151" y="27"/>
                  </a:lnTo>
                  <a:lnTo>
                    <a:pt x="135" y="30"/>
                  </a:lnTo>
                  <a:lnTo>
                    <a:pt x="120" y="37"/>
                  </a:lnTo>
                  <a:lnTo>
                    <a:pt x="105" y="43"/>
                  </a:lnTo>
                  <a:lnTo>
                    <a:pt x="92" y="51"/>
                  </a:lnTo>
                  <a:lnTo>
                    <a:pt x="73" y="33"/>
                  </a:lnTo>
                  <a:lnTo>
                    <a:pt x="32" y="72"/>
                  </a:lnTo>
                  <a:lnTo>
                    <a:pt x="52" y="91"/>
                  </a:lnTo>
                  <a:lnTo>
                    <a:pt x="52" y="91"/>
                  </a:lnTo>
                  <a:lnTo>
                    <a:pt x="43" y="105"/>
                  </a:lnTo>
                  <a:lnTo>
                    <a:pt x="36" y="119"/>
                  </a:lnTo>
                  <a:lnTo>
                    <a:pt x="31" y="136"/>
                  </a:lnTo>
                  <a:lnTo>
                    <a:pt x="27" y="150"/>
                  </a:lnTo>
                  <a:lnTo>
                    <a:pt x="0" y="150"/>
                  </a:lnTo>
                  <a:lnTo>
                    <a:pt x="0" y="207"/>
                  </a:lnTo>
                  <a:lnTo>
                    <a:pt x="27" y="207"/>
                  </a:lnTo>
                  <a:lnTo>
                    <a:pt x="27" y="207"/>
                  </a:lnTo>
                  <a:lnTo>
                    <a:pt x="31" y="223"/>
                  </a:lnTo>
                  <a:lnTo>
                    <a:pt x="36" y="238"/>
                  </a:lnTo>
                  <a:lnTo>
                    <a:pt x="43" y="253"/>
                  </a:lnTo>
                  <a:lnTo>
                    <a:pt x="52" y="267"/>
                  </a:lnTo>
                  <a:lnTo>
                    <a:pt x="52" y="26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8" name="Freeform 14"/>
            <p:cNvSpPr>
              <a:spLocks noEditPoints="1"/>
            </p:cNvSpPr>
            <p:nvPr/>
          </p:nvSpPr>
          <p:spPr bwMode="auto">
            <a:xfrm>
              <a:off x="3233717" y="2798775"/>
              <a:ext cx="182563" cy="182563"/>
            </a:xfrm>
            <a:custGeom>
              <a:avLst/>
              <a:gdLst/>
              <a:ahLst/>
              <a:cxnLst>
                <a:cxn ang="0">
                  <a:pos x="131" y="20"/>
                </a:cxn>
                <a:cxn ang="0">
                  <a:pos x="152" y="6"/>
                </a:cxn>
                <a:cxn ang="0">
                  <a:pos x="183" y="21"/>
                </a:cxn>
                <a:cxn ang="0">
                  <a:pos x="179" y="42"/>
                </a:cxn>
                <a:cxn ang="0">
                  <a:pos x="198" y="64"/>
                </a:cxn>
                <a:cxn ang="0">
                  <a:pos x="219" y="64"/>
                </a:cxn>
                <a:cxn ang="0">
                  <a:pos x="230" y="97"/>
                </a:cxn>
                <a:cxn ang="0">
                  <a:pos x="213" y="109"/>
                </a:cxn>
                <a:cxn ang="0">
                  <a:pos x="210" y="137"/>
                </a:cxn>
                <a:cxn ang="0">
                  <a:pos x="225" y="152"/>
                </a:cxn>
                <a:cxn ang="0">
                  <a:pos x="210" y="183"/>
                </a:cxn>
                <a:cxn ang="0">
                  <a:pos x="189" y="179"/>
                </a:cxn>
                <a:cxn ang="0">
                  <a:pos x="167" y="198"/>
                </a:cxn>
                <a:cxn ang="0">
                  <a:pos x="167" y="220"/>
                </a:cxn>
                <a:cxn ang="0">
                  <a:pos x="135" y="230"/>
                </a:cxn>
                <a:cxn ang="0">
                  <a:pos x="123" y="213"/>
                </a:cxn>
                <a:cxn ang="0">
                  <a:pos x="115" y="163"/>
                </a:cxn>
                <a:cxn ang="0">
                  <a:pos x="136" y="158"/>
                </a:cxn>
                <a:cxn ang="0">
                  <a:pos x="153" y="144"/>
                </a:cxn>
                <a:cxn ang="0">
                  <a:pos x="161" y="131"/>
                </a:cxn>
                <a:cxn ang="0">
                  <a:pos x="161" y="103"/>
                </a:cxn>
                <a:cxn ang="0">
                  <a:pos x="147" y="80"/>
                </a:cxn>
                <a:cxn ang="0">
                  <a:pos x="130" y="71"/>
                </a:cxn>
                <a:cxn ang="0">
                  <a:pos x="115" y="19"/>
                </a:cxn>
                <a:cxn ang="0">
                  <a:pos x="11" y="167"/>
                </a:cxn>
                <a:cxn ang="0">
                  <a:pos x="1" y="135"/>
                </a:cxn>
                <a:cxn ang="0">
                  <a:pos x="19" y="123"/>
                </a:cxn>
                <a:cxn ang="0">
                  <a:pos x="20" y="94"/>
                </a:cxn>
                <a:cxn ang="0">
                  <a:pos x="5" y="79"/>
                </a:cxn>
                <a:cxn ang="0">
                  <a:pos x="21" y="48"/>
                </a:cxn>
                <a:cxn ang="0">
                  <a:pos x="42" y="52"/>
                </a:cxn>
                <a:cxn ang="0">
                  <a:pos x="63" y="34"/>
                </a:cxn>
                <a:cxn ang="0">
                  <a:pos x="63" y="12"/>
                </a:cxn>
                <a:cxn ang="0">
                  <a:pos x="97" y="1"/>
                </a:cxn>
                <a:cxn ang="0">
                  <a:pos x="109" y="19"/>
                </a:cxn>
                <a:cxn ang="0">
                  <a:pos x="115" y="68"/>
                </a:cxn>
                <a:cxn ang="0">
                  <a:pos x="94" y="73"/>
                </a:cxn>
                <a:cxn ang="0">
                  <a:pos x="78" y="88"/>
                </a:cxn>
                <a:cxn ang="0">
                  <a:pos x="71" y="100"/>
                </a:cxn>
                <a:cxn ang="0">
                  <a:pos x="71" y="129"/>
                </a:cxn>
                <a:cxn ang="0">
                  <a:pos x="84" y="151"/>
                </a:cxn>
                <a:cxn ang="0">
                  <a:pos x="100" y="161"/>
                </a:cxn>
                <a:cxn ang="0">
                  <a:pos x="115" y="213"/>
                </a:cxn>
                <a:cxn ang="0">
                  <a:pos x="84" y="208"/>
                </a:cxn>
                <a:cxn ang="0">
                  <a:pos x="68" y="221"/>
                </a:cxn>
                <a:cxn ang="0">
                  <a:pos x="40" y="203"/>
                </a:cxn>
                <a:cxn ang="0">
                  <a:pos x="45" y="183"/>
                </a:cxn>
                <a:cxn ang="0">
                  <a:pos x="29" y="160"/>
                </a:cxn>
              </a:cxnLst>
              <a:rect l="0" t="0" r="r" b="b"/>
              <a:pathLst>
                <a:path w="231" h="231">
                  <a:moveTo>
                    <a:pt x="115" y="19"/>
                  </a:moveTo>
                  <a:lnTo>
                    <a:pt x="115" y="19"/>
                  </a:lnTo>
                  <a:lnTo>
                    <a:pt x="131" y="20"/>
                  </a:lnTo>
                  <a:lnTo>
                    <a:pt x="146" y="24"/>
                  </a:lnTo>
                  <a:lnTo>
                    <a:pt x="152" y="6"/>
                  </a:lnTo>
                  <a:lnTo>
                    <a:pt x="152" y="6"/>
                  </a:lnTo>
                  <a:lnTo>
                    <a:pt x="163" y="10"/>
                  </a:lnTo>
                  <a:lnTo>
                    <a:pt x="173" y="15"/>
                  </a:lnTo>
                  <a:lnTo>
                    <a:pt x="183" y="21"/>
                  </a:lnTo>
                  <a:lnTo>
                    <a:pt x="192" y="29"/>
                  </a:lnTo>
                  <a:lnTo>
                    <a:pt x="179" y="42"/>
                  </a:lnTo>
                  <a:lnTo>
                    <a:pt x="179" y="42"/>
                  </a:lnTo>
                  <a:lnTo>
                    <a:pt x="187" y="48"/>
                  </a:lnTo>
                  <a:lnTo>
                    <a:pt x="193" y="56"/>
                  </a:lnTo>
                  <a:lnTo>
                    <a:pt x="198" y="64"/>
                  </a:lnTo>
                  <a:lnTo>
                    <a:pt x="203" y="72"/>
                  </a:lnTo>
                  <a:lnTo>
                    <a:pt x="219" y="64"/>
                  </a:lnTo>
                  <a:lnTo>
                    <a:pt x="219" y="64"/>
                  </a:lnTo>
                  <a:lnTo>
                    <a:pt x="224" y="74"/>
                  </a:lnTo>
                  <a:lnTo>
                    <a:pt x="228" y="85"/>
                  </a:lnTo>
                  <a:lnTo>
                    <a:pt x="230" y="97"/>
                  </a:lnTo>
                  <a:lnTo>
                    <a:pt x="231" y="108"/>
                  </a:lnTo>
                  <a:lnTo>
                    <a:pt x="213" y="109"/>
                  </a:lnTo>
                  <a:lnTo>
                    <a:pt x="213" y="109"/>
                  </a:lnTo>
                  <a:lnTo>
                    <a:pt x="213" y="119"/>
                  </a:lnTo>
                  <a:lnTo>
                    <a:pt x="213" y="127"/>
                  </a:lnTo>
                  <a:lnTo>
                    <a:pt x="210" y="137"/>
                  </a:lnTo>
                  <a:lnTo>
                    <a:pt x="208" y="147"/>
                  </a:lnTo>
                  <a:lnTo>
                    <a:pt x="225" y="152"/>
                  </a:lnTo>
                  <a:lnTo>
                    <a:pt x="225" y="152"/>
                  </a:lnTo>
                  <a:lnTo>
                    <a:pt x="221" y="163"/>
                  </a:lnTo>
                  <a:lnTo>
                    <a:pt x="217" y="173"/>
                  </a:lnTo>
                  <a:lnTo>
                    <a:pt x="210" y="183"/>
                  </a:lnTo>
                  <a:lnTo>
                    <a:pt x="203" y="192"/>
                  </a:lnTo>
                  <a:lnTo>
                    <a:pt x="189" y="179"/>
                  </a:lnTo>
                  <a:lnTo>
                    <a:pt x="189" y="179"/>
                  </a:lnTo>
                  <a:lnTo>
                    <a:pt x="183" y="187"/>
                  </a:lnTo>
                  <a:lnTo>
                    <a:pt x="176" y="193"/>
                  </a:lnTo>
                  <a:lnTo>
                    <a:pt x="167" y="198"/>
                  </a:lnTo>
                  <a:lnTo>
                    <a:pt x="160" y="203"/>
                  </a:lnTo>
                  <a:lnTo>
                    <a:pt x="167" y="220"/>
                  </a:lnTo>
                  <a:lnTo>
                    <a:pt x="167" y="220"/>
                  </a:lnTo>
                  <a:lnTo>
                    <a:pt x="157" y="224"/>
                  </a:lnTo>
                  <a:lnTo>
                    <a:pt x="146" y="228"/>
                  </a:lnTo>
                  <a:lnTo>
                    <a:pt x="135" y="230"/>
                  </a:lnTo>
                  <a:lnTo>
                    <a:pt x="124" y="231"/>
                  </a:lnTo>
                  <a:lnTo>
                    <a:pt x="123" y="213"/>
                  </a:lnTo>
                  <a:lnTo>
                    <a:pt x="123" y="213"/>
                  </a:lnTo>
                  <a:lnTo>
                    <a:pt x="115" y="21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23" y="162"/>
                  </a:lnTo>
                  <a:lnTo>
                    <a:pt x="130" y="161"/>
                  </a:lnTo>
                  <a:lnTo>
                    <a:pt x="136" y="158"/>
                  </a:lnTo>
                  <a:lnTo>
                    <a:pt x="144" y="155"/>
                  </a:lnTo>
                  <a:lnTo>
                    <a:pt x="149" y="150"/>
                  </a:lnTo>
                  <a:lnTo>
                    <a:pt x="153" y="144"/>
                  </a:lnTo>
                  <a:lnTo>
                    <a:pt x="157" y="137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62" y="121"/>
                  </a:lnTo>
                  <a:lnTo>
                    <a:pt x="162" y="113"/>
                  </a:lnTo>
                  <a:lnTo>
                    <a:pt x="161" y="103"/>
                  </a:lnTo>
                  <a:lnTo>
                    <a:pt x="158" y="94"/>
                  </a:lnTo>
                  <a:lnTo>
                    <a:pt x="153" y="87"/>
                  </a:lnTo>
                  <a:lnTo>
                    <a:pt x="147" y="80"/>
                  </a:lnTo>
                  <a:lnTo>
                    <a:pt x="140" y="74"/>
                  </a:lnTo>
                  <a:lnTo>
                    <a:pt x="130" y="71"/>
                  </a:lnTo>
                  <a:lnTo>
                    <a:pt x="130" y="71"/>
                  </a:lnTo>
                  <a:lnTo>
                    <a:pt x="123" y="69"/>
                  </a:lnTo>
                  <a:lnTo>
                    <a:pt x="115" y="68"/>
                  </a:lnTo>
                  <a:lnTo>
                    <a:pt x="115" y="19"/>
                  </a:lnTo>
                  <a:close/>
                  <a:moveTo>
                    <a:pt x="29" y="160"/>
                  </a:moveTo>
                  <a:lnTo>
                    <a:pt x="11" y="167"/>
                  </a:lnTo>
                  <a:lnTo>
                    <a:pt x="11" y="167"/>
                  </a:lnTo>
                  <a:lnTo>
                    <a:pt x="8" y="157"/>
                  </a:lnTo>
                  <a:lnTo>
                    <a:pt x="4" y="146"/>
                  </a:lnTo>
                  <a:lnTo>
                    <a:pt x="1" y="135"/>
                  </a:lnTo>
                  <a:lnTo>
                    <a:pt x="0" y="124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7" y="114"/>
                  </a:lnTo>
                  <a:lnTo>
                    <a:pt x="19" y="104"/>
                  </a:lnTo>
                  <a:lnTo>
                    <a:pt x="20" y="94"/>
                  </a:lnTo>
                  <a:lnTo>
                    <a:pt x="24" y="85"/>
                  </a:lnTo>
                  <a:lnTo>
                    <a:pt x="5" y="79"/>
                  </a:lnTo>
                  <a:lnTo>
                    <a:pt x="5" y="79"/>
                  </a:lnTo>
                  <a:lnTo>
                    <a:pt x="10" y="68"/>
                  </a:lnTo>
                  <a:lnTo>
                    <a:pt x="15" y="58"/>
                  </a:lnTo>
                  <a:lnTo>
                    <a:pt x="21" y="48"/>
                  </a:lnTo>
                  <a:lnTo>
                    <a:pt x="29" y="40"/>
                  </a:lnTo>
                  <a:lnTo>
                    <a:pt x="42" y="52"/>
                  </a:lnTo>
                  <a:lnTo>
                    <a:pt x="42" y="52"/>
                  </a:lnTo>
                  <a:lnTo>
                    <a:pt x="48" y="45"/>
                  </a:lnTo>
                  <a:lnTo>
                    <a:pt x="56" y="38"/>
                  </a:lnTo>
                  <a:lnTo>
                    <a:pt x="63" y="34"/>
                  </a:lnTo>
                  <a:lnTo>
                    <a:pt x="72" y="29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74" y="8"/>
                  </a:lnTo>
                  <a:lnTo>
                    <a:pt x="85" y="4"/>
                  </a:lnTo>
                  <a:lnTo>
                    <a:pt x="97" y="1"/>
                  </a:lnTo>
                  <a:lnTo>
                    <a:pt x="108" y="0"/>
                  </a:lnTo>
                  <a:lnTo>
                    <a:pt x="109" y="19"/>
                  </a:lnTo>
                  <a:lnTo>
                    <a:pt x="109" y="19"/>
                  </a:lnTo>
                  <a:lnTo>
                    <a:pt x="115" y="19"/>
                  </a:lnTo>
                  <a:lnTo>
                    <a:pt x="115" y="68"/>
                  </a:lnTo>
                  <a:lnTo>
                    <a:pt x="115" y="68"/>
                  </a:lnTo>
                  <a:lnTo>
                    <a:pt x="108" y="69"/>
                  </a:lnTo>
                  <a:lnTo>
                    <a:pt x="102" y="71"/>
                  </a:lnTo>
                  <a:lnTo>
                    <a:pt x="94" y="73"/>
                  </a:lnTo>
                  <a:lnTo>
                    <a:pt x="88" y="77"/>
                  </a:lnTo>
                  <a:lnTo>
                    <a:pt x="83" y="82"/>
                  </a:lnTo>
                  <a:lnTo>
                    <a:pt x="78" y="88"/>
                  </a:lnTo>
                  <a:lnTo>
                    <a:pt x="74" y="94"/>
                  </a:lnTo>
                  <a:lnTo>
                    <a:pt x="71" y="100"/>
                  </a:lnTo>
                  <a:lnTo>
                    <a:pt x="71" y="100"/>
                  </a:lnTo>
                  <a:lnTo>
                    <a:pt x="68" y="110"/>
                  </a:lnTo>
                  <a:lnTo>
                    <a:pt x="68" y="120"/>
                  </a:lnTo>
                  <a:lnTo>
                    <a:pt x="71" y="129"/>
                  </a:lnTo>
                  <a:lnTo>
                    <a:pt x="73" y="137"/>
                  </a:lnTo>
                  <a:lnTo>
                    <a:pt x="78" y="145"/>
                  </a:lnTo>
                  <a:lnTo>
                    <a:pt x="84" y="151"/>
                  </a:lnTo>
                  <a:lnTo>
                    <a:pt x="92" y="157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108" y="162"/>
                  </a:lnTo>
                  <a:lnTo>
                    <a:pt x="115" y="16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00" y="212"/>
                  </a:lnTo>
                  <a:lnTo>
                    <a:pt x="84" y="208"/>
                  </a:lnTo>
                  <a:lnTo>
                    <a:pt x="79" y="226"/>
                  </a:lnTo>
                  <a:lnTo>
                    <a:pt x="79" y="226"/>
                  </a:lnTo>
                  <a:lnTo>
                    <a:pt x="68" y="221"/>
                  </a:lnTo>
                  <a:lnTo>
                    <a:pt x="58" y="216"/>
                  </a:lnTo>
                  <a:lnTo>
                    <a:pt x="48" y="210"/>
                  </a:lnTo>
                  <a:lnTo>
                    <a:pt x="40" y="203"/>
                  </a:lnTo>
                  <a:lnTo>
                    <a:pt x="52" y="189"/>
                  </a:lnTo>
                  <a:lnTo>
                    <a:pt x="52" y="189"/>
                  </a:lnTo>
                  <a:lnTo>
                    <a:pt x="45" y="183"/>
                  </a:lnTo>
                  <a:lnTo>
                    <a:pt x="38" y="176"/>
                  </a:lnTo>
                  <a:lnTo>
                    <a:pt x="34" y="168"/>
                  </a:lnTo>
                  <a:lnTo>
                    <a:pt x="29" y="160"/>
                  </a:lnTo>
                  <a:lnTo>
                    <a:pt x="29" y="16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89" name="Freeform 15"/>
            <p:cNvSpPr>
              <a:spLocks noEditPoints="1"/>
            </p:cNvSpPr>
            <p:nvPr/>
          </p:nvSpPr>
          <p:spPr bwMode="auto">
            <a:xfrm>
              <a:off x="3228955" y="2589225"/>
              <a:ext cx="190500" cy="190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170" y="10"/>
                </a:cxn>
                <a:cxn ang="0">
                  <a:pos x="163" y="47"/>
                </a:cxn>
                <a:cxn ang="0">
                  <a:pos x="186" y="65"/>
                </a:cxn>
                <a:cxn ang="0">
                  <a:pos x="222" y="53"/>
                </a:cxn>
                <a:cxn ang="0">
                  <a:pos x="234" y="76"/>
                </a:cxn>
                <a:cxn ang="0">
                  <a:pos x="204" y="107"/>
                </a:cxn>
                <a:cxn ang="0">
                  <a:pos x="205" y="127"/>
                </a:cxn>
                <a:cxn ang="0">
                  <a:pos x="236" y="157"/>
                </a:cxn>
                <a:cxn ang="0">
                  <a:pos x="225" y="180"/>
                </a:cxn>
                <a:cxn ang="0">
                  <a:pos x="182" y="178"/>
                </a:cxn>
                <a:cxn ang="0">
                  <a:pos x="168" y="190"/>
                </a:cxn>
                <a:cxn ang="0">
                  <a:pos x="151" y="199"/>
                </a:cxn>
                <a:cxn ang="0">
                  <a:pos x="154" y="236"/>
                </a:cxn>
                <a:cxn ang="0">
                  <a:pos x="121" y="240"/>
                </a:cxn>
                <a:cxn ang="0">
                  <a:pos x="134" y="189"/>
                </a:cxn>
                <a:cxn ang="0">
                  <a:pos x="158" y="179"/>
                </a:cxn>
                <a:cxn ang="0">
                  <a:pos x="184" y="148"/>
                </a:cxn>
                <a:cxn ang="0">
                  <a:pos x="191" y="109"/>
                </a:cxn>
                <a:cxn ang="0">
                  <a:pos x="182" y="85"/>
                </a:cxn>
                <a:cxn ang="0">
                  <a:pos x="160" y="62"/>
                </a:cxn>
                <a:cxn ang="0">
                  <a:pos x="131" y="50"/>
                </a:cxn>
                <a:cxn ang="0">
                  <a:pos x="121" y="34"/>
                </a:cxn>
                <a:cxn ang="0">
                  <a:pos x="121" y="240"/>
                </a:cxn>
                <a:cxn ang="0">
                  <a:pos x="114" y="204"/>
                </a:cxn>
                <a:cxn ang="0">
                  <a:pos x="95" y="200"/>
                </a:cxn>
                <a:cxn ang="0">
                  <a:pos x="60" y="224"/>
                </a:cxn>
                <a:cxn ang="0">
                  <a:pos x="39" y="208"/>
                </a:cxn>
                <a:cxn ang="0">
                  <a:pos x="51" y="167"/>
                </a:cxn>
                <a:cxn ang="0">
                  <a:pos x="42" y="149"/>
                </a:cxn>
                <a:cxn ang="0">
                  <a:pos x="37" y="131"/>
                </a:cxn>
                <a:cxn ang="0">
                  <a:pos x="0" y="122"/>
                </a:cxn>
                <a:cxn ang="0">
                  <a:pos x="6" y="83"/>
                </a:cxn>
                <a:cxn ang="0">
                  <a:pos x="43" y="85"/>
                </a:cxn>
                <a:cxn ang="0">
                  <a:pos x="60" y="62"/>
                </a:cxn>
                <a:cxn ang="0">
                  <a:pos x="42" y="27"/>
                </a:cxn>
                <a:cxn ang="0">
                  <a:pos x="78" y="7"/>
                </a:cxn>
                <a:cxn ang="0">
                  <a:pos x="105" y="37"/>
                </a:cxn>
                <a:cxn ang="0">
                  <a:pos x="121" y="49"/>
                </a:cxn>
                <a:cxn ang="0">
                  <a:pos x="95" y="54"/>
                </a:cxn>
                <a:cxn ang="0">
                  <a:pos x="63" y="79"/>
                </a:cxn>
                <a:cxn ang="0">
                  <a:pos x="51" y="117"/>
                </a:cxn>
                <a:cxn ang="0">
                  <a:pos x="55" y="144"/>
                </a:cxn>
                <a:cxn ang="0">
                  <a:pos x="73" y="172"/>
                </a:cxn>
                <a:cxn ang="0">
                  <a:pos x="100" y="186"/>
                </a:cxn>
                <a:cxn ang="0">
                  <a:pos x="121" y="240"/>
                </a:cxn>
              </a:cxnLst>
              <a:rect l="0" t="0" r="r" b="b"/>
              <a:pathLst>
                <a:path w="240" h="240">
                  <a:moveTo>
                    <a:pt x="128" y="36"/>
                  </a:moveTo>
                  <a:lnTo>
                    <a:pt x="131" y="0"/>
                  </a:lnTo>
                  <a:lnTo>
                    <a:pt x="131" y="0"/>
                  </a:lnTo>
                  <a:lnTo>
                    <a:pt x="145" y="1"/>
                  </a:lnTo>
                  <a:lnTo>
                    <a:pt x="157" y="5"/>
                  </a:lnTo>
                  <a:lnTo>
                    <a:pt x="170" y="10"/>
                  </a:lnTo>
                  <a:lnTo>
                    <a:pt x="182" y="16"/>
                  </a:lnTo>
                  <a:lnTo>
                    <a:pt x="163" y="47"/>
                  </a:lnTo>
                  <a:lnTo>
                    <a:pt x="163" y="47"/>
                  </a:lnTo>
                  <a:lnTo>
                    <a:pt x="172" y="52"/>
                  </a:lnTo>
                  <a:lnTo>
                    <a:pt x="178" y="58"/>
                  </a:lnTo>
                  <a:lnTo>
                    <a:pt x="186" y="65"/>
                  </a:lnTo>
                  <a:lnTo>
                    <a:pt x="191" y="73"/>
                  </a:lnTo>
                  <a:lnTo>
                    <a:pt x="222" y="53"/>
                  </a:lnTo>
                  <a:lnTo>
                    <a:pt x="222" y="53"/>
                  </a:lnTo>
                  <a:lnTo>
                    <a:pt x="228" y="64"/>
                  </a:lnTo>
                  <a:lnTo>
                    <a:pt x="234" y="76"/>
                  </a:lnTo>
                  <a:lnTo>
                    <a:pt x="234" y="76"/>
                  </a:lnTo>
                  <a:lnTo>
                    <a:pt x="238" y="90"/>
                  </a:lnTo>
                  <a:lnTo>
                    <a:pt x="240" y="102"/>
                  </a:lnTo>
                  <a:lnTo>
                    <a:pt x="204" y="107"/>
                  </a:lnTo>
                  <a:lnTo>
                    <a:pt x="204" y="107"/>
                  </a:lnTo>
                  <a:lnTo>
                    <a:pt x="205" y="117"/>
                  </a:lnTo>
                  <a:lnTo>
                    <a:pt x="205" y="127"/>
                  </a:lnTo>
                  <a:lnTo>
                    <a:pt x="204" y="136"/>
                  </a:lnTo>
                  <a:lnTo>
                    <a:pt x="202" y="146"/>
                  </a:lnTo>
                  <a:lnTo>
                    <a:pt x="236" y="157"/>
                  </a:lnTo>
                  <a:lnTo>
                    <a:pt x="236" y="157"/>
                  </a:lnTo>
                  <a:lnTo>
                    <a:pt x="231" y="169"/>
                  </a:lnTo>
                  <a:lnTo>
                    <a:pt x="225" y="180"/>
                  </a:lnTo>
                  <a:lnTo>
                    <a:pt x="218" y="193"/>
                  </a:lnTo>
                  <a:lnTo>
                    <a:pt x="208" y="203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6" y="184"/>
                  </a:lnTo>
                  <a:lnTo>
                    <a:pt x="168" y="190"/>
                  </a:lnTo>
                  <a:lnTo>
                    <a:pt x="160" y="195"/>
                  </a:lnTo>
                  <a:lnTo>
                    <a:pt x="151" y="199"/>
                  </a:lnTo>
                  <a:lnTo>
                    <a:pt x="151" y="199"/>
                  </a:lnTo>
                  <a:lnTo>
                    <a:pt x="163" y="232"/>
                  </a:lnTo>
                  <a:lnTo>
                    <a:pt x="163" y="232"/>
                  </a:lnTo>
                  <a:lnTo>
                    <a:pt x="154" y="236"/>
                  </a:lnTo>
                  <a:lnTo>
                    <a:pt x="142" y="238"/>
                  </a:lnTo>
                  <a:lnTo>
                    <a:pt x="131" y="240"/>
                  </a:lnTo>
                  <a:lnTo>
                    <a:pt x="121" y="240"/>
                  </a:lnTo>
                  <a:lnTo>
                    <a:pt x="121" y="190"/>
                  </a:lnTo>
                  <a:lnTo>
                    <a:pt x="121" y="190"/>
                  </a:lnTo>
                  <a:lnTo>
                    <a:pt x="134" y="189"/>
                  </a:lnTo>
                  <a:lnTo>
                    <a:pt x="146" y="185"/>
                  </a:lnTo>
                  <a:lnTo>
                    <a:pt x="146" y="185"/>
                  </a:lnTo>
                  <a:lnTo>
                    <a:pt x="158" y="179"/>
                  </a:lnTo>
                  <a:lnTo>
                    <a:pt x="170" y="170"/>
                  </a:lnTo>
                  <a:lnTo>
                    <a:pt x="178" y="161"/>
                  </a:lnTo>
                  <a:lnTo>
                    <a:pt x="184" y="148"/>
                  </a:lnTo>
                  <a:lnTo>
                    <a:pt x="189" y="136"/>
                  </a:lnTo>
                  <a:lnTo>
                    <a:pt x="191" y="122"/>
                  </a:lnTo>
                  <a:lnTo>
                    <a:pt x="191" y="109"/>
                  </a:lnTo>
                  <a:lnTo>
                    <a:pt x="187" y="95"/>
                  </a:lnTo>
                  <a:lnTo>
                    <a:pt x="187" y="95"/>
                  </a:lnTo>
                  <a:lnTo>
                    <a:pt x="182" y="85"/>
                  </a:lnTo>
                  <a:lnTo>
                    <a:pt x="176" y="75"/>
                  </a:lnTo>
                  <a:lnTo>
                    <a:pt x="168" y="68"/>
                  </a:lnTo>
                  <a:lnTo>
                    <a:pt x="160" y="62"/>
                  </a:lnTo>
                  <a:lnTo>
                    <a:pt x="151" y="57"/>
                  </a:lnTo>
                  <a:lnTo>
                    <a:pt x="141" y="53"/>
                  </a:lnTo>
                  <a:lnTo>
                    <a:pt x="131" y="50"/>
                  </a:lnTo>
                  <a:lnTo>
                    <a:pt x="121" y="49"/>
                  </a:lnTo>
                  <a:lnTo>
                    <a:pt x="121" y="34"/>
                  </a:lnTo>
                  <a:lnTo>
                    <a:pt x="121" y="34"/>
                  </a:lnTo>
                  <a:lnTo>
                    <a:pt x="128" y="36"/>
                  </a:lnTo>
                  <a:lnTo>
                    <a:pt x="128" y="36"/>
                  </a:lnTo>
                  <a:close/>
                  <a:moveTo>
                    <a:pt x="121" y="240"/>
                  </a:moveTo>
                  <a:lnTo>
                    <a:pt x="121" y="240"/>
                  </a:lnTo>
                  <a:lnTo>
                    <a:pt x="110" y="240"/>
                  </a:lnTo>
                  <a:lnTo>
                    <a:pt x="114" y="204"/>
                  </a:lnTo>
                  <a:lnTo>
                    <a:pt x="114" y="204"/>
                  </a:lnTo>
                  <a:lnTo>
                    <a:pt x="104" y="203"/>
                  </a:lnTo>
                  <a:lnTo>
                    <a:pt x="95" y="200"/>
                  </a:lnTo>
                  <a:lnTo>
                    <a:pt x="87" y="196"/>
                  </a:lnTo>
                  <a:lnTo>
                    <a:pt x="78" y="193"/>
                  </a:lnTo>
                  <a:lnTo>
                    <a:pt x="60" y="224"/>
                  </a:lnTo>
                  <a:lnTo>
                    <a:pt x="60" y="224"/>
                  </a:lnTo>
                  <a:lnTo>
                    <a:pt x="48" y="216"/>
                  </a:lnTo>
                  <a:lnTo>
                    <a:pt x="39" y="208"/>
                  </a:lnTo>
                  <a:lnTo>
                    <a:pt x="29" y="198"/>
                  </a:lnTo>
                  <a:lnTo>
                    <a:pt x="20" y="186"/>
                  </a:lnTo>
                  <a:lnTo>
                    <a:pt x="51" y="167"/>
                  </a:lnTo>
                  <a:lnTo>
                    <a:pt x="51" y="167"/>
                  </a:lnTo>
                  <a:lnTo>
                    <a:pt x="46" y="158"/>
                  </a:lnTo>
                  <a:lnTo>
                    <a:pt x="42" y="149"/>
                  </a:lnTo>
                  <a:lnTo>
                    <a:pt x="42" y="149"/>
                  </a:lnTo>
                  <a:lnTo>
                    <a:pt x="39" y="141"/>
                  </a:lnTo>
                  <a:lnTo>
                    <a:pt x="37" y="131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22"/>
                  </a:lnTo>
                  <a:lnTo>
                    <a:pt x="0" y="109"/>
                  </a:lnTo>
                  <a:lnTo>
                    <a:pt x="3" y="96"/>
                  </a:lnTo>
                  <a:lnTo>
                    <a:pt x="6" y="83"/>
                  </a:lnTo>
                  <a:lnTo>
                    <a:pt x="40" y="94"/>
                  </a:lnTo>
                  <a:lnTo>
                    <a:pt x="40" y="94"/>
                  </a:lnTo>
                  <a:lnTo>
                    <a:pt x="43" y="85"/>
                  </a:lnTo>
                  <a:lnTo>
                    <a:pt x="48" y="76"/>
                  </a:lnTo>
                  <a:lnTo>
                    <a:pt x="53" y="69"/>
                  </a:lnTo>
                  <a:lnTo>
                    <a:pt x="60" y="62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42" y="27"/>
                  </a:lnTo>
                  <a:lnTo>
                    <a:pt x="53" y="20"/>
                  </a:lnTo>
                  <a:lnTo>
                    <a:pt x="64" y="12"/>
                  </a:lnTo>
                  <a:lnTo>
                    <a:pt x="78" y="7"/>
                  </a:lnTo>
                  <a:lnTo>
                    <a:pt x="90" y="41"/>
                  </a:lnTo>
                  <a:lnTo>
                    <a:pt x="90" y="41"/>
                  </a:lnTo>
                  <a:lnTo>
                    <a:pt x="105" y="37"/>
                  </a:lnTo>
                  <a:lnTo>
                    <a:pt x="121" y="34"/>
                  </a:lnTo>
                  <a:lnTo>
                    <a:pt x="121" y="49"/>
                  </a:lnTo>
                  <a:lnTo>
                    <a:pt x="121" y="49"/>
                  </a:lnTo>
                  <a:lnTo>
                    <a:pt x="108" y="50"/>
                  </a:lnTo>
                  <a:lnTo>
                    <a:pt x="95" y="54"/>
                  </a:lnTo>
                  <a:lnTo>
                    <a:pt x="95" y="54"/>
                  </a:lnTo>
                  <a:lnTo>
                    <a:pt x="83" y="60"/>
                  </a:lnTo>
                  <a:lnTo>
                    <a:pt x="72" y="69"/>
                  </a:lnTo>
                  <a:lnTo>
                    <a:pt x="63" y="79"/>
                  </a:lnTo>
                  <a:lnTo>
                    <a:pt x="57" y="91"/>
                  </a:lnTo>
                  <a:lnTo>
                    <a:pt x="52" y="104"/>
                  </a:lnTo>
                  <a:lnTo>
                    <a:pt x="51" y="117"/>
                  </a:lnTo>
                  <a:lnTo>
                    <a:pt x="51" y="131"/>
                  </a:lnTo>
                  <a:lnTo>
                    <a:pt x="55" y="144"/>
                  </a:lnTo>
                  <a:lnTo>
                    <a:pt x="55" y="144"/>
                  </a:lnTo>
                  <a:lnTo>
                    <a:pt x="60" y="154"/>
                  </a:lnTo>
                  <a:lnTo>
                    <a:pt x="66" y="163"/>
                  </a:lnTo>
                  <a:lnTo>
                    <a:pt x="73" y="172"/>
                  </a:lnTo>
                  <a:lnTo>
                    <a:pt x="82" y="178"/>
                  </a:lnTo>
                  <a:lnTo>
                    <a:pt x="90" y="183"/>
                  </a:lnTo>
                  <a:lnTo>
                    <a:pt x="100" y="186"/>
                  </a:lnTo>
                  <a:lnTo>
                    <a:pt x="110" y="189"/>
                  </a:lnTo>
                  <a:lnTo>
                    <a:pt x="121" y="190"/>
                  </a:lnTo>
                  <a:lnTo>
                    <a:pt x="121" y="2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90" name="Group 119"/>
          <p:cNvGrpSpPr/>
          <p:nvPr/>
        </p:nvGrpSpPr>
        <p:grpSpPr>
          <a:xfrm>
            <a:off x="10055853" y="3020009"/>
            <a:ext cx="525995" cy="504077"/>
            <a:chOff x="1168380" y="3486162"/>
            <a:chExt cx="381000" cy="365126"/>
          </a:xfrm>
          <a:solidFill>
            <a:srgbClr val="ED2E65"/>
          </a:solidFill>
        </p:grpSpPr>
        <p:sp>
          <p:nvSpPr>
            <p:cNvPr id="91" name="Freeform 16"/>
            <p:cNvSpPr/>
            <p:nvPr/>
          </p:nvSpPr>
          <p:spPr bwMode="auto">
            <a:xfrm>
              <a:off x="1223942" y="3643325"/>
              <a:ext cx="146050" cy="207963"/>
            </a:xfrm>
            <a:custGeom>
              <a:avLst/>
              <a:gdLst/>
              <a:ahLst/>
              <a:cxnLst>
                <a:cxn ang="0">
                  <a:pos x="125" y="101"/>
                </a:cxn>
                <a:cxn ang="0">
                  <a:pos x="125" y="231"/>
                </a:cxn>
                <a:cxn ang="0">
                  <a:pos x="125" y="231"/>
                </a:cxn>
                <a:cxn ang="0">
                  <a:pos x="124" y="237"/>
                </a:cxn>
                <a:cxn ang="0">
                  <a:pos x="122" y="243"/>
                </a:cxn>
                <a:cxn ang="0">
                  <a:pos x="119" y="248"/>
                </a:cxn>
                <a:cxn ang="0">
                  <a:pos x="115" y="253"/>
                </a:cxn>
                <a:cxn ang="0">
                  <a:pos x="110" y="257"/>
                </a:cxn>
                <a:cxn ang="0">
                  <a:pos x="105" y="260"/>
                </a:cxn>
                <a:cxn ang="0">
                  <a:pos x="99" y="262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93" y="263"/>
                </a:cxn>
                <a:cxn ang="0">
                  <a:pos x="87" y="262"/>
                </a:cxn>
                <a:cxn ang="0">
                  <a:pos x="80" y="260"/>
                </a:cxn>
                <a:cxn ang="0">
                  <a:pos x="74" y="257"/>
                </a:cxn>
                <a:cxn ang="0">
                  <a:pos x="69" y="253"/>
                </a:cxn>
                <a:cxn ang="0">
                  <a:pos x="66" y="248"/>
                </a:cxn>
                <a:cxn ang="0">
                  <a:pos x="63" y="243"/>
                </a:cxn>
                <a:cxn ang="0">
                  <a:pos x="61" y="237"/>
                </a:cxn>
                <a:cxn ang="0">
                  <a:pos x="61" y="231"/>
                </a:cxn>
                <a:cxn ang="0">
                  <a:pos x="61" y="101"/>
                </a:cxn>
                <a:cxn ang="0">
                  <a:pos x="16" y="101"/>
                </a:cxn>
                <a:cxn ang="0">
                  <a:pos x="16" y="101"/>
                </a:cxn>
                <a:cxn ang="0">
                  <a:pos x="10" y="100"/>
                </a:cxn>
                <a:cxn ang="0">
                  <a:pos x="5" y="99"/>
                </a:cxn>
                <a:cxn ang="0">
                  <a:pos x="1" y="95"/>
                </a:cxn>
                <a:cxn ang="0">
                  <a:pos x="0" y="91"/>
                </a:cxn>
                <a:cxn ang="0">
                  <a:pos x="0" y="87"/>
                </a:cxn>
                <a:cxn ang="0">
                  <a:pos x="0" y="82"/>
                </a:cxn>
                <a:cxn ang="0">
                  <a:pos x="3" y="77"/>
                </a:cxn>
                <a:cxn ang="0">
                  <a:pos x="7" y="73"/>
                </a:cxn>
                <a:cxn ang="0">
                  <a:pos x="69" y="11"/>
                </a:cxn>
                <a:cxn ang="0">
                  <a:pos x="69" y="11"/>
                </a:cxn>
                <a:cxn ang="0">
                  <a:pos x="75" y="6"/>
                </a:cxn>
                <a:cxn ang="0">
                  <a:pos x="80" y="2"/>
                </a:cxn>
                <a:cxn ang="0">
                  <a:pos x="87" y="0"/>
                </a:cxn>
                <a:cxn ang="0">
                  <a:pos x="93" y="0"/>
                </a:cxn>
                <a:cxn ang="0">
                  <a:pos x="98" y="0"/>
                </a:cxn>
                <a:cxn ang="0">
                  <a:pos x="104" y="2"/>
                </a:cxn>
                <a:cxn ang="0">
                  <a:pos x="110" y="6"/>
                </a:cxn>
                <a:cxn ang="0">
                  <a:pos x="115" y="11"/>
                </a:cxn>
                <a:cxn ang="0">
                  <a:pos x="178" y="73"/>
                </a:cxn>
                <a:cxn ang="0">
                  <a:pos x="178" y="73"/>
                </a:cxn>
                <a:cxn ang="0">
                  <a:pos x="182" y="77"/>
                </a:cxn>
                <a:cxn ang="0">
                  <a:pos x="184" y="82"/>
                </a:cxn>
                <a:cxn ang="0">
                  <a:pos x="184" y="86"/>
                </a:cxn>
                <a:cxn ang="0">
                  <a:pos x="184" y="91"/>
                </a:cxn>
                <a:cxn ang="0">
                  <a:pos x="182" y="95"/>
                </a:cxn>
                <a:cxn ang="0">
                  <a:pos x="178" y="97"/>
                </a:cxn>
                <a:cxn ang="0">
                  <a:pos x="173" y="100"/>
                </a:cxn>
                <a:cxn ang="0">
                  <a:pos x="166" y="101"/>
                </a:cxn>
                <a:cxn ang="0">
                  <a:pos x="125" y="101"/>
                </a:cxn>
              </a:cxnLst>
              <a:rect l="0" t="0" r="r" b="b"/>
              <a:pathLst>
                <a:path w="184" h="263">
                  <a:moveTo>
                    <a:pt x="125" y="101"/>
                  </a:moveTo>
                  <a:lnTo>
                    <a:pt x="125" y="231"/>
                  </a:lnTo>
                  <a:lnTo>
                    <a:pt x="125" y="231"/>
                  </a:lnTo>
                  <a:lnTo>
                    <a:pt x="124" y="237"/>
                  </a:lnTo>
                  <a:lnTo>
                    <a:pt x="122" y="243"/>
                  </a:lnTo>
                  <a:lnTo>
                    <a:pt x="119" y="248"/>
                  </a:lnTo>
                  <a:lnTo>
                    <a:pt x="115" y="253"/>
                  </a:lnTo>
                  <a:lnTo>
                    <a:pt x="110" y="257"/>
                  </a:lnTo>
                  <a:lnTo>
                    <a:pt x="105" y="260"/>
                  </a:lnTo>
                  <a:lnTo>
                    <a:pt x="99" y="262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93" y="263"/>
                  </a:lnTo>
                  <a:lnTo>
                    <a:pt x="87" y="262"/>
                  </a:lnTo>
                  <a:lnTo>
                    <a:pt x="80" y="260"/>
                  </a:lnTo>
                  <a:lnTo>
                    <a:pt x="74" y="257"/>
                  </a:lnTo>
                  <a:lnTo>
                    <a:pt x="69" y="253"/>
                  </a:lnTo>
                  <a:lnTo>
                    <a:pt x="66" y="248"/>
                  </a:lnTo>
                  <a:lnTo>
                    <a:pt x="63" y="243"/>
                  </a:lnTo>
                  <a:lnTo>
                    <a:pt x="61" y="237"/>
                  </a:lnTo>
                  <a:lnTo>
                    <a:pt x="61" y="231"/>
                  </a:lnTo>
                  <a:lnTo>
                    <a:pt x="61" y="101"/>
                  </a:lnTo>
                  <a:lnTo>
                    <a:pt x="16" y="101"/>
                  </a:lnTo>
                  <a:lnTo>
                    <a:pt x="16" y="101"/>
                  </a:lnTo>
                  <a:lnTo>
                    <a:pt x="10" y="100"/>
                  </a:lnTo>
                  <a:lnTo>
                    <a:pt x="5" y="99"/>
                  </a:lnTo>
                  <a:lnTo>
                    <a:pt x="1" y="95"/>
                  </a:lnTo>
                  <a:lnTo>
                    <a:pt x="0" y="91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3" y="77"/>
                  </a:lnTo>
                  <a:lnTo>
                    <a:pt x="7" y="73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5" y="6"/>
                  </a:lnTo>
                  <a:lnTo>
                    <a:pt x="80" y="2"/>
                  </a:lnTo>
                  <a:lnTo>
                    <a:pt x="87" y="0"/>
                  </a:lnTo>
                  <a:lnTo>
                    <a:pt x="93" y="0"/>
                  </a:lnTo>
                  <a:lnTo>
                    <a:pt x="98" y="0"/>
                  </a:lnTo>
                  <a:lnTo>
                    <a:pt x="104" y="2"/>
                  </a:lnTo>
                  <a:lnTo>
                    <a:pt x="110" y="6"/>
                  </a:lnTo>
                  <a:lnTo>
                    <a:pt x="115" y="11"/>
                  </a:lnTo>
                  <a:lnTo>
                    <a:pt x="178" y="73"/>
                  </a:lnTo>
                  <a:lnTo>
                    <a:pt x="178" y="73"/>
                  </a:lnTo>
                  <a:lnTo>
                    <a:pt x="182" y="77"/>
                  </a:lnTo>
                  <a:lnTo>
                    <a:pt x="184" y="82"/>
                  </a:lnTo>
                  <a:lnTo>
                    <a:pt x="184" y="86"/>
                  </a:lnTo>
                  <a:lnTo>
                    <a:pt x="184" y="91"/>
                  </a:lnTo>
                  <a:lnTo>
                    <a:pt x="182" y="95"/>
                  </a:lnTo>
                  <a:lnTo>
                    <a:pt x="178" y="97"/>
                  </a:lnTo>
                  <a:lnTo>
                    <a:pt x="173" y="100"/>
                  </a:lnTo>
                  <a:lnTo>
                    <a:pt x="166" y="101"/>
                  </a:lnTo>
                  <a:lnTo>
                    <a:pt x="125" y="10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2" name="Freeform 17"/>
            <p:cNvSpPr/>
            <p:nvPr/>
          </p:nvSpPr>
          <p:spPr bwMode="auto">
            <a:xfrm>
              <a:off x="1168380" y="3486162"/>
              <a:ext cx="381000" cy="266700"/>
            </a:xfrm>
            <a:custGeom>
              <a:avLst/>
              <a:gdLst/>
              <a:ahLst/>
              <a:cxnLst>
                <a:cxn ang="0">
                  <a:pos x="392" y="125"/>
                </a:cxn>
                <a:cxn ang="0">
                  <a:pos x="420" y="136"/>
                </a:cxn>
                <a:cxn ang="0">
                  <a:pos x="445" y="153"/>
                </a:cxn>
                <a:cxn ang="0">
                  <a:pos x="463" y="175"/>
                </a:cxn>
                <a:cxn ang="0">
                  <a:pos x="476" y="200"/>
                </a:cxn>
                <a:cxn ang="0">
                  <a:pos x="480" y="227"/>
                </a:cxn>
                <a:cxn ang="0">
                  <a:pos x="480" y="237"/>
                </a:cxn>
                <a:cxn ang="0">
                  <a:pos x="472" y="264"/>
                </a:cxn>
                <a:cxn ang="0">
                  <a:pos x="457" y="289"/>
                </a:cxn>
                <a:cxn ang="0">
                  <a:pos x="435" y="310"/>
                </a:cxn>
                <a:cxn ang="0">
                  <a:pos x="408" y="325"/>
                </a:cxn>
                <a:cxn ang="0">
                  <a:pos x="376" y="334"/>
                </a:cxn>
                <a:cxn ang="0">
                  <a:pos x="376" y="220"/>
                </a:cxn>
                <a:cxn ang="0">
                  <a:pos x="362" y="195"/>
                </a:cxn>
                <a:cxn ang="0">
                  <a:pos x="347" y="185"/>
                </a:cxn>
                <a:cxn ang="0">
                  <a:pos x="329" y="182"/>
                </a:cxn>
                <a:cxn ang="0">
                  <a:pos x="301" y="190"/>
                </a:cxn>
                <a:cxn ang="0">
                  <a:pos x="288" y="203"/>
                </a:cxn>
                <a:cxn ang="0">
                  <a:pos x="280" y="230"/>
                </a:cxn>
                <a:cxn ang="0">
                  <a:pos x="210" y="315"/>
                </a:cxn>
                <a:cxn ang="0">
                  <a:pos x="246" y="313"/>
                </a:cxn>
                <a:cxn ang="0">
                  <a:pos x="259" y="306"/>
                </a:cxn>
                <a:cxn ang="0">
                  <a:pos x="268" y="295"/>
                </a:cxn>
                <a:cxn ang="0">
                  <a:pos x="268" y="277"/>
                </a:cxn>
                <a:cxn ang="0">
                  <a:pos x="258" y="259"/>
                </a:cxn>
                <a:cxn ang="0">
                  <a:pos x="188" y="190"/>
                </a:cxn>
                <a:cxn ang="0">
                  <a:pos x="162" y="182"/>
                </a:cxn>
                <a:cxn ang="0">
                  <a:pos x="143" y="185"/>
                </a:cxn>
                <a:cxn ang="0">
                  <a:pos x="65" y="259"/>
                </a:cxn>
                <a:cxn ang="0">
                  <a:pos x="54" y="278"/>
                </a:cxn>
                <a:cxn ang="0">
                  <a:pos x="54" y="295"/>
                </a:cxn>
                <a:cxn ang="0">
                  <a:pos x="59" y="304"/>
                </a:cxn>
                <a:cxn ang="0">
                  <a:pos x="67" y="310"/>
                </a:cxn>
                <a:cxn ang="0">
                  <a:pos x="114" y="315"/>
                </a:cxn>
                <a:cxn ang="0">
                  <a:pos x="101" y="334"/>
                </a:cxn>
                <a:cxn ang="0">
                  <a:pos x="69" y="324"/>
                </a:cxn>
                <a:cxn ang="0">
                  <a:pos x="41" y="306"/>
                </a:cxn>
                <a:cxn ang="0">
                  <a:pos x="20" y="284"/>
                </a:cxn>
                <a:cxn ang="0">
                  <a:pos x="5" y="257"/>
                </a:cxn>
                <a:cxn ang="0">
                  <a:pos x="0" y="227"/>
                </a:cxn>
                <a:cxn ang="0">
                  <a:pos x="1" y="219"/>
                </a:cxn>
                <a:cxn ang="0">
                  <a:pos x="7" y="191"/>
                </a:cxn>
                <a:cxn ang="0">
                  <a:pos x="22" y="167"/>
                </a:cxn>
                <a:cxn ang="0">
                  <a:pos x="43" y="147"/>
                </a:cxn>
                <a:cxn ang="0">
                  <a:pos x="69" y="132"/>
                </a:cxn>
                <a:cxn ang="0">
                  <a:pos x="99" y="122"/>
                </a:cxn>
                <a:cxn ang="0">
                  <a:pos x="99" y="118"/>
                </a:cxn>
                <a:cxn ang="0">
                  <a:pos x="105" y="84"/>
                </a:cxn>
                <a:cxn ang="0">
                  <a:pos x="123" y="53"/>
                </a:cxn>
                <a:cxn ang="0">
                  <a:pos x="151" y="27"/>
                </a:cxn>
                <a:cxn ang="0">
                  <a:pos x="185" y="10"/>
                </a:cxn>
                <a:cxn ang="0">
                  <a:pos x="226" y="1"/>
                </a:cxn>
                <a:cxn ang="0">
                  <a:pos x="255" y="1"/>
                </a:cxn>
                <a:cxn ang="0">
                  <a:pos x="295" y="10"/>
                </a:cxn>
                <a:cxn ang="0">
                  <a:pos x="330" y="27"/>
                </a:cxn>
                <a:cxn ang="0">
                  <a:pos x="357" y="53"/>
                </a:cxn>
                <a:cxn ang="0">
                  <a:pos x="374" y="84"/>
                </a:cxn>
                <a:cxn ang="0">
                  <a:pos x="381" y="118"/>
                </a:cxn>
                <a:cxn ang="0">
                  <a:pos x="381" y="122"/>
                </a:cxn>
              </a:cxnLst>
              <a:rect l="0" t="0" r="r" b="b"/>
              <a:pathLst>
                <a:path w="480" h="336">
                  <a:moveTo>
                    <a:pt x="381" y="122"/>
                  </a:moveTo>
                  <a:lnTo>
                    <a:pt x="381" y="122"/>
                  </a:lnTo>
                  <a:lnTo>
                    <a:pt x="392" y="125"/>
                  </a:lnTo>
                  <a:lnTo>
                    <a:pt x="402" y="127"/>
                  </a:lnTo>
                  <a:lnTo>
                    <a:pt x="412" y="132"/>
                  </a:lnTo>
                  <a:lnTo>
                    <a:pt x="420" y="136"/>
                  </a:lnTo>
                  <a:lnTo>
                    <a:pt x="429" y="141"/>
                  </a:lnTo>
                  <a:lnTo>
                    <a:pt x="438" y="147"/>
                  </a:lnTo>
                  <a:lnTo>
                    <a:pt x="445" y="153"/>
                  </a:lnTo>
                  <a:lnTo>
                    <a:pt x="451" y="161"/>
                  </a:lnTo>
                  <a:lnTo>
                    <a:pt x="457" y="167"/>
                  </a:lnTo>
                  <a:lnTo>
                    <a:pt x="463" y="175"/>
                  </a:lnTo>
                  <a:lnTo>
                    <a:pt x="468" y="183"/>
                  </a:lnTo>
                  <a:lnTo>
                    <a:pt x="472" y="191"/>
                  </a:lnTo>
                  <a:lnTo>
                    <a:pt x="476" y="200"/>
                  </a:lnTo>
                  <a:lnTo>
                    <a:pt x="478" y="209"/>
                  </a:lnTo>
                  <a:lnTo>
                    <a:pt x="480" y="219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27"/>
                  </a:lnTo>
                  <a:lnTo>
                    <a:pt x="480" y="237"/>
                  </a:lnTo>
                  <a:lnTo>
                    <a:pt x="478" y="247"/>
                  </a:lnTo>
                  <a:lnTo>
                    <a:pt x="476" y="256"/>
                  </a:lnTo>
                  <a:lnTo>
                    <a:pt x="472" y="264"/>
                  </a:lnTo>
                  <a:lnTo>
                    <a:pt x="467" y="273"/>
                  </a:lnTo>
                  <a:lnTo>
                    <a:pt x="462" y="282"/>
                  </a:lnTo>
                  <a:lnTo>
                    <a:pt x="457" y="289"/>
                  </a:lnTo>
                  <a:lnTo>
                    <a:pt x="450" y="297"/>
                  </a:lnTo>
                  <a:lnTo>
                    <a:pt x="442" y="304"/>
                  </a:lnTo>
                  <a:lnTo>
                    <a:pt x="435" y="310"/>
                  </a:lnTo>
                  <a:lnTo>
                    <a:pt x="426" y="315"/>
                  </a:lnTo>
                  <a:lnTo>
                    <a:pt x="418" y="320"/>
                  </a:lnTo>
                  <a:lnTo>
                    <a:pt x="408" y="325"/>
                  </a:lnTo>
                  <a:lnTo>
                    <a:pt x="398" y="329"/>
                  </a:lnTo>
                  <a:lnTo>
                    <a:pt x="387" y="331"/>
                  </a:lnTo>
                  <a:lnTo>
                    <a:pt x="376" y="334"/>
                  </a:lnTo>
                  <a:lnTo>
                    <a:pt x="376" y="230"/>
                  </a:lnTo>
                  <a:lnTo>
                    <a:pt x="376" y="230"/>
                  </a:lnTo>
                  <a:lnTo>
                    <a:pt x="376" y="220"/>
                  </a:lnTo>
                  <a:lnTo>
                    <a:pt x="372" y="211"/>
                  </a:lnTo>
                  <a:lnTo>
                    <a:pt x="368" y="203"/>
                  </a:lnTo>
                  <a:lnTo>
                    <a:pt x="362" y="195"/>
                  </a:lnTo>
                  <a:lnTo>
                    <a:pt x="362" y="195"/>
                  </a:lnTo>
                  <a:lnTo>
                    <a:pt x="355" y="190"/>
                  </a:lnTo>
                  <a:lnTo>
                    <a:pt x="347" y="185"/>
                  </a:lnTo>
                  <a:lnTo>
                    <a:pt x="337" y="183"/>
                  </a:lnTo>
                  <a:lnTo>
                    <a:pt x="329" y="182"/>
                  </a:lnTo>
                  <a:lnTo>
                    <a:pt x="329" y="182"/>
                  </a:lnTo>
                  <a:lnTo>
                    <a:pt x="319" y="183"/>
                  </a:lnTo>
                  <a:lnTo>
                    <a:pt x="309" y="185"/>
                  </a:lnTo>
                  <a:lnTo>
                    <a:pt x="301" y="190"/>
                  </a:lnTo>
                  <a:lnTo>
                    <a:pt x="294" y="195"/>
                  </a:lnTo>
                  <a:lnTo>
                    <a:pt x="294" y="195"/>
                  </a:lnTo>
                  <a:lnTo>
                    <a:pt x="288" y="203"/>
                  </a:lnTo>
                  <a:lnTo>
                    <a:pt x="284" y="211"/>
                  </a:lnTo>
                  <a:lnTo>
                    <a:pt x="280" y="220"/>
                  </a:lnTo>
                  <a:lnTo>
                    <a:pt x="280" y="230"/>
                  </a:lnTo>
                  <a:lnTo>
                    <a:pt x="280" y="336"/>
                  </a:lnTo>
                  <a:lnTo>
                    <a:pt x="210" y="336"/>
                  </a:lnTo>
                  <a:lnTo>
                    <a:pt x="210" y="315"/>
                  </a:lnTo>
                  <a:lnTo>
                    <a:pt x="235" y="315"/>
                  </a:lnTo>
                  <a:lnTo>
                    <a:pt x="235" y="315"/>
                  </a:lnTo>
                  <a:lnTo>
                    <a:pt x="246" y="313"/>
                  </a:lnTo>
                  <a:lnTo>
                    <a:pt x="255" y="310"/>
                  </a:lnTo>
                  <a:lnTo>
                    <a:pt x="255" y="310"/>
                  </a:lnTo>
                  <a:lnTo>
                    <a:pt x="259" y="306"/>
                  </a:lnTo>
                  <a:lnTo>
                    <a:pt x="263" y="303"/>
                  </a:lnTo>
                  <a:lnTo>
                    <a:pt x="266" y="299"/>
                  </a:lnTo>
                  <a:lnTo>
                    <a:pt x="268" y="295"/>
                  </a:lnTo>
                  <a:lnTo>
                    <a:pt x="268" y="295"/>
                  </a:lnTo>
                  <a:lnTo>
                    <a:pt x="269" y="285"/>
                  </a:lnTo>
                  <a:lnTo>
                    <a:pt x="268" y="277"/>
                  </a:lnTo>
                  <a:lnTo>
                    <a:pt x="268" y="277"/>
                  </a:lnTo>
                  <a:lnTo>
                    <a:pt x="264" y="268"/>
                  </a:lnTo>
                  <a:lnTo>
                    <a:pt x="258" y="259"/>
                  </a:lnTo>
                  <a:lnTo>
                    <a:pt x="195" y="198"/>
                  </a:lnTo>
                  <a:lnTo>
                    <a:pt x="195" y="198"/>
                  </a:lnTo>
                  <a:lnTo>
                    <a:pt x="188" y="190"/>
                  </a:lnTo>
                  <a:lnTo>
                    <a:pt x="179" y="185"/>
                  </a:lnTo>
                  <a:lnTo>
                    <a:pt x="170" y="183"/>
                  </a:lnTo>
                  <a:lnTo>
                    <a:pt x="162" y="182"/>
                  </a:lnTo>
                  <a:lnTo>
                    <a:pt x="162" y="182"/>
                  </a:lnTo>
                  <a:lnTo>
                    <a:pt x="152" y="183"/>
                  </a:lnTo>
                  <a:lnTo>
                    <a:pt x="143" y="185"/>
                  </a:lnTo>
                  <a:lnTo>
                    <a:pt x="136" y="190"/>
                  </a:lnTo>
                  <a:lnTo>
                    <a:pt x="127" y="198"/>
                  </a:lnTo>
                  <a:lnTo>
                    <a:pt x="65" y="259"/>
                  </a:lnTo>
                  <a:lnTo>
                    <a:pt x="65" y="259"/>
                  </a:lnTo>
                  <a:lnTo>
                    <a:pt x="58" y="268"/>
                  </a:lnTo>
                  <a:lnTo>
                    <a:pt x="54" y="278"/>
                  </a:lnTo>
                  <a:lnTo>
                    <a:pt x="54" y="278"/>
                  </a:lnTo>
                  <a:lnTo>
                    <a:pt x="53" y="287"/>
                  </a:lnTo>
                  <a:lnTo>
                    <a:pt x="54" y="295"/>
                  </a:lnTo>
                  <a:lnTo>
                    <a:pt x="54" y="295"/>
                  </a:lnTo>
                  <a:lnTo>
                    <a:pt x="57" y="300"/>
                  </a:lnTo>
                  <a:lnTo>
                    <a:pt x="59" y="304"/>
                  </a:lnTo>
                  <a:lnTo>
                    <a:pt x="63" y="306"/>
                  </a:lnTo>
                  <a:lnTo>
                    <a:pt x="67" y="310"/>
                  </a:lnTo>
                  <a:lnTo>
                    <a:pt x="67" y="310"/>
                  </a:lnTo>
                  <a:lnTo>
                    <a:pt x="75" y="314"/>
                  </a:lnTo>
                  <a:lnTo>
                    <a:pt x="85" y="315"/>
                  </a:lnTo>
                  <a:lnTo>
                    <a:pt x="114" y="315"/>
                  </a:lnTo>
                  <a:lnTo>
                    <a:pt x="114" y="335"/>
                  </a:lnTo>
                  <a:lnTo>
                    <a:pt x="114" y="335"/>
                  </a:lnTo>
                  <a:lnTo>
                    <a:pt x="101" y="334"/>
                  </a:lnTo>
                  <a:lnTo>
                    <a:pt x="90" y="331"/>
                  </a:lnTo>
                  <a:lnTo>
                    <a:pt x="79" y="327"/>
                  </a:lnTo>
                  <a:lnTo>
                    <a:pt x="69" y="324"/>
                  </a:lnTo>
                  <a:lnTo>
                    <a:pt x="59" y="319"/>
                  </a:lnTo>
                  <a:lnTo>
                    <a:pt x="49" y="313"/>
                  </a:lnTo>
                  <a:lnTo>
                    <a:pt x="41" y="306"/>
                  </a:lnTo>
                  <a:lnTo>
                    <a:pt x="33" y="300"/>
                  </a:lnTo>
                  <a:lnTo>
                    <a:pt x="26" y="292"/>
                  </a:lnTo>
                  <a:lnTo>
                    <a:pt x="20" y="284"/>
                  </a:lnTo>
                  <a:lnTo>
                    <a:pt x="13" y="275"/>
                  </a:lnTo>
                  <a:lnTo>
                    <a:pt x="8" y="267"/>
                  </a:lnTo>
                  <a:lnTo>
                    <a:pt x="5" y="257"/>
                  </a:lnTo>
                  <a:lnTo>
                    <a:pt x="2" y="248"/>
                  </a:lnTo>
                  <a:lnTo>
                    <a:pt x="1" y="23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1" y="219"/>
                  </a:lnTo>
                  <a:lnTo>
                    <a:pt x="2" y="209"/>
                  </a:lnTo>
                  <a:lnTo>
                    <a:pt x="5" y="200"/>
                  </a:lnTo>
                  <a:lnTo>
                    <a:pt x="7" y="191"/>
                  </a:lnTo>
                  <a:lnTo>
                    <a:pt x="12" y="183"/>
                  </a:lnTo>
                  <a:lnTo>
                    <a:pt x="16" y="175"/>
                  </a:lnTo>
                  <a:lnTo>
                    <a:pt x="22" y="167"/>
                  </a:lnTo>
                  <a:lnTo>
                    <a:pt x="28" y="161"/>
                  </a:lnTo>
                  <a:lnTo>
                    <a:pt x="36" y="153"/>
                  </a:lnTo>
                  <a:lnTo>
                    <a:pt x="43" y="147"/>
                  </a:lnTo>
                  <a:lnTo>
                    <a:pt x="50" y="141"/>
                  </a:lnTo>
                  <a:lnTo>
                    <a:pt x="59" y="136"/>
                  </a:lnTo>
                  <a:lnTo>
                    <a:pt x="69" y="132"/>
                  </a:lnTo>
                  <a:lnTo>
                    <a:pt x="79" y="127"/>
                  </a:lnTo>
                  <a:lnTo>
                    <a:pt x="89" y="125"/>
                  </a:lnTo>
                  <a:lnTo>
                    <a:pt x="99" y="122"/>
                  </a:lnTo>
                  <a:lnTo>
                    <a:pt x="99" y="122"/>
                  </a:lnTo>
                  <a:lnTo>
                    <a:pt x="99" y="118"/>
                  </a:lnTo>
                  <a:lnTo>
                    <a:pt x="99" y="118"/>
                  </a:lnTo>
                  <a:lnTo>
                    <a:pt x="100" y="107"/>
                  </a:lnTo>
                  <a:lnTo>
                    <a:pt x="101" y="95"/>
                  </a:lnTo>
                  <a:lnTo>
                    <a:pt x="105" y="84"/>
                  </a:lnTo>
                  <a:lnTo>
                    <a:pt x="110" y="73"/>
                  </a:lnTo>
                  <a:lnTo>
                    <a:pt x="116" y="63"/>
                  </a:lnTo>
                  <a:lnTo>
                    <a:pt x="123" y="53"/>
                  </a:lnTo>
                  <a:lnTo>
                    <a:pt x="131" y="43"/>
                  </a:lnTo>
                  <a:lnTo>
                    <a:pt x="141" y="36"/>
                  </a:lnTo>
                  <a:lnTo>
                    <a:pt x="151" y="27"/>
                  </a:lnTo>
                  <a:lnTo>
                    <a:pt x="161" y="21"/>
                  </a:lnTo>
                  <a:lnTo>
                    <a:pt x="173" y="15"/>
                  </a:lnTo>
                  <a:lnTo>
                    <a:pt x="185" y="10"/>
                  </a:lnTo>
                  <a:lnTo>
                    <a:pt x="198" y="6"/>
                  </a:lnTo>
                  <a:lnTo>
                    <a:pt x="211" y="2"/>
                  </a:lnTo>
                  <a:lnTo>
                    <a:pt x="226" y="1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55" y="1"/>
                  </a:lnTo>
                  <a:lnTo>
                    <a:pt x="268" y="2"/>
                  </a:lnTo>
                  <a:lnTo>
                    <a:pt x="282" y="6"/>
                  </a:lnTo>
                  <a:lnTo>
                    <a:pt x="295" y="10"/>
                  </a:lnTo>
                  <a:lnTo>
                    <a:pt x="308" y="15"/>
                  </a:lnTo>
                  <a:lnTo>
                    <a:pt x="319" y="21"/>
                  </a:lnTo>
                  <a:lnTo>
                    <a:pt x="330" y="27"/>
                  </a:lnTo>
                  <a:lnTo>
                    <a:pt x="340" y="36"/>
                  </a:lnTo>
                  <a:lnTo>
                    <a:pt x="348" y="43"/>
                  </a:lnTo>
                  <a:lnTo>
                    <a:pt x="357" y="53"/>
                  </a:lnTo>
                  <a:lnTo>
                    <a:pt x="365" y="63"/>
                  </a:lnTo>
                  <a:lnTo>
                    <a:pt x="369" y="73"/>
                  </a:lnTo>
                  <a:lnTo>
                    <a:pt x="374" y="84"/>
                  </a:lnTo>
                  <a:lnTo>
                    <a:pt x="378" y="95"/>
                  </a:lnTo>
                  <a:lnTo>
                    <a:pt x="381" y="107"/>
                  </a:lnTo>
                  <a:lnTo>
                    <a:pt x="381" y="118"/>
                  </a:lnTo>
                  <a:lnTo>
                    <a:pt x="381" y="118"/>
                  </a:lnTo>
                  <a:lnTo>
                    <a:pt x="381" y="122"/>
                  </a:lnTo>
                  <a:lnTo>
                    <a:pt x="381" y="1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3" name="Freeform 18"/>
            <p:cNvSpPr/>
            <p:nvPr/>
          </p:nvSpPr>
          <p:spPr bwMode="auto">
            <a:xfrm>
              <a:off x="1355705" y="3643325"/>
              <a:ext cx="147638" cy="207963"/>
            </a:xfrm>
            <a:custGeom>
              <a:avLst/>
              <a:gdLst/>
              <a:ahLst/>
              <a:cxnLst>
                <a:cxn ang="0">
                  <a:pos x="126" y="162"/>
                </a:cxn>
                <a:cxn ang="0">
                  <a:pos x="126" y="32"/>
                </a:cxn>
                <a:cxn ang="0">
                  <a:pos x="126" y="32"/>
                </a:cxn>
                <a:cxn ang="0">
                  <a:pos x="125" y="26"/>
                </a:cxn>
                <a:cxn ang="0">
                  <a:pos x="123" y="19"/>
                </a:cxn>
                <a:cxn ang="0">
                  <a:pos x="120" y="13"/>
                </a:cxn>
                <a:cxn ang="0">
                  <a:pos x="116" y="8"/>
                </a:cxn>
                <a:cxn ang="0">
                  <a:pos x="111" y="5"/>
                </a:cxn>
                <a:cxn ang="0">
                  <a:pos x="106" y="2"/>
                </a:cxn>
                <a:cxn ang="0">
                  <a:pos x="100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94" y="0"/>
                </a:cxn>
                <a:cxn ang="0">
                  <a:pos x="86" y="0"/>
                </a:cxn>
                <a:cxn ang="0">
                  <a:pos x="80" y="2"/>
                </a:cxn>
                <a:cxn ang="0">
                  <a:pos x="75" y="5"/>
                </a:cxn>
                <a:cxn ang="0">
                  <a:pos x="70" y="8"/>
                </a:cxn>
                <a:cxn ang="0">
                  <a:pos x="66" y="13"/>
                </a:cxn>
                <a:cxn ang="0">
                  <a:pos x="64" y="19"/>
                </a:cxn>
                <a:cxn ang="0">
                  <a:pos x="62" y="26"/>
                </a:cxn>
                <a:cxn ang="0">
                  <a:pos x="62" y="32"/>
                </a:cxn>
                <a:cxn ang="0">
                  <a:pos x="62" y="162"/>
                </a:cxn>
                <a:cxn ang="0">
                  <a:pos x="17" y="162"/>
                </a:cxn>
                <a:cxn ang="0">
                  <a:pos x="17" y="162"/>
                </a:cxn>
                <a:cxn ang="0">
                  <a:pos x="11" y="162"/>
                </a:cxn>
                <a:cxn ang="0">
                  <a:pos x="6" y="164"/>
                </a:cxn>
                <a:cxn ang="0">
                  <a:pos x="2" y="167"/>
                </a:cxn>
                <a:cxn ang="0">
                  <a:pos x="1" y="170"/>
                </a:cxn>
                <a:cxn ang="0">
                  <a:pos x="0" y="175"/>
                </a:cxn>
                <a:cxn ang="0">
                  <a:pos x="1" y="179"/>
                </a:cxn>
                <a:cxn ang="0">
                  <a:pos x="3" y="184"/>
                </a:cxn>
                <a:cxn ang="0">
                  <a:pos x="7" y="189"/>
                </a:cxn>
                <a:cxn ang="0">
                  <a:pos x="70" y="251"/>
                </a:cxn>
                <a:cxn ang="0">
                  <a:pos x="70" y="251"/>
                </a:cxn>
                <a:cxn ang="0">
                  <a:pos x="76" y="256"/>
                </a:cxn>
                <a:cxn ang="0">
                  <a:pos x="81" y="259"/>
                </a:cxn>
                <a:cxn ang="0">
                  <a:pos x="88" y="262"/>
                </a:cxn>
                <a:cxn ang="0">
                  <a:pos x="92" y="263"/>
                </a:cxn>
                <a:cxn ang="0">
                  <a:pos x="99" y="262"/>
                </a:cxn>
                <a:cxn ang="0">
                  <a:pos x="105" y="259"/>
                </a:cxn>
                <a:cxn ang="0">
                  <a:pos x="110" y="256"/>
                </a:cxn>
                <a:cxn ang="0">
                  <a:pos x="116" y="251"/>
                </a:cxn>
                <a:cxn ang="0">
                  <a:pos x="179" y="189"/>
                </a:cxn>
                <a:cxn ang="0">
                  <a:pos x="179" y="189"/>
                </a:cxn>
                <a:cxn ang="0">
                  <a:pos x="183" y="185"/>
                </a:cxn>
                <a:cxn ang="0">
                  <a:pos x="184" y="180"/>
                </a:cxn>
                <a:cxn ang="0">
                  <a:pos x="185" y="175"/>
                </a:cxn>
                <a:cxn ang="0">
                  <a:pos x="185" y="171"/>
                </a:cxn>
                <a:cxn ang="0">
                  <a:pos x="183" y="168"/>
                </a:cxn>
                <a:cxn ang="0">
                  <a:pos x="179" y="164"/>
                </a:cxn>
                <a:cxn ang="0">
                  <a:pos x="173" y="162"/>
                </a:cxn>
                <a:cxn ang="0">
                  <a:pos x="165" y="162"/>
                </a:cxn>
                <a:cxn ang="0">
                  <a:pos x="126" y="162"/>
                </a:cxn>
              </a:cxnLst>
              <a:rect l="0" t="0" r="r" b="b"/>
              <a:pathLst>
                <a:path w="185" h="263">
                  <a:moveTo>
                    <a:pt x="126" y="162"/>
                  </a:moveTo>
                  <a:lnTo>
                    <a:pt x="126" y="32"/>
                  </a:lnTo>
                  <a:lnTo>
                    <a:pt x="126" y="32"/>
                  </a:lnTo>
                  <a:lnTo>
                    <a:pt x="125" y="26"/>
                  </a:lnTo>
                  <a:lnTo>
                    <a:pt x="123" y="19"/>
                  </a:lnTo>
                  <a:lnTo>
                    <a:pt x="120" y="13"/>
                  </a:lnTo>
                  <a:lnTo>
                    <a:pt x="116" y="8"/>
                  </a:lnTo>
                  <a:lnTo>
                    <a:pt x="111" y="5"/>
                  </a:lnTo>
                  <a:lnTo>
                    <a:pt x="106" y="2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86" y="0"/>
                  </a:lnTo>
                  <a:lnTo>
                    <a:pt x="80" y="2"/>
                  </a:lnTo>
                  <a:lnTo>
                    <a:pt x="75" y="5"/>
                  </a:lnTo>
                  <a:lnTo>
                    <a:pt x="70" y="8"/>
                  </a:lnTo>
                  <a:lnTo>
                    <a:pt x="66" y="13"/>
                  </a:lnTo>
                  <a:lnTo>
                    <a:pt x="64" y="19"/>
                  </a:lnTo>
                  <a:lnTo>
                    <a:pt x="62" y="26"/>
                  </a:lnTo>
                  <a:lnTo>
                    <a:pt x="62" y="32"/>
                  </a:lnTo>
                  <a:lnTo>
                    <a:pt x="62" y="162"/>
                  </a:lnTo>
                  <a:lnTo>
                    <a:pt x="17" y="162"/>
                  </a:lnTo>
                  <a:lnTo>
                    <a:pt x="17" y="162"/>
                  </a:lnTo>
                  <a:lnTo>
                    <a:pt x="11" y="162"/>
                  </a:lnTo>
                  <a:lnTo>
                    <a:pt x="6" y="164"/>
                  </a:lnTo>
                  <a:lnTo>
                    <a:pt x="2" y="167"/>
                  </a:lnTo>
                  <a:lnTo>
                    <a:pt x="1" y="170"/>
                  </a:lnTo>
                  <a:lnTo>
                    <a:pt x="0" y="175"/>
                  </a:lnTo>
                  <a:lnTo>
                    <a:pt x="1" y="179"/>
                  </a:lnTo>
                  <a:lnTo>
                    <a:pt x="3" y="184"/>
                  </a:lnTo>
                  <a:lnTo>
                    <a:pt x="7" y="189"/>
                  </a:lnTo>
                  <a:lnTo>
                    <a:pt x="70" y="251"/>
                  </a:lnTo>
                  <a:lnTo>
                    <a:pt x="70" y="251"/>
                  </a:lnTo>
                  <a:lnTo>
                    <a:pt x="76" y="256"/>
                  </a:lnTo>
                  <a:lnTo>
                    <a:pt x="81" y="259"/>
                  </a:lnTo>
                  <a:lnTo>
                    <a:pt x="88" y="262"/>
                  </a:lnTo>
                  <a:lnTo>
                    <a:pt x="92" y="263"/>
                  </a:lnTo>
                  <a:lnTo>
                    <a:pt x="99" y="262"/>
                  </a:lnTo>
                  <a:lnTo>
                    <a:pt x="105" y="259"/>
                  </a:lnTo>
                  <a:lnTo>
                    <a:pt x="110" y="256"/>
                  </a:lnTo>
                  <a:lnTo>
                    <a:pt x="116" y="251"/>
                  </a:lnTo>
                  <a:lnTo>
                    <a:pt x="179" y="189"/>
                  </a:lnTo>
                  <a:lnTo>
                    <a:pt x="179" y="189"/>
                  </a:lnTo>
                  <a:lnTo>
                    <a:pt x="183" y="185"/>
                  </a:lnTo>
                  <a:lnTo>
                    <a:pt x="184" y="180"/>
                  </a:lnTo>
                  <a:lnTo>
                    <a:pt x="185" y="175"/>
                  </a:lnTo>
                  <a:lnTo>
                    <a:pt x="185" y="171"/>
                  </a:lnTo>
                  <a:lnTo>
                    <a:pt x="183" y="168"/>
                  </a:lnTo>
                  <a:lnTo>
                    <a:pt x="179" y="164"/>
                  </a:lnTo>
                  <a:lnTo>
                    <a:pt x="173" y="162"/>
                  </a:lnTo>
                  <a:lnTo>
                    <a:pt x="165" y="162"/>
                  </a:lnTo>
                  <a:lnTo>
                    <a:pt x="126" y="16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94" name="Group 123"/>
          <p:cNvGrpSpPr/>
          <p:nvPr/>
        </p:nvGrpSpPr>
        <p:grpSpPr>
          <a:xfrm>
            <a:off x="9978115" y="1183413"/>
            <a:ext cx="694744" cy="245461"/>
            <a:chOff x="1441430" y="4357700"/>
            <a:chExt cx="503238" cy="177800"/>
          </a:xfrm>
          <a:solidFill>
            <a:srgbClr val="ED2E65"/>
          </a:solidFill>
        </p:grpSpPr>
        <p:sp>
          <p:nvSpPr>
            <p:cNvPr id="95" name="Freeform 19"/>
            <p:cNvSpPr/>
            <p:nvPr/>
          </p:nvSpPr>
          <p:spPr bwMode="auto">
            <a:xfrm>
              <a:off x="1441430" y="4357700"/>
              <a:ext cx="231775" cy="177800"/>
            </a:xfrm>
            <a:custGeom>
              <a:avLst/>
              <a:gdLst/>
              <a:ahLst/>
              <a:cxnLst>
                <a:cxn ang="0">
                  <a:pos x="192" y="0"/>
                </a:cxn>
                <a:cxn ang="0">
                  <a:pos x="203" y="0"/>
                </a:cxn>
                <a:cxn ang="0">
                  <a:pos x="225" y="5"/>
                </a:cxn>
                <a:cxn ang="0">
                  <a:pos x="245" y="13"/>
                </a:cxn>
                <a:cxn ang="0">
                  <a:pos x="262" y="26"/>
                </a:cxn>
                <a:cxn ang="0">
                  <a:pos x="271" y="32"/>
                </a:cxn>
                <a:cxn ang="0">
                  <a:pos x="282" y="47"/>
                </a:cxn>
                <a:cxn ang="0">
                  <a:pos x="292" y="63"/>
                </a:cxn>
                <a:cxn ang="0">
                  <a:pos x="232" y="63"/>
                </a:cxn>
                <a:cxn ang="0">
                  <a:pos x="213" y="53"/>
                </a:cxn>
                <a:cxn ang="0">
                  <a:pos x="192" y="49"/>
                </a:cxn>
                <a:cxn ang="0">
                  <a:pos x="112" y="49"/>
                </a:cxn>
                <a:cxn ang="0">
                  <a:pos x="88" y="54"/>
                </a:cxn>
                <a:cxn ang="0">
                  <a:pos x="68" y="68"/>
                </a:cxn>
                <a:cxn ang="0">
                  <a:pos x="61" y="77"/>
                </a:cxn>
                <a:cxn ang="0">
                  <a:pos x="51" y="99"/>
                </a:cxn>
                <a:cxn ang="0">
                  <a:pos x="50" y="111"/>
                </a:cxn>
                <a:cxn ang="0">
                  <a:pos x="51" y="124"/>
                </a:cxn>
                <a:cxn ang="0">
                  <a:pos x="61" y="146"/>
                </a:cxn>
                <a:cxn ang="0">
                  <a:pos x="68" y="154"/>
                </a:cxn>
                <a:cxn ang="0">
                  <a:pos x="88" y="168"/>
                </a:cxn>
                <a:cxn ang="0">
                  <a:pos x="112" y="173"/>
                </a:cxn>
                <a:cxn ang="0">
                  <a:pos x="192" y="173"/>
                </a:cxn>
                <a:cxn ang="0">
                  <a:pos x="213" y="169"/>
                </a:cxn>
                <a:cxn ang="0">
                  <a:pos x="232" y="158"/>
                </a:cxn>
                <a:cxn ang="0">
                  <a:pos x="292" y="158"/>
                </a:cxn>
                <a:cxn ang="0">
                  <a:pos x="282" y="175"/>
                </a:cxn>
                <a:cxn ang="0">
                  <a:pos x="271" y="189"/>
                </a:cxn>
                <a:cxn ang="0">
                  <a:pos x="262" y="196"/>
                </a:cxn>
                <a:cxn ang="0">
                  <a:pos x="245" y="209"/>
                </a:cxn>
                <a:cxn ang="0">
                  <a:pos x="225" y="217"/>
                </a:cxn>
                <a:cxn ang="0">
                  <a:pos x="203" y="221"/>
                </a:cxn>
                <a:cxn ang="0">
                  <a:pos x="112" y="222"/>
                </a:cxn>
                <a:cxn ang="0">
                  <a:pos x="100" y="221"/>
                </a:cxn>
                <a:cxn ang="0">
                  <a:pos x="78" y="217"/>
                </a:cxn>
                <a:cxn ang="0">
                  <a:pos x="58" y="209"/>
                </a:cxn>
                <a:cxn ang="0">
                  <a:pos x="41" y="196"/>
                </a:cxn>
                <a:cxn ang="0">
                  <a:pos x="34" y="189"/>
                </a:cxn>
                <a:cxn ang="0">
                  <a:pos x="20" y="173"/>
                </a:cxn>
                <a:cxn ang="0">
                  <a:pos x="9" y="154"/>
                </a:cxn>
                <a:cxn ang="0">
                  <a:pos x="3" y="133"/>
                </a:cxn>
                <a:cxn ang="0">
                  <a:pos x="0" y="111"/>
                </a:cxn>
                <a:cxn ang="0">
                  <a:pos x="0" y="111"/>
                </a:cxn>
                <a:cxn ang="0">
                  <a:pos x="3" y="89"/>
                </a:cxn>
                <a:cxn ang="0">
                  <a:pos x="9" y="68"/>
                </a:cxn>
                <a:cxn ang="0">
                  <a:pos x="20" y="49"/>
                </a:cxn>
                <a:cxn ang="0">
                  <a:pos x="34" y="32"/>
                </a:cxn>
                <a:cxn ang="0">
                  <a:pos x="41" y="26"/>
                </a:cxn>
                <a:cxn ang="0">
                  <a:pos x="58" y="13"/>
                </a:cxn>
                <a:cxn ang="0">
                  <a:pos x="78" y="5"/>
                </a:cxn>
                <a:cxn ang="0">
                  <a:pos x="100" y="0"/>
                </a:cxn>
                <a:cxn ang="0">
                  <a:pos x="112" y="0"/>
                </a:cxn>
              </a:cxnLst>
              <a:rect l="0" t="0" r="r" b="b"/>
              <a:pathLst>
                <a:path w="292" h="222">
                  <a:moveTo>
                    <a:pt x="112" y="0"/>
                  </a:moveTo>
                  <a:lnTo>
                    <a:pt x="192" y="0"/>
                  </a:lnTo>
                  <a:lnTo>
                    <a:pt x="192" y="0"/>
                  </a:lnTo>
                  <a:lnTo>
                    <a:pt x="203" y="0"/>
                  </a:lnTo>
                  <a:lnTo>
                    <a:pt x="214" y="2"/>
                  </a:lnTo>
                  <a:lnTo>
                    <a:pt x="225" y="5"/>
                  </a:lnTo>
                  <a:lnTo>
                    <a:pt x="235" y="9"/>
                  </a:lnTo>
                  <a:lnTo>
                    <a:pt x="245" y="13"/>
                  </a:lnTo>
                  <a:lnTo>
                    <a:pt x="254" y="18"/>
                  </a:lnTo>
                  <a:lnTo>
                    <a:pt x="262" y="26"/>
                  </a:lnTo>
                  <a:lnTo>
                    <a:pt x="271" y="32"/>
                  </a:lnTo>
                  <a:lnTo>
                    <a:pt x="271" y="32"/>
                  </a:lnTo>
                  <a:lnTo>
                    <a:pt x="277" y="39"/>
                  </a:lnTo>
                  <a:lnTo>
                    <a:pt x="282" y="47"/>
                  </a:lnTo>
                  <a:lnTo>
                    <a:pt x="288" y="56"/>
                  </a:lnTo>
                  <a:lnTo>
                    <a:pt x="292" y="63"/>
                  </a:lnTo>
                  <a:lnTo>
                    <a:pt x="232" y="63"/>
                  </a:lnTo>
                  <a:lnTo>
                    <a:pt x="232" y="63"/>
                  </a:lnTo>
                  <a:lnTo>
                    <a:pt x="223" y="58"/>
                  </a:lnTo>
                  <a:lnTo>
                    <a:pt x="213" y="53"/>
                  </a:lnTo>
                  <a:lnTo>
                    <a:pt x="203" y="51"/>
                  </a:lnTo>
                  <a:lnTo>
                    <a:pt x="192" y="49"/>
                  </a:lnTo>
                  <a:lnTo>
                    <a:pt x="112" y="49"/>
                  </a:lnTo>
                  <a:lnTo>
                    <a:pt x="112" y="49"/>
                  </a:lnTo>
                  <a:lnTo>
                    <a:pt x="99" y="51"/>
                  </a:lnTo>
                  <a:lnTo>
                    <a:pt x="88" y="54"/>
                  </a:lnTo>
                  <a:lnTo>
                    <a:pt x="77" y="60"/>
                  </a:lnTo>
                  <a:lnTo>
                    <a:pt x="68" y="68"/>
                  </a:lnTo>
                  <a:lnTo>
                    <a:pt x="68" y="68"/>
                  </a:lnTo>
                  <a:lnTo>
                    <a:pt x="61" y="77"/>
                  </a:lnTo>
                  <a:lnTo>
                    <a:pt x="55" y="86"/>
                  </a:lnTo>
                  <a:lnTo>
                    <a:pt x="51" y="99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0" y="111"/>
                  </a:lnTo>
                  <a:lnTo>
                    <a:pt x="51" y="124"/>
                  </a:lnTo>
                  <a:lnTo>
                    <a:pt x="55" y="135"/>
                  </a:lnTo>
                  <a:lnTo>
                    <a:pt x="61" y="146"/>
                  </a:lnTo>
                  <a:lnTo>
                    <a:pt x="68" y="154"/>
                  </a:lnTo>
                  <a:lnTo>
                    <a:pt x="68" y="154"/>
                  </a:lnTo>
                  <a:lnTo>
                    <a:pt x="77" y="162"/>
                  </a:lnTo>
                  <a:lnTo>
                    <a:pt x="88" y="168"/>
                  </a:lnTo>
                  <a:lnTo>
                    <a:pt x="99" y="172"/>
                  </a:lnTo>
                  <a:lnTo>
                    <a:pt x="112" y="173"/>
                  </a:lnTo>
                  <a:lnTo>
                    <a:pt x="192" y="173"/>
                  </a:lnTo>
                  <a:lnTo>
                    <a:pt x="192" y="173"/>
                  </a:lnTo>
                  <a:lnTo>
                    <a:pt x="203" y="172"/>
                  </a:lnTo>
                  <a:lnTo>
                    <a:pt x="213" y="169"/>
                  </a:lnTo>
                  <a:lnTo>
                    <a:pt x="223" y="164"/>
                  </a:lnTo>
                  <a:lnTo>
                    <a:pt x="232" y="158"/>
                  </a:lnTo>
                  <a:lnTo>
                    <a:pt x="292" y="158"/>
                  </a:lnTo>
                  <a:lnTo>
                    <a:pt x="292" y="158"/>
                  </a:lnTo>
                  <a:lnTo>
                    <a:pt x="288" y="167"/>
                  </a:lnTo>
                  <a:lnTo>
                    <a:pt x="282" y="175"/>
                  </a:lnTo>
                  <a:lnTo>
                    <a:pt x="277" y="183"/>
                  </a:lnTo>
                  <a:lnTo>
                    <a:pt x="271" y="189"/>
                  </a:lnTo>
                  <a:lnTo>
                    <a:pt x="271" y="189"/>
                  </a:lnTo>
                  <a:lnTo>
                    <a:pt x="262" y="196"/>
                  </a:lnTo>
                  <a:lnTo>
                    <a:pt x="254" y="203"/>
                  </a:lnTo>
                  <a:lnTo>
                    <a:pt x="245" y="209"/>
                  </a:lnTo>
                  <a:lnTo>
                    <a:pt x="235" y="214"/>
                  </a:lnTo>
                  <a:lnTo>
                    <a:pt x="225" y="217"/>
                  </a:lnTo>
                  <a:lnTo>
                    <a:pt x="214" y="220"/>
                  </a:lnTo>
                  <a:lnTo>
                    <a:pt x="203" y="221"/>
                  </a:lnTo>
                  <a:lnTo>
                    <a:pt x="192" y="222"/>
                  </a:lnTo>
                  <a:lnTo>
                    <a:pt x="112" y="222"/>
                  </a:lnTo>
                  <a:lnTo>
                    <a:pt x="112" y="222"/>
                  </a:lnTo>
                  <a:lnTo>
                    <a:pt x="100" y="221"/>
                  </a:lnTo>
                  <a:lnTo>
                    <a:pt x="89" y="220"/>
                  </a:lnTo>
                  <a:lnTo>
                    <a:pt x="78" y="217"/>
                  </a:lnTo>
                  <a:lnTo>
                    <a:pt x="68" y="214"/>
                  </a:lnTo>
                  <a:lnTo>
                    <a:pt x="58" y="209"/>
                  </a:lnTo>
                  <a:lnTo>
                    <a:pt x="50" y="203"/>
                  </a:lnTo>
                  <a:lnTo>
                    <a:pt x="41" y="196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6" y="182"/>
                  </a:lnTo>
                  <a:lnTo>
                    <a:pt x="20" y="173"/>
                  </a:lnTo>
                  <a:lnTo>
                    <a:pt x="14" y="164"/>
                  </a:lnTo>
                  <a:lnTo>
                    <a:pt x="9" y="154"/>
                  </a:lnTo>
                  <a:lnTo>
                    <a:pt x="5" y="143"/>
                  </a:lnTo>
                  <a:lnTo>
                    <a:pt x="3" y="133"/>
                  </a:lnTo>
                  <a:lnTo>
                    <a:pt x="2" y="122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2" y="100"/>
                  </a:lnTo>
                  <a:lnTo>
                    <a:pt x="3" y="89"/>
                  </a:lnTo>
                  <a:lnTo>
                    <a:pt x="5" y="78"/>
                  </a:lnTo>
                  <a:lnTo>
                    <a:pt x="9" y="68"/>
                  </a:lnTo>
                  <a:lnTo>
                    <a:pt x="14" y="58"/>
                  </a:lnTo>
                  <a:lnTo>
                    <a:pt x="20" y="49"/>
                  </a:lnTo>
                  <a:lnTo>
                    <a:pt x="26" y="41"/>
                  </a:lnTo>
                  <a:lnTo>
                    <a:pt x="34" y="32"/>
                  </a:lnTo>
                  <a:lnTo>
                    <a:pt x="34" y="32"/>
                  </a:lnTo>
                  <a:lnTo>
                    <a:pt x="41" y="26"/>
                  </a:lnTo>
                  <a:lnTo>
                    <a:pt x="50" y="18"/>
                  </a:lnTo>
                  <a:lnTo>
                    <a:pt x="58" y="13"/>
                  </a:lnTo>
                  <a:lnTo>
                    <a:pt x="68" y="9"/>
                  </a:lnTo>
                  <a:lnTo>
                    <a:pt x="78" y="5"/>
                  </a:lnTo>
                  <a:lnTo>
                    <a:pt x="89" y="2"/>
                  </a:lnTo>
                  <a:lnTo>
                    <a:pt x="100" y="0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6" name="Freeform 20"/>
            <p:cNvSpPr/>
            <p:nvPr/>
          </p:nvSpPr>
          <p:spPr bwMode="auto">
            <a:xfrm>
              <a:off x="1714480" y="4357700"/>
              <a:ext cx="230188" cy="177800"/>
            </a:xfrm>
            <a:custGeom>
              <a:avLst/>
              <a:gdLst/>
              <a:ahLst/>
              <a:cxnLst>
                <a:cxn ang="0">
                  <a:pos x="181" y="0"/>
                </a:cxn>
                <a:cxn ang="0">
                  <a:pos x="192" y="0"/>
                </a:cxn>
                <a:cxn ang="0">
                  <a:pos x="213" y="5"/>
                </a:cxn>
                <a:cxn ang="0">
                  <a:pos x="234" y="13"/>
                </a:cxn>
                <a:cxn ang="0">
                  <a:pos x="251" y="26"/>
                </a:cxn>
                <a:cxn ang="0">
                  <a:pos x="258" y="32"/>
                </a:cxn>
                <a:cxn ang="0">
                  <a:pos x="272" y="49"/>
                </a:cxn>
                <a:cxn ang="0">
                  <a:pos x="283" y="68"/>
                </a:cxn>
                <a:cxn ang="0">
                  <a:pos x="289" y="89"/>
                </a:cxn>
                <a:cxn ang="0">
                  <a:pos x="292" y="111"/>
                </a:cxn>
                <a:cxn ang="0">
                  <a:pos x="292" y="111"/>
                </a:cxn>
                <a:cxn ang="0">
                  <a:pos x="289" y="133"/>
                </a:cxn>
                <a:cxn ang="0">
                  <a:pos x="283" y="154"/>
                </a:cxn>
                <a:cxn ang="0">
                  <a:pos x="272" y="173"/>
                </a:cxn>
                <a:cxn ang="0">
                  <a:pos x="258" y="189"/>
                </a:cxn>
                <a:cxn ang="0">
                  <a:pos x="251" y="196"/>
                </a:cxn>
                <a:cxn ang="0">
                  <a:pos x="234" y="209"/>
                </a:cxn>
                <a:cxn ang="0">
                  <a:pos x="213" y="217"/>
                </a:cxn>
                <a:cxn ang="0">
                  <a:pos x="192" y="221"/>
                </a:cxn>
                <a:cxn ang="0">
                  <a:pos x="100" y="222"/>
                </a:cxn>
                <a:cxn ang="0">
                  <a:pos x="89" y="221"/>
                </a:cxn>
                <a:cxn ang="0">
                  <a:pos x="67" y="217"/>
                </a:cxn>
                <a:cxn ang="0">
                  <a:pos x="47" y="209"/>
                </a:cxn>
                <a:cxn ang="0">
                  <a:pos x="30" y="196"/>
                </a:cxn>
                <a:cxn ang="0">
                  <a:pos x="21" y="189"/>
                </a:cxn>
                <a:cxn ang="0">
                  <a:pos x="9" y="175"/>
                </a:cxn>
                <a:cxn ang="0">
                  <a:pos x="0" y="158"/>
                </a:cxn>
                <a:cxn ang="0">
                  <a:pos x="61" y="158"/>
                </a:cxn>
                <a:cxn ang="0">
                  <a:pos x="79" y="169"/>
                </a:cxn>
                <a:cxn ang="0">
                  <a:pos x="100" y="173"/>
                </a:cxn>
                <a:cxn ang="0">
                  <a:pos x="181" y="173"/>
                </a:cxn>
                <a:cxn ang="0">
                  <a:pos x="204" y="168"/>
                </a:cxn>
                <a:cxn ang="0">
                  <a:pos x="224" y="154"/>
                </a:cxn>
                <a:cxn ang="0">
                  <a:pos x="231" y="146"/>
                </a:cxn>
                <a:cxn ang="0">
                  <a:pos x="241" y="124"/>
                </a:cxn>
                <a:cxn ang="0">
                  <a:pos x="242" y="111"/>
                </a:cxn>
                <a:cxn ang="0">
                  <a:pos x="241" y="99"/>
                </a:cxn>
                <a:cxn ang="0">
                  <a:pos x="231" y="77"/>
                </a:cxn>
                <a:cxn ang="0">
                  <a:pos x="224" y="68"/>
                </a:cxn>
                <a:cxn ang="0">
                  <a:pos x="204" y="54"/>
                </a:cxn>
                <a:cxn ang="0">
                  <a:pos x="181" y="49"/>
                </a:cxn>
                <a:cxn ang="0">
                  <a:pos x="100" y="49"/>
                </a:cxn>
                <a:cxn ang="0">
                  <a:pos x="79" y="53"/>
                </a:cxn>
                <a:cxn ang="0">
                  <a:pos x="61" y="63"/>
                </a:cxn>
                <a:cxn ang="0">
                  <a:pos x="0" y="63"/>
                </a:cxn>
                <a:cxn ang="0">
                  <a:pos x="9" y="47"/>
                </a:cxn>
                <a:cxn ang="0">
                  <a:pos x="21" y="32"/>
                </a:cxn>
                <a:cxn ang="0">
                  <a:pos x="30" y="26"/>
                </a:cxn>
                <a:cxn ang="0">
                  <a:pos x="47" y="13"/>
                </a:cxn>
                <a:cxn ang="0">
                  <a:pos x="67" y="5"/>
                </a:cxn>
                <a:cxn ang="0">
                  <a:pos x="89" y="0"/>
                </a:cxn>
                <a:cxn ang="0">
                  <a:pos x="100" y="0"/>
                </a:cxn>
              </a:cxnLst>
              <a:rect l="0" t="0" r="r" b="b"/>
              <a:pathLst>
                <a:path w="292" h="222">
                  <a:moveTo>
                    <a:pt x="100" y="0"/>
                  </a:moveTo>
                  <a:lnTo>
                    <a:pt x="181" y="0"/>
                  </a:lnTo>
                  <a:lnTo>
                    <a:pt x="181" y="0"/>
                  </a:lnTo>
                  <a:lnTo>
                    <a:pt x="192" y="0"/>
                  </a:lnTo>
                  <a:lnTo>
                    <a:pt x="203" y="2"/>
                  </a:lnTo>
                  <a:lnTo>
                    <a:pt x="213" y="5"/>
                  </a:lnTo>
                  <a:lnTo>
                    <a:pt x="224" y="9"/>
                  </a:lnTo>
                  <a:lnTo>
                    <a:pt x="234" y="13"/>
                  </a:lnTo>
                  <a:lnTo>
                    <a:pt x="242" y="18"/>
                  </a:lnTo>
                  <a:lnTo>
                    <a:pt x="251" y="26"/>
                  </a:lnTo>
                  <a:lnTo>
                    <a:pt x="258" y="32"/>
                  </a:lnTo>
                  <a:lnTo>
                    <a:pt x="258" y="32"/>
                  </a:lnTo>
                  <a:lnTo>
                    <a:pt x="266" y="41"/>
                  </a:lnTo>
                  <a:lnTo>
                    <a:pt x="272" y="49"/>
                  </a:lnTo>
                  <a:lnTo>
                    <a:pt x="278" y="58"/>
                  </a:lnTo>
                  <a:lnTo>
                    <a:pt x="283" y="68"/>
                  </a:lnTo>
                  <a:lnTo>
                    <a:pt x="287" y="78"/>
                  </a:lnTo>
                  <a:lnTo>
                    <a:pt x="289" y="89"/>
                  </a:lnTo>
                  <a:lnTo>
                    <a:pt x="291" y="100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2" y="111"/>
                  </a:lnTo>
                  <a:lnTo>
                    <a:pt x="291" y="122"/>
                  </a:lnTo>
                  <a:lnTo>
                    <a:pt x="289" y="133"/>
                  </a:lnTo>
                  <a:lnTo>
                    <a:pt x="287" y="143"/>
                  </a:lnTo>
                  <a:lnTo>
                    <a:pt x="283" y="154"/>
                  </a:lnTo>
                  <a:lnTo>
                    <a:pt x="278" y="164"/>
                  </a:lnTo>
                  <a:lnTo>
                    <a:pt x="272" y="173"/>
                  </a:lnTo>
                  <a:lnTo>
                    <a:pt x="266" y="182"/>
                  </a:lnTo>
                  <a:lnTo>
                    <a:pt x="258" y="189"/>
                  </a:lnTo>
                  <a:lnTo>
                    <a:pt x="258" y="189"/>
                  </a:lnTo>
                  <a:lnTo>
                    <a:pt x="251" y="196"/>
                  </a:lnTo>
                  <a:lnTo>
                    <a:pt x="242" y="203"/>
                  </a:lnTo>
                  <a:lnTo>
                    <a:pt x="234" y="209"/>
                  </a:lnTo>
                  <a:lnTo>
                    <a:pt x="224" y="214"/>
                  </a:lnTo>
                  <a:lnTo>
                    <a:pt x="213" y="217"/>
                  </a:lnTo>
                  <a:lnTo>
                    <a:pt x="203" y="220"/>
                  </a:lnTo>
                  <a:lnTo>
                    <a:pt x="192" y="221"/>
                  </a:lnTo>
                  <a:lnTo>
                    <a:pt x="18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89" y="221"/>
                  </a:lnTo>
                  <a:lnTo>
                    <a:pt x="78" y="220"/>
                  </a:lnTo>
                  <a:lnTo>
                    <a:pt x="67" y="217"/>
                  </a:lnTo>
                  <a:lnTo>
                    <a:pt x="57" y="214"/>
                  </a:lnTo>
                  <a:lnTo>
                    <a:pt x="47" y="209"/>
                  </a:lnTo>
                  <a:lnTo>
                    <a:pt x="38" y="203"/>
                  </a:lnTo>
                  <a:lnTo>
                    <a:pt x="30" y="196"/>
                  </a:lnTo>
                  <a:lnTo>
                    <a:pt x="21" y="189"/>
                  </a:lnTo>
                  <a:lnTo>
                    <a:pt x="21" y="189"/>
                  </a:lnTo>
                  <a:lnTo>
                    <a:pt x="15" y="183"/>
                  </a:lnTo>
                  <a:lnTo>
                    <a:pt x="9" y="175"/>
                  </a:lnTo>
                  <a:lnTo>
                    <a:pt x="4" y="167"/>
                  </a:lnTo>
                  <a:lnTo>
                    <a:pt x="0" y="158"/>
                  </a:lnTo>
                  <a:lnTo>
                    <a:pt x="61" y="158"/>
                  </a:lnTo>
                  <a:lnTo>
                    <a:pt x="61" y="158"/>
                  </a:lnTo>
                  <a:lnTo>
                    <a:pt x="69" y="164"/>
                  </a:lnTo>
                  <a:lnTo>
                    <a:pt x="79" y="169"/>
                  </a:lnTo>
                  <a:lnTo>
                    <a:pt x="89" y="172"/>
                  </a:lnTo>
                  <a:lnTo>
                    <a:pt x="100" y="173"/>
                  </a:lnTo>
                  <a:lnTo>
                    <a:pt x="181" y="173"/>
                  </a:lnTo>
                  <a:lnTo>
                    <a:pt x="181" y="173"/>
                  </a:lnTo>
                  <a:lnTo>
                    <a:pt x="193" y="172"/>
                  </a:lnTo>
                  <a:lnTo>
                    <a:pt x="204" y="168"/>
                  </a:lnTo>
                  <a:lnTo>
                    <a:pt x="215" y="162"/>
                  </a:lnTo>
                  <a:lnTo>
                    <a:pt x="224" y="154"/>
                  </a:lnTo>
                  <a:lnTo>
                    <a:pt x="224" y="154"/>
                  </a:lnTo>
                  <a:lnTo>
                    <a:pt x="231" y="146"/>
                  </a:lnTo>
                  <a:lnTo>
                    <a:pt x="237" y="135"/>
                  </a:lnTo>
                  <a:lnTo>
                    <a:pt x="241" y="124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2" y="111"/>
                  </a:lnTo>
                  <a:lnTo>
                    <a:pt x="241" y="99"/>
                  </a:lnTo>
                  <a:lnTo>
                    <a:pt x="237" y="86"/>
                  </a:lnTo>
                  <a:lnTo>
                    <a:pt x="231" y="7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15" y="60"/>
                  </a:lnTo>
                  <a:lnTo>
                    <a:pt x="204" y="54"/>
                  </a:lnTo>
                  <a:lnTo>
                    <a:pt x="193" y="51"/>
                  </a:lnTo>
                  <a:lnTo>
                    <a:pt x="181" y="49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89" y="51"/>
                  </a:lnTo>
                  <a:lnTo>
                    <a:pt x="79" y="53"/>
                  </a:lnTo>
                  <a:lnTo>
                    <a:pt x="69" y="58"/>
                  </a:lnTo>
                  <a:lnTo>
                    <a:pt x="61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56"/>
                  </a:lnTo>
                  <a:lnTo>
                    <a:pt x="9" y="47"/>
                  </a:lnTo>
                  <a:lnTo>
                    <a:pt x="15" y="39"/>
                  </a:lnTo>
                  <a:lnTo>
                    <a:pt x="21" y="32"/>
                  </a:lnTo>
                  <a:lnTo>
                    <a:pt x="21" y="32"/>
                  </a:lnTo>
                  <a:lnTo>
                    <a:pt x="30" y="26"/>
                  </a:lnTo>
                  <a:lnTo>
                    <a:pt x="38" y="18"/>
                  </a:lnTo>
                  <a:lnTo>
                    <a:pt x="47" y="13"/>
                  </a:lnTo>
                  <a:lnTo>
                    <a:pt x="57" y="9"/>
                  </a:lnTo>
                  <a:lnTo>
                    <a:pt x="67" y="5"/>
                  </a:lnTo>
                  <a:lnTo>
                    <a:pt x="78" y="2"/>
                  </a:lnTo>
                  <a:lnTo>
                    <a:pt x="89" y="0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97" name="Freeform 21"/>
            <p:cNvSpPr/>
            <p:nvPr/>
          </p:nvSpPr>
          <p:spPr bwMode="auto">
            <a:xfrm>
              <a:off x="1601767" y="4427550"/>
              <a:ext cx="195263" cy="3651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24" y="0"/>
                </a:cxn>
                <a:cxn ang="0">
                  <a:pos x="224" y="0"/>
                </a:cxn>
                <a:cxn ang="0">
                  <a:pos x="229" y="1"/>
                </a:cxn>
                <a:cxn ang="0">
                  <a:pos x="233" y="2"/>
                </a:cxn>
                <a:cxn ang="0">
                  <a:pos x="236" y="5"/>
                </a:cxn>
                <a:cxn ang="0">
                  <a:pos x="240" y="7"/>
                </a:cxn>
                <a:cxn ang="0">
                  <a:pos x="242" y="11"/>
                </a:cxn>
                <a:cxn ang="0">
                  <a:pos x="245" y="14"/>
                </a:cxn>
                <a:cxn ang="0">
                  <a:pos x="246" y="18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3"/>
                </a:cxn>
                <a:cxn ang="0">
                  <a:pos x="246" y="28"/>
                </a:cxn>
                <a:cxn ang="0">
                  <a:pos x="245" y="32"/>
                </a:cxn>
                <a:cxn ang="0">
                  <a:pos x="242" y="36"/>
                </a:cxn>
                <a:cxn ang="0">
                  <a:pos x="240" y="39"/>
                </a:cxn>
                <a:cxn ang="0">
                  <a:pos x="236" y="42"/>
                </a:cxn>
                <a:cxn ang="0">
                  <a:pos x="233" y="44"/>
                </a:cxn>
                <a:cxn ang="0">
                  <a:pos x="229" y="45"/>
                </a:cxn>
                <a:cxn ang="0">
                  <a:pos x="224" y="45"/>
                </a:cxn>
                <a:cxn ang="0">
                  <a:pos x="24" y="45"/>
                </a:cxn>
                <a:cxn ang="0">
                  <a:pos x="24" y="45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2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3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3" y="14"/>
                </a:cxn>
                <a:cxn ang="0">
                  <a:pos x="4" y="11"/>
                </a:cxn>
                <a:cxn ang="0">
                  <a:pos x="6" y="7"/>
                </a:cxn>
                <a:cxn ang="0">
                  <a:pos x="10" y="5"/>
                </a:cxn>
                <a:cxn ang="0">
                  <a:pos x="14" y="2"/>
                </a:cxn>
                <a:cxn ang="0">
                  <a:pos x="19" y="1"/>
                </a:cxn>
                <a:cxn ang="0">
                  <a:pos x="24" y="0"/>
                </a:cxn>
                <a:cxn ang="0">
                  <a:pos x="24" y="0"/>
                </a:cxn>
              </a:cxnLst>
              <a:rect l="0" t="0" r="r" b="b"/>
              <a:pathLst>
                <a:path w="246" h="45">
                  <a:moveTo>
                    <a:pt x="24" y="0"/>
                  </a:moveTo>
                  <a:lnTo>
                    <a:pt x="224" y="0"/>
                  </a:lnTo>
                  <a:lnTo>
                    <a:pt x="224" y="0"/>
                  </a:lnTo>
                  <a:lnTo>
                    <a:pt x="229" y="1"/>
                  </a:lnTo>
                  <a:lnTo>
                    <a:pt x="233" y="2"/>
                  </a:lnTo>
                  <a:lnTo>
                    <a:pt x="236" y="5"/>
                  </a:lnTo>
                  <a:lnTo>
                    <a:pt x="240" y="7"/>
                  </a:lnTo>
                  <a:lnTo>
                    <a:pt x="242" y="11"/>
                  </a:lnTo>
                  <a:lnTo>
                    <a:pt x="245" y="14"/>
                  </a:lnTo>
                  <a:lnTo>
                    <a:pt x="246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46" y="28"/>
                  </a:lnTo>
                  <a:lnTo>
                    <a:pt x="245" y="32"/>
                  </a:lnTo>
                  <a:lnTo>
                    <a:pt x="242" y="36"/>
                  </a:lnTo>
                  <a:lnTo>
                    <a:pt x="240" y="39"/>
                  </a:lnTo>
                  <a:lnTo>
                    <a:pt x="236" y="42"/>
                  </a:lnTo>
                  <a:lnTo>
                    <a:pt x="233" y="44"/>
                  </a:lnTo>
                  <a:lnTo>
                    <a:pt x="229" y="45"/>
                  </a:lnTo>
                  <a:lnTo>
                    <a:pt x="224" y="45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2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3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3" y="14"/>
                  </a:lnTo>
                  <a:lnTo>
                    <a:pt x="4" y="11"/>
                  </a:lnTo>
                  <a:lnTo>
                    <a:pt x="6" y="7"/>
                  </a:lnTo>
                  <a:lnTo>
                    <a:pt x="10" y="5"/>
                  </a:lnTo>
                  <a:lnTo>
                    <a:pt x="14" y="2"/>
                  </a:lnTo>
                  <a:lnTo>
                    <a:pt x="19" y="1"/>
                  </a:lnTo>
                  <a:lnTo>
                    <a:pt x="24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98" name="Group 127"/>
          <p:cNvGrpSpPr/>
          <p:nvPr/>
        </p:nvGrpSpPr>
        <p:grpSpPr>
          <a:xfrm>
            <a:off x="9974247" y="4060489"/>
            <a:ext cx="657499" cy="433947"/>
            <a:chOff x="2141517" y="2373325"/>
            <a:chExt cx="476251" cy="314325"/>
          </a:xfrm>
          <a:solidFill>
            <a:srgbClr val="ED2E65"/>
          </a:solidFill>
        </p:grpSpPr>
        <p:sp>
          <p:nvSpPr>
            <p:cNvPr id="99" name="Rectangle 22"/>
            <p:cNvSpPr>
              <a:spLocks noChangeArrowheads="1"/>
            </p:cNvSpPr>
            <p:nvPr/>
          </p:nvSpPr>
          <p:spPr bwMode="auto">
            <a:xfrm>
              <a:off x="2200255" y="2678125"/>
              <a:ext cx="387350" cy="95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0" name="Rectangle 23"/>
            <p:cNvSpPr>
              <a:spLocks noChangeArrowheads="1"/>
            </p:cNvSpPr>
            <p:nvPr/>
          </p:nvSpPr>
          <p:spPr bwMode="auto">
            <a:xfrm>
              <a:off x="2517755" y="2468575"/>
              <a:ext cx="69850" cy="2095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1" name="Rectangle 24"/>
            <p:cNvSpPr>
              <a:spLocks noChangeArrowheads="1"/>
            </p:cNvSpPr>
            <p:nvPr/>
          </p:nvSpPr>
          <p:spPr bwMode="auto">
            <a:xfrm>
              <a:off x="2438380" y="2547950"/>
              <a:ext cx="69850" cy="1301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2" name="Rectangle 25"/>
            <p:cNvSpPr>
              <a:spLocks noChangeArrowheads="1"/>
            </p:cNvSpPr>
            <p:nvPr/>
          </p:nvSpPr>
          <p:spPr bwMode="auto">
            <a:xfrm>
              <a:off x="2359005" y="2592400"/>
              <a:ext cx="69850" cy="857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3" name="Rectangle 26"/>
            <p:cNvSpPr>
              <a:spLocks noChangeArrowheads="1"/>
            </p:cNvSpPr>
            <p:nvPr/>
          </p:nvSpPr>
          <p:spPr bwMode="auto">
            <a:xfrm>
              <a:off x="2279630" y="2551125"/>
              <a:ext cx="69850" cy="1270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4" name="Rectangle 27"/>
            <p:cNvSpPr>
              <a:spLocks noChangeArrowheads="1"/>
            </p:cNvSpPr>
            <p:nvPr/>
          </p:nvSpPr>
          <p:spPr bwMode="auto">
            <a:xfrm>
              <a:off x="2200255" y="2587637"/>
              <a:ext cx="68263" cy="904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5" name="Freeform 28"/>
            <p:cNvSpPr/>
            <p:nvPr/>
          </p:nvSpPr>
          <p:spPr bwMode="auto">
            <a:xfrm>
              <a:off x="2141517" y="2559062"/>
              <a:ext cx="36513" cy="38100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22" y="0"/>
                </a:cxn>
                <a:cxn ang="0">
                  <a:pos x="27" y="0"/>
                </a:cxn>
                <a:cxn ang="0">
                  <a:pos x="32" y="1"/>
                </a:cxn>
                <a:cxn ang="0">
                  <a:pos x="36" y="3"/>
                </a:cxn>
                <a:cxn ang="0">
                  <a:pos x="40" y="7"/>
                </a:cxn>
                <a:cxn ang="0">
                  <a:pos x="42" y="10"/>
                </a:cxn>
                <a:cxn ang="0">
                  <a:pos x="45" y="15"/>
                </a:cxn>
                <a:cxn ang="0">
                  <a:pos x="46" y="18"/>
                </a:cxn>
                <a:cxn ang="0">
                  <a:pos x="46" y="23"/>
                </a:cxn>
                <a:cxn ang="0">
                  <a:pos x="46" y="23"/>
                </a:cxn>
                <a:cxn ang="0">
                  <a:pos x="46" y="28"/>
                </a:cxn>
                <a:cxn ang="0">
                  <a:pos x="45" y="32"/>
                </a:cxn>
                <a:cxn ang="0">
                  <a:pos x="42" y="36"/>
                </a:cxn>
                <a:cxn ang="0">
                  <a:pos x="40" y="39"/>
                </a:cxn>
                <a:cxn ang="0">
                  <a:pos x="36" y="43"/>
                </a:cxn>
                <a:cxn ang="0">
                  <a:pos x="32" y="44"/>
                </a:cxn>
                <a:cxn ang="0">
                  <a:pos x="27" y="45"/>
                </a:cxn>
                <a:cxn ang="0">
                  <a:pos x="22" y="47"/>
                </a:cxn>
                <a:cxn ang="0">
                  <a:pos x="22" y="47"/>
                </a:cxn>
                <a:cxn ang="0">
                  <a:pos x="19" y="45"/>
                </a:cxn>
                <a:cxn ang="0">
                  <a:pos x="14" y="44"/>
                </a:cxn>
                <a:cxn ang="0">
                  <a:pos x="10" y="43"/>
                </a:cxn>
                <a:cxn ang="0">
                  <a:pos x="6" y="39"/>
                </a:cxn>
                <a:cxn ang="0">
                  <a:pos x="4" y="36"/>
                </a:cxn>
                <a:cxn ang="0">
                  <a:pos x="1" y="32"/>
                </a:cxn>
                <a:cxn ang="0">
                  <a:pos x="0" y="28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0" y="18"/>
                </a:cxn>
                <a:cxn ang="0">
                  <a:pos x="1" y="15"/>
                </a:cxn>
                <a:cxn ang="0">
                  <a:pos x="4" y="10"/>
                </a:cxn>
                <a:cxn ang="0">
                  <a:pos x="6" y="7"/>
                </a:cxn>
                <a:cxn ang="0">
                  <a:pos x="10" y="3"/>
                </a:cxn>
                <a:cxn ang="0">
                  <a:pos x="14" y="1"/>
                </a:cxn>
                <a:cxn ang="0">
                  <a:pos x="19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46" h="47">
                  <a:moveTo>
                    <a:pt x="22" y="0"/>
                  </a:moveTo>
                  <a:lnTo>
                    <a:pt x="22" y="0"/>
                  </a:lnTo>
                  <a:lnTo>
                    <a:pt x="27" y="0"/>
                  </a:lnTo>
                  <a:lnTo>
                    <a:pt x="32" y="1"/>
                  </a:lnTo>
                  <a:lnTo>
                    <a:pt x="36" y="3"/>
                  </a:lnTo>
                  <a:lnTo>
                    <a:pt x="40" y="7"/>
                  </a:lnTo>
                  <a:lnTo>
                    <a:pt x="42" y="10"/>
                  </a:lnTo>
                  <a:lnTo>
                    <a:pt x="45" y="15"/>
                  </a:lnTo>
                  <a:lnTo>
                    <a:pt x="46" y="18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28"/>
                  </a:lnTo>
                  <a:lnTo>
                    <a:pt x="45" y="32"/>
                  </a:lnTo>
                  <a:lnTo>
                    <a:pt x="42" y="36"/>
                  </a:lnTo>
                  <a:lnTo>
                    <a:pt x="40" y="39"/>
                  </a:lnTo>
                  <a:lnTo>
                    <a:pt x="36" y="43"/>
                  </a:lnTo>
                  <a:lnTo>
                    <a:pt x="32" y="44"/>
                  </a:lnTo>
                  <a:lnTo>
                    <a:pt x="27" y="45"/>
                  </a:lnTo>
                  <a:lnTo>
                    <a:pt x="22" y="47"/>
                  </a:lnTo>
                  <a:lnTo>
                    <a:pt x="22" y="47"/>
                  </a:lnTo>
                  <a:lnTo>
                    <a:pt x="19" y="45"/>
                  </a:lnTo>
                  <a:lnTo>
                    <a:pt x="14" y="44"/>
                  </a:lnTo>
                  <a:lnTo>
                    <a:pt x="10" y="43"/>
                  </a:lnTo>
                  <a:lnTo>
                    <a:pt x="6" y="39"/>
                  </a:lnTo>
                  <a:lnTo>
                    <a:pt x="4" y="36"/>
                  </a:lnTo>
                  <a:lnTo>
                    <a:pt x="1" y="32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6" y="7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6" name="Freeform 29"/>
            <p:cNvSpPr/>
            <p:nvPr/>
          </p:nvSpPr>
          <p:spPr bwMode="auto">
            <a:xfrm>
              <a:off x="2568555" y="2373325"/>
              <a:ext cx="49213" cy="47625"/>
            </a:xfrm>
            <a:custGeom>
              <a:avLst/>
              <a:gdLst/>
              <a:ahLst/>
              <a:cxnLst>
                <a:cxn ang="0">
                  <a:pos x="62" y="0"/>
                </a:cxn>
                <a:cxn ang="0">
                  <a:pos x="0" y="1"/>
                </a:cxn>
                <a:cxn ang="0">
                  <a:pos x="22" y="29"/>
                </a:cxn>
                <a:cxn ang="0">
                  <a:pos x="43" y="59"/>
                </a:cxn>
                <a:cxn ang="0">
                  <a:pos x="62" y="0"/>
                </a:cxn>
              </a:cxnLst>
              <a:rect l="0" t="0" r="r" b="b"/>
              <a:pathLst>
                <a:path w="62" h="59">
                  <a:moveTo>
                    <a:pt x="62" y="0"/>
                  </a:moveTo>
                  <a:lnTo>
                    <a:pt x="0" y="1"/>
                  </a:lnTo>
                  <a:lnTo>
                    <a:pt x="22" y="29"/>
                  </a:lnTo>
                  <a:lnTo>
                    <a:pt x="43" y="59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07" name="Freeform 30"/>
            <p:cNvSpPr/>
            <p:nvPr/>
          </p:nvSpPr>
          <p:spPr bwMode="auto">
            <a:xfrm>
              <a:off x="2176442" y="2397137"/>
              <a:ext cx="404813" cy="169863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176" y="73"/>
                </a:cxn>
                <a:cxn ang="0">
                  <a:pos x="182" y="70"/>
                </a:cxn>
                <a:cxn ang="0">
                  <a:pos x="186" y="75"/>
                </a:cxn>
                <a:cxn ang="0">
                  <a:pos x="270" y="174"/>
                </a:cxn>
                <a:cxn ang="0">
                  <a:pos x="502" y="0"/>
                </a:cxn>
                <a:cxn ang="0">
                  <a:pos x="507" y="7"/>
                </a:cxn>
                <a:cxn ang="0">
                  <a:pos x="511" y="12"/>
                </a:cxn>
                <a:cxn ang="0">
                  <a:pos x="274" y="190"/>
                </a:cxn>
                <a:cxn ang="0">
                  <a:pos x="268" y="193"/>
                </a:cxn>
                <a:cxn ang="0">
                  <a:pos x="263" y="188"/>
                </a:cxn>
                <a:cxn ang="0">
                  <a:pos x="180" y="89"/>
                </a:cxn>
                <a:cxn ang="0">
                  <a:pos x="9" y="216"/>
                </a:cxn>
                <a:cxn ang="0">
                  <a:pos x="9" y="216"/>
                </a:cxn>
                <a:cxn ang="0">
                  <a:pos x="5" y="209"/>
                </a:cxn>
                <a:cxn ang="0">
                  <a:pos x="0" y="204"/>
                </a:cxn>
                <a:cxn ang="0">
                  <a:pos x="0" y="204"/>
                </a:cxn>
              </a:cxnLst>
              <a:rect l="0" t="0" r="r" b="b"/>
              <a:pathLst>
                <a:path w="511" h="216">
                  <a:moveTo>
                    <a:pt x="0" y="204"/>
                  </a:moveTo>
                  <a:lnTo>
                    <a:pt x="176" y="73"/>
                  </a:lnTo>
                  <a:lnTo>
                    <a:pt x="182" y="70"/>
                  </a:lnTo>
                  <a:lnTo>
                    <a:pt x="186" y="75"/>
                  </a:lnTo>
                  <a:lnTo>
                    <a:pt x="270" y="174"/>
                  </a:lnTo>
                  <a:lnTo>
                    <a:pt x="502" y="0"/>
                  </a:lnTo>
                  <a:lnTo>
                    <a:pt x="507" y="7"/>
                  </a:lnTo>
                  <a:lnTo>
                    <a:pt x="511" y="12"/>
                  </a:lnTo>
                  <a:lnTo>
                    <a:pt x="274" y="190"/>
                  </a:lnTo>
                  <a:lnTo>
                    <a:pt x="268" y="193"/>
                  </a:lnTo>
                  <a:lnTo>
                    <a:pt x="263" y="188"/>
                  </a:lnTo>
                  <a:lnTo>
                    <a:pt x="180" y="89"/>
                  </a:lnTo>
                  <a:lnTo>
                    <a:pt x="9" y="216"/>
                  </a:lnTo>
                  <a:lnTo>
                    <a:pt x="9" y="216"/>
                  </a:lnTo>
                  <a:lnTo>
                    <a:pt x="5" y="209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grpSp>
        <p:nvGrpSpPr>
          <p:cNvPr id="108" name="Group 137"/>
          <p:cNvGrpSpPr/>
          <p:nvPr/>
        </p:nvGrpSpPr>
        <p:grpSpPr>
          <a:xfrm>
            <a:off x="6123051" y="4021909"/>
            <a:ext cx="289296" cy="624619"/>
            <a:chOff x="3328967" y="3373450"/>
            <a:chExt cx="209550" cy="452438"/>
          </a:xfrm>
          <a:solidFill>
            <a:srgbClr val="ED2E65"/>
          </a:solidFill>
        </p:grpSpPr>
        <p:sp>
          <p:nvSpPr>
            <p:cNvPr id="109" name="Freeform 31"/>
            <p:cNvSpPr/>
            <p:nvPr/>
          </p:nvSpPr>
          <p:spPr bwMode="auto">
            <a:xfrm>
              <a:off x="3328967" y="3373450"/>
              <a:ext cx="209550" cy="211138"/>
            </a:xfrm>
            <a:custGeom>
              <a:avLst/>
              <a:gdLst/>
              <a:ahLst/>
              <a:cxnLst>
                <a:cxn ang="0">
                  <a:pos x="134" y="0"/>
                </a:cxn>
                <a:cxn ang="0">
                  <a:pos x="160" y="4"/>
                </a:cxn>
                <a:cxn ang="0">
                  <a:pos x="184" y="11"/>
                </a:cxn>
                <a:cxn ang="0">
                  <a:pos x="208" y="23"/>
                </a:cxn>
                <a:cxn ang="0">
                  <a:pos x="226" y="39"/>
                </a:cxn>
                <a:cxn ang="0">
                  <a:pos x="244" y="59"/>
                </a:cxn>
                <a:cxn ang="0">
                  <a:pos x="256" y="81"/>
                </a:cxn>
                <a:cxn ang="0">
                  <a:pos x="263" y="106"/>
                </a:cxn>
                <a:cxn ang="0">
                  <a:pos x="266" y="133"/>
                </a:cxn>
                <a:cxn ang="0">
                  <a:pos x="265" y="147"/>
                </a:cxn>
                <a:cxn ang="0">
                  <a:pos x="260" y="173"/>
                </a:cxn>
                <a:cxn ang="0">
                  <a:pos x="250" y="196"/>
                </a:cxn>
                <a:cxn ang="0">
                  <a:pos x="235" y="217"/>
                </a:cxn>
                <a:cxn ang="0">
                  <a:pos x="218" y="236"/>
                </a:cxn>
                <a:cxn ang="0">
                  <a:pos x="197" y="250"/>
                </a:cxn>
                <a:cxn ang="0">
                  <a:pos x="172" y="261"/>
                </a:cxn>
                <a:cxn ang="0">
                  <a:pos x="146" y="266"/>
                </a:cxn>
                <a:cxn ang="0">
                  <a:pos x="134" y="266"/>
                </a:cxn>
                <a:cxn ang="0">
                  <a:pos x="106" y="263"/>
                </a:cxn>
                <a:cxn ang="0">
                  <a:pos x="82" y="256"/>
                </a:cxn>
                <a:cxn ang="0">
                  <a:pos x="58" y="243"/>
                </a:cxn>
                <a:cxn ang="0">
                  <a:pos x="40" y="227"/>
                </a:cxn>
                <a:cxn ang="0">
                  <a:pos x="22" y="208"/>
                </a:cxn>
                <a:cxn ang="0">
                  <a:pos x="10" y="185"/>
                </a:cxn>
                <a:cxn ang="0">
                  <a:pos x="3" y="161"/>
                </a:cxn>
                <a:cxn ang="0">
                  <a:pos x="0" y="133"/>
                </a:cxn>
                <a:cxn ang="0">
                  <a:pos x="1" y="120"/>
                </a:cxn>
                <a:cxn ang="0">
                  <a:pos x="6" y="94"/>
                </a:cxn>
                <a:cxn ang="0">
                  <a:pos x="16" y="70"/>
                </a:cxn>
                <a:cxn ang="0">
                  <a:pos x="31" y="49"/>
                </a:cxn>
                <a:cxn ang="0">
                  <a:pos x="48" y="31"/>
                </a:cxn>
                <a:cxn ang="0">
                  <a:pos x="69" y="16"/>
                </a:cxn>
                <a:cxn ang="0">
                  <a:pos x="94" y="6"/>
                </a:cxn>
                <a:cxn ang="0">
                  <a:pos x="120" y="1"/>
                </a:cxn>
                <a:cxn ang="0">
                  <a:pos x="134" y="0"/>
                </a:cxn>
              </a:cxnLst>
              <a:rect l="0" t="0" r="r" b="b"/>
              <a:pathLst>
                <a:path w="266" h="266">
                  <a:moveTo>
                    <a:pt x="134" y="0"/>
                  </a:moveTo>
                  <a:lnTo>
                    <a:pt x="134" y="0"/>
                  </a:lnTo>
                  <a:lnTo>
                    <a:pt x="146" y="1"/>
                  </a:lnTo>
                  <a:lnTo>
                    <a:pt x="160" y="4"/>
                  </a:lnTo>
                  <a:lnTo>
                    <a:pt x="172" y="6"/>
                  </a:lnTo>
                  <a:lnTo>
                    <a:pt x="184" y="11"/>
                  </a:lnTo>
                  <a:lnTo>
                    <a:pt x="197" y="16"/>
                  </a:lnTo>
                  <a:lnTo>
                    <a:pt x="208" y="23"/>
                  </a:lnTo>
                  <a:lnTo>
                    <a:pt x="218" y="31"/>
                  </a:lnTo>
                  <a:lnTo>
                    <a:pt x="226" y="39"/>
                  </a:lnTo>
                  <a:lnTo>
                    <a:pt x="235" y="49"/>
                  </a:lnTo>
                  <a:lnTo>
                    <a:pt x="244" y="59"/>
                  </a:lnTo>
                  <a:lnTo>
                    <a:pt x="250" y="70"/>
                  </a:lnTo>
                  <a:lnTo>
                    <a:pt x="256" y="81"/>
                  </a:lnTo>
                  <a:lnTo>
                    <a:pt x="260" y="94"/>
                  </a:lnTo>
                  <a:lnTo>
                    <a:pt x="263" y="106"/>
                  </a:lnTo>
                  <a:lnTo>
                    <a:pt x="265" y="120"/>
                  </a:lnTo>
                  <a:lnTo>
                    <a:pt x="266" y="133"/>
                  </a:lnTo>
                  <a:lnTo>
                    <a:pt x="266" y="133"/>
                  </a:lnTo>
                  <a:lnTo>
                    <a:pt x="265" y="147"/>
                  </a:lnTo>
                  <a:lnTo>
                    <a:pt x="263" y="161"/>
                  </a:lnTo>
                  <a:lnTo>
                    <a:pt x="260" y="173"/>
                  </a:lnTo>
                  <a:lnTo>
                    <a:pt x="256" y="185"/>
                  </a:lnTo>
                  <a:lnTo>
                    <a:pt x="250" y="196"/>
                  </a:lnTo>
                  <a:lnTo>
                    <a:pt x="244" y="208"/>
                  </a:lnTo>
                  <a:lnTo>
                    <a:pt x="235" y="217"/>
                  </a:lnTo>
                  <a:lnTo>
                    <a:pt x="226" y="227"/>
                  </a:lnTo>
                  <a:lnTo>
                    <a:pt x="218" y="236"/>
                  </a:lnTo>
                  <a:lnTo>
                    <a:pt x="208" y="243"/>
                  </a:lnTo>
                  <a:lnTo>
                    <a:pt x="197" y="250"/>
                  </a:lnTo>
                  <a:lnTo>
                    <a:pt x="184" y="256"/>
                  </a:lnTo>
                  <a:lnTo>
                    <a:pt x="172" y="261"/>
                  </a:lnTo>
                  <a:lnTo>
                    <a:pt x="160" y="263"/>
                  </a:lnTo>
                  <a:lnTo>
                    <a:pt x="146" y="266"/>
                  </a:lnTo>
                  <a:lnTo>
                    <a:pt x="134" y="266"/>
                  </a:lnTo>
                  <a:lnTo>
                    <a:pt x="134" y="266"/>
                  </a:lnTo>
                  <a:lnTo>
                    <a:pt x="120" y="266"/>
                  </a:lnTo>
                  <a:lnTo>
                    <a:pt x="106" y="263"/>
                  </a:lnTo>
                  <a:lnTo>
                    <a:pt x="94" y="261"/>
                  </a:lnTo>
                  <a:lnTo>
                    <a:pt x="82" y="256"/>
                  </a:lnTo>
                  <a:lnTo>
                    <a:pt x="69" y="250"/>
                  </a:lnTo>
                  <a:lnTo>
                    <a:pt x="58" y="243"/>
                  </a:lnTo>
                  <a:lnTo>
                    <a:pt x="48" y="236"/>
                  </a:lnTo>
                  <a:lnTo>
                    <a:pt x="40" y="227"/>
                  </a:lnTo>
                  <a:lnTo>
                    <a:pt x="31" y="217"/>
                  </a:lnTo>
                  <a:lnTo>
                    <a:pt x="22" y="208"/>
                  </a:lnTo>
                  <a:lnTo>
                    <a:pt x="16" y="196"/>
                  </a:lnTo>
                  <a:lnTo>
                    <a:pt x="10" y="185"/>
                  </a:lnTo>
                  <a:lnTo>
                    <a:pt x="6" y="173"/>
                  </a:lnTo>
                  <a:lnTo>
                    <a:pt x="3" y="161"/>
                  </a:lnTo>
                  <a:lnTo>
                    <a:pt x="1" y="147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1" y="120"/>
                  </a:lnTo>
                  <a:lnTo>
                    <a:pt x="3" y="106"/>
                  </a:lnTo>
                  <a:lnTo>
                    <a:pt x="6" y="94"/>
                  </a:lnTo>
                  <a:lnTo>
                    <a:pt x="10" y="81"/>
                  </a:lnTo>
                  <a:lnTo>
                    <a:pt x="16" y="70"/>
                  </a:lnTo>
                  <a:lnTo>
                    <a:pt x="22" y="59"/>
                  </a:lnTo>
                  <a:lnTo>
                    <a:pt x="31" y="49"/>
                  </a:lnTo>
                  <a:lnTo>
                    <a:pt x="40" y="39"/>
                  </a:lnTo>
                  <a:lnTo>
                    <a:pt x="48" y="31"/>
                  </a:lnTo>
                  <a:lnTo>
                    <a:pt x="58" y="23"/>
                  </a:lnTo>
                  <a:lnTo>
                    <a:pt x="69" y="16"/>
                  </a:lnTo>
                  <a:lnTo>
                    <a:pt x="82" y="11"/>
                  </a:lnTo>
                  <a:lnTo>
                    <a:pt x="94" y="6"/>
                  </a:lnTo>
                  <a:lnTo>
                    <a:pt x="106" y="4"/>
                  </a:lnTo>
                  <a:lnTo>
                    <a:pt x="120" y="1"/>
                  </a:lnTo>
                  <a:lnTo>
                    <a:pt x="134" y="0"/>
                  </a:lnTo>
                  <a:lnTo>
                    <a:pt x="13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0" name="Freeform 32"/>
            <p:cNvSpPr/>
            <p:nvPr/>
          </p:nvSpPr>
          <p:spPr bwMode="auto">
            <a:xfrm>
              <a:off x="3400405" y="3563950"/>
              <a:ext cx="66675" cy="261938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82" y="288"/>
                </a:cxn>
                <a:cxn ang="0">
                  <a:pos x="82" y="288"/>
                </a:cxn>
                <a:cxn ang="0">
                  <a:pos x="81" y="296"/>
                </a:cxn>
                <a:cxn ang="0">
                  <a:pos x="79" y="304"/>
                </a:cxn>
                <a:cxn ang="0">
                  <a:pos x="75" y="311"/>
                </a:cxn>
                <a:cxn ang="0">
                  <a:pos x="70" y="316"/>
                </a:cxn>
                <a:cxn ang="0">
                  <a:pos x="64" y="322"/>
                </a:cxn>
                <a:cxn ang="0">
                  <a:pos x="56" y="326"/>
                </a:cxn>
                <a:cxn ang="0">
                  <a:pos x="49" y="329"/>
                </a:cxn>
                <a:cxn ang="0">
                  <a:pos x="42" y="329"/>
                </a:cxn>
                <a:cxn ang="0">
                  <a:pos x="42" y="329"/>
                </a:cxn>
                <a:cxn ang="0">
                  <a:pos x="42" y="329"/>
                </a:cxn>
                <a:cxn ang="0">
                  <a:pos x="33" y="329"/>
                </a:cxn>
                <a:cxn ang="0">
                  <a:pos x="26" y="326"/>
                </a:cxn>
                <a:cxn ang="0">
                  <a:pos x="18" y="322"/>
                </a:cxn>
                <a:cxn ang="0">
                  <a:pos x="12" y="316"/>
                </a:cxn>
                <a:cxn ang="0">
                  <a:pos x="7" y="311"/>
                </a:cxn>
                <a:cxn ang="0">
                  <a:pos x="3" y="304"/>
                </a:cxn>
                <a:cxn ang="0">
                  <a:pos x="1" y="296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82" y="0"/>
                </a:cxn>
              </a:cxnLst>
              <a:rect l="0" t="0" r="r" b="b"/>
              <a:pathLst>
                <a:path w="82" h="329">
                  <a:moveTo>
                    <a:pt x="82" y="0"/>
                  </a:moveTo>
                  <a:lnTo>
                    <a:pt x="82" y="288"/>
                  </a:lnTo>
                  <a:lnTo>
                    <a:pt x="82" y="288"/>
                  </a:lnTo>
                  <a:lnTo>
                    <a:pt x="81" y="296"/>
                  </a:lnTo>
                  <a:lnTo>
                    <a:pt x="79" y="304"/>
                  </a:lnTo>
                  <a:lnTo>
                    <a:pt x="75" y="311"/>
                  </a:lnTo>
                  <a:lnTo>
                    <a:pt x="70" y="316"/>
                  </a:lnTo>
                  <a:lnTo>
                    <a:pt x="64" y="322"/>
                  </a:lnTo>
                  <a:lnTo>
                    <a:pt x="56" y="326"/>
                  </a:lnTo>
                  <a:lnTo>
                    <a:pt x="49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42" y="329"/>
                  </a:lnTo>
                  <a:lnTo>
                    <a:pt x="33" y="329"/>
                  </a:lnTo>
                  <a:lnTo>
                    <a:pt x="26" y="326"/>
                  </a:lnTo>
                  <a:lnTo>
                    <a:pt x="18" y="322"/>
                  </a:lnTo>
                  <a:lnTo>
                    <a:pt x="12" y="316"/>
                  </a:lnTo>
                  <a:lnTo>
                    <a:pt x="7" y="311"/>
                  </a:lnTo>
                  <a:lnTo>
                    <a:pt x="3" y="304"/>
                  </a:lnTo>
                  <a:lnTo>
                    <a:pt x="1" y="296"/>
                  </a:lnTo>
                  <a:lnTo>
                    <a:pt x="0" y="288"/>
                  </a:lnTo>
                  <a:lnTo>
                    <a:pt x="0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1" name="Freeform 33"/>
            <p:cNvSpPr/>
            <p:nvPr/>
          </p:nvSpPr>
          <p:spPr bwMode="auto">
            <a:xfrm>
              <a:off x="3375005" y="3421075"/>
              <a:ext cx="117475" cy="117475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6" y="0"/>
                </a:cxn>
                <a:cxn ang="0">
                  <a:pos x="83" y="0"/>
                </a:cxn>
                <a:cxn ang="0">
                  <a:pos x="90" y="1"/>
                </a:cxn>
                <a:cxn ang="0">
                  <a:pos x="104" y="5"/>
                </a:cxn>
                <a:cxn ang="0">
                  <a:pos x="116" y="13"/>
                </a:cxn>
                <a:cxn ang="0">
                  <a:pos x="128" y="21"/>
                </a:cxn>
                <a:cxn ang="0">
                  <a:pos x="136" y="32"/>
                </a:cxn>
                <a:cxn ang="0">
                  <a:pos x="144" y="45"/>
                </a:cxn>
                <a:cxn ang="0">
                  <a:pos x="149" y="60"/>
                </a:cxn>
                <a:cxn ang="0">
                  <a:pos x="149" y="67"/>
                </a:cxn>
                <a:cxn ang="0">
                  <a:pos x="150" y="74"/>
                </a:cxn>
                <a:cxn ang="0">
                  <a:pos x="150" y="74"/>
                </a:cxn>
                <a:cxn ang="0">
                  <a:pos x="149" y="82"/>
                </a:cxn>
                <a:cxn ang="0">
                  <a:pos x="149" y="89"/>
                </a:cxn>
                <a:cxn ang="0">
                  <a:pos x="144" y="103"/>
                </a:cxn>
                <a:cxn ang="0">
                  <a:pos x="136" y="116"/>
                </a:cxn>
                <a:cxn ang="0">
                  <a:pos x="128" y="128"/>
                </a:cxn>
                <a:cxn ang="0">
                  <a:pos x="116" y="136"/>
                </a:cxn>
                <a:cxn ang="0">
                  <a:pos x="104" y="142"/>
                </a:cxn>
                <a:cxn ang="0">
                  <a:pos x="90" y="147"/>
                </a:cxn>
                <a:cxn ang="0">
                  <a:pos x="83" y="149"/>
                </a:cxn>
                <a:cxn ang="0">
                  <a:pos x="76" y="149"/>
                </a:cxn>
                <a:cxn ang="0">
                  <a:pos x="76" y="149"/>
                </a:cxn>
                <a:cxn ang="0">
                  <a:pos x="67" y="149"/>
                </a:cxn>
                <a:cxn ang="0">
                  <a:pos x="60" y="147"/>
                </a:cxn>
                <a:cxn ang="0">
                  <a:pos x="46" y="142"/>
                </a:cxn>
                <a:cxn ang="0">
                  <a:pos x="34" y="136"/>
                </a:cxn>
                <a:cxn ang="0">
                  <a:pos x="22" y="128"/>
                </a:cxn>
                <a:cxn ang="0">
                  <a:pos x="14" y="116"/>
                </a:cxn>
                <a:cxn ang="0">
                  <a:pos x="6" y="103"/>
                </a:cxn>
                <a:cxn ang="0">
                  <a:pos x="1" y="89"/>
                </a:cxn>
                <a:cxn ang="0">
                  <a:pos x="1" y="82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1" y="67"/>
                </a:cxn>
                <a:cxn ang="0">
                  <a:pos x="1" y="60"/>
                </a:cxn>
                <a:cxn ang="0">
                  <a:pos x="6" y="45"/>
                </a:cxn>
                <a:cxn ang="0">
                  <a:pos x="14" y="32"/>
                </a:cxn>
                <a:cxn ang="0">
                  <a:pos x="22" y="21"/>
                </a:cxn>
                <a:cxn ang="0">
                  <a:pos x="34" y="13"/>
                </a:cxn>
                <a:cxn ang="0">
                  <a:pos x="46" y="5"/>
                </a:cxn>
                <a:cxn ang="0">
                  <a:pos x="60" y="1"/>
                </a:cxn>
                <a:cxn ang="0">
                  <a:pos x="67" y="0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150" h="149">
                  <a:moveTo>
                    <a:pt x="76" y="0"/>
                  </a:moveTo>
                  <a:lnTo>
                    <a:pt x="76" y="0"/>
                  </a:lnTo>
                  <a:lnTo>
                    <a:pt x="83" y="0"/>
                  </a:lnTo>
                  <a:lnTo>
                    <a:pt x="90" y="1"/>
                  </a:lnTo>
                  <a:lnTo>
                    <a:pt x="104" y="5"/>
                  </a:lnTo>
                  <a:lnTo>
                    <a:pt x="116" y="13"/>
                  </a:lnTo>
                  <a:lnTo>
                    <a:pt x="128" y="21"/>
                  </a:lnTo>
                  <a:lnTo>
                    <a:pt x="136" y="32"/>
                  </a:lnTo>
                  <a:lnTo>
                    <a:pt x="144" y="45"/>
                  </a:lnTo>
                  <a:lnTo>
                    <a:pt x="149" y="60"/>
                  </a:lnTo>
                  <a:lnTo>
                    <a:pt x="149" y="67"/>
                  </a:lnTo>
                  <a:lnTo>
                    <a:pt x="150" y="74"/>
                  </a:lnTo>
                  <a:lnTo>
                    <a:pt x="150" y="74"/>
                  </a:lnTo>
                  <a:lnTo>
                    <a:pt x="149" y="82"/>
                  </a:lnTo>
                  <a:lnTo>
                    <a:pt x="149" y="89"/>
                  </a:lnTo>
                  <a:lnTo>
                    <a:pt x="144" y="103"/>
                  </a:lnTo>
                  <a:lnTo>
                    <a:pt x="136" y="116"/>
                  </a:lnTo>
                  <a:lnTo>
                    <a:pt x="128" y="128"/>
                  </a:lnTo>
                  <a:lnTo>
                    <a:pt x="116" y="136"/>
                  </a:lnTo>
                  <a:lnTo>
                    <a:pt x="104" y="142"/>
                  </a:lnTo>
                  <a:lnTo>
                    <a:pt x="90" y="147"/>
                  </a:lnTo>
                  <a:lnTo>
                    <a:pt x="83" y="149"/>
                  </a:lnTo>
                  <a:lnTo>
                    <a:pt x="76" y="149"/>
                  </a:lnTo>
                  <a:lnTo>
                    <a:pt x="76" y="149"/>
                  </a:lnTo>
                  <a:lnTo>
                    <a:pt x="67" y="149"/>
                  </a:lnTo>
                  <a:lnTo>
                    <a:pt x="60" y="147"/>
                  </a:lnTo>
                  <a:lnTo>
                    <a:pt x="46" y="142"/>
                  </a:lnTo>
                  <a:lnTo>
                    <a:pt x="34" y="136"/>
                  </a:lnTo>
                  <a:lnTo>
                    <a:pt x="22" y="128"/>
                  </a:lnTo>
                  <a:lnTo>
                    <a:pt x="14" y="116"/>
                  </a:lnTo>
                  <a:lnTo>
                    <a:pt x="6" y="103"/>
                  </a:lnTo>
                  <a:lnTo>
                    <a:pt x="1" y="89"/>
                  </a:lnTo>
                  <a:lnTo>
                    <a:pt x="1" y="8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1" y="67"/>
                  </a:lnTo>
                  <a:lnTo>
                    <a:pt x="1" y="60"/>
                  </a:lnTo>
                  <a:lnTo>
                    <a:pt x="6" y="45"/>
                  </a:lnTo>
                  <a:lnTo>
                    <a:pt x="14" y="32"/>
                  </a:lnTo>
                  <a:lnTo>
                    <a:pt x="22" y="21"/>
                  </a:lnTo>
                  <a:lnTo>
                    <a:pt x="34" y="13"/>
                  </a:lnTo>
                  <a:lnTo>
                    <a:pt x="46" y="5"/>
                  </a:lnTo>
                  <a:lnTo>
                    <a:pt x="60" y="1"/>
                  </a:lnTo>
                  <a:lnTo>
                    <a:pt x="67" y="0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2" name="Freeform 34"/>
            <p:cNvSpPr/>
            <p:nvPr/>
          </p:nvSpPr>
          <p:spPr bwMode="auto">
            <a:xfrm>
              <a:off x="3428980" y="3716350"/>
              <a:ext cx="88900" cy="650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3" y="1"/>
                </a:cxn>
                <a:cxn ang="0">
                  <a:pos x="98" y="3"/>
                </a:cxn>
                <a:cxn ang="0">
                  <a:pos x="103" y="5"/>
                </a:cxn>
                <a:cxn ang="0">
                  <a:pos x="107" y="8"/>
                </a:cxn>
                <a:cxn ang="0">
                  <a:pos x="109" y="11"/>
                </a:cxn>
                <a:cxn ang="0">
                  <a:pos x="111" y="16"/>
                </a:cxn>
                <a:cxn ang="0">
                  <a:pos x="113" y="21"/>
                </a:cxn>
                <a:cxn ang="0">
                  <a:pos x="114" y="26"/>
                </a:cxn>
                <a:cxn ang="0">
                  <a:pos x="114" y="57"/>
                </a:cxn>
                <a:cxn ang="0">
                  <a:pos x="114" y="57"/>
                </a:cxn>
                <a:cxn ang="0">
                  <a:pos x="113" y="62"/>
                </a:cxn>
                <a:cxn ang="0">
                  <a:pos x="111" y="67"/>
                </a:cxn>
                <a:cxn ang="0">
                  <a:pos x="109" y="72"/>
                </a:cxn>
                <a:cxn ang="0">
                  <a:pos x="107" y="76"/>
                </a:cxn>
                <a:cxn ang="0">
                  <a:pos x="103" y="78"/>
                </a:cxn>
                <a:cxn ang="0">
                  <a:pos x="98" y="80"/>
                </a:cxn>
                <a:cxn ang="0">
                  <a:pos x="93" y="82"/>
                </a:cxn>
                <a:cxn ang="0">
                  <a:pos x="88" y="83"/>
                </a:cxn>
                <a:cxn ang="0">
                  <a:pos x="25" y="83"/>
                </a:cxn>
                <a:cxn ang="0">
                  <a:pos x="25" y="83"/>
                </a:cxn>
                <a:cxn ang="0">
                  <a:pos x="20" y="82"/>
                </a:cxn>
                <a:cxn ang="0">
                  <a:pos x="15" y="80"/>
                </a:cxn>
                <a:cxn ang="0">
                  <a:pos x="11" y="78"/>
                </a:cxn>
                <a:cxn ang="0">
                  <a:pos x="8" y="76"/>
                </a:cxn>
                <a:cxn ang="0">
                  <a:pos x="4" y="72"/>
                </a:cxn>
                <a:cxn ang="0">
                  <a:pos x="3" y="67"/>
                </a:cxn>
                <a:cxn ang="0">
                  <a:pos x="0" y="62"/>
                </a:cxn>
                <a:cxn ang="0">
                  <a:pos x="0" y="57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0" y="21"/>
                </a:cxn>
                <a:cxn ang="0">
                  <a:pos x="3" y="16"/>
                </a:cxn>
                <a:cxn ang="0">
                  <a:pos x="4" y="11"/>
                </a:cxn>
                <a:cxn ang="0">
                  <a:pos x="8" y="8"/>
                </a:cxn>
                <a:cxn ang="0">
                  <a:pos x="11" y="5"/>
                </a:cxn>
                <a:cxn ang="0">
                  <a:pos x="15" y="3"/>
                </a:cxn>
                <a:cxn ang="0">
                  <a:pos x="20" y="1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14" h="83">
                  <a:moveTo>
                    <a:pt x="2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3" y="1"/>
                  </a:lnTo>
                  <a:lnTo>
                    <a:pt x="98" y="3"/>
                  </a:lnTo>
                  <a:lnTo>
                    <a:pt x="103" y="5"/>
                  </a:lnTo>
                  <a:lnTo>
                    <a:pt x="107" y="8"/>
                  </a:lnTo>
                  <a:lnTo>
                    <a:pt x="109" y="11"/>
                  </a:lnTo>
                  <a:lnTo>
                    <a:pt x="111" y="16"/>
                  </a:lnTo>
                  <a:lnTo>
                    <a:pt x="113" y="21"/>
                  </a:lnTo>
                  <a:lnTo>
                    <a:pt x="114" y="26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13" y="62"/>
                  </a:lnTo>
                  <a:lnTo>
                    <a:pt x="111" y="67"/>
                  </a:lnTo>
                  <a:lnTo>
                    <a:pt x="109" y="72"/>
                  </a:lnTo>
                  <a:lnTo>
                    <a:pt x="107" y="76"/>
                  </a:lnTo>
                  <a:lnTo>
                    <a:pt x="103" y="78"/>
                  </a:lnTo>
                  <a:lnTo>
                    <a:pt x="98" y="80"/>
                  </a:lnTo>
                  <a:lnTo>
                    <a:pt x="93" y="82"/>
                  </a:lnTo>
                  <a:lnTo>
                    <a:pt x="88" y="83"/>
                  </a:lnTo>
                  <a:lnTo>
                    <a:pt x="25" y="83"/>
                  </a:lnTo>
                  <a:lnTo>
                    <a:pt x="25" y="83"/>
                  </a:lnTo>
                  <a:lnTo>
                    <a:pt x="20" y="82"/>
                  </a:lnTo>
                  <a:lnTo>
                    <a:pt x="15" y="80"/>
                  </a:lnTo>
                  <a:lnTo>
                    <a:pt x="11" y="78"/>
                  </a:lnTo>
                  <a:lnTo>
                    <a:pt x="8" y="76"/>
                  </a:lnTo>
                  <a:lnTo>
                    <a:pt x="4" y="72"/>
                  </a:lnTo>
                  <a:lnTo>
                    <a:pt x="3" y="67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3" y="16"/>
                  </a:lnTo>
                  <a:lnTo>
                    <a:pt x="4" y="11"/>
                  </a:lnTo>
                  <a:lnTo>
                    <a:pt x="8" y="8"/>
                  </a:lnTo>
                  <a:lnTo>
                    <a:pt x="11" y="5"/>
                  </a:lnTo>
                  <a:lnTo>
                    <a:pt x="15" y="3"/>
                  </a:lnTo>
                  <a:lnTo>
                    <a:pt x="20" y="1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  <p:sp>
          <p:nvSpPr>
            <p:cNvPr id="113" name="Freeform 35"/>
            <p:cNvSpPr/>
            <p:nvPr/>
          </p:nvSpPr>
          <p:spPr bwMode="auto">
            <a:xfrm>
              <a:off x="3428980" y="3640150"/>
              <a:ext cx="88900" cy="650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93" y="0"/>
                </a:cxn>
                <a:cxn ang="0">
                  <a:pos x="98" y="1"/>
                </a:cxn>
                <a:cxn ang="0">
                  <a:pos x="103" y="4"/>
                </a:cxn>
                <a:cxn ang="0">
                  <a:pos x="107" y="7"/>
                </a:cxn>
                <a:cxn ang="0">
                  <a:pos x="109" y="11"/>
                </a:cxn>
                <a:cxn ang="0">
                  <a:pos x="111" y="15"/>
                </a:cxn>
                <a:cxn ang="0">
                  <a:pos x="113" y="20"/>
                </a:cxn>
                <a:cxn ang="0">
                  <a:pos x="114" y="25"/>
                </a:cxn>
                <a:cxn ang="0">
                  <a:pos x="114" y="57"/>
                </a:cxn>
                <a:cxn ang="0">
                  <a:pos x="114" y="57"/>
                </a:cxn>
                <a:cxn ang="0">
                  <a:pos x="113" y="62"/>
                </a:cxn>
                <a:cxn ang="0">
                  <a:pos x="111" y="65"/>
                </a:cxn>
                <a:cxn ang="0">
                  <a:pos x="109" y="70"/>
                </a:cxn>
                <a:cxn ang="0">
                  <a:pos x="107" y="74"/>
                </a:cxn>
                <a:cxn ang="0">
                  <a:pos x="103" y="77"/>
                </a:cxn>
                <a:cxn ang="0">
                  <a:pos x="98" y="79"/>
                </a:cxn>
                <a:cxn ang="0">
                  <a:pos x="93" y="80"/>
                </a:cxn>
                <a:cxn ang="0">
                  <a:pos x="88" y="81"/>
                </a:cxn>
                <a:cxn ang="0">
                  <a:pos x="25" y="81"/>
                </a:cxn>
                <a:cxn ang="0">
                  <a:pos x="25" y="81"/>
                </a:cxn>
                <a:cxn ang="0">
                  <a:pos x="20" y="80"/>
                </a:cxn>
                <a:cxn ang="0">
                  <a:pos x="15" y="79"/>
                </a:cxn>
                <a:cxn ang="0">
                  <a:pos x="11" y="77"/>
                </a:cxn>
                <a:cxn ang="0">
                  <a:pos x="8" y="74"/>
                </a:cxn>
                <a:cxn ang="0">
                  <a:pos x="4" y="70"/>
                </a:cxn>
                <a:cxn ang="0">
                  <a:pos x="3" y="65"/>
                </a:cxn>
                <a:cxn ang="0">
                  <a:pos x="0" y="62"/>
                </a:cxn>
                <a:cxn ang="0">
                  <a:pos x="0" y="57"/>
                </a:cxn>
                <a:cxn ang="0">
                  <a:pos x="0" y="25"/>
                </a:cxn>
                <a:cxn ang="0">
                  <a:pos x="0" y="25"/>
                </a:cxn>
                <a:cxn ang="0">
                  <a:pos x="0" y="20"/>
                </a:cxn>
                <a:cxn ang="0">
                  <a:pos x="3" y="15"/>
                </a:cxn>
                <a:cxn ang="0">
                  <a:pos x="4" y="11"/>
                </a:cxn>
                <a:cxn ang="0">
                  <a:pos x="8" y="7"/>
                </a:cxn>
                <a:cxn ang="0">
                  <a:pos x="11" y="4"/>
                </a:cxn>
                <a:cxn ang="0">
                  <a:pos x="15" y="1"/>
                </a:cxn>
                <a:cxn ang="0">
                  <a:pos x="20" y="0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14" h="81">
                  <a:moveTo>
                    <a:pt x="25" y="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3" y="0"/>
                  </a:lnTo>
                  <a:lnTo>
                    <a:pt x="98" y="1"/>
                  </a:lnTo>
                  <a:lnTo>
                    <a:pt x="103" y="4"/>
                  </a:lnTo>
                  <a:lnTo>
                    <a:pt x="107" y="7"/>
                  </a:lnTo>
                  <a:lnTo>
                    <a:pt x="109" y="11"/>
                  </a:lnTo>
                  <a:lnTo>
                    <a:pt x="111" y="15"/>
                  </a:lnTo>
                  <a:lnTo>
                    <a:pt x="113" y="20"/>
                  </a:lnTo>
                  <a:lnTo>
                    <a:pt x="114" y="25"/>
                  </a:lnTo>
                  <a:lnTo>
                    <a:pt x="114" y="57"/>
                  </a:lnTo>
                  <a:lnTo>
                    <a:pt x="114" y="57"/>
                  </a:lnTo>
                  <a:lnTo>
                    <a:pt x="113" y="62"/>
                  </a:lnTo>
                  <a:lnTo>
                    <a:pt x="111" y="65"/>
                  </a:lnTo>
                  <a:lnTo>
                    <a:pt x="109" y="70"/>
                  </a:lnTo>
                  <a:lnTo>
                    <a:pt x="107" y="74"/>
                  </a:lnTo>
                  <a:lnTo>
                    <a:pt x="103" y="77"/>
                  </a:lnTo>
                  <a:lnTo>
                    <a:pt x="98" y="79"/>
                  </a:lnTo>
                  <a:lnTo>
                    <a:pt x="93" y="80"/>
                  </a:lnTo>
                  <a:lnTo>
                    <a:pt x="88" y="81"/>
                  </a:lnTo>
                  <a:lnTo>
                    <a:pt x="25" y="81"/>
                  </a:lnTo>
                  <a:lnTo>
                    <a:pt x="25" y="81"/>
                  </a:lnTo>
                  <a:lnTo>
                    <a:pt x="20" y="80"/>
                  </a:lnTo>
                  <a:lnTo>
                    <a:pt x="15" y="79"/>
                  </a:lnTo>
                  <a:lnTo>
                    <a:pt x="11" y="77"/>
                  </a:lnTo>
                  <a:lnTo>
                    <a:pt x="8" y="74"/>
                  </a:lnTo>
                  <a:lnTo>
                    <a:pt x="4" y="70"/>
                  </a:lnTo>
                  <a:lnTo>
                    <a:pt x="3" y="65"/>
                  </a:lnTo>
                  <a:lnTo>
                    <a:pt x="0" y="62"/>
                  </a:lnTo>
                  <a:lnTo>
                    <a:pt x="0" y="5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0"/>
                  </a:lnTo>
                  <a:lnTo>
                    <a:pt x="3" y="15"/>
                  </a:lnTo>
                  <a:lnTo>
                    <a:pt x="4" y="11"/>
                  </a:lnTo>
                  <a:lnTo>
                    <a:pt x="8" y="7"/>
                  </a:lnTo>
                  <a:lnTo>
                    <a:pt x="11" y="4"/>
                  </a:lnTo>
                  <a:lnTo>
                    <a:pt x="15" y="1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latin typeface="+mn-ea"/>
                <a:ea typeface="+mn-ea"/>
              </a:endParaRPr>
            </a:p>
          </p:txBody>
        </p:sp>
      </p:grpSp>
      <p:sp>
        <p:nvSpPr>
          <p:cNvPr id="114" name="Freeform 143"/>
          <p:cNvSpPr>
            <a:spLocks noEditPoints="1"/>
          </p:cNvSpPr>
          <p:nvPr/>
        </p:nvSpPr>
        <p:spPr bwMode="auto">
          <a:xfrm>
            <a:off x="10109200" y="4979686"/>
            <a:ext cx="493713" cy="506413"/>
          </a:xfrm>
          <a:custGeom>
            <a:avLst/>
            <a:gdLst>
              <a:gd name="T0" fmla="*/ 203 w 360"/>
              <a:gd name="T1" fmla="*/ 271 h 368"/>
              <a:gd name="T2" fmla="*/ 261 w 360"/>
              <a:gd name="T3" fmla="*/ 202 h 368"/>
              <a:gd name="T4" fmla="*/ 360 w 360"/>
              <a:gd name="T5" fmla="*/ 51 h 368"/>
              <a:gd name="T6" fmla="*/ 346 w 360"/>
              <a:gd name="T7" fmla="*/ 37 h 368"/>
              <a:gd name="T8" fmla="*/ 277 w 360"/>
              <a:gd name="T9" fmla="*/ 37 h 368"/>
              <a:gd name="T10" fmla="*/ 180 w 360"/>
              <a:gd name="T11" fmla="*/ 0 h 368"/>
              <a:gd name="T12" fmla="*/ 83 w 360"/>
              <a:gd name="T13" fmla="*/ 37 h 368"/>
              <a:gd name="T14" fmla="*/ 14 w 360"/>
              <a:gd name="T15" fmla="*/ 37 h 368"/>
              <a:gd name="T16" fmla="*/ 0 w 360"/>
              <a:gd name="T17" fmla="*/ 51 h 368"/>
              <a:gd name="T18" fmla="*/ 98 w 360"/>
              <a:gd name="T19" fmla="*/ 202 h 368"/>
              <a:gd name="T20" fmla="*/ 156 w 360"/>
              <a:gd name="T21" fmla="*/ 271 h 368"/>
              <a:gd name="T22" fmla="*/ 156 w 360"/>
              <a:gd name="T23" fmla="*/ 297 h 368"/>
              <a:gd name="T24" fmla="*/ 91 w 360"/>
              <a:gd name="T25" fmla="*/ 332 h 368"/>
              <a:gd name="T26" fmla="*/ 180 w 360"/>
              <a:gd name="T27" fmla="*/ 368 h 368"/>
              <a:gd name="T28" fmla="*/ 269 w 360"/>
              <a:gd name="T29" fmla="*/ 332 h 368"/>
              <a:gd name="T30" fmla="*/ 203 w 360"/>
              <a:gd name="T31" fmla="*/ 297 h 368"/>
              <a:gd name="T32" fmla="*/ 203 w 360"/>
              <a:gd name="T33" fmla="*/ 271 h 368"/>
              <a:gd name="T34" fmla="*/ 259 w 360"/>
              <a:gd name="T35" fmla="*/ 170 h 368"/>
              <a:gd name="T36" fmla="*/ 281 w 360"/>
              <a:gd name="T37" fmla="*/ 65 h 368"/>
              <a:gd name="T38" fmla="*/ 331 w 360"/>
              <a:gd name="T39" fmla="*/ 65 h 368"/>
              <a:gd name="T40" fmla="*/ 259 w 360"/>
              <a:gd name="T41" fmla="*/ 170 h 368"/>
              <a:gd name="T42" fmla="*/ 180 w 360"/>
              <a:gd name="T43" fmla="*/ 24 h 368"/>
              <a:gd name="T44" fmla="*/ 256 w 360"/>
              <a:gd name="T45" fmla="*/ 55 h 368"/>
              <a:gd name="T46" fmla="*/ 180 w 360"/>
              <a:gd name="T47" fmla="*/ 86 h 368"/>
              <a:gd name="T48" fmla="*/ 104 w 360"/>
              <a:gd name="T49" fmla="*/ 55 h 368"/>
              <a:gd name="T50" fmla="*/ 180 w 360"/>
              <a:gd name="T51" fmla="*/ 24 h 368"/>
              <a:gd name="T52" fmla="*/ 29 w 360"/>
              <a:gd name="T53" fmla="*/ 65 h 368"/>
              <a:gd name="T54" fmla="*/ 79 w 360"/>
              <a:gd name="T55" fmla="*/ 65 h 368"/>
              <a:gd name="T56" fmla="*/ 101 w 360"/>
              <a:gd name="T57" fmla="*/ 170 h 368"/>
              <a:gd name="T58" fmla="*/ 29 w 360"/>
              <a:gd name="T59" fmla="*/ 65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rgbClr val="ED2E65"/>
          </a:solidFill>
          <a:ln>
            <a:noFill/>
          </a:ln>
        </p:spPr>
        <p:txBody>
          <a:bodyPr lIns="121920" tIns="60960" rIns="121920" bIns="6096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2275" y="1081851"/>
            <a:ext cx="11394642" cy="4308475"/>
            <a:chOff x="422275" y="1579563"/>
            <a:chExt cx="11394642" cy="4308475"/>
          </a:xfrm>
          <a:solidFill>
            <a:srgbClr val="ED2E65"/>
          </a:solidFill>
        </p:grpSpPr>
        <p:sp>
          <p:nvSpPr>
            <p:cNvPr id="3" name="AutoShape 4"/>
            <p:cNvSpPr/>
            <p:nvPr/>
          </p:nvSpPr>
          <p:spPr bwMode="auto">
            <a:xfrm>
              <a:off x="11291888" y="4522788"/>
              <a:ext cx="473075" cy="473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28" y="17466"/>
                  </a:moveTo>
                  <a:cubicBezTo>
                    <a:pt x="16669" y="16923"/>
                    <a:pt x="15846" y="16465"/>
                    <a:pt x="14963" y="16121"/>
                  </a:cubicBezTo>
                  <a:cubicBezTo>
                    <a:pt x="15595" y="14609"/>
                    <a:pt x="15967" y="12928"/>
                    <a:pt x="16010" y="11148"/>
                  </a:cubicBezTo>
                  <a:lnTo>
                    <a:pt x="20188" y="11148"/>
                  </a:lnTo>
                  <a:cubicBezTo>
                    <a:pt x="20097" y="13612"/>
                    <a:pt x="19065" y="15838"/>
                    <a:pt x="17428" y="17466"/>
                  </a:cubicBezTo>
                  <a:moveTo>
                    <a:pt x="1411" y="11148"/>
                  </a:moveTo>
                  <a:lnTo>
                    <a:pt x="5589" y="11148"/>
                  </a:lnTo>
                  <a:cubicBezTo>
                    <a:pt x="5632" y="12928"/>
                    <a:pt x="6004" y="14609"/>
                    <a:pt x="6636" y="16121"/>
                  </a:cubicBezTo>
                  <a:cubicBezTo>
                    <a:pt x="5753" y="16465"/>
                    <a:pt x="4931" y="16923"/>
                    <a:pt x="4171" y="17466"/>
                  </a:cubicBezTo>
                  <a:cubicBezTo>
                    <a:pt x="2534" y="15838"/>
                    <a:pt x="1502" y="13612"/>
                    <a:pt x="1411" y="11148"/>
                  </a:cubicBezTo>
                  <a:moveTo>
                    <a:pt x="3785" y="4553"/>
                  </a:moveTo>
                  <a:cubicBezTo>
                    <a:pt x="4579" y="5170"/>
                    <a:pt x="5448" y="5691"/>
                    <a:pt x="6388" y="6084"/>
                  </a:cubicBezTo>
                  <a:cubicBezTo>
                    <a:pt x="5901" y="7433"/>
                    <a:pt x="5627" y="8908"/>
                    <a:pt x="5589" y="10451"/>
                  </a:cubicBezTo>
                  <a:lnTo>
                    <a:pt x="1411" y="10451"/>
                  </a:lnTo>
                  <a:cubicBezTo>
                    <a:pt x="1494" y="8190"/>
                    <a:pt x="2376" y="6135"/>
                    <a:pt x="3785" y="4553"/>
                  </a:cubicBezTo>
                  <a:moveTo>
                    <a:pt x="11148" y="10451"/>
                  </a:moveTo>
                  <a:lnTo>
                    <a:pt x="11148" y="6950"/>
                  </a:lnTo>
                  <a:cubicBezTo>
                    <a:pt x="12339" y="6913"/>
                    <a:pt x="13484" y="6696"/>
                    <a:pt x="14558" y="6324"/>
                  </a:cubicBezTo>
                  <a:cubicBezTo>
                    <a:pt x="15018" y="7598"/>
                    <a:pt x="15276" y="8992"/>
                    <a:pt x="15314" y="10451"/>
                  </a:cubicBezTo>
                  <a:cubicBezTo>
                    <a:pt x="15314" y="10451"/>
                    <a:pt x="11148" y="10451"/>
                    <a:pt x="11148" y="10451"/>
                  </a:cubicBezTo>
                  <a:close/>
                  <a:moveTo>
                    <a:pt x="14311" y="15882"/>
                  </a:moveTo>
                  <a:cubicBezTo>
                    <a:pt x="13309" y="15559"/>
                    <a:pt x="12247" y="15380"/>
                    <a:pt x="11148" y="15346"/>
                  </a:cubicBezTo>
                  <a:lnTo>
                    <a:pt x="11148" y="11148"/>
                  </a:lnTo>
                  <a:lnTo>
                    <a:pt x="15314" y="11148"/>
                  </a:lnTo>
                  <a:cubicBezTo>
                    <a:pt x="15270" y="12844"/>
                    <a:pt x="14914" y="14445"/>
                    <a:pt x="14311" y="15882"/>
                  </a:cubicBezTo>
                  <a:moveTo>
                    <a:pt x="14683" y="16757"/>
                  </a:moveTo>
                  <a:cubicBezTo>
                    <a:pt x="15476" y="17063"/>
                    <a:pt x="16218" y="17466"/>
                    <a:pt x="16904" y="17941"/>
                  </a:cubicBezTo>
                  <a:cubicBezTo>
                    <a:pt x="15632" y="19031"/>
                    <a:pt x="14067" y="19781"/>
                    <a:pt x="12344" y="20068"/>
                  </a:cubicBezTo>
                  <a:cubicBezTo>
                    <a:pt x="13280" y="19136"/>
                    <a:pt x="14076" y="18017"/>
                    <a:pt x="14683" y="16757"/>
                  </a:cubicBezTo>
                  <a:moveTo>
                    <a:pt x="11148" y="20188"/>
                  </a:moveTo>
                  <a:lnTo>
                    <a:pt x="11148" y="16043"/>
                  </a:lnTo>
                  <a:cubicBezTo>
                    <a:pt x="12146" y="16075"/>
                    <a:pt x="13113" y="16231"/>
                    <a:pt x="14025" y="16516"/>
                  </a:cubicBezTo>
                  <a:cubicBezTo>
                    <a:pt x="13314" y="17970"/>
                    <a:pt x="12343" y="19223"/>
                    <a:pt x="11185" y="20186"/>
                  </a:cubicBezTo>
                  <a:cubicBezTo>
                    <a:pt x="11185" y="20186"/>
                    <a:pt x="11148" y="20188"/>
                    <a:pt x="11148" y="20188"/>
                  </a:cubicBezTo>
                  <a:close/>
                  <a:moveTo>
                    <a:pt x="9255" y="20068"/>
                  </a:moveTo>
                  <a:cubicBezTo>
                    <a:pt x="7532" y="19781"/>
                    <a:pt x="5967" y="19031"/>
                    <a:pt x="4695" y="17941"/>
                  </a:cubicBezTo>
                  <a:cubicBezTo>
                    <a:pt x="5381" y="17466"/>
                    <a:pt x="6123" y="17063"/>
                    <a:pt x="6916" y="16757"/>
                  </a:cubicBezTo>
                  <a:cubicBezTo>
                    <a:pt x="7523" y="18017"/>
                    <a:pt x="8319" y="19136"/>
                    <a:pt x="9255" y="20068"/>
                  </a:cubicBezTo>
                  <a:moveTo>
                    <a:pt x="10451" y="11148"/>
                  </a:moveTo>
                  <a:lnTo>
                    <a:pt x="10451" y="15346"/>
                  </a:lnTo>
                  <a:cubicBezTo>
                    <a:pt x="9352" y="15380"/>
                    <a:pt x="8290" y="15559"/>
                    <a:pt x="7288" y="15882"/>
                  </a:cubicBezTo>
                  <a:cubicBezTo>
                    <a:pt x="6685" y="14445"/>
                    <a:pt x="6329" y="12844"/>
                    <a:pt x="6285" y="11148"/>
                  </a:cubicBezTo>
                  <a:cubicBezTo>
                    <a:pt x="6285" y="11148"/>
                    <a:pt x="10451" y="11148"/>
                    <a:pt x="10451" y="11148"/>
                  </a:cubicBezTo>
                  <a:close/>
                  <a:moveTo>
                    <a:pt x="7041" y="6324"/>
                  </a:moveTo>
                  <a:cubicBezTo>
                    <a:pt x="8115" y="6696"/>
                    <a:pt x="9260" y="6913"/>
                    <a:pt x="10451" y="6950"/>
                  </a:cubicBezTo>
                  <a:lnTo>
                    <a:pt x="10451" y="10451"/>
                  </a:lnTo>
                  <a:lnTo>
                    <a:pt x="6285" y="10451"/>
                  </a:lnTo>
                  <a:cubicBezTo>
                    <a:pt x="6324" y="8992"/>
                    <a:pt x="6581" y="7598"/>
                    <a:pt x="7041" y="6324"/>
                  </a:cubicBezTo>
                  <a:moveTo>
                    <a:pt x="6651" y="5442"/>
                  </a:moveTo>
                  <a:cubicBezTo>
                    <a:pt x="5790" y="5084"/>
                    <a:pt x="4993" y="4609"/>
                    <a:pt x="4263" y="4050"/>
                  </a:cubicBezTo>
                  <a:cubicBezTo>
                    <a:pt x="5606" y="2749"/>
                    <a:pt x="7332" y="1851"/>
                    <a:pt x="9255" y="1531"/>
                  </a:cubicBezTo>
                  <a:cubicBezTo>
                    <a:pt x="8175" y="2610"/>
                    <a:pt x="7286" y="3939"/>
                    <a:pt x="6651" y="5442"/>
                  </a:cubicBezTo>
                  <a:moveTo>
                    <a:pt x="10451" y="1411"/>
                  </a:moveTo>
                  <a:lnTo>
                    <a:pt x="10451" y="6253"/>
                  </a:lnTo>
                  <a:cubicBezTo>
                    <a:pt x="9352" y="6217"/>
                    <a:pt x="8296" y="6021"/>
                    <a:pt x="7303" y="5681"/>
                  </a:cubicBezTo>
                  <a:cubicBezTo>
                    <a:pt x="8029" y="3972"/>
                    <a:pt x="9101" y="2507"/>
                    <a:pt x="10415" y="1413"/>
                  </a:cubicBezTo>
                  <a:cubicBezTo>
                    <a:pt x="10427" y="1412"/>
                    <a:pt x="10439" y="1411"/>
                    <a:pt x="10451" y="1411"/>
                  </a:cubicBezTo>
                  <a:moveTo>
                    <a:pt x="12344" y="1531"/>
                  </a:moveTo>
                  <a:cubicBezTo>
                    <a:pt x="14267" y="1851"/>
                    <a:pt x="15993" y="2749"/>
                    <a:pt x="17336" y="4050"/>
                  </a:cubicBezTo>
                  <a:cubicBezTo>
                    <a:pt x="16606" y="4609"/>
                    <a:pt x="15809" y="5084"/>
                    <a:pt x="14948" y="5442"/>
                  </a:cubicBezTo>
                  <a:cubicBezTo>
                    <a:pt x="14313" y="3939"/>
                    <a:pt x="13424" y="2610"/>
                    <a:pt x="12344" y="1531"/>
                  </a:cubicBezTo>
                  <a:moveTo>
                    <a:pt x="11184" y="1413"/>
                  </a:moveTo>
                  <a:cubicBezTo>
                    <a:pt x="12498" y="2507"/>
                    <a:pt x="13570" y="3972"/>
                    <a:pt x="14296" y="5681"/>
                  </a:cubicBezTo>
                  <a:cubicBezTo>
                    <a:pt x="13303" y="6021"/>
                    <a:pt x="12247" y="6217"/>
                    <a:pt x="11148" y="6253"/>
                  </a:cubicBezTo>
                  <a:lnTo>
                    <a:pt x="11148" y="1411"/>
                  </a:lnTo>
                  <a:cubicBezTo>
                    <a:pt x="11160" y="1411"/>
                    <a:pt x="11172" y="1412"/>
                    <a:pt x="11184" y="1413"/>
                  </a:cubicBezTo>
                  <a:moveTo>
                    <a:pt x="10414" y="20186"/>
                  </a:moveTo>
                  <a:cubicBezTo>
                    <a:pt x="9256" y="19223"/>
                    <a:pt x="8285" y="17970"/>
                    <a:pt x="7574" y="16516"/>
                  </a:cubicBezTo>
                  <a:cubicBezTo>
                    <a:pt x="8486" y="16231"/>
                    <a:pt x="9453" y="16075"/>
                    <a:pt x="10451" y="16043"/>
                  </a:cubicBezTo>
                  <a:lnTo>
                    <a:pt x="10451" y="20188"/>
                  </a:lnTo>
                  <a:cubicBezTo>
                    <a:pt x="10451" y="20188"/>
                    <a:pt x="10414" y="20186"/>
                    <a:pt x="10414" y="20186"/>
                  </a:cubicBezTo>
                  <a:close/>
                  <a:moveTo>
                    <a:pt x="20188" y="10451"/>
                  </a:moveTo>
                  <a:lnTo>
                    <a:pt x="16010" y="10451"/>
                  </a:lnTo>
                  <a:cubicBezTo>
                    <a:pt x="15972" y="8908"/>
                    <a:pt x="15698" y="7433"/>
                    <a:pt x="15211" y="6084"/>
                  </a:cubicBezTo>
                  <a:cubicBezTo>
                    <a:pt x="16151" y="5691"/>
                    <a:pt x="17020" y="5170"/>
                    <a:pt x="17814" y="4553"/>
                  </a:cubicBezTo>
                  <a:cubicBezTo>
                    <a:pt x="19223" y="6135"/>
                    <a:pt x="20105" y="8190"/>
                    <a:pt x="20188" y="10451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" name="AutoShape 5"/>
            <p:cNvSpPr/>
            <p:nvPr/>
          </p:nvSpPr>
          <p:spPr bwMode="auto">
            <a:xfrm>
              <a:off x="10636250" y="4675188"/>
              <a:ext cx="92075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" name="AutoShape 6"/>
            <p:cNvSpPr/>
            <p:nvPr/>
          </p:nvSpPr>
          <p:spPr bwMode="auto">
            <a:xfrm>
              <a:off x="10301288" y="4554538"/>
              <a:ext cx="487362" cy="396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" name="AutoShape 7"/>
            <p:cNvSpPr/>
            <p:nvPr/>
          </p:nvSpPr>
          <p:spPr bwMode="auto">
            <a:xfrm>
              <a:off x="9324975" y="4506913"/>
              <a:ext cx="487363" cy="488950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" name="AutoShape 8"/>
            <p:cNvSpPr/>
            <p:nvPr/>
          </p:nvSpPr>
          <p:spPr bwMode="auto">
            <a:xfrm>
              <a:off x="9537700" y="4722813"/>
              <a:ext cx="61913" cy="60325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" name="AutoShape 9"/>
            <p:cNvSpPr/>
            <p:nvPr/>
          </p:nvSpPr>
          <p:spPr bwMode="auto">
            <a:xfrm>
              <a:off x="9475788" y="4662488"/>
              <a:ext cx="184150" cy="18097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" name="AutoShape 10"/>
            <p:cNvSpPr/>
            <p:nvPr/>
          </p:nvSpPr>
          <p:spPr bwMode="auto">
            <a:xfrm>
              <a:off x="9599613" y="4783138"/>
              <a:ext cx="74612" cy="79375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" name="AutoShape 11"/>
            <p:cNvSpPr/>
            <p:nvPr/>
          </p:nvSpPr>
          <p:spPr bwMode="auto">
            <a:xfrm>
              <a:off x="9628188" y="4814888"/>
              <a:ext cx="109537" cy="111125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" name="AutoShape 12"/>
            <p:cNvSpPr/>
            <p:nvPr/>
          </p:nvSpPr>
          <p:spPr bwMode="auto">
            <a:xfrm>
              <a:off x="9613900" y="4799013"/>
              <a:ext cx="92075" cy="95250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" name="AutoShape 13"/>
            <p:cNvSpPr/>
            <p:nvPr/>
          </p:nvSpPr>
          <p:spPr bwMode="auto">
            <a:xfrm>
              <a:off x="9461500" y="4646613"/>
              <a:ext cx="76200" cy="76200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" name="AutoShape 14"/>
            <p:cNvSpPr/>
            <p:nvPr/>
          </p:nvSpPr>
          <p:spPr bwMode="auto">
            <a:xfrm>
              <a:off x="9399588" y="4586288"/>
              <a:ext cx="109537" cy="111125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" name="AutoShape 15"/>
            <p:cNvSpPr/>
            <p:nvPr/>
          </p:nvSpPr>
          <p:spPr bwMode="auto">
            <a:xfrm>
              <a:off x="9431338" y="4614863"/>
              <a:ext cx="92075" cy="95250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5" name="AutoShape 16"/>
            <p:cNvSpPr/>
            <p:nvPr/>
          </p:nvSpPr>
          <p:spPr bwMode="auto">
            <a:xfrm>
              <a:off x="8591550" y="4783138"/>
              <a:ext cx="61913" cy="60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6" name="AutoShape 17"/>
            <p:cNvSpPr/>
            <p:nvPr/>
          </p:nvSpPr>
          <p:spPr bwMode="auto">
            <a:xfrm>
              <a:off x="8347075" y="4522788"/>
              <a:ext cx="488950" cy="473075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7" name="AutoShape 18"/>
            <p:cNvSpPr/>
            <p:nvPr/>
          </p:nvSpPr>
          <p:spPr bwMode="auto">
            <a:xfrm>
              <a:off x="7370763" y="4506913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8" name="AutoShape 19"/>
            <p:cNvSpPr/>
            <p:nvPr/>
          </p:nvSpPr>
          <p:spPr bwMode="auto">
            <a:xfrm>
              <a:off x="7478713" y="46910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9" name="AutoShape 20"/>
            <p:cNvSpPr/>
            <p:nvPr/>
          </p:nvSpPr>
          <p:spPr bwMode="auto">
            <a:xfrm>
              <a:off x="7478713" y="47672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0" name="AutoShape 21"/>
            <p:cNvSpPr/>
            <p:nvPr/>
          </p:nvSpPr>
          <p:spPr bwMode="auto">
            <a:xfrm>
              <a:off x="7478713" y="48434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1" name="AutoShape 22"/>
            <p:cNvSpPr/>
            <p:nvPr/>
          </p:nvSpPr>
          <p:spPr bwMode="auto">
            <a:xfrm>
              <a:off x="7585075" y="48434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2" name="AutoShape 23"/>
            <p:cNvSpPr/>
            <p:nvPr/>
          </p:nvSpPr>
          <p:spPr bwMode="auto">
            <a:xfrm>
              <a:off x="7585075" y="47672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3" name="AutoShape 24"/>
            <p:cNvSpPr/>
            <p:nvPr/>
          </p:nvSpPr>
          <p:spPr bwMode="auto">
            <a:xfrm>
              <a:off x="7585075" y="4691063"/>
              <a:ext cx="60325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4" name="AutoShape 25"/>
            <p:cNvSpPr/>
            <p:nvPr/>
          </p:nvSpPr>
          <p:spPr bwMode="auto">
            <a:xfrm>
              <a:off x="7691438" y="48434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5" name="AutoShape 26"/>
            <p:cNvSpPr/>
            <p:nvPr/>
          </p:nvSpPr>
          <p:spPr bwMode="auto">
            <a:xfrm>
              <a:off x="7691438" y="47672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6" name="AutoShape 27"/>
            <p:cNvSpPr/>
            <p:nvPr/>
          </p:nvSpPr>
          <p:spPr bwMode="auto">
            <a:xfrm>
              <a:off x="7691438" y="4691063"/>
              <a:ext cx="61912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7" name="AutoShape 28"/>
            <p:cNvSpPr/>
            <p:nvPr/>
          </p:nvSpPr>
          <p:spPr bwMode="auto">
            <a:xfrm>
              <a:off x="6394450" y="4506913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9450"/>
                  </a:moveTo>
                  <a:cubicBezTo>
                    <a:pt x="20249" y="9823"/>
                    <a:pt x="19947" y="10124"/>
                    <a:pt x="19575" y="10124"/>
                  </a:cubicBezTo>
                  <a:lnTo>
                    <a:pt x="18324" y="10124"/>
                  </a:lnTo>
                  <a:lnTo>
                    <a:pt x="15624" y="5400"/>
                  </a:lnTo>
                  <a:lnTo>
                    <a:pt x="17549" y="5400"/>
                  </a:lnTo>
                  <a:cubicBezTo>
                    <a:pt x="17762" y="5400"/>
                    <a:pt x="17962" y="5500"/>
                    <a:pt x="18089" y="5670"/>
                  </a:cubicBezTo>
                  <a:lnTo>
                    <a:pt x="20114" y="8370"/>
                  </a:lnTo>
                  <a:cubicBezTo>
                    <a:pt x="20202" y="8486"/>
                    <a:pt x="20249" y="8628"/>
                    <a:pt x="20249" y="8774"/>
                  </a:cubicBezTo>
                  <a:cubicBezTo>
                    <a:pt x="20249" y="8774"/>
                    <a:pt x="20249" y="9450"/>
                    <a:pt x="20249" y="9450"/>
                  </a:cubicBezTo>
                  <a:close/>
                  <a:moveTo>
                    <a:pt x="18224" y="20249"/>
                  </a:moveTo>
                  <a:lnTo>
                    <a:pt x="14174" y="20249"/>
                  </a:lnTo>
                  <a:lnTo>
                    <a:pt x="14174" y="13500"/>
                  </a:lnTo>
                  <a:cubicBezTo>
                    <a:pt x="14174" y="13126"/>
                    <a:pt x="13872" y="12825"/>
                    <a:pt x="13499" y="12825"/>
                  </a:cubicBezTo>
                  <a:lnTo>
                    <a:pt x="8437" y="12825"/>
                  </a:lnTo>
                  <a:cubicBezTo>
                    <a:pt x="8064" y="12825"/>
                    <a:pt x="7762" y="13126"/>
                    <a:pt x="7762" y="13500"/>
                  </a:cubicBezTo>
                  <a:lnTo>
                    <a:pt x="7762" y="20249"/>
                  </a:lnTo>
                  <a:lnTo>
                    <a:pt x="3374" y="20249"/>
                  </a:lnTo>
                  <a:lnTo>
                    <a:pt x="3374" y="11475"/>
                  </a:lnTo>
                  <a:lnTo>
                    <a:pt x="18224" y="11475"/>
                  </a:lnTo>
                  <a:cubicBezTo>
                    <a:pt x="18224" y="11475"/>
                    <a:pt x="18224" y="20249"/>
                    <a:pt x="18224" y="20249"/>
                  </a:cubicBezTo>
                  <a:close/>
                  <a:moveTo>
                    <a:pt x="13499" y="20249"/>
                  </a:moveTo>
                  <a:lnTo>
                    <a:pt x="8437" y="20249"/>
                  </a:lnTo>
                  <a:lnTo>
                    <a:pt x="8437" y="13500"/>
                  </a:lnTo>
                  <a:lnTo>
                    <a:pt x="13499" y="13500"/>
                  </a:lnTo>
                  <a:cubicBezTo>
                    <a:pt x="13499" y="13500"/>
                    <a:pt x="13499" y="20249"/>
                    <a:pt x="13499" y="20249"/>
                  </a:cubicBezTo>
                  <a:close/>
                  <a:moveTo>
                    <a:pt x="1349" y="9450"/>
                  </a:moveTo>
                  <a:lnTo>
                    <a:pt x="1349" y="8774"/>
                  </a:lnTo>
                  <a:cubicBezTo>
                    <a:pt x="1349" y="8628"/>
                    <a:pt x="1397" y="8486"/>
                    <a:pt x="1485" y="8370"/>
                  </a:cubicBezTo>
                  <a:lnTo>
                    <a:pt x="3510" y="5670"/>
                  </a:lnTo>
                  <a:cubicBezTo>
                    <a:pt x="3637" y="5500"/>
                    <a:pt x="3837" y="5400"/>
                    <a:pt x="4049" y="5400"/>
                  </a:cubicBezTo>
                  <a:lnTo>
                    <a:pt x="5975" y="5400"/>
                  </a:lnTo>
                  <a:lnTo>
                    <a:pt x="3275" y="10124"/>
                  </a:lnTo>
                  <a:lnTo>
                    <a:pt x="2024" y="10124"/>
                  </a:lnTo>
                  <a:cubicBezTo>
                    <a:pt x="1652" y="10124"/>
                    <a:pt x="1349" y="9823"/>
                    <a:pt x="1349" y="9450"/>
                  </a:cubicBezTo>
                  <a:moveTo>
                    <a:pt x="13369" y="5400"/>
                  </a:moveTo>
                  <a:lnTo>
                    <a:pt x="14846" y="5400"/>
                  </a:lnTo>
                  <a:lnTo>
                    <a:pt x="17546" y="10124"/>
                  </a:lnTo>
                  <a:lnTo>
                    <a:pt x="14719" y="10124"/>
                  </a:lnTo>
                  <a:cubicBezTo>
                    <a:pt x="14719" y="10124"/>
                    <a:pt x="13369" y="5400"/>
                    <a:pt x="13369" y="5400"/>
                  </a:cubicBezTo>
                  <a:close/>
                  <a:moveTo>
                    <a:pt x="11137" y="5400"/>
                  </a:moveTo>
                  <a:lnTo>
                    <a:pt x="12666" y="5400"/>
                  </a:lnTo>
                  <a:lnTo>
                    <a:pt x="14016" y="10124"/>
                  </a:lnTo>
                  <a:lnTo>
                    <a:pt x="11137" y="10124"/>
                  </a:lnTo>
                  <a:cubicBezTo>
                    <a:pt x="11137" y="10124"/>
                    <a:pt x="11137" y="5400"/>
                    <a:pt x="11137" y="5400"/>
                  </a:cubicBezTo>
                  <a:close/>
                  <a:moveTo>
                    <a:pt x="8932" y="5400"/>
                  </a:moveTo>
                  <a:lnTo>
                    <a:pt x="10462" y="5400"/>
                  </a:lnTo>
                  <a:lnTo>
                    <a:pt x="10462" y="10124"/>
                  </a:lnTo>
                  <a:lnTo>
                    <a:pt x="7582" y="10124"/>
                  </a:lnTo>
                  <a:cubicBezTo>
                    <a:pt x="7582" y="10124"/>
                    <a:pt x="8932" y="5400"/>
                    <a:pt x="8932" y="5400"/>
                  </a:cubicBezTo>
                  <a:close/>
                  <a:moveTo>
                    <a:pt x="6880" y="10124"/>
                  </a:moveTo>
                  <a:lnTo>
                    <a:pt x="4052" y="10124"/>
                  </a:lnTo>
                  <a:lnTo>
                    <a:pt x="6752" y="5400"/>
                  </a:lnTo>
                  <a:lnTo>
                    <a:pt x="8230" y="5400"/>
                  </a:lnTo>
                  <a:cubicBezTo>
                    <a:pt x="8230" y="5400"/>
                    <a:pt x="6880" y="10124"/>
                    <a:pt x="6880" y="10124"/>
                  </a:cubicBezTo>
                  <a:close/>
                  <a:moveTo>
                    <a:pt x="17549" y="1350"/>
                  </a:moveTo>
                  <a:lnTo>
                    <a:pt x="17549" y="4050"/>
                  </a:lnTo>
                  <a:lnTo>
                    <a:pt x="4049" y="4050"/>
                  </a:lnTo>
                  <a:lnTo>
                    <a:pt x="4049" y="1350"/>
                  </a:lnTo>
                  <a:cubicBezTo>
                    <a:pt x="4049" y="1350"/>
                    <a:pt x="17549" y="1350"/>
                    <a:pt x="17549" y="1350"/>
                  </a:cubicBezTo>
                  <a:close/>
                  <a:moveTo>
                    <a:pt x="21194" y="7560"/>
                  </a:moveTo>
                  <a:lnTo>
                    <a:pt x="19170" y="4861"/>
                  </a:lnTo>
                  <a:cubicBezTo>
                    <a:pt x="19091" y="4755"/>
                    <a:pt x="18997" y="4663"/>
                    <a:pt x="18899" y="4576"/>
                  </a:cubicBezTo>
                  <a:lnTo>
                    <a:pt x="18899" y="1350"/>
                  </a:lnTo>
                  <a:cubicBezTo>
                    <a:pt x="18899" y="605"/>
                    <a:pt x="18295" y="0"/>
                    <a:pt x="17549" y="0"/>
                  </a:cubicBezTo>
                  <a:lnTo>
                    <a:pt x="4049" y="0"/>
                  </a:lnTo>
                  <a:cubicBezTo>
                    <a:pt x="3304" y="0"/>
                    <a:pt x="2699" y="605"/>
                    <a:pt x="2699" y="1350"/>
                  </a:cubicBezTo>
                  <a:lnTo>
                    <a:pt x="2699" y="4576"/>
                  </a:lnTo>
                  <a:cubicBezTo>
                    <a:pt x="2602" y="4663"/>
                    <a:pt x="2508" y="4754"/>
                    <a:pt x="2430" y="4860"/>
                  </a:cubicBezTo>
                  <a:lnTo>
                    <a:pt x="406" y="7559"/>
                  </a:lnTo>
                  <a:cubicBezTo>
                    <a:pt x="143" y="7907"/>
                    <a:pt x="0" y="8338"/>
                    <a:pt x="0" y="8774"/>
                  </a:cubicBezTo>
                  <a:lnTo>
                    <a:pt x="0" y="9450"/>
                  </a:lnTo>
                  <a:cubicBezTo>
                    <a:pt x="0" y="10566"/>
                    <a:pt x="908" y="11475"/>
                    <a:pt x="2024" y="11475"/>
                  </a:cubicBezTo>
                  <a:lnTo>
                    <a:pt x="2024" y="20249"/>
                  </a:lnTo>
                  <a:cubicBezTo>
                    <a:pt x="2024" y="20994"/>
                    <a:pt x="2629" y="21599"/>
                    <a:pt x="3374" y="21599"/>
                  </a:cubicBezTo>
                  <a:lnTo>
                    <a:pt x="18224" y="21599"/>
                  </a:lnTo>
                  <a:cubicBezTo>
                    <a:pt x="18970" y="21599"/>
                    <a:pt x="19575" y="20994"/>
                    <a:pt x="19575" y="20249"/>
                  </a:cubicBezTo>
                  <a:lnTo>
                    <a:pt x="19575" y="11475"/>
                  </a:lnTo>
                  <a:cubicBezTo>
                    <a:pt x="20691" y="11475"/>
                    <a:pt x="21600" y="10566"/>
                    <a:pt x="21600" y="9450"/>
                  </a:cubicBezTo>
                  <a:lnTo>
                    <a:pt x="21600" y="8774"/>
                  </a:lnTo>
                  <a:cubicBezTo>
                    <a:pt x="21600" y="8338"/>
                    <a:pt x="21456" y="7907"/>
                    <a:pt x="21194" y="756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8" name="AutoShape 29"/>
            <p:cNvSpPr/>
            <p:nvPr/>
          </p:nvSpPr>
          <p:spPr bwMode="auto">
            <a:xfrm>
              <a:off x="11276013" y="3548063"/>
              <a:ext cx="488950" cy="441325"/>
            </a:xfrm>
            <a:custGeom>
              <a:avLst/>
              <a:gdLst>
                <a:gd name="T0" fmla="+- 0 10736 439"/>
                <a:gd name="T1" fmla="*/ T0 w 20595"/>
                <a:gd name="T2" fmla="+- 0 10869 621"/>
                <a:gd name="T3" fmla="*/ 10869 h 20497"/>
                <a:gd name="T4" fmla="+- 0 10736 439"/>
                <a:gd name="T5" fmla="*/ T4 w 20595"/>
                <a:gd name="T6" fmla="+- 0 10869 621"/>
                <a:gd name="T7" fmla="*/ 10869 h 20497"/>
                <a:gd name="T8" fmla="+- 0 10736 439"/>
                <a:gd name="T9" fmla="*/ T8 w 20595"/>
                <a:gd name="T10" fmla="+- 0 10869 621"/>
                <a:gd name="T11" fmla="*/ 10869 h 20497"/>
                <a:gd name="T12" fmla="+- 0 10736 439"/>
                <a:gd name="T13" fmla="*/ T12 w 20595"/>
                <a:gd name="T14" fmla="+- 0 10869 621"/>
                <a:gd name="T15" fmla="*/ 10869 h 2049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595" h="20497">
                  <a:moveTo>
                    <a:pt x="18898" y="1863"/>
                  </a:moveTo>
                  <a:cubicBezTo>
                    <a:pt x="16636" y="-621"/>
                    <a:pt x="12968" y="-621"/>
                    <a:pt x="10707" y="1863"/>
                  </a:cubicBezTo>
                  <a:lnTo>
                    <a:pt x="1317" y="12053"/>
                  </a:lnTo>
                  <a:cubicBezTo>
                    <a:pt x="-439" y="13982"/>
                    <a:pt x="-439" y="17121"/>
                    <a:pt x="1317" y="19050"/>
                  </a:cubicBezTo>
                  <a:cubicBezTo>
                    <a:pt x="3073" y="20979"/>
                    <a:pt x="5931" y="20979"/>
                    <a:pt x="7687" y="19050"/>
                  </a:cubicBezTo>
                  <a:lnTo>
                    <a:pt x="17078" y="8860"/>
                  </a:lnTo>
                  <a:cubicBezTo>
                    <a:pt x="18335" y="7479"/>
                    <a:pt x="18335" y="5242"/>
                    <a:pt x="17078" y="3862"/>
                  </a:cubicBezTo>
                  <a:cubicBezTo>
                    <a:pt x="15821" y="2482"/>
                    <a:pt x="13783" y="2482"/>
                    <a:pt x="12527" y="3862"/>
                  </a:cubicBezTo>
                  <a:lnTo>
                    <a:pt x="5467" y="11614"/>
                  </a:lnTo>
                  <a:cubicBezTo>
                    <a:pt x="5216" y="11891"/>
                    <a:pt x="5216" y="12337"/>
                    <a:pt x="5467" y="12614"/>
                  </a:cubicBezTo>
                  <a:cubicBezTo>
                    <a:pt x="5719" y="12890"/>
                    <a:pt x="6126" y="12890"/>
                    <a:pt x="6378" y="12614"/>
                  </a:cubicBezTo>
                  <a:lnTo>
                    <a:pt x="13437" y="4861"/>
                  </a:lnTo>
                  <a:cubicBezTo>
                    <a:pt x="14190" y="4035"/>
                    <a:pt x="15414" y="4035"/>
                    <a:pt x="16167" y="4861"/>
                  </a:cubicBezTo>
                  <a:cubicBezTo>
                    <a:pt x="16920" y="5688"/>
                    <a:pt x="16920" y="7034"/>
                    <a:pt x="16167" y="7860"/>
                  </a:cubicBezTo>
                  <a:lnTo>
                    <a:pt x="6777" y="18050"/>
                  </a:lnTo>
                  <a:cubicBezTo>
                    <a:pt x="5520" y="19430"/>
                    <a:pt x="3484" y="19430"/>
                    <a:pt x="2227" y="18050"/>
                  </a:cubicBezTo>
                  <a:cubicBezTo>
                    <a:pt x="970" y="16670"/>
                    <a:pt x="970" y="14433"/>
                    <a:pt x="2227" y="13053"/>
                  </a:cubicBezTo>
                  <a:lnTo>
                    <a:pt x="11525" y="2963"/>
                  </a:lnTo>
                  <a:cubicBezTo>
                    <a:pt x="13285" y="1030"/>
                    <a:pt x="16139" y="1030"/>
                    <a:pt x="17896" y="2963"/>
                  </a:cubicBezTo>
                  <a:cubicBezTo>
                    <a:pt x="19657" y="4896"/>
                    <a:pt x="19657" y="8027"/>
                    <a:pt x="17897" y="9959"/>
                  </a:cubicBezTo>
                  <a:lnTo>
                    <a:pt x="10929" y="17611"/>
                  </a:lnTo>
                  <a:cubicBezTo>
                    <a:pt x="10677" y="17888"/>
                    <a:pt x="10677" y="18334"/>
                    <a:pt x="10929" y="18610"/>
                  </a:cubicBezTo>
                  <a:cubicBezTo>
                    <a:pt x="11181" y="18887"/>
                    <a:pt x="11588" y="18887"/>
                    <a:pt x="11839" y="18610"/>
                  </a:cubicBezTo>
                  <a:lnTo>
                    <a:pt x="18898" y="10859"/>
                  </a:lnTo>
                  <a:cubicBezTo>
                    <a:pt x="21160" y="8375"/>
                    <a:pt x="21160" y="4347"/>
                    <a:pt x="18898" y="18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29" name="AutoShape 30"/>
            <p:cNvSpPr/>
            <p:nvPr/>
          </p:nvSpPr>
          <p:spPr bwMode="auto">
            <a:xfrm>
              <a:off x="10375900" y="3532188"/>
              <a:ext cx="336550" cy="488950"/>
            </a:xfrm>
            <a:custGeom>
              <a:avLst/>
              <a:gdLst>
                <a:gd name="T0" fmla="*/ 10383 w 20767"/>
                <a:gd name="T1" fmla="*/ 10800 h 21600"/>
                <a:gd name="T2" fmla="*/ 10383 w 20767"/>
                <a:gd name="T3" fmla="*/ 10800 h 21600"/>
                <a:gd name="T4" fmla="*/ 10383 w 20767"/>
                <a:gd name="T5" fmla="*/ 10800 h 21600"/>
                <a:gd name="T6" fmla="*/ 10383 w 20767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767" h="21600">
                  <a:moveTo>
                    <a:pt x="18566" y="16551"/>
                  </a:moveTo>
                  <a:cubicBezTo>
                    <a:pt x="17960" y="18284"/>
                    <a:pt x="17274" y="20249"/>
                    <a:pt x="9436" y="20249"/>
                  </a:cubicBezTo>
                  <a:cubicBezTo>
                    <a:pt x="4711" y="20249"/>
                    <a:pt x="1888" y="17809"/>
                    <a:pt x="1888" y="15451"/>
                  </a:cubicBezTo>
                  <a:cubicBezTo>
                    <a:pt x="1888" y="13645"/>
                    <a:pt x="2349" y="12161"/>
                    <a:pt x="2835" y="10591"/>
                  </a:cubicBezTo>
                  <a:cubicBezTo>
                    <a:pt x="3454" y="8600"/>
                    <a:pt x="4088" y="6563"/>
                    <a:pt x="3813" y="3868"/>
                  </a:cubicBezTo>
                  <a:cubicBezTo>
                    <a:pt x="6723" y="6750"/>
                    <a:pt x="7759" y="10567"/>
                    <a:pt x="7759" y="10567"/>
                  </a:cubicBezTo>
                  <a:cubicBezTo>
                    <a:pt x="7759" y="10567"/>
                    <a:pt x="10468" y="7846"/>
                    <a:pt x="11196" y="6582"/>
                  </a:cubicBezTo>
                  <a:cubicBezTo>
                    <a:pt x="11755" y="7395"/>
                    <a:pt x="12267" y="10124"/>
                    <a:pt x="12267" y="12825"/>
                  </a:cubicBezTo>
                  <a:cubicBezTo>
                    <a:pt x="12267" y="12825"/>
                    <a:pt x="14773" y="11347"/>
                    <a:pt x="16653" y="9127"/>
                  </a:cubicBezTo>
                  <a:cubicBezTo>
                    <a:pt x="18632" y="11666"/>
                    <a:pt x="19346" y="14320"/>
                    <a:pt x="18566" y="16551"/>
                  </a:cubicBezTo>
                  <a:moveTo>
                    <a:pt x="16041" y="6075"/>
                  </a:moveTo>
                  <a:cubicBezTo>
                    <a:pt x="15982" y="7879"/>
                    <a:pt x="14088" y="9404"/>
                    <a:pt x="14088" y="9404"/>
                  </a:cubicBezTo>
                  <a:cubicBezTo>
                    <a:pt x="14088" y="6046"/>
                    <a:pt x="10380" y="3375"/>
                    <a:pt x="10380" y="3375"/>
                  </a:cubicBezTo>
                  <a:cubicBezTo>
                    <a:pt x="10380" y="3375"/>
                    <a:pt x="10330" y="5373"/>
                    <a:pt x="8452" y="7389"/>
                  </a:cubicBezTo>
                  <a:cubicBezTo>
                    <a:pt x="6574" y="2686"/>
                    <a:pt x="938" y="0"/>
                    <a:pt x="938" y="0"/>
                  </a:cubicBezTo>
                  <a:cubicBezTo>
                    <a:pt x="3756" y="7389"/>
                    <a:pt x="0" y="10076"/>
                    <a:pt x="0" y="15451"/>
                  </a:cubicBezTo>
                  <a:cubicBezTo>
                    <a:pt x="0" y="18604"/>
                    <a:pt x="3730" y="21599"/>
                    <a:pt x="9436" y="21599"/>
                  </a:cubicBezTo>
                  <a:cubicBezTo>
                    <a:pt x="17888" y="21599"/>
                    <a:pt x="19523" y="19379"/>
                    <a:pt x="20396" y="16878"/>
                  </a:cubicBezTo>
                  <a:cubicBezTo>
                    <a:pt x="21599" y="13436"/>
                    <a:pt x="19797" y="9432"/>
                    <a:pt x="16041" y="607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0" name="AutoShape 31"/>
            <p:cNvSpPr/>
            <p:nvPr/>
          </p:nvSpPr>
          <p:spPr bwMode="auto">
            <a:xfrm>
              <a:off x="10437813" y="3744913"/>
              <a:ext cx="215900" cy="174625"/>
            </a:xfrm>
            <a:custGeom>
              <a:avLst/>
              <a:gdLst>
                <a:gd name="T0" fmla="*/ 10641 w 21282"/>
                <a:gd name="T1" fmla="*/ 10800 h 21600"/>
                <a:gd name="T2" fmla="*/ 10641 w 21282"/>
                <a:gd name="T3" fmla="*/ 10800 h 21600"/>
                <a:gd name="T4" fmla="*/ 10641 w 21282"/>
                <a:gd name="T5" fmla="*/ 10800 h 21600"/>
                <a:gd name="T6" fmla="*/ 10641 w 21282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82" h="21600">
                  <a:moveTo>
                    <a:pt x="20698" y="5891"/>
                  </a:moveTo>
                  <a:lnTo>
                    <a:pt x="19424" y="7749"/>
                  </a:lnTo>
                  <a:cubicBezTo>
                    <a:pt x="17846" y="10064"/>
                    <a:pt x="16352" y="12259"/>
                    <a:pt x="12365" y="14784"/>
                  </a:cubicBezTo>
                  <a:cubicBezTo>
                    <a:pt x="11794" y="12631"/>
                    <a:pt x="11275" y="10259"/>
                    <a:pt x="11275" y="6631"/>
                  </a:cubicBezTo>
                  <a:lnTo>
                    <a:pt x="11275" y="3408"/>
                  </a:lnTo>
                  <a:lnTo>
                    <a:pt x="9000" y="7893"/>
                  </a:lnTo>
                  <a:cubicBezTo>
                    <a:pt x="8233" y="9421"/>
                    <a:pt x="7598" y="10690"/>
                    <a:pt x="6649" y="12373"/>
                  </a:cubicBezTo>
                  <a:cubicBezTo>
                    <a:pt x="5211" y="8296"/>
                    <a:pt x="4195" y="5281"/>
                    <a:pt x="3422" y="2545"/>
                  </a:cubicBezTo>
                  <a:lnTo>
                    <a:pt x="2705" y="0"/>
                  </a:lnTo>
                  <a:lnTo>
                    <a:pt x="1926" y="2847"/>
                  </a:lnTo>
                  <a:cubicBezTo>
                    <a:pt x="936" y="6469"/>
                    <a:pt x="0" y="9891"/>
                    <a:pt x="0" y="18771"/>
                  </a:cubicBezTo>
                  <a:cubicBezTo>
                    <a:pt x="0" y="19292"/>
                    <a:pt x="333" y="19714"/>
                    <a:pt x="749" y="19714"/>
                  </a:cubicBezTo>
                  <a:cubicBezTo>
                    <a:pt x="1162" y="19714"/>
                    <a:pt x="1499" y="19292"/>
                    <a:pt x="1499" y="18771"/>
                  </a:cubicBezTo>
                  <a:cubicBezTo>
                    <a:pt x="1499" y="11964"/>
                    <a:pt x="2037" y="8594"/>
                    <a:pt x="2758" y="5681"/>
                  </a:cubicBezTo>
                  <a:cubicBezTo>
                    <a:pt x="3537" y="8174"/>
                    <a:pt x="4520" y="11009"/>
                    <a:pt x="5812" y="14638"/>
                  </a:cubicBezTo>
                  <a:lnTo>
                    <a:pt x="6339" y="16117"/>
                  </a:lnTo>
                  <a:lnTo>
                    <a:pt x="7100" y="14811"/>
                  </a:lnTo>
                  <a:cubicBezTo>
                    <a:pt x="8344" y="12681"/>
                    <a:pt x="9085" y="11248"/>
                    <a:pt x="9896" y="9638"/>
                  </a:cubicBezTo>
                  <a:cubicBezTo>
                    <a:pt x="10133" y="12428"/>
                    <a:pt x="10681" y="14428"/>
                    <a:pt x="11223" y="16408"/>
                  </a:cubicBezTo>
                  <a:lnTo>
                    <a:pt x="11495" y="17404"/>
                  </a:lnTo>
                  <a:lnTo>
                    <a:pt x="12253" y="16953"/>
                  </a:lnTo>
                  <a:cubicBezTo>
                    <a:pt x="16306" y="14531"/>
                    <a:pt x="18203" y="12327"/>
                    <a:pt x="19708" y="10211"/>
                  </a:cubicBezTo>
                  <a:cubicBezTo>
                    <a:pt x="19942" y="13727"/>
                    <a:pt x="19573" y="17574"/>
                    <a:pt x="18698" y="20305"/>
                  </a:cubicBezTo>
                  <a:cubicBezTo>
                    <a:pt x="18543" y="20787"/>
                    <a:pt x="18730" y="21336"/>
                    <a:pt x="19114" y="21531"/>
                  </a:cubicBezTo>
                  <a:cubicBezTo>
                    <a:pt x="19204" y="21577"/>
                    <a:pt x="19301" y="21599"/>
                    <a:pt x="19395" y="21599"/>
                  </a:cubicBezTo>
                  <a:cubicBezTo>
                    <a:pt x="19690" y="21599"/>
                    <a:pt x="19972" y="21377"/>
                    <a:pt x="20089" y="21008"/>
                  </a:cubicBezTo>
                  <a:cubicBezTo>
                    <a:pt x="21251" y="17380"/>
                    <a:pt x="21600" y="12213"/>
                    <a:pt x="20976" y="7841"/>
                  </a:cubicBezTo>
                  <a:cubicBezTo>
                    <a:pt x="20976" y="7841"/>
                    <a:pt x="20698" y="5891"/>
                    <a:pt x="20698" y="589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1" name="AutoShape 32"/>
            <p:cNvSpPr/>
            <p:nvPr/>
          </p:nvSpPr>
          <p:spPr bwMode="auto">
            <a:xfrm>
              <a:off x="9324975" y="3563938"/>
              <a:ext cx="487363" cy="425450"/>
            </a:xfrm>
            <a:custGeom>
              <a:avLst/>
              <a:gdLst>
                <a:gd name="T0" fmla="+- 0 10800 108"/>
                <a:gd name="T1" fmla="*/ T0 w 21384"/>
                <a:gd name="T2" fmla="*/ 10800 h 21600"/>
                <a:gd name="T3" fmla="+- 0 10800 108"/>
                <a:gd name="T4" fmla="*/ T3 w 21384"/>
                <a:gd name="T5" fmla="*/ 10800 h 21600"/>
                <a:gd name="T6" fmla="+- 0 10800 108"/>
                <a:gd name="T7" fmla="*/ T6 w 21384"/>
                <a:gd name="T8" fmla="*/ 10800 h 21600"/>
                <a:gd name="T9" fmla="+- 0 10800 108"/>
                <a:gd name="T10" fmla="*/ T9 w 21384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84" h="21600">
                  <a:moveTo>
                    <a:pt x="18710" y="9257"/>
                  </a:moveTo>
                  <a:lnTo>
                    <a:pt x="16706" y="7714"/>
                  </a:lnTo>
                  <a:lnTo>
                    <a:pt x="16706" y="20057"/>
                  </a:lnTo>
                  <a:lnTo>
                    <a:pt x="4677" y="20057"/>
                  </a:lnTo>
                  <a:lnTo>
                    <a:pt x="4677" y="7714"/>
                  </a:lnTo>
                  <a:lnTo>
                    <a:pt x="2673" y="9257"/>
                  </a:lnTo>
                  <a:lnTo>
                    <a:pt x="1336" y="4628"/>
                  </a:lnTo>
                  <a:lnTo>
                    <a:pt x="4677" y="1542"/>
                  </a:lnTo>
                  <a:lnTo>
                    <a:pt x="7468" y="1542"/>
                  </a:lnTo>
                  <a:cubicBezTo>
                    <a:pt x="7841" y="2871"/>
                    <a:pt x="9136" y="3857"/>
                    <a:pt x="10691" y="3857"/>
                  </a:cubicBezTo>
                  <a:cubicBezTo>
                    <a:pt x="12247" y="3857"/>
                    <a:pt x="13542" y="2871"/>
                    <a:pt x="13915" y="1542"/>
                  </a:cubicBezTo>
                  <a:lnTo>
                    <a:pt x="16706" y="1542"/>
                  </a:lnTo>
                  <a:lnTo>
                    <a:pt x="20047" y="4628"/>
                  </a:lnTo>
                  <a:cubicBezTo>
                    <a:pt x="20047" y="4628"/>
                    <a:pt x="18710" y="9257"/>
                    <a:pt x="18710" y="9257"/>
                  </a:cubicBezTo>
                  <a:close/>
                  <a:moveTo>
                    <a:pt x="13200" y="1542"/>
                  </a:moveTo>
                  <a:cubicBezTo>
                    <a:pt x="12831" y="2438"/>
                    <a:pt x="11852" y="3085"/>
                    <a:pt x="10691" y="3085"/>
                  </a:cubicBezTo>
                  <a:cubicBezTo>
                    <a:pt x="9531" y="3085"/>
                    <a:pt x="8552" y="2438"/>
                    <a:pt x="8183" y="1542"/>
                  </a:cubicBezTo>
                  <a:cubicBezTo>
                    <a:pt x="8183" y="1542"/>
                    <a:pt x="13200" y="1542"/>
                    <a:pt x="13200" y="1542"/>
                  </a:cubicBezTo>
                  <a:close/>
                  <a:moveTo>
                    <a:pt x="20882" y="3423"/>
                  </a:moveTo>
                  <a:lnTo>
                    <a:pt x="17541" y="338"/>
                  </a:lnTo>
                  <a:cubicBezTo>
                    <a:pt x="17303" y="119"/>
                    <a:pt x="17009" y="0"/>
                    <a:pt x="16706" y="0"/>
                  </a:cubicBezTo>
                  <a:lnTo>
                    <a:pt x="4677" y="0"/>
                  </a:lnTo>
                  <a:cubicBezTo>
                    <a:pt x="4374" y="0"/>
                    <a:pt x="4080" y="119"/>
                    <a:pt x="3842" y="338"/>
                  </a:cubicBezTo>
                  <a:lnTo>
                    <a:pt x="501" y="3423"/>
                  </a:lnTo>
                  <a:cubicBezTo>
                    <a:pt x="64" y="3827"/>
                    <a:pt x="-108" y="4503"/>
                    <a:pt x="68" y="5116"/>
                  </a:cubicBezTo>
                  <a:lnTo>
                    <a:pt x="1405" y="9745"/>
                  </a:lnTo>
                  <a:cubicBezTo>
                    <a:pt x="1537" y="10201"/>
                    <a:pt x="1845" y="10560"/>
                    <a:pt x="2239" y="10716"/>
                  </a:cubicBezTo>
                  <a:cubicBezTo>
                    <a:pt x="2380" y="10772"/>
                    <a:pt x="2527" y="10800"/>
                    <a:pt x="2673" y="10800"/>
                  </a:cubicBezTo>
                  <a:cubicBezTo>
                    <a:pt x="2905" y="10800"/>
                    <a:pt x="3136" y="10729"/>
                    <a:pt x="3341" y="10593"/>
                  </a:cubicBezTo>
                  <a:lnTo>
                    <a:pt x="3341" y="20057"/>
                  </a:lnTo>
                  <a:cubicBezTo>
                    <a:pt x="3341" y="20908"/>
                    <a:pt x="3940" y="21600"/>
                    <a:pt x="4677" y="21600"/>
                  </a:cubicBezTo>
                  <a:lnTo>
                    <a:pt x="16706" y="21600"/>
                  </a:lnTo>
                  <a:cubicBezTo>
                    <a:pt x="17443" y="21600"/>
                    <a:pt x="18042" y="20908"/>
                    <a:pt x="18042" y="20057"/>
                  </a:cubicBezTo>
                  <a:lnTo>
                    <a:pt x="18042" y="10593"/>
                  </a:lnTo>
                  <a:cubicBezTo>
                    <a:pt x="18247" y="10729"/>
                    <a:pt x="18478" y="10800"/>
                    <a:pt x="18710" y="10800"/>
                  </a:cubicBezTo>
                  <a:cubicBezTo>
                    <a:pt x="18856" y="10800"/>
                    <a:pt x="19002" y="10772"/>
                    <a:pt x="19144" y="10716"/>
                  </a:cubicBezTo>
                  <a:cubicBezTo>
                    <a:pt x="19538" y="10560"/>
                    <a:pt x="19846" y="10201"/>
                    <a:pt x="19978" y="9745"/>
                  </a:cubicBezTo>
                  <a:lnTo>
                    <a:pt x="21315" y="5116"/>
                  </a:lnTo>
                  <a:cubicBezTo>
                    <a:pt x="21491" y="4503"/>
                    <a:pt x="21319" y="3827"/>
                    <a:pt x="20882" y="342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2" name="AutoShape 33"/>
            <p:cNvSpPr/>
            <p:nvPr/>
          </p:nvSpPr>
          <p:spPr bwMode="auto">
            <a:xfrm>
              <a:off x="8347075" y="3716338"/>
              <a:ext cx="488950" cy="304800"/>
            </a:xfrm>
            <a:custGeom>
              <a:avLst/>
              <a:gdLst>
                <a:gd name="T0" fmla="*/ 10752 w 21505"/>
                <a:gd name="T1" fmla="*/ 10800 h 21600"/>
                <a:gd name="T2" fmla="*/ 10752 w 21505"/>
                <a:gd name="T3" fmla="*/ 10800 h 21600"/>
                <a:gd name="T4" fmla="*/ 10752 w 21505"/>
                <a:gd name="T5" fmla="*/ 10800 h 21600"/>
                <a:gd name="T6" fmla="*/ 10752 w 21505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05" h="21600">
                  <a:moveTo>
                    <a:pt x="17472" y="17279"/>
                  </a:moveTo>
                  <a:lnTo>
                    <a:pt x="17472" y="18899"/>
                  </a:lnTo>
                  <a:cubicBezTo>
                    <a:pt x="17472" y="19198"/>
                    <a:pt x="17321" y="19439"/>
                    <a:pt x="17136" y="19439"/>
                  </a:cubicBezTo>
                  <a:lnTo>
                    <a:pt x="4368" y="19439"/>
                  </a:lnTo>
                  <a:cubicBezTo>
                    <a:pt x="4182" y="19439"/>
                    <a:pt x="4032" y="19198"/>
                    <a:pt x="4032" y="18899"/>
                  </a:cubicBezTo>
                  <a:lnTo>
                    <a:pt x="4032" y="17279"/>
                  </a:lnTo>
                  <a:lnTo>
                    <a:pt x="1344" y="12419"/>
                  </a:lnTo>
                  <a:cubicBezTo>
                    <a:pt x="1344" y="12121"/>
                    <a:pt x="1494" y="11879"/>
                    <a:pt x="1680" y="11879"/>
                  </a:cubicBezTo>
                  <a:lnTo>
                    <a:pt x="3360" y="11879"/>
                  </a:lnTo>
                  <a:lnTo>
                    <a:pt x="4032" y="11879"/>
                  </a:lnTo>
                  <a:lnTo>
                    <a:pt x="4704" y="11879"/>
                  </a:lnTo>
                  <a:lnTo>
                    <a:pt x="5376" y="11879"/>
                  </a:lnTo>
                  <a:lnTo>
                    <a:pt x="6048" y="11879"/>
                  </a:lnTo>
                  <a:lnTo>
                    <a:pt x="6720" y="11879"/>
                  </a:lnTo>
                  <a:lnTo>
                    <a:pt x="7392" y="11879"/>
                  </a:lnTo>
                  <a:lnTo>
                    <a:pt x="8064" y="11879"/>
                  </a:lnTo>
                  <a:lnTo>
                    <a:pt x="8736" y="11879"/>
                  </a:lnTo>
                  <a:lnTo>
                    <a:pt x="12768" y="11879"/>
                  </a:lnTo>
                  <a:lnTo>
                    <a:pt x="13440" y="11879"/>
                  </a:lnTo>
                  <a:lnTo>
                    <a:pt x="14112" y="11879"/>
                  </a:lnTo>
                  <a:lnTo>
                    <a:pt x="14784" y="11879"/>
                  </a:lnTo>
                  <a:lnTo>
                    <a:pt x="15456" y="11879"/>
                  </a:lnTo>
                  <a:lnTo>
                    <a:pt x="16128" y="11879"/>
                  </a:lnTo>
                  <a:lnTo>
                    <a:pt x="16800" y="11879"/>
                  </a:lnTo>
                  <a:lnTo>
                    <a:pt x="17472" y="11879"/>
                  </a:lnTo>
                  <a:lnTo>
                    <a:pt x="18144" y="11879"/>
                  </a:lnTo>
                  <a:lnTo>
                    <a:pt x="19824" y="11879"/>
                  </a:lnTo>
                  <a:cubicBezTo>
                    <a:pt x="20009" y="11879"/>
                    <a:pt x="20160" y="12121"/>
                    <a:pt x="20160" y="12419"/>
                  </a:cubicBezTo>
                  <a:cubicBezTo>
                    <a:pt x="20160" y="12419"/>
                    <a:pt x="17472" y="17279"/>
                    <a:pt x="17472" y="17279"/>
                  </a:cubicBezTo>
                  <a:close/>
                  <a:moveTo>
                    <a:pt x="10752" y="4320"/>
                  </a:moveTo>
                  <a:cubicBezTo>
                    <a:pt x="8625" y="4320"/>
                    <a:pt x="6826" y="6601"/>
                    <a:pt x="6246" y="9719"/>
                  </a:cubicBezTo>
                  <a:lnTo>
                    <a:pt x="5552" y="9719"/>
                  </a:lnTo>
                  <a:cubicBezTo>
                    <a:pt x="6152" y="6000"/>
                    <a:pt x="8252" y="3239"/>
                    <a:pt x="10752" y="3239"/>
                  </a:cubicBezTo>
                  <a:cubicBezTo>
                    <a:pt x="12934" y="3239"/>
                    <a:pt x="14813" y="5344"/>
                    <a:pt x="15654" y="8353"/>
                  </a:cubicBezTo>
                  <a:lnTo>
                    <a:pt x="15054" y="8835"/>
                  </a:lnTo>
                  <a:cubicBezTo>
                    <a:pt x="14323" y="6180"/>
                    <a:pt x="12671" y="4320"/>
                    <a:pt x="10752" y="4320"/>
                  </a:cubicBezTo>
                  <a:moveTo>
                    <a:pt x="10752" y="8639"/>
                  </a:moveTo>
                  <a:cubicBezTo>
                    <a:pt x="10158" y="8639"/>
                    <a:pt x="9630" y="9061"/>
                    <a:pt x="9260" y="9719"/>
                  </a:cubicBezTo>
                  <a:lnTo>
                    <a:pt x="8437" y="9719"/>
                  </a:lnTo>
                  <a:cubicBezTo>
                    <a:pt x="8904" y="8435"/>
                    <a:pt x="9761" y="7560"/>
                    <a:pt x="10752" y="7560"/>
                  </a:cubicBezTo>
                  <a:cubicBezTo>
                    <a:pt x="11742" y="7560"/>
                    <a:pt x="12600" y="8435"/>
                    <a:pt x="13066" y="9719"/>
                  </a:cubicBezTo>
                  <a:lnTo>
                    <a:pt x="12244" y="9719"/>
                  </a:lnTo>
                  <a:cubicBezTo>
                    <a:pt x="11874" y="9061"/>
                    <a:pt x="11345" y="8639"/>
                    <a:pt x="10752" y="8639"/>
                  </a:cubicBezTo>
                  <a:moveTo>
                    <a:pt x="13827" y="9719"/>
                  </a:moveTo>
                  <a:cubicBezTo>
                    <a:pt x="13307" y="7816"/>
                    <a:pt x="12126" y="6479"/>
                    <a:pt x="10752" y="6479"/>
                  </a:cubicBezTo>
                  <a:cubicBezTo>
                    <a:pt x="9378" y="6479"/>
                    <a:pt x="8197" y="7816"/>
                    <a:pt x="7676" y="9719"/>
                  </a:cubicBezTo>
                  <a:lnTo>
                    <a:pt x="6955" y="9719"/>
                  </a:lnTo>
                  <a:cubicBezTo>
                    <a:pt x="7510" y="7207"/>
                    <a:pt x="9001" y="5400"/>
                    <a:pt x="10752" y="5400"/>
                  </a:cubicBezTo>
                  <a:cubicBezTo>
                    <a:pt x="12409" y="5400"/>
                    <a:pt x="13834" y="7015"/>
                    <a:pt x="14454" y="9317"/>
                  </a:cubicBezTo>
                  <a:lnTo>
                    <a:pt x="13953" y="9719"/>
                  </a:lnTo>
                  <a:cubicBezTo>
                    <a:pt x="13953" y="9719"/>
                    <a:pt x="13827" y="9719"/>
                    <a:pt x="13827" y="9719"/>
                  </a:cubicBezTo>
                  <a:close/>
                  <a:moveTo>
                    <a:pt x="10752" y="1080"/>
                  </a:moveTo>
                  <a:cubicBezTo>
                    <a:pt x="13459" y="1080"/>
                    <a:pt x="15792" y="3672"/>
                    <a:pt x="16856" y="7388"/>
                  </a:cubicBezTo>
                  <a:lnTo>
                    <a:pt x="16256" y="7869"/>
                  </a:lnTo>
                  <a:cubicBezTo>
                    <a:pt x="15305" y="4504"/>
                    <a:pt x="13201" y="2160"/>
                    <a:pt x="10752" y="2160"/>
                  </a:cubicBezTo>
                  <a:cubicBezTo>
                    <a:pt x="7874" y="2160"/>
                    <a:pt x="5470" y="5392"/>
                    <a:pt x="4858" y="9719"/>
                  </a:cubicBezTo>
                  <a:lnTo>
                    <a:pt x="4167" y="9719"/>
                  </a:lnTo>
                  <a:cubicBezTo>
                    <a:pt x="4792" y="4796"/>
                    <a:pt x="7507" y="1080"/>
                    <a:pt x="10752" y="1080"/>
                  </a:cubicBezTo>
                  <a:moveTo>
                    <a:pt x="17336" y="9719"/>
                  </a:moveTo>
                  <a:lnTo>
                    <a:pt x="16958" y="9719"/>
                  </a:lnTo>
                  <a:lnTo>
                    <a:pt x="17294" y="9449"/>
                  </a:lnTo>
                  <a:cubicBezTo>
                    <a:pt x="17307" y="9540"/>
                    <a:pt x="17325" y="9628"/>
                    <a:pt x="17336" y="9719"/>
                  </a:cubicBezTo>
                  <a:moveTo>
                    <a:pt x="19824" y="9719"/>
                  </a:moveTo>
                  <a:lnTo>
                    <a:pt x="18016" y="9719"/>
                  </a:lnTo>
                  <a:cubicBezTo>
                    <a:pt x="17986" y="9461"/>
                    <a:pt x="17948" y="9209"/>
                    <a:pt x="17908" y="8957"/>
                  </a:cubicBezTo>
                  <a:lnTo>
                    <a:pt x="21132" y="6366"/>
                  </a:lnTo>
                  <a:cubicBezTo>
                    <a:pt x="21464" y="6099"/>
                    <a:pt x="21599" y="5450"/>
                    <a:pt x="21433" y="4916"/>
                  </a:cubicBezTo>
                  <a:cubicBezTo>
                    <a:pt x="21267" y="4383"/>
                    <a:pt x="20864" y="4169"/>
                    <a:pt x="20532" y="4433"/>
                  </a:cubicBezTo>
                  <a:lnTo>
                    <a:pt x="17456" y="6905"/>
                  </a:lnTo>
                  <a:cubicBezTo>
                    <a:pt x="16282" y="2836"/>
                    <a:pt x="13721" y="0"/>
                    <a:pt x="10752" y="0"/>
                  </a:cubicBezTo>
                  <a:cubicBezTo>
                    <a:pt x="7135" y="0"/>
                    <a:pt x="4122" y="4198"/>
                    <a:pt x="3488" y="9719"/>
                  </a:cubicBezTo>
                  <a:lnTo>
                    <a:pt x="1680" y="9719"/>
                  </a:lnTo>
                  <a:cubicBezTo>
                    <a:pt x="754" y="9719"/>
                    <a:pt x="0" y="10930"/>
                    <a:pt x="0" y="12419"/>
                  </a:cubicBezTo>
                  <a:cubicBezTo>
                    <a:pt x="0" y="12949"/>
                    <a:pt x="121" y="13459"/>
                    <a:pt x="339" y="13855"/>
                  </a:cubicBezTo>
                  <a:lnTo>
                    <a:pt x="2688" y="18101"/>
                  </a:lnTo>
                  <a:lnTo>
                    <a:pt x="2688" y="18899"/>
                  </a:lnTo>
                  <a:cubicBezTo>
                    <a:pt x="2688" y="20389"/>
                    <a:pt x="3442" y="21599"/>
                    <a:pt x="4368" y="21599"/>
                  </a:cubicBezTo>
                  <a:lnTo>
                    <a:pt x="17136" y="21599"/>
                  </a:lnTo>
                  <a:cubicBezTo>
                    <a:pt x="18062" y="21599"/>
                    <a:pt x="18816" y="20389"/>
                    <a:pt x="18816" y="18899"/>
                  </a:cubicBezTo>
                  <a:lnTo>
                    <a:pt x="18816" y="18101"/>
                  </a:lnTo>
                  <a:lnTo>
                    <a:pt x="21165" y="13855"/>
                  </a:lnTo>
                  <a:cubicBezTo>
                    <a:pt x="21383" y="13459"/>
                    <a:pt x="21504" y="12949"/>
                    <a:pt x="21504" y="12419"/>
                  </a:cubicBezTo>
                  <a:cubicBezTo>
                    <a:pt x="21504" y="10930"/>
                    <a:pt x="20750" y="9719"/>
                    <a:pt x="19824" y="971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3" name="AutoShape 34"/>
            <p:cNvSpPr/>
            <p:nvPr/>
          </p:nvSpPr>
          <p:spPr bwMode="auto">
            <a:xfrm>
              <a:off x="8469313" y="3592513"/>
              <a:ext cx="34925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47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4" name="AutoShape 35"/>
            <p:cNvSpPr/>
            <p:nvPr/>
          </p:nvSpPr>
          <p:spPr bwMode="auto">
            <a:xfrm>
              <a:off x="8653463" y="3592513"/>
              <a:ext cx="33337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6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1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5" name="AutoShape 36"/>
            <p:cNvSpPr/>
            <p:nvPr/>
          </p:nvSpPr>
          <p:spPr bwMode="auto">
            <a:xfrm>
              <a:off x="8575675" y="3532188"/>
              <a:ext cx="34925" cy="114300"/>
            </a:xfrm>
            <a:custGeom>
              <a:avLst/>
              <a:gdLst>
                <a:gd name="T0" fmla="+- 0 10758 2273"/>
                <a:gd name="T1" fmla="*/ T0 w 16970"/>
                <a:gd name="T2" fmla="*/ 10800 h 21600"/>
                <a:gd name="T3" fmla="+- 0 10758 2273"/>
                <a:gd name="T4" fmla="*/ T3 w 16970"/>
                <a:gd name="T5" fmla="*/ 10800 h 21600"/>
                <a:gd name="T6" fmla="+- 0 10758 2273"/>
                <a:gd name="T7" fmla="*/ T6 w 16970"/>
                <a:gd name="T8" fmla="*/ 10800 h 21600"/>
                <a:gd name="T9" fmla="+- 0 10758 2273"/>
                <a:gd name="T10" fmla="*/ T9 w 16970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6970" h="21600">
                  <a:moveTo>
                    <a:pt x="1763" y="20770"/>
                  </a:moveTo>
                  <a:cubicBezTo>
                    <a:pt x="1785" y="20787"/>
                    <a:pt x="1800" y="20804"/>
                    <a:pt x="1822" y="20820"/>
                  </a:cubicBezTo>
                  <a:lnTo>
                    <a:pt x="1840" y="20820"/>
                  </a:lnTo>
                  <a:cubicBezTo>
                    <a:pt x="2471" y="21282"/>
                    <a:pt x="3719" y="21600"/>
                    <a:pt x="5169" y="21600"/>
                  </a:cubicBezTo>
                  <a:cubicBezTo>
                    <a:pt x="7249" y="21600"/>
                    <a:pt x="8949" y="20950"/>
                    <a:pt x="8949" y="20151"/>
                  </a:cubicBezTo>
                  <a:cubicBezTo>
                    <a:pt x="8949" y="20027"/>
                    <a:pt x="8890" y="19906"/>
                    <a:pt x="8813" y="19791"/>
                  </a:cubicBezTo>
                  <a:cubicBezTo>
                    <a:pt x="8827" y="19771"/>
                    <a:pt x="8827" y="19755"/>
                    <a:pt x="8805" y="19735"/>
                  </a:cubicBezTo>
                  <a:cubicBezTo>
                    <a:pt x="5994" y="17195"/>
                    <a:pt x="8670" y="14408"/>
                    <a:pt x="11954" y="11407"/>
                  </a:cubicBezTo>
                  <a:cubicBezTo>
                    <a:pt x="15517" y="8164"/>
                    <a:pt x="19327" y="4564"/>
                    <a:pt x="15125" y="902"/>
                  </a:cubicBezTo>
                  <a:cubicBezTo>
                    <a:pt x="14593" y="374"/>
                    <a:pt x="13264" y="0"/>
                    <a:pt x="11701" y="0"/>
                  </a:cubicBezTo>
                  <a:cubicBezTo>
                    <a:pt x="9671" y="0"/>
                    <a:pt x="8016" y="632"/>
                    <a:pt x="8016" y="1411"/>
                  </a:cubicBezTo>
                  <a:cubicBezTo>
                    <a:pt x="8016" y="1583"/>
                    <a:pt x="8108" y="1749"/>
                    <a:pt x="8259" y="1898"/>
                  </a:cubicBezTo>
                  <a:cubicBezTo>
                    <a:pt x="8259" y="1904"/>
                    <a:pt x="8259" y="1909"/>
                    <a:pt x="8266" y="1915"/>
                  </a:cubicBezTo>
                  <a:cubicBezTo>
                    <a:pt x="8273" y="1923"/>
                    <a:pt x="8281" y="1932"/>
                    <a:pt x="8295" y="1940"/>
                  </a:cubicBezTo>
                  <a:lnTo>
                    <a:pt x="8325" y="1974"/>
                  </a:lnTo>
                  <a:cubicBezTo>
                    <a:pt x="11360" y="4592"/>
                    <a:pt x="8424" y="7275"/>
                    <a:pt x="5106" y="10305"/>
                  </a:cubicBezTo>
                  <a:cubicBezTo>
                    <a:pt x="1605" y="13500"/>
                    <a:pt x="-2273" y="17040"/>
                    <a:pt x="1635" y="20649"/>
                  </a:cubicBezTo>
                  <a:cubicBezTo>
                    <a:pt x="1675" y="20691"/>
                    <a:pt x="1719" y="20730"/>
                    <a:pt x="1763" y="207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6" name="AutoShape 37"/>
            <p:cNvSpPr/>
            <p:nvPr/>
          </p:nvSpPr>
          <p:spPr bwMode="auto">
            <a:xfrm>
              <a:off x="7370763" y="3576638"/>
              <a:ext cx="444500" cy="444500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7" name="AutoShape 38"/>
            <p:cNvSpPr/>
            <p:nvPr/>
          </p:nvSpPr>
          <p:spPr bwMode="auto">
            <a:xfrm>
              <a:off x="7585075" y="3776663"/>
              <a:ext cx="76200" cy="76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8" name="AutoShape 39"/>
            <p:cNvSpPr/>
            <p:nvPr/>
          </p:nvSpPr>
          <p:spPr bwMode="auto">
            <a:xfrm>
              <a:off x="7783513" y="3532188"/>
              <a:ext cx="76200" cy="76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39" name="AutoShape 40"/>
            <p:cNvSpPr/>
            <p:nvPr/>
          </p:nvSpPr>
          <p:spPr bwMode="auto">
            <a:xfrm>
              <a:off x="7493000" y="3760788"/>
              <a:ext cx="60325" cy="60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0" name="AutoShape 41"/>
            <p:cNvSpPr/>
            <p:nvPr/>
          </p:nvSpPr>
          <p:spPr bwMode="auto">
            <a:xfrm>
              <a:off x="7553325" y="3868738"/>
              <a:ext cx="31750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1" name="AutoShape 42"/>
            <p:cNvSpPr/>
            <p:nvPr/>
          </p:nvSpPr>
          <p:spPr bwMode="auto">
            <a:xfrm>
              <a:off x="7797800" y="3636963"/>
              <a:ext cx="30163" cy="31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2" name="AutoShape 43"/>
            <p:cNvSpPr/>
            <p:nvPr/>
          </p:nvSpPr>
          <p:spPr bwMode="auto">
            <a:xfrm>
              <a:off x="6394450" y="3563938"/>
              <a:ext cx="488950" cy="3492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51" y="9367"/>
                  </a:moveTo>
                  <a:cubicBezTo>
                    <a:pt x="10901" y="9383"/>
                    <a:pt x="10851" y="9391"/>
                    <a:pt x="10800" y="9391"/>
                  </a:cubicBezTo>
                  <a:cubicBezTo>
                    <a:pt x="10748" y="9391"/>
                    <a:pt x="10698" y="9383"/>
                    <a:pt x="10648" y="9367"/>
                  </a:cubicBezTo>
                  <a:lnTo>
                    <a:pt x="1873" y="6550"/>
                  </a:lnTo>
                  <a:cubicBezTo>
                    <a:pt x="1566" y="6452"/>
                    <a:pt x="1349" y="6072"/>
                    <a:pt x="1349" y="5634"/>
                  </a:cubicBezTo>
                  <a:cubicBezTo>
                    <a:pt x="1349" y="5197"/>
                    <a:pt x="1566" y="4817"/>
                    <a:pt x="1873" y="4719"/>
                  </a:cubicBezTo>
                  <a:lnTo>
                    <a:pt x="10648" y="1902"/>
                  </a:lnTo>
                  <a:cubicBezTo>
                    <a:pt x="10698" y="1886"/>
                    <a:pt x="10748" y="1878"/>
                    <a:pt x="10800" y="1878"/>
                  </a:cubicBezTo>
                  <a:cubicBezTo>
                    <a:pt x="10851" y="1878"/>
                    <a:pt x="10901" y="1886"/>
                    <a:pt x="10951" y="1902"/>
                  </a:cubicBezTo>
                  <a:lnTo>
                    <a:pt x="19726" y="4719"/>
                  </a:lnTo>
                  <a:cubicBezTo>
                    <a:pt x="20033" y="4817"/>
                    <a:pt x="20249" y="5197"/>
                    <a:pt x="20249" y="5634"/>
                  </a:cubicBezTo>
                  <a:cubicBezTo>
                    <a:pt x="20249" y="6072"/>
                    <a:pt x="20033" y="6452"/>
                    <a:pt x="19726" y="6550"/>
                  </a:cubicBezTo>
                  <a:cubicBezTo>
                    <a:pt x="19726" y="6550"/>
                    <a:pt x="10951" y="9367"/>
                    <a:pt x="10951" y="9367"/>
                  </a:cubicBezTo>
                  <a:close/>
                  <a:moveTo>
                    <a:pt x="16874" y="16904"/>
                  </a:moveTo>
                  <a:cubicBezTo>
                    <a:pt x="16874" y="17942"/>
                    <a:pt x="14849" y="19721"/>
                    <a:pt x="10800" y="19721"/>
                  </a:cubicBezTo>
                  <a:cubicBezTo>
                    <a:pt x="6749" y="19721"/>
                    <a:pt x="4724" y="17942"/>
                    <a:pt x="4724" y="16904"/>
                  </a:cubicBezTo>
                  <a:lnTo>
                    <a:pt x="4724" y="9394"/>
                  </a:lnTo>
                  <a:lnTo>
                    <a:pt x="10353" y="11200"/>
                  </a:lnTo>
                  <a:cubicBezTo>
                    <a:pt x="10501" y="11246"/>
                    <a:pt x="10651" y="11269"/>
                    <a:pt x="10800" y="11269"/>
                  </a:cubicBezTo>
                  <a:cubicBezTo>
                    <a:pt x="10949" y="11269"/>
                    <a:pt x="11098" y="11246"/>
                    <a:pt x="11255" y="11198"/>
                  </a:cubicBezTo>
                  <a:lnTo>
                    <a:pt x="16874" y="9394"/>
                  </a:lnTo>
                  <a:cubicBezTo>
                    <a:pt x="16874" y="9394"/>
                    <a:pt x="16874" y="16904"/>
                    <a:pt x="16874" y="16904"/>
                  </a:cubicBezTo>
                  <a:close/>
                  <a:moveTo>
                    <a:pt x="21600" y="5634"/>
                  </a:moveTo>
                  <a:cubicBezTo>
                    <a:pt x="21600" y="4314"/>
                    <a:pt x="20954" y="3185"/>
                    <a:pt x="20030" y="2888"/>
                  </a:cubicBezTo>
                  <a:lnTo>
                    <a:pt x="11246" y="68"/>
                  </a:lnTo>
                  <a:cubicBezTo>
                    <a:pt x="11098" y="22"/>
                    <a:pt x="10949" y="0"/>
                    <a:pt x="10800" y="0"/>
                  </a:cubicBezTo>
                  <a:cubicBezTo>
                    <a:pt x="10651" y="0"/>
                    <a:pt x="10501" y="22"/>
                    <a:pt x="10344" y="71"/>
                  </a:cubicBezTo>
                  <a:lnTo>
                    <a:pt x="1570" y="2888"/>
                  </a:lnTo>
                  <a:cubicBezTo>
                    <a:pt x="645" y="3185"/>
                    <a:pt x="0" y="4314"/>
                    <a:pt x="0" y="5634"/>
                  </a:cubicBezTo>
                  <a:cubicBezTo>
                    <a:pt x="0" y="6955"/>
                    <a:pt x="645" y="8084"/>
                    <a:pt x="1569" y="8380"/>
                  </a:cubicBezTo>
                  <a:lnTo>
                    <a:pt x="3374" y="8960"/>
                  </a:lnTo>
                  <a:lnTo>
                    <a:pt x="3374" y="16904"/>
                  </a:lnTo>
                  <a:cubicBezTo>
                    <a:pt x="3374" y="19397"/>
                    <a:pt x="5425" y="21600"/>
                    <a:pt x="10800" y="21600"/>
                  </a:cubicBezTo>
                  <a:cubicBezTo>
                    <a:pt x="16174" y="21600"/>
                    <a:pt x="18224" y="19397"/>
                    <a:pt x="18224" y="16904"/>
                  </a:cubicBezTo>
                  <a:lnTo>
                    <a:pt x="18224" y="8960"/>
                  </a:lnTo>
                  <a:lnTo>
                    <a:pt x="20030" y="8380"/>
                  </a:lnTo>
                  <a:cubicBezTo>
                    <a:pt x="20954" y="8084"/>
                    <a:pt x="21600" y="6955"/>
                    <a:pt x="21600" y="56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3" name="AutoShape 44"/>
            <p:cNvSpPr/>
            <p:nvPr/>
          </p:nvSpPr>
          <p:spPr bwMode="auto">
            <a:xfrm>
              <a:off x="6837363" y="3716338"/>
              <a:ext cx="30162" cy="165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963"/>
                  </a:moveTo>
                  <a:lnTo>
                    <a:pt x="0" y="19636"/>
                  </a:lnTo>
                  <a:cubicBezTo>
                    <a:pt x="0" y="20721"/>
                    <a:pt x="4841" y="21599"/>
                    <a:pt x="10800" y="21599"/>
                  </a:cubicBezTo>
                  <a:cubicBezTo>
                    <a:pt x="16758" y="21599"/>
                    <a:pt x="21600" y="20721"/>
                    <a:pt x="21600" y="19636"/>
                  </a:cubicBezTo>
                  <a:lnTo>
                    <a:pt x="21600" y="1963"/>
                  </a:lnTo>
                  <a:cubicBezTo>
                    <a:pt x="21600" y="878"/>
                    <a:pt x="16758" y="0"/>
                    <a:pt x="10800" y="0"/>
                  </a:cubicBezTo>
                  <a:cubicBezTo>
                    <a:pt x="4841" y="0"/>
                    <a:pt x="0" y="878"/>
                    <a:pt x="0" y="196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4" name="AutoShape 45"/>
            <p:cNvSpPr/>
            <p:nvPr/>
          </p:nvSpPr>
          <p:spPr bwMode="auto">
            <a:xfrm>
              <a:off x="6821488" y="3897313"/>
              <a:ext cx="61912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10427"/>
                    <a:pt x="0" y="14400"/>
                  </a:cubicBezTo>
                  <a:cubicBezTo>
                    <a:pt x="0" y="18372"/>
                    <a:pt x="4838" y="21599"/>
                    <a:pt x="10800" y="21599"/>
                  </a:cubicBezTo>
                  <a:cubicBezTo>
                    <a:pt x="16761" y="21599"/>
                    <a:pt x="21600" y="18372"/>
                    <a:pt x="21600" y="14400"/>
                  </a:cubicBezTo>
                  <a:cubicBezTo>
                    <a:pt x="21600" y="10427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5" name="AutoShape 46"/>
            <p:cNvSpPr/>
            <p:nvPr/>
          </p:nvSpPr>
          <p:spPr bwMode="auto">
            <a:xfrm>
              <a:off x="11276013" y="2554288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4" y="17549"/>
                  </a:moveTo>
                  <a:cubicBezTo>
                    <a:pt x="15513" y="17549"/>
                    <a:pt x="14343" y="15612"/>
                    <a:pt x="13809" y="12825"/>
                  </a:cubicBezTo>
                  <a:lnTo>
                    <a:pt x="15524" y="12825"/>
                  </a:lnTo>
                  <a:cubicBezTo>
                    <a:pt x="17038" y="12825"/>
                    <a:pt x="18224" y="11343"/>
                    <a:pt x="18224" y="9450"/>
                  </a:cubicBezTo>
                  <a:cubicBezTo>
                    <a:pt x="18224" y="7558"/>
                    <a:pt x="17038" y="6075"/>
                    <a:pt x="15524" y="6075"/>
                  </a:cubicBezTo>
                  <a:lnTo>
                    <a:pt x="13809" y="6075"/>
                  </a:lnTo>
                  <a:cubicBezTo>
                    <a:pt x="14343" y="3289"/>
                    <a:pt x="15513" y="1350"/>
                    <a:pt x="16874" y="1350"/>
                  </a:cubicBezTo>
                  <a:cubicBezTo>
                    <a:pt x="18739" y="1350"/>
                    <a:pt x="20249" y="4976"/>
                    <a:pt x="20249" y="9450"/>
                  </a:cubicBezTo>
                  <a:cubicBezTo>
                    <a:pt x="20249" y="13923"/>
                    <a:pt x="18739" y="17549"/>
                    <a:pt x="16874" y="17549"/>
                  </a:cubicBezTo>
                  <a:moveTo>
                    <a:pt x="8926" y="11482"/>
                  </a:moveTo>
                  <a:lnTo>
                    <a:pt x="8774" y="11482"/>
                  </a:lnTo>
                  <a:lnTo>
                    <a:pt x="8774" y="11475"/>
                  </a:lnTo>
                  <a:cubicBezTo>
                    <a:pt x="8028" y="11475"/>
                    <a:pt x="7424" y="10569"/>
                    <a:pt x="7424" y="9450"/>
                  </a:cubicBezTo>
                  <a:cubicBezTo>
                    <a:pt x="7424" y="8332"/>
                    <a:pt x="8028" y="7425"/>
                    <a:pt x="8774" y="7425"/>
                  </a:cubicBezTo>
                  <a:lnTo>
                    <a:pt x="8926" y="7425"/>
                  </a:lnTo>
                  <a:cubicBezTo>
                    <a:pt x="10200" y="7425"/>
                    <a:pt x="11391" y="6924"/>
                    <a:pt x="12441" y="6063"/>
                  </a:cubicBezTo>
                  <a:cubicBezTo>
                    <a:pt x="12248" y="7149"/>
                    <a:pt x="12149" y="8300"/>
                    <a:pt x="12149" y="9450"/>
                  </a:cubicBezTo>
                  <a:cubicBezTo>
                    <a:pt x="12149" y="10603"/>
                    <a:pt x="12248" y="11758"/>
                    <a:pt x="12442" y="12846"/>
                  </a:cubicBezTo>
                  <a:cubicBezTo>
                    <a:pt x="11393" y="11983"/>
                    <a:pt x="10200" y="11482"/>
                    <a:pt x="8926" y="11482"/>
                  </a:cubicBezTo>
                  <a:moveTo>
                    <a:pt x="8096" y="20249"/>
                  </a:moveTo>
                  <a:lnTo>
                    <a:pt x="5396" y="20249"/>
                  </a:lnTo>
                  <a:lnTo>
                    <a:pt x="5396" y="14175"/>
                  </a:lnTo>
                  <a:cubicBezTo>
                    <a:pt x="5396" y="13683"/>
                    <a:pt x="5264" y="13223"/>
                    <a:pt x="5033" y="12825"/>
                  </a:cubicBezTo>
                  <a:lnTo>
                    <a:pt x="5505" y="12825"/>
                  </a:lnTo>
                  <a:lnTo>
                    <a:pt x="5505" y="12832"/>
                  </a:lnTo>
                  <a:lnTo>
                    <a:pt x="7535" y="12832"/>
                  </a:lnTo>
                  <a:cubicBezTo>
                    <a:pt x="7463" y="13042"/>
                    <a:pt x="7421" y="13265"/>
                    <a:pt x="7421" y="13500"/>
                  </a:cubicBezTo>
                  <a:lnTo>
                    <a:pt x="7421" y="18225"/>
                  </a:lnTo>
                  <a:cubicBezTo>
                    <a:pt x="7421" y="18874"/>
                    <a:pt x="7784" y="19307"/>
                    <a:pt x="8001" y="19565"/>
                  </a:cubicBezTo>
                  <a:cubicBezTo>
                    <a:pt x="8031" y="19601"/>
                    <a:pt x="8065" y="19638"/>
                    <a:pt x="8096" y="19677"/>
                  </a:cubicBezTo>
                  <a:cubicBezTo>
                    <a:pt x="8096" y="19677"/>
                    <a:pt x="8096" y="20249"/>
                    <a:pt x="8096" y="20249"/>
                  </a:cubicBezTo>
                  <a:close/>
                  <a:moveTo>
                    <a:pt x="1349" y="9450"/>
                  </a:moveTo>
                  <a:cubicBezTo>
                    <a:pt x="1349" y="8332"/>
                    <a:pt x="1953" y="7425"/>
                    <a:pt x="2699" y="7425"/>
                  </a:cubicBezTo>
                  <a:lnTo>
                    <a:pt x="7434" y="7425"/>
                  </a:lnTo>
                  <a:cubicBezTo>
                    <a:pt x="7014" y="7916"/>
                    <a:pt x="6749" y="8631"/>
                    <a:pt x="6749" y="9450"/>
                  </a:cubicBezTo>
                  <a:cubicBezTo>
                    <a:pt x="6749" y="10270"/>
                    <a:pt x="7014" y="10984"/>
                    <a:pt x="7434" y="11475"/>
                  </a:cubicBezTo>
                  <a:lnTo>
                    <a:pt x="2699" y="11475"/>
                  </a:lnTo>
                  <a:cubicBezTo>
                    <a:pt x="1953" y="11475"/>
                    <a:pt x="1349" y="10569"/>
                    <a:pt x="1349" y="9450"/>
                  </a:cubicBezTo>
                  <a:moveTo>
                    <a:pt x="13499" y="9450"/>
                  </a:moveTo>
                  <a:cubicBezTo>
                    <a:pt x="13499" y="8749"/>
                    <a:pt x="13540" y="8073"/>
                    <a:pt x="13610" y="7425"/>
                  </a:cubicBezTo>
                  <a:lnTo>
                    <a:pt x="15524" y="7425"/>
                  </a:lnTo>
                  <a:cubicBezTo>
                    <a:pt x="16269" y="7425"/>
                    <a:pt x="16874" y="8332"/>
                    <a:pt x="16874" y="9450"/>
                  </a:cubicBezTo>
                  <a:cubicBezTo>
                    <a:pt x="16874" y="10569"/>
                    <a:pt x="16269" y="11475"/>
                    <a:pt x="15524" y="11475"/>
                  </a:cubicBezTo>
                  <a:lnTo>
                    <a:pt x="13610" y="11475"/>
                  </a:lnTo>
                  <a:cubicBezTo>
                    <a:pt x="13540" y="10826"/>
                    <a:pt x="13499" y="10151"/>
                    <a:pt x="13499" y="9450"/>
                  </a:cubicBezTo>
                  <a:moveTo>
                    <a:pt x="16874" y="0"/>
                  </a:moveTo>
                  <a:cubicBezTo>
                    <a:pt x="15489" y="0"/>
                    <a:pt x="14400" y="951"/>
                    <a:pt x="13618" y="2420"/>
                  </a:cubicBezTo>
                  <a:lnTo>
                    <a:pt x="13604" y="2412"/>
                  </a:lnTo>
                  <a:cubicBezTo>
                    <a:pt x="12469" y="4635"/>
                    <a:pt x="10778" y="6075"/>
                    <a:pt x="8926" y="6075"/>
                  </a:cubicBezTo>
                  <a:lnTo>
                    <a:pt x="8479" y="6075"/>
                  </a:lnTo>
                  <a:lnTo>
                    <a:pt x="5505" y="6075"/>
                  </a:lnTo>
                  <a:lnTo>
                    <a:pt x="2699" y="6075"/>
                  </a:lnTo>
                  <a:cubicBezTo>
                    <a:pt x="1185" y="6075"/>
                    <a:pt x="0" y="7558"/>
                    <a:pt x="0" y="9450"/>
                  </a:cubicBezTo>
                  <a:cubicBezTo>
                    <a:pt x="0" y="11343"/>
                    <a:pt x="1185" y="12825"/>
                    <a:pt x="2699" y="12825"/>
                  </a:cubicBezTo>
                  <a:cubicBezTo>
                    <a:pt x="3443" y="12827"/>
                    <a:pt x="4046" y="13430"/>
                    <a:pt x="4046" y="14175"/>
                  </a:cubicBezTo>
                  <a:lnTo>
                    <a:pt x="4046" y="20249"/>
                  </a:lnTo>
                  <a:cubicBezTo>
                    <a:pt x="4046" y="20996"/>
                    <a:pt x="4651" y="21599"/>
                    <a:pt x="5396" y="21599"/>
                  </a:cubicBezTo>
                  <a:lnTo>
                    <a:pt x="8096" y="21599"/>
                  </a:lnTo>
                  <a:cubicBezTo>
                    <a:pt x="8842" y="21599"/>
                    <a:pt x="9446" y="20996"/>
                    <a:pt x="9446" y="20249"/>
                  </a:cubicBezTo>
                  <a:lnTo>
                    <a:pt x="9446" y="19575"/>
                  </a:lnTo>
                  <a:cubicBezTo>
                    <a:pt x="9446" y="18900"/>
                    <a:pt x="8771" y="18598"/>
                    <a:pt x="8771" y="18225"/>
                  </a:cubicBezTo>
                  <a:lnTo>
                    <a:pt x="8771" y="13500"/>
                  </a:lnTo>
                  <a:cubicBezTo>
                    <a:pt x="8771" y="13484"/>
                    <a:pt x="8781" y="13473"/>
                    <a:pt x="8782" y="13458"/>
                  </a:cubicBezTo>
                  <a:cubicBezTo>
                    <a:pt x="8789" y="13361"/>
                    <a:pt x="8815" y="13271"/>
                    <a:pt x="8859" y="13191"/>
                  </a:cubicBezTo>
                  <a:cubicBezTo>
                    <a:pt x="8871" y="13169"/>
                    <a:pt x="8884" y="13151"/>
                    <a:pt x="8898" y="13132"/>
                  </a:cubicBezTo>
                  <a:cubicBezTo>
                    <a:pt x="8952" y="13051"/>
                    <a:pt x="9020" y="12985"/>
                    <a:pt x="9103" y="12934"/>
                  </a:cubicBezTo>
                  <a:cubicBezTo>
                    <a:pt x="9107" y="12931"/>
                    <a:pt x="9108" y="12927"/>
                    <a:pt x="9112" y="12925"/>
                  </a:cubicBezTo>
                  <a:cubicBezTo>
                    <a:pt x="9115" y="12925"/>
                    <a:pt x="9117" y="12922"/>
                    <a:pt x="9120" y="12922"/>
                  </a:cubicBezTo>
                  <a:cubicBezTo>
                    <a:pt x="9174" y="12892"/>
                    <a:pt x="9238" y="12885"/>
                    <a:pt x="9299" y="12868"/>
                  </a:cubicBezTo>
                  <a:cubicBezTo>
                    <a:pt x="11003" y="13049"/>
                    <a:pt x="12545" y="14424"/>
                    <a:pt x="13604" y="16495"/>
                  </a:cubicBezTo>
                  <a:lnTo>
                    <a:pt x="13621" y="16487"/>
                  </a:lnTo>
                  <a:cubicBezTo>
                    <a:pt x="14404" y="17950"/>
                    <a:pt x="15490" y="18900"/>
                    <a:pt x="16874" y="18900"/>
                  </a:cubicBezTo>
                  <a:cubicBezTo>
                    <a:pt x="19977" y="18900"/>
                    <a:pt x="21600" y="14145"/>
                    <a:pt x="21600" y="9450"/>
                  </a:cubicBezTo>
                  <a:cubicBezTo>
                    <a:pt x="21600" y="4754"/>
                    <a:pt x="19977" y="0"/>
                    <a:pt x="1687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6" name="AutoShape 47"/>
            <p:cNvSpPr/>
            <p:nvPr/>
          </p:nvSpPr>
          <p:spPr bwMode="auto">
            <a:xfrm>
              <a:off x="10301288" y="2554288"/>
              <a:ext cx="487362" cy="488950"/>
            </a:xfrm>
            <a:custGeom>
              <a:avLst/>
              <a:gdLst>
                <a:gd name="T0" fmla="+- 0 10853 107"/>
                <a:gd name="T1" fmla="*/ T0 w 21493"/>
                <a:gd name="T2" fmla="*/ 10800 h 21600"/>
                <a:gd name="T3" fmla="+- 0 10853 107"/>
                <a:gd name="T4" fmla="*/ T3 w 21493"/>
                <a:gd name="T5" fmla="*/ 10800 h 21600"/>
                <a:gd name="T6" fmla="+- 0 10853 107"/>
                <a:gd name="T7" fmla="*/ T6 w 21493"/>
                <a:gd name="T8" fmla="*/ 10800 h 21600"/>
                <a:gd name="T9" fmla="+- 0 10853 107"/>
                <a:gd name="T10" fmla="*/ T9 w 2149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93" h="21600">
                  <a:moveTo>
                    <a:pt x="20123" y="3375"/>
                  </a:moveTo>
                  <a:lnTo>
                    <a:pt x="8704" y="5400"/>
                  </a:lnTo>
                  <a:lnTo>
                    <a:pt x="8704" y="4725"/>
                  </a:lnTo>
                  <a:lnTo>
                    <a:pt x="8704" y="3375"/>
                  </a:lnTo>
                  <a:lnTo>
                    <a:pt x="20123" y="1350"/>
                  </a:lnTo>
                  <a:lnTo>
                    <a:pt x="20123" y="2700"/>
                  </a:lnTo>
                  <a:cubicBezTo>
                    <a:pt x="20123" y="2700"/>
                    <a:pt x="20123" y="3375"/>
                    <a:pt x="20123" y="3375"/>
                  </a:cubicBezTo>
                  <a:close/>
                  <a:moveTo>
                    <a:pt x="17901" y="18014"/>
                  </a:moveTo>
                  <a:cubicBezTo>
                    <a:pt x="16291" y="18553"/>
                    <a:pt x="14628" y="18025"/>
                    <a:pt x="14187" y="16839"/>
                  </a:cubicBezTo>
                  <a:cubicBezTo>
                    <a:pt x="13745" y="15651"/>
                    <a:pt x="14691" y="14251"/>
                    <a:pt x="16300" y="13712"/>
                  </a:cubicBezTo>
                  <a:cubicBezTo>
                    <a:pt x="17910" y="13173"/>
                    <a:pt x="19573" y="13699"/>
                    <a:pt x="20014" y="14886"/>
                  </a:cubicBezTo>
                  <a:cubicBezTo>
                    <a:pt x="20456" y="16074"/>
                    <a:pt x="19510" y="17474"/>
                    <a:pt x="17901" y="18014"/>
                  </a:cubicBezTo>
                  <a:moveTo>
                    <a:pt x="5163" y="20039"/>
                  </a:moveTo>
                  <a:cubicBezTo>
                    <a:pt x="3554" y="20578"/>
                    <a:pt x="1890" y="20050"/>
                    <a:pt x="1450" y="18864"/>
                  </a:cubicBezTo>
                  <a:cubicBezTo>
                    <a:pt x="1008" y="17676"/>
                    <a:pt x="1954" y="16276"/>
                    <a:pt x="3562" y="15737"/>
                  </a:cubicBezTo>
                  <a:cubicBezTo>
                    <a:pt x="5172" y="15198"/>
                    <a:pt x="6836" y="15724"/>
                    <a:pt x="7277" y="16911"/>
                  </a:cubicBezTo>
                  <a:cubicBezTo>
                    <a:pt x="7719" y="18099"/>
                    <a:pt x="6773" y="19499"/>
                    <a:pt x="5163" y="20039"/>
                  </a:cubicBezTo>
                  <a:moveTo>
                    <a:pt x="21012" y="316"/>
                  </a:moveTo>
                  <a:cubicBezTo>
                    <a:pt x="20770" y="110"/>
                    <a:pt x="20463" y="0"/>
                    <a:pt x="20149" y="0"/>
                  </a:cubicBezTo>
                  <a:cubicBezTo>
                    <a:pt x="20072" y="0"/>
                    <a:pt x="19993" y="6"/>
                    <a:pt x="19916" y="21"/>
                  </a:cubicBezTo>
                  <a:lnTo>
                    <a:pt x="8497" y="2046"/>
                  </a:lnTo>
                  <a:cubicBezTo>
                    <a:pt x="7855" y="2159"/>
                    <a:pt x="7387" y="2719"/>
                    <a:pt x="7387" y="3375"/>
                  </a:cubicBezTo>
                  <a:lnTo>
                    <a:pt x="7387" y="4725"/>
                  </a:lnTo>
                  <a:lnTo>
                    <a:pt x="7387" y="5400"/>
                  </a:lnTo>
                  <a:lnTo>
                    <a:pt x="7387" y="14964"/>
                  </a:lnTo>
                  <a:cubicBezTo>
                    <a:pt x="6706" y="14467"/>
                    <a:pt x="5822" y="14175"/>
                    <a:pt x="4839" y="14175"/>
                  </a:cubicBezTo>
                  <a:cubicBezTo>
                    <a:pt x="4268" y="14175"/>
                    <a:pt x="3696" y="14269"/>
                    <a:pt x="3139" y="14455"/>
                  </a:cubicBezTo>
                  <a:cubicBezTo>
                    <a:pt x="1865" y="14882"/>
                    <a:pt x="843" y="15739"/>
                    <a:pt x="336" y="16807"/>
                  </a:cubicBezTo>
                  <a:cubicBezTo>
                    <a:pt x="-56" y="17633"/>
                    <a:pt x="-107" y="18530"/>
                    <a:pt x="192" y="19336"/>
                  </a:cubicBezTo>
                  <a:cubicBezTo>
                    <a:pt x="703" y="20711"/>
                    <a:pt x="2155" y="21599"/>
                    <a:pt x="3892" y="21599"/>
                  </a:cubicBezTo>
                  <a:cubicBezTo>
                    <a:pt x="4462" y="21599"/>
                    <a:pt x="5033" y="21506"/>
                    <a:pt x="5590" y="21319"/>
                  </a:cubicBezTo>
                  <a:cubicBezTo>
                    <a:pt x="6865" y="20893"/>
                    <a:pt x="7887" y="20036"/>
                    <a:pt x="8394" y="18969"/>
                  </a:cubicBezTo>
                  <a:cubicBezTo>
                    <a:pt x="8612" y="18509"/>
                    <a:pt x="8714" y="18027"/>
                    <a:pt x="8718" y="17549"/>
                  </a:cubicBezTo>
                  <a:lnTo>
                    <a:pt x="8730" y="17549"/>
                  </a:lnTo>
                  <a:lnTo>
                    <a:pt x="8730" y="6750"/>
                  </a:lnTo>
                  <a:cubicBezTo>
                    <a:pt x="8807" y="6750"/>
                    <a:pt x="8886" y="6743"/>
                    <a:pt x="8964" y="6730"/>
                  </a:cubicBezTo>
                  <a:lnTo>
                    <a:pt x="20149" y="4746"/>
                  </a:lnTo>
                  <a:lnTo>
                    <a:pt x="20149" y="12939"/>
                  </a:lnTo>
                  <a:cubicBezTo>
                    <a:pt x="19468" y="12442"/>
                    <a:pt x="18584" y="12150"/>
                    <a:pt x="17600" y="12150"/>
                  </a:cubicBezTo>
                  <a:cubicBezTo>
                    <a:pt x="17030" y="12150"/>
                    <a:pt x="16459" y="12244"/>
                    <a:pt x="15902" y="12430"/>
                  </a:cubicBezTo>
                  <a:cubicBezTo>
                    <a:pt x="14628" y="12857"/>
                    <a:pt x="13606" y="13714"/>
                    <a:pt x="13098" y="14782"/>
                  </a:cubicBezTo>
                  <a:cubicBezTo>
                    <a:pt x="12706" y="15608"/>
                    <a:pt x="12656" y="16505"/>
                    <a:pt x="12955" y="17311"/>
                  </a:cubicBezTo>
                  <a:cubicBezTo>
                    <a:pt x="13466" y="18686"/>
                    <a:pt x="14918" y="19575"/>
                    <a:pt x="16653" y="19575"/>
                  </a:cubicBezTo>
                  <a:cubicBezTo>
                    <a:pt x="17224" y="19575"/>
                    <a:pt x="17796" y="19481"/>
                    <a:pt x="18352" y="19294"/>
                  </a:cubicBezTo>
                  <a:cubicBezTo>
                    <a:pt x="19627" y="18868"/>
                    <a:pt x="20649" y="18011"/>
                    <a:pt x="21157" y="16944"/>
                  </a:cubicBezTo>
                  <a:cubicBezTo>
                    <a:pt x="21374" y="16484"/>
                    <a:pt x="21477" y="16002"/>
                    <a:pt x="21480" y="15525"/>
                  </a:cubicBezTo>
                  <a:lnTo>
                    <a:pt x="21493" y="15525"/>
                  </a:lnTo>
                  <a:lnTo>
                    <a:pt x="21493" y="3375"/>
                  </a:lnTo>
                  <a:lnTo>
                    <a:pt x="21493" y="2700"/>
                  </a:lnTo>
                  <a:lnTo>
                    <a:pt x="21493" y="1350"/>
                  </a:lnTo>
                  <a:cubicBezTo>
                    <a:pt x="21493" y="951"/>
                    <a:pt x="21317" y="572"/>
                    <a:pt x="21012" y="3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7" name="AutoShape 48"/>
            <p:cNvSpPr/>
            <p:nvPr/>
          </p:nvSpPr>
          <p:spPr bwMode="auto">
            <a:xfrm>
              <a:off x="9355138" y="2554288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8" name="AutoShape 49"/>
            <p:cNvSpPr/>
            <p:nvPr/>
          </p:nvSpPr>
          <p:spPr bwMode="auto">
            <a:xfrm>
              <a:off x="9690100" y="2935288"/>
              <a:ext cx="30163" cy="31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49" name="AutoShape 50"/>
            <p:cNvSpPr/>
            <p:nvPr/>
          </p:nvSpPr>
          <p:spPr bwMode="auto">
            <a:xfrm>
              <a:off x="9690100" y="284638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0" name="AutoShape 51"/>
            <p:cNvSpPr/>
            <p:nvPr/>
          </p:nvSpPr>
          <p:spPr bwMode="auto">
            <a:xfrm>
              <a:off x="9690100" y="2754313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1" name="AutoShape 52"/>
            <p:cNvSpPr/>
            <p:nvPr/>
          </p:nvSpPr>
          <p:spPr bwMode="auto">
            <a:xfrm>
              <a:off x="8347075" y="2554288"/>
              <a:ext cx="488950" cy="488950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2" name="AutoShape 53"/>
            <p:cNvSpPr/>
            <p:nvPr/>
          </p:nvSpPr>
          <p:spPr bwMode="auto">
            <a:xfrm>
              <a:off x="8531225" y="2722563"/>
              <a:ext cx="131763" cy="136525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3" name="AutoShape 54"/>
            <p:cNvSpPr/>
            <p:nvPr/>
          </p:nvSpPr>
          <p:spPr bwMode="auto">
            <a:xfrm>
              <a:off x="8515350" y="2890838"/>
              <a:ext cx="74613" cy="76200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4" name="AutoShape 55"/>
            <p:cNvSpPr/>
            <p:nvPr/>
          </p:nvSpPr>
          <p:spPr bwMode="auto">
            <a:xfrm>
              <a:off x="8591550" y="2630488"/>
              <a:ext cx="76200" cy="79375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5" name="AutoShape 56"/>
            <p:cNvSpPr/>
            <p:nvPr/>
          </p:nvSpPr>
          <p:spPr bwMode="auto">
            <a:xfrm>
              <a:off x="7370763" y="2554288"/>
              <a:ext cx="15398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6" name="AutoShape 57"/>
            <p:cNvSpPr/>
            <p:nvPr/>
          </p:nvSpPr>
          <p:spPr bwMode="auto">
            <a:xfrm>
              <a:off x="7707313" y="2554288"/>
              <a:ext cx="15240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7" name="AutoShape 58"/>
            <p:cNvSpPr/>
            <p:nvPr/>
          </p:nvSpPr>
          <p:spPr bwMode="auto">
            <a:xfrm>
              <a:off x="7539038" y="2554288"/>
              <a:ext cx="15240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8" name="AutoShape 59"/>
            <p:cNvSpPr/>
            <p:nvPr/>
          </p:nvSpPr>
          <p:spPr bwMode="auto">
            <a:xfrm>
              <a:off x="6394450" y="2554288"/>
              <a:ext cx="488950" cy="488950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59" name="AutoShape 60"/>
            <p:cNvSpPr/>
            <p:nvPr/>
          </p:nvSpPr>
          <p:spPr bwMode="auto">
            <a:xfrm>
              <a:off x="11506200" y="171608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0" name="AutoShape 61"/>
            <p:cNvSpPr/>
            <p:nvPr/>
          </p:nvSpPr>
          <p:spPr bwMode="auto">
            <a:xfrm>
              <a:off x="11506200" y="1900238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1" name="AutoShape 62"/>
            <p:cNvSpPr/>
            <p:nvPr/>
          </p:nvSpPr>
          <p:spPr bwMode="auto">
            <a:xfrm>
              <a:off x="11414125" y="1808163"/>
              <a:ext cx="30163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2" name="AutoShape 63"/>
            <p:cNvSpPr/>
            <p:nvPr/>
          </p:nvSpPr>
          <p:spPr bwMode="auto">
            <a:xfrm>
              <a:off x="11596688" y="1808163"/>
              <a:ext cx="31750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3" name="AutoShape 64"/>
            <p:cNvSpPr/>
            <p:nvPr/>
          </p:nvSpPr>
          <p:spPr bwMode="auto">
            <a:xfrm>
              <a:off x="11444288" y="1868488"/>
              <a:ext cx="30162" cy="31750"/>
            </a:xfrm>
            <a:custGeom>
              <a:avLst/>
              <a:gdLst>
                <a:gd name="T0" fmla="+- 0 10802 965"/>
                <a:gd name="T1" fmla="*/ T0 w 19675"/>
                <a:gd name="T2" fmla="+- 0 10800 961"/>
                <a:gd name="T3" fmla="*/ 10800 h 19678"/>
                <a:gd name="T4" fmla="+- 0 10802 965"/>
                <a:gd name="T5" fmla="*/ T4 w 19675"/>
                <a:gd name="T6" fmla="+- 0 10800 961"/>
                <a:gd name="T7" fmla="*/ 10800 h 19678"/>
                <a:gd name="T8" fmla="+- 0 10802 965"/>
                <a:gd name="T9" fmla="*/ T8 w 19675"/>
                <a:gd name="T10" fmla="+- 0 10800 961"/>
                <a:gd name="T11" fmla="*/ 10800 h 19678"/>
                <a:gd name="T12" fmla="+- 0 10802 965"/>
                <a:gd name="T13" fmla="*/ T12 w 19675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5" h="19678">
                  <a:moveTo>
                    <a:pt x="2894" y="2882"/>
                  </a:moveTo>
                  <a:cubicBezTo>
                    <a:pt x="-965" y="6725"/>
                    <a:pt x="-965" y="12952"/>
                    <a:pt x="2894" y="16795"/>
                  </a:cubicBezTo>
                  <a:cubicBezTo>
                    <a:pt x="6734" y="20638"/>
                    <a:pt x="12935" y="20638"/>
                    <a:pt x="16794" y="16795"/>
                  </a:cubicBezTo>
                  <a:cubicBezTo>
                    <a:pt x="20634" y="12952"/>
                    <a:pt x="20634" y="6725"/>
                    <a:pt x="16794" y="2882"/>
                  </a:cubicBezTo>
                  <a:cubicBezTo>
                    <a:pt x="12935" y="-961"/>
                    <a:pt x="6734" y="-961"/>
                    <a:pt x="2894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4" name="AutoShape 65"/>
            <p:cNvSpPr/>
            <p:nvPr/>
          </p:nvSpPr>
          <p:spPr bwMode="auto">
            <a:xfrm>
              <a:off x="11444288" y="1744663"/>
              <a:ext cx="30162" cy="31750"/>
            </a:xfrm>
            <a:custGeom>
              <a:avLst/>
              <a:gdLst>
                <a:gd name="T0" fmla="+- 0 10801 962"/>
                <a:gd name="T1" fmla="*/ T0 w 19678"/>
                <a:gd name="T2" fmla="+- 0 10801 965"/>
                <a:gd name="T3" fmla="*/ 10801 h 19673"/>
                <a:gd name="T4" fmla="+- 0 10801 962"/>
                <a:gd name="T5" fmla="*/ T4 w 19678"/>
                <a:gd name="T6" fmla="+- 0 10801 965"/>
                <a:gd name="T7" fmla="*/ 10801 h 19673"/>
                <a:gd name="T8" fmla="+- 0 10801 962"/>
                <a:gd name="T9" fmla="*/ T8 w 19678"/>
                <a:gd name="T10" fmla="+- 0 10801 965"/>
                <a:gd name="T11" fmla="*/ 10801 h 19673"/>
                <a:gd name="T12" fmla="+- 0 10801 962"/>
                <a:gd name="T13" fmla="*/ T12 w 19678"/>
                <a:gd name="T14" fmla="+- 0 10801 965"/>
                <a:gd name="T15" fmla="*/ 10801 h 1967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3">
                  <a:moveTo>
                    <a:pt x="2897" y="2894"/>
                  </a:moveTo>
                  <a:cubicBezTo>
                    <a:pt x="-962" y="6734"/>
                    <a:pt x="-962" y="12935"/>
                    <a:pt x="2877" y="16785"/>
                  </a:cubicBezTo>
                  <a:cubicBezTo>
                    <a:pt x="6737" y="20635"/>
                    <a:pt x="12938" y="20635"/>
                    <a:pt x="16797" y="16785"/>
                  </a:cubicBezTo>
                  <a:cubicBezTo>
                    <a:pt x="20638" y="12935"/>
                    <a:pt x="20638" y="6734"/>
                    <a:pt x="16797" y="2894"/>
                  </a:cubicBezTo>
                  <a:cubicBezTo>
                    <a:pt x="12938" y="-965"/>
                    <a:pt x="6737" y="-965"/>
                    <a:pt x="2897" y="289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5" name="AutoShape 66"/>
            <p:cNvSpPr/>
            <p:nvPr/>
          </p:nvSpPr>
          <p:spPr bwMode="auto">
            <a:xfrm>
              <a:off x="11566525" y="1868488"/>
              <a:ext cx="30163" cy="31750"/>
            </a:xfrm>
            <a:custGeom>
              <a:avLst/>
              <a:gdLst>
                <a:gd name="T0" fmla="+- 0 10800 961"/>
                <a:gd name="T1" fmla="*/ T0 w 19678"/>
                <a:gd name="T2" fmla="+- 0 10800 961"/>
                <a:gd name="T3" fmla="*/ 10800 h 19678"/>
                <a:gd name="T4" fmla="+- 0 10800 961"/>
                <a:gd name="T5" fmla="*/ T4 w 19678"/>
                <a:gd name="T6" fmla="+- 0 10800 961"/>
                <a:gd name="T7" fmla="*/ 10800 h 19678"/>
                <a:gd name="T8" fmla="+- 0 10800 961"/>
                <a:gd name="T9" fmla="*/ T8 w 19678"/>
                <a:gd name="T10" fmla="+- 0 10800 961"/>
                <a:gd name="T11" fmla="*/ 10800 h 19678"/>
                <a:gd name="T12" fmla="+- 0 10800 961"/>
                <a:gd name="T13" fmla="*/ T12 w 19678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8">
                  <a:moveTo>
                    <a:pt x="2882" y="2882"/>
                  </a:moveTo>
                  <a:cubicBezTo>
                    <a:pt x="-961" y="6725"/>
                    <a:pt x="-961" y="12952"/>
                    <a:pt x="2882" y="16795"/>
                  </a:cubicBezTo>
                  <a:cubicBezTo>
                    <a:pt x="6725" y="20638"/>
                    <a:pt x="12952" y="20638"/>
                    <a:pt x="16795" y="16795"/>
                  </a:cubicBezTo>
                  <a:cubicBezTo>
                    <a:pt x="20639" y="12952"/>
                    <a:pt x="20639" y="6725"/>
                    <a:pt x="16795" y="2882"/>
                  </a:cubicBezTo>
                  <a:cubicBezTo>
                    <a:pt x="12952" y="-961"/>
                    <a:pt x="6725" y="-961"/>
                    <a:pt x="2882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6" name="AutoShape 67"/>
            <p:cNvSpPr/>
            <p:nvPr/>
          </p:nvSpPr>
          <p:spPr bwMode="auto">
            <a:xfrm>
              <a:off x="11368088" y="1579563"/>
              <a:ext cx="334962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9818" y="16200"/>
                  </a:moveTo>
                  <a:cubicBezTo>
                    <a:pt x="5486" y="16200"/>
                    <a:pt x="1963" y="13776"/>
                    <a:pt x="1963" y="10800"/>
                  </a:cubicBezTo>
                  <a:cubicBezTo>
                    <a:pt x="1963" y="7821"/>
                    <a:pt x="5486" y="5400"/>
                    <a:pt x="9818" y="5400"/>
                  </a:cubicBezTo>
                  <a:cubicBezTo>
                    <a:pt x="14148" y="5400"/>
                    <a:pt x="17672" y="7821"/>
                    <a:pt x="17672" y="10800"/>
                  </a:cubicBezTo>
                  <a:cubicBezTo>
                    <a:pt x="17672" y="13776"/>
                    <a:pt x="14148" y="16200"/>
                    <a:pt x="9818" y="16200"/>
                  </a:cubicBezTo>
                  <a:moveTo>
                    <a:pt x="13745" y="20249"/>
                  </a:moveTo>
                  <a:lnTo>
                    <a:pt x="5890" y="20249"/>
                  </a:lnTo>
                  <a:lnTo>
                    <a:pt x="4909" y="16613"/>
                  </a:lnTo>
                  <a:cubicBezTo>
                    <a:pt x="6358" y="17192"/>
                    <a:pt x="8019" y="17549"/>
                    <a:pt x="9818" y="17549"/>
                  </a:cubicBezTo>
                  <a:cubicBezTo>
                    <a:pt x="11614" y="17549"/>
                    <a:pt x="13277" y="17192"/>
                    <a:pt x="14727" y="16613"/>
                  </a:cubicBezTo>
                  <a:cubicBezTo>
                    <a:pt x="14727" y="16613"/>
                    <a:pt x="13745" y="20249"/>
                    <a:pt x="13745" y="20249"/>
                  </a:cubicBezTo>
                  <a:close/>
                  <a:moveTo>
                    <a:pt x="5992" y="1350"/>
                  </a:moveTo>
                  <a:lnTo>
                    <a:pt x="13847" y="1350"/>
                  </a:lnTo>
                  <a:lnTo>
                    <a:pt x="14828" y="4985"/>
                  </a:lnTo>
                  <a:cubicBezTo>
                    <a:pt x="13379" y="4406"/>
                    <a:pt x="11718" y="4050"/>
                    <a:pt x="9919" y="4050"/>
                  </a:cubicBezTo>
                  <a:cubicBezTo>
                    <a:pt x="8123" y="4050"/>
                    <a:pt x="6460" y="4406"/>
                    <a:pt x="5010" y="4985"/>
                  </a:cubicBezTo>
                  <a:cubicBezTo>
                    <a:pt x="5010" y="4985"/>
                    <a:pt x="5992" y="1350"/>
                    <a:pt x="5992" y="1350"/>
                  </a:cubicBezTo>
                  <a:close/>
                  <a:moveTo>
                    <a:pt x="19636" y="9450"/>
                  </a:moveTo>
                  <a:cubicBezTo>
                    <a:pt x="19567" y="9450"/>
                    <a:pt x="19509" y="9472"/>
                    <a:pt x="19442" y="9477"/>
                  </a:cubicBezTo>
                  <a:cubicBezTo>
                    <a:pt x="19101" y="8298"/>
                    <a:pt x="18294" y="7245"/>
                    <a:pt x="17187" y="6376"/>
                  </a:cubicBezTo>
                  <a:lnTo>
                    <a:pt x="15778" y="1102"/>
                  </a:lnTo>
                  <a:cubicBezTo>
                    <a:pt x="15605" y="464"/>
                    <a:pt x="14794" y="0"/>
                    <a:pt x="13847" y="0"/>
                  </a:cubicBezTo>
                  <a:lnTo>
                    <a:pt x="5992" y="0"/>
                  </a:lnTo>
                  <a:cubicBezTo>
                    <a:pt x="5047" y="0"/>
                    <a:pt x="4236" y="464"/>
                    <a:pt x="4061" y="1102"/>
                  </a:cubicBezTo>
                  <a:lnTo>
                    <a:pt x="2686" y="6198"/>
                  </a:lnTo>
                  <a:cubicBezTo>
                    <a:pt x="1037" y="7405"/>
                    <a:pt x="0" y="9012"/>
                    <a:pt x="0" y="10800"/>
                  </a:cubicBezTo>
                  <a:cubicBezTo>
                    <a:pt x="0" y="12542"/>
                    <a:pt x="995" y="14110"/>
                    <a:pt x="2573" y="15307"/>
                  </a:cubicBezTo>
                  <a:lnTo>
                    <a:pt x="3959" y="20496"/>
                  </a:lnTo>
                  <a:cubicBezTo>
                    <a:pt x="4132" y="21135"/>
                    <a:pt x="4943" y="21599"/>
                    <a:pt x="5890" y="21599"/>
                  </a:cubicBezTo>
                  <a:lnTo>
                    <a:pt x="13745" y="21599"/>
                  </a:lnTo>
                  <a:cubicBezTo>
                    <a:pt x="14690" y="21599"/>
                    <a:pt x="15501" y="21135"/>
                    <a:pt x="15676" y="20496"/>
                  </a:cubicBezTo>
                  <a:lnTo>
                    <a:pt x="17074" y="15311"/>
                  </a:lnTo>
                  <a:cubicBezTo>
                    <a:pt x="18242" y="14426"/>
                    <a:pt x="19089" y="13340"/>
                    <a:pt x="19442" y="12122"/>
                  </a:cubicBezTo>
                  <a:cubicBezTo>
                    <a:pt x="19509" y="12127"/>
                    <a:pt x="19567" y="12150"/>
                    <a:pt x="19636" y="12150"/>
                  </a:cubicBezTo>
                  <a:cubicBezTo>
                    <a:pt x="20719" y="12150"/>
                    <a:pt x="21600" y="11544"/>
                    <a:pt x="21600" y="10800"/>
                  </a:cubicBezTo>
                  <a:cubicBezTo>
                    <a:pt x="21600" y="10053"/>
                    <a:pt x="20719" y="9450"/>
                    <a:pt x="19636" y="945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7" name="AutoShape 68"/>
            <p:cNvSpPr/>
            <p:nvPr/>
          </p:nvSpPr>
          <p:spPr bwMode="auto">
            <a:xfrm>
              <a:off x="11506200" y="1744663"/>
              <a:ext cx="92075" cy="95250"/>
            </a:xfrm>
            <a:custGeom>
              <a:avLst/>
              <a:gdLst>
                <a:gd name="T0" fmla="*/ 10740 w 21481"/>
                <a:gd name="T1" fmla="+- 0 10860 120"/>
                <a:gd name="T2" fmla="*/ 10860 h 21480"/>
                <a:gd name="T3" fmla="*/ 10740 w 21481"/>
                <a:gd name="T4" fmla="+- 0 10860 120"/>
                <a:gd name="T5" fmla="*/ 10860 h 21480"/>
                <a:gd name="T6" fmla="*/ 10740 w 21481"/>
                <a:gd name="T7" fmla="+- 0 10860 120"/>
                <a:gd name="T8" fmla="*/ 10860 h 21480"/>
                <a:gd name="T9" fmla="*/ 10740 w 21481"/>
                <a:gd name="T10" fmla="+- 0 10860 120"/>
                <a:gd name="T11" fmla="*/ 10860 h 21480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481" h="21480">
                  <a:moveTo>
                    <a:pt x="21127" y="346"/>
                  </a:moveTo>
                  <a:cubicBezTo>
                    <a:pt x="20697" y="-82"/>
                    <a:pt x="20002" y="-120"/>
                    <a:pt x="19516" y="270"/>
                  </a:cubicBezTo>
                  <a:lnTo>
                    <a:pt x="1055" y="15432"/>
                  </a:lnTo>
                  <a:cubicBezTo>
                    <a:pt x="375" y="16113"/>
                    <a:pt x="0" y="17012"/>
                    <a:pt x="0" y="17972"/>
                  </a:cubicBezTo>
                  <a:cubicBezTo>
                    <a:pt x="0" y="18902"/>
                    <a:pt x="361" y="19783"/>
                    <a:pt x="1027" y="20446"/>
                  </a:cubicBezTo>
                  <a:cubicBezTo>
                    <a:pt x="1694" y="21103"/>
                    <a:pt x="2583" y="21473"/>
                    <a:pt x="3542" y="21479"/>
                  </a:cubicBezTo>
                  <a:cubicBezTo>
                    <a:pt x="4431" y="21473"/>
                    <a:pt x="5354" y="21144"/>
                    <a:pt x="6028" y="20495"/>
                  </a:cubicBezTo>
                  <a:lnTo>
                    <a:pt x="12598" y="12627"/>
                  </a:lnTo>
                  <a:lnTo>
                    <a:pt x="21224" y="1935"/>
                  </a:lnTo>
                  <a:cubicBezTo>
                    <a:pt x="21600" y="1462"/>
                    <a:pt x="21558" y="771"/>
                    <a:pt x="21127" y="34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8" name="AutoShape 69"/>
            <p:cNvSpPr/>
            <p:nvPr/>
          </p:nvSpPr>
          <p:spPr bwMode="auto">
            <a:xfrm>
              <a:off x="10301288" y="1579563"/>
              <a:ext cx="487362" cy="457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69" name="AutoShape 70"/>
            <p:cNvSpPr/>
            <p:nvPr/>
          </p:nvSpPr>
          <p:spPr bwMode="auto">
            <a:xfrm>
              <a:off x="10529888" y="1668463"/>
              <a:ext cx="9048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0" name="AutoShape 71"/>
            <p:cNvSpPr/>
            <p:nvPr/>
          </p:nvSpPr>
          <p:spPr bwMode="auto">
            <a:xfrm>
              <a:off x="10529888" y="1716088"/>
              <a:ext cx="9048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1" name="AutoShape 72"/>
            <p:cNvSpPr/>
            <p:nvPr/>
          </p:nvSpPr>
          <p:spPr bwMode="auto">
            <a:xfrm>
              <a:off x="10529888" y="1760538"/>
              <a:ext cx="198437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2" name="AutoShape 73"/>
            <p:cNvSpPr/>
            <p:nvPr/>
          </p:nvSpPr>
          <p:spPr bwMode="auto">
            <a:xfrm>
              <a:off x="10361613" y="1852613"/>
              <a:ext cx="36671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3" name="AutoShape 74"/>
            <p:cNvSpPr/>
            <p:nvPr/>
          </p:nvSpPr>
          <p:spPr bwMode="auto">
            <a:xfrm>
              <a:off x="10361613" y="1900238"/>
              <a:ext cx="3667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4" name="AutoShape 75"/>
            <p:cNvSpPr/>
            <p:nvPr/>
          </p:nvSpPr>
          <p:spPr bwMode="auto">
            <a:xfrm>
              <a:off x="10361613" y="1944688"/>
              <a:ext cx="36671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5" name="AutoShape 76"/>
            <p:cNvSpPr/>
            <p:nvPr/>
          </p:nvSpPr>
          <p:spPr bwMode="auto">
            <a:xfrm>
              <a:off x="10361613" y="1808163"/>
              <a:ext cx="3667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6" name="AutoShape 77"/>
            <p:cNvSpPr/>
            <p:nvPr/>
          </p:nvSpPr>
          <p:spPr bwMode="auto">
            <a:xfrm>
              <a:off x="10361613" y="1655763"/>
              <a:ext cx="138112" cy="1206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7" name="AutoShape 78"/>
            <p:cNvSpPr/>
            <p:nvPr/>
          </p:nvSpPr>
          <p:spPr bwMode="auto">
            <a:xfrm>
              <a:off x="9339263" y="1579563"/>
              <a:ext cx="45720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8" name="AutoShape 79"/>
            <p:cNvSpPr/>
            <p:nvPr/>
          </p:nvSpPr>
          <p:spPr bwMode="auto">
            <a:xfrm>
              <a:off x="9399588" y="1639888"/>
              <a:ext cx="336550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79" name="AutoShape 80"/>
            <p:cNvSpPr/>
            <p:nvPr/>
          </p:nvSpPr>
          <p:spPr bwMode="auto">
            <a:xfrm>
              <a:off x="9583738" y="1684338"/>
              <a:ext cx="90487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0" name="AutoShape 81"/>
            <p:cNvSpPr/>
            <p:nvPr/>
          </p:nvSpPr>
          <p:spPr bwMode="auto">
            <a:xfrm>
              <a:off x="8347075" y="1579563"/>
              <a:ext cx="48895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1" name="AutoShape 82"/>
            <p:cNvSpPr/>
            <p:nvPr/>
          </p:nvSpPr>
          <p:spPr bwMode="auto">
            <a:xfrm>
              <a:off x="8393113" y="1973263"/>
              <a:ext cx="46037" cy="476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2" name="AutoShape 83"/>
            <p:cNvSpPr/>
            <p:nvPr/>
          </p:nvSpPr>
          <p:spPr bwMode="auto">
            <a:xfrm>
              <a:off x="7370763" y="1655763"/>
              <a:ext cx="488950" cy="3175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1610" y="13990"/>
                  </a:moveTo>
                  <a:cubicBezTo>
                    <a:pt x="11373" y="14259"/>
                    <a:pt x="11093" y="14400"/>
                    <a:pt x="10800" y="14400"/>
                  </a:cubicBezTo>
                  <a:cubicBezTo>
                    <a:pt x="10505" y="14400"/>
                    <a:pt x="10225" y="14259"/>
                    <a:pt x="9990" y="13990"/>
                  </a:cubicBezTo>
                  <a:lnTo>
                    <a:pt x="7198" y="10800"/>
                  </a:lnTo>
                  <a:lnTo>
                    <a:pt x="6636" y="10157"/>
                  </a:lnTo>
                  <a:lnTo>
                    <a:pt x="1349" y="4115"/>
                  </a:lnTo>
                  <a:lnTo>
                    <a:pt x="1349" y="4114"/>
                  </a:lnTo>
                  <a:cubicBezTo>
                    <a:pt x="1349" y="2980"/>
                    <a:pt x="1955" y="2057"/>
                    <a:pt x="2699" y="2057"/>
                  </a:cubicBezTo>
                  <a:lnTo>
                    <a:pt x="18899" y="2057"/>
                  </a:lnTo>
                  <a:cubicBezTo>
                    <a:pt x="19643" y="2057"/>
                    <a:pt x="20249" y="2980"/>
                    <a:pt x="20249" y="4114"/>
                  </a:cubicBezTo>
                  <a:cubicBezTo>
                    <a:pt x="20249" y="4114"/>
                    <a:pt x="11610" y="13990"/>
                    <a:pt x="11610" y="13990"/>
                  </a:cubicBezTo>
                  <a:close/>
                  <a:moveTo>
                    <a:pt x="20249" y="16198"/>
                  </a:moveTo>
                  <a:lnTo>
                    <a:pt x="15525" y="10800"/>
                  </a:lnTo>
                  <a:lnTo>
                    <a:pt x="20249" y="5399"/>
                  </a:lnTo>
                  <a:cubicBezTo>
                    <a:pt x="20249" y="5399"/>
                    <a:pt x="20249" y="16198"/>
                    <a:pt x="20249" y="16198"/>
                  </a:cubicBezTo>
                  <a:close/>
                  <a:moveTo>
                    <a:pt x="20249" y="17484"/>
                  </a:moveTo>
                  <a:cubicBezTo>
                    <a:pt x="20249" y="18620"/>
                    <a:pt x="19643" y="19541"/>
                    <a:pt x="18899" y="19541"/>
                  </a:cubicBezTo>
                  <a:lnTo>
                    <a:pt x="2699" y="19541"/>
                  </a:lnTo>
                  <a:cubicBezTo>
                    <a:pt x="1955" y="19541"/>
                    <a:pt x="1349" y="18620"/>
                    <a:pt x="1349" y="17484"/>
                  </a:cubicBezTo>
                  <a:lnTo>
                    <a:pt x="6636" y="11442"/>
                  </a:lnTo>
                  <a:lnTo>
                    <a:pt x="9585" y="14813"/>
                  </a:lnTo>
                  <a:cubicBezTo>
                    <a:pt x="9945" y="15222"/>
                    <a:pt x="10372" y="15429"/>
                    <a:pt x="10800" y="15429"/>
                  </a:cubicBezTo>
                  <a:cubicBezTo>
                    <a:pt x="11228" y="15429"/>
                    <a:pt x="11654" y="15222"/>
                    <a:pt x="12015" y="14813"/>
                  </a:cubicBezTo>
                  <a:lnTo>
                    <a:pt x="14963" y="11442"/>
                  </a:lnTo>
                  <a:cubicBezTo>
                    <a:pt x="14963" y="11442"/>
                    <a:pt x="20249" y="17484"/>
                    <a:pt x="20249" y="17484"/>
                  </a:cubicBezTo>
                  <a:close/>
                  <a:moveTo>
                    <a:pt x="1349" y="5399"/>
                  </a:moveTo>
                  <a:lnTo>
                    <a:pt x="6074" y="10800"/>
                  </a:lnTo>
                  <a:lnTo>
                    <a:pt x="1349" y="16198"/>
                  </a:lnTo>
                  <a:cubicBezTo>
                    <a:pt x="1349" y="16198"/>
                    <a:pt x="1349" y="5399"/>
                    <a:pt x="1349" y="5399"/>
                  </a:cubicBezTo>
                  <a:close/>
                  <a:moveTo>
                    <a:pt x="18899" y="0"/>
                  </a:moveTo>
                  <a:lnTo>
                    <a:pt x="2699" y="0"/>
                  </a:lnTo>
                  <a:cubicBezTo>
                    <a:pt x="1208" y="0"/>
                    <a:pt x="0" y="1842"/>
                    <a:pt x="0" y="4114"/>
                  </a:cubicBezTo>
                  <a:lnTo>
                    <a:pt x="0" y="17484"/>
                  </a:lnTo>
                  <a:cubicBezTo>
                    <a:pt x="0" y="19756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19756"/>
                    <a:pt x="21600" y="17484"/>
                  </a:cubicBezTo>
                  <a:lnTo>
                    <a:pt x="21600" y="4114"/>
                  </a:lnTo>
                  <a:cubicBezTo>
                    <a:pt x="21600" y="1842"/>
                    <a:pt x="20391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3" name="AutoShape 84"/>
            <p:cNvSpPr/>
            <p:nvPr/>
          </p:nvSpPr>
          <p:spPr bwMode="auto">
            <a:xfrm>
              <a:off x="6394450" y="1579563"/>
              <a:ext cx="488950" cy="485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4" name="AutoShape 85"/>
            <p:cNvSpPr/>
            <p:nvPr/>
          </p:nvSpPr>
          <p:spPr bwMode="auto">
            <a:xfrm>
              <a:off x="6684963" y="17605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5" name="AutoShape 86"/>
            <p:cNvSpPr/>
            <p:nvPr/>
          </p:nvSpPr>
          <p:spPr bwMode="auto">
            <a:xfrm>
              <a:off x="6684963" y="17160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6" name="AutoShape 87"/>
            <p:cNvSpPr/>
            <p:nvPr/>
          </p:nvSpPr>
          <p:spPr bwMode="auto">
            <a:xfrm>
              <a:off x="6684963" y="1668463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7" name="AutoShape 88"/>
            <p:cNvSpPr/>
            <p:nvPr/>
          </p:nvSpPr>
          <p:spPr bwMode="auto">
            <a:xfrm>
              <a:off x="6516688" y="19891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8" name="AutoShape 89"/>
            <p:cNvSpPr/>
            <p:nvPr/>
          </p:nvSpPr>
          <p:spPr bwMode="auto">
            <a:xfrm>
              <a:off x="6516688" y="19446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89" name="AutoShape 90"/>
            <p:cNvSpPr/>
            <p:nvPr/>
          </p:nvSpPr>
          <p:spPr bwMode="auto">
            <a:xfrm>
              <a:off x="6516688" y="1900238"/>
              <a:ext cx="136525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0" name="AutoShape 91"/>
            <p:cNvSpPr/>
            <p:nvPr/>
          </p:nvSpPr>
          <p:spPr bwMode="auto">
            <a:xfrm>
              <a:off x="6684963" y="198913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1" name="AutoShape 92"/>
            <p:cNvSpPr/>
            <p:nvPr/>
          </p:nvSpPr>
          <p:spPr bwMode="auto">
            <a:xfrm>
              <a:off x="6684963" y="1944688"/>
              <a:ext cx="1365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2" name="AutoShape 93"/>
            <p:cNvSpPr/>
            <p:nvPr/>
          </p:nvSpPr>
          <p:spPr bwMode="auto">
            <a:xfrm>
              <a:off x="6684963" y="1900238"/>
              <a:ext cx="136525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3" name="AutoShape 94"/>
            <p:cNvSpPr/>
            <p:nvPr/>
          </p:nvSpPr>
          <p:spPr bwMode="auto">
            <a:xfrm>
              <a:off x="6516688" y="1808163"/>
              <a:ext cx="304800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4" name="AutoShape 95"/>
            <p:cNvSpPr/>
            <p:nvPr/>
          </p:nvSpPr>
          <p:spPr bwMode="auto">
            <a:xfrm>
              <a:off x="6516688" y="1852613"/>
              <a:ext cx="304800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5" name="AutoShape 96"/>
            <p:cNvSpPr/>
            <p:nvPr/>
          </p:nvSpPr>
          <p:spPr bwMode="auto">
            <a:xfrm>
              <a:off x="6516688" y="1639888"/>
              <a:ext cx="136525" cy="136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6" name="AutoShape 97"/>
            <p:cNvSpPr/>
            <p:nvPr/>
          </p:nvSpPr>
          <p:spPr bwMode="auto">
            <a:xfrm>
              <a:off x="5430838" y="4513263"/>
              <a:ext cx="3349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7" name="AutoShape 98"/>
            <p:cNvSpPr/>
            <p:nvPr/>
          </p:nvSpPr>
          <p:spPr bwMode="auto">
            <a:xfrm>
              <a:off x="5567363" y="4560888"/>
              <a:ext cx="61912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8" name="AutoShape 99"/>
            <p:cNvSpPr/>
            <p:nvPr/>
          </p:nvSpPr>
          <p:spPr bwMode="auto">
            <a:xfrm>
              <a:off x="5583238" y="4941888"/>
              <a:ext cx="30162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99" name="AutoShape 100"/>
            <p:cNvSpPr/>
            <p:nvPr/>
          </p:nvSpPr>
          <p:spPr bwMode="auto">
            <a:xfrm>
              <a:off x="4408488" y="4513263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6750"/>
                  </a:moveTo>
                  <a:lnTo>
                    <a:pt x="1542" y="6750"/>
                  </a:lnTo>
                  <a:lnTo>
                    <a:pt x="1542" y="4725"/>
                  </a:lnTo>
                  <a:lnTo>
                    <a:pt x="20057" y="4725"/>
                  </a:lnTo>
                  <a:cubicBezTo>
                    <a:pt x="20057" y="4725"/>
                    <a:pt x="20057" y="6750"/>
                    <a:pt x="20057" y="6750"/>
                  </a:cubicBezTo>
                  <a:close/>
                  <a:moveTo>
                    <a:pt x="17485" y="10124"/>
                  </a:moveTo>
                  <a:lnTo>
                    <a:pt x="4113" y="10124"/>
                  </a:lnTo>
                  <a:lnTo>
                    <a:pt x="3857" y="8100"/>
                  </a:lnTo>
                  <a:lnTo>
                    <a:pt x="17742" y="8100"/>
                  </a:lnTo>
                  <a:cubicBezTo>
                    <a:pt x="17742" y="8100"/>
                    <a:pt x="17485" y="10124"/>
                    <a:pt x="17485" y="10124"/>
                  </a:cubicBezTo>
                  <a:close/>
                  <a:moveTo>
                    <a:pt x="16542" y="17549"/>
                  </a:moveTo>
                  <a:lnTo>
                    <a:pt x="5057" y="17549"/>
                  </a:lnTo>
                  <a:lnTo>
                    <a:pt x="4199" y="10800"/>
                  </a:lnTo>
                  <a:lnTo>
                    <a:pt x="17399" y="10800"/>
                  </a:lnTo>
                  <a:cubicBezTo>
                    <a:pt x="17399" y="10800"/>
                    <a:pt x="16542" y="17549"/>
                    <a:pt x="16542" y="17549"/>
                  </a:cubicBezTo>
                  <a:close/>
                  <a:moveTo>
                    <a:pt x="5400" y="20249"/>
                  </a:moveTo>
                  <a:lnTo>
                    <a:pt x="5142" y="18225"/>
                  </a:lnTo>
                  <a:lnTo>
                    <a:pt x="16456" y="18225"/>
                  </a:lnTo>
                  <a:lnTo>
                    <a:pt x="16200" y="20249"/>
                  </a:lnTo>
                  <a:cubicBezTo>
                    <a:pt x="16200" y="20249"/>
                    <a:pt x="5400" y="20249"/>
                    <a:pt x="5400" y="20249"/>
                  </a:cubicBezTo>
                  <a:close/>
                  <a:moveTo>
                    <a:pt x="3857" y="1350"/>
                  </a:moveTo>
                  <a:lnTo>
                    <a:pt x="17742" y="1350"/>
                  </a:lnTo>
                  <a:lnTo>
                    <a:pt x="18514" y="3375"/>
                  </a:lnTo>
                  <a:lnTo>
                    <a:pt x="3085" y="3375"/>
                  </a:lnTo>
                  <a:cubicBezTo>
                    <a:pt x="3085" y="3375"/>
                    <a:pt x="3857" y="1350"/>
                    <a:pt x="3857" y="1350"/>
                  </a:cubicBezTo>
                  <a:close/>
                  <a:moveTo>
                    <a:pt x="20143" y="3389"/>
                  </a:moveTo>
                  <a:lnTo>
                    <a:pt x="19205" y="922"/>
                  </a:lnTo>
                  <a:cubicBezTo>
                    <a:pt x="18996" y="371"/>
                    <a:pt x="18407" y="0"/>
                    <a:pt x="17742" y="0"/>
                  </a:cubicBezTo>
                  <a:lnTo>
                    <a:pt x="3857" y="0"/>
                  </a:lnTo>
                  <a:cubicBezTo>
                    <a:pt x="3192" y="0"/>
                    <a:pt x="2603" y="371"/>
                    <a:pt x="2393" y="922"/>
                  </a:cubicBezTo>
                  <a:lnTo>
                    <a:pt x="1448" y="3391"/>
                  </a:lnTo>
                  <a:cubicBezTo>
                    <a:pt x="643" y="3436"/>
                    <a:pt x="0" y="4008"/>
                    <a:pt x="0" y="4725"/>
                  </a:cubicBezTo>
                  <a:lnTo>
                    <a:pt x="0" y="6750"/>
                  </a:lnTo>
                  <a:cubicBezTo>
                    <a:pt x="0" y="7495"/>
                    <a:pt x="690" y="8100"/>
                    <a:pt x="1542" y="8100"/>
                  </a:cubicBezTo>
                  <a:lnTo>
                    <a:pt x="2340" y="8100"/>
                  </a:lnTo>
                  <a:cubicBezTo>
                    <a:pt x="2340" y="8150"/>
                    <a:pt x="2317" y="8198"/>
                    <a:pt x="2323" y="8249"/>
                  </a:cubicBezTo>
                  <a:lnTo>
                    <a:pt x="3866" y="20398"/>
                  </a:lnTo>
                  <a:cubicBezTo>
                    <a:pt x="3953" y="21082"/>
                    <a:pt x="4614" y="21599"/>
                    <a:pt x="5400" y="21599"/>
                  </a:cubicBezTo>
                  <a:lnTo>
                    <a:pt x="16200" y="21599"/>
                  </a:lnTo>
                  <a:cubicBezTo>
                    <a:pt x="16986" y="21599"/>
                    <a:pt x="17646" y="21082"/>
                    <a:pt x="17732" y="20398"/>
                  </a:cubicBezTo>
                  <a:lnTo>
                    <a:pt x="19275" y="8249"/>
                  </a:lnTo>
                  <a:cubicBezTo>
                    <a:pt x="19282" y="8198"/>
                    <a:pt x="19258" y="8150"/>
                    <a:pt x="19258" y="8100"/>
                  </a:cubicBezTo>
                  <a:lnTo>
                    <a:pt x="20057" y="8100"/>
                  </a:lnTo>
                  <a:cubicBezTo>
                    <a:pt x="20908" y="8100"/>
                    <a:pt x="21600" y="7495"/>
                    <a:pt x="21600" y="6750"/>
                  </a:cubicBezTo>
                  <a:lnTo>
                    <a:pt x="21600" y="4725"/>
                  </a:lnTo>
                  <a:cubicBezTo>
                    <a:pt x="21600" y="4006"/>
                    <a:pt x="20952" y="3431"/>
                    <a:pt x="20143" y="338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0" name="AutoShape 101"/>
            <p:cNvSpPr/>
            <p:nvPr/>
          </p:nvSpPr>
          <p:spPr bwMode="auto">
            <a:xfrm>
              <a:off x="3402013" y="4545013"/>
              <a:ext cx="487362" cy="425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514"/>
                  </a:moveTo>
                  <a:cubicBezTo>
                    <a:pt x="20249" y="19365"/>
                    <a:pt x="19644" y="20057"/>
                    <a:pt x="18899" y="20057"/>
                  </a:cubicBezTo>
                  <a:lnTo>
                    <a:pt x="2699" y="20057"/>
                  </a:lnTo>
                  <a:cubicBezTo>
                    <a:pt x="1955" y="20057"/>
                    <a:pt x="1349" y="19365"/>
                    <a:pt x="1349" y="18514"/>
                  </a:cubicBezTo>
                  <a:lnTo>
                    <a:pt x="1349" y="13114"/>
                  </a:lnTo>
                  <a:lnTo>
                    <a:pt x="4050" y="1542"/>
                  </a:lnTo>
                  <a:lnTo>
                    <a:pt x="17549" y="1542"/>
                  </a:lnTo>
                  <a:lnTo>
                    <a:pt x="20249" y="13114"/>
                  </a:lnTo>
                  <a:cubicBezTo>
                    <a:pt x="20249" y="13114"/>
                    <a:pt x="20249" y="18514"/>
                    <a:pt x="20249" y="18514"/>
                  </a:cubicBezTo>
                  <a:close/>
                  <a:moveTo>
                    <a:pt x="21548" y="12693"/>
                  </a:moveTo>
                  <a:lnTo>
                    <a:pt x="18847" y="1117"/>
                  </a:lnTo>
                  <a:cubicBezTo>
                    <a:pt x="18683" y="460"/>
                    <a:pt x="18150" y="0"/>
                    <a:pt x="17549" y="0"/>
                  </a:cubicBezTo>
                  <a:lnTo>
                    <a:pt x="10800" y="0"/>
                  </a:lnTo>
                  <a:lnTo>
                    <a:pt x="4049" y="0"/>
                  </a:lnTo>
                  <a:cubicBezTo>
                    <a:pt x="3449" y="0"/>
                    <a:pt x="2916" y="460"/>
                    <a:pt x="2752" y="1117"/>
                  </a:cubicBezTo>
                  <a:lnTo>
                    <a:pt x="51" y="12693"/>
                  </a:lnTo>
                  <a:cubicBezTo>
                    <a:pt x="17" y="12835"/>
                    <a:pt x="0" y="12976"/>
                    <a:pt x="0" y="13114"/>
                  </a:cubicBezTo>
                  <a:lnTo>
                    <a:pt x="0" y="18514"/>
                  </a:lnTo>
                  <a:cubicBezTo>
                    <a:pt x="0" y="20218"/>
                    <a:pt x="1208" y="21600"/>
                    <a:pt x="2699" y="21600"/>
                  </a:cubicBezTo>
                  <a:lnTo>
                    <a:pt x="18899" y="21600"/>
                  </a:lnTo>
                  <a:cubicBezTo>
                    <a:pt x="20391" y="21600"/>
                    <a:pt x="21600" y="20218"/>
                    <a:pt x="21600" y="18514"/>
                  </a:cubicBezTo>
                  <a:lnTo>
                    <a:pt x="21600" y="13114"/>
                  </a:lnTo>
                  <a:cubicBezTo>
                    <a:pt x="21600" y="12976"/>
                    <a:pt x="21582" y="12835"/>
                    <a:pt x="21548" y="1269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1" name="AutoShape 102"/>
            <p:cNvSpPr/>
            <p:nvPr/>
          </p:nvSpPr>
          <p:spPr bwMode="auto">
            <a:xfrm>
              <a:off x="3462338" y="4605338"/>
              <a:ext cx="373062" cy="273050"/>
            </a:xfrm>
            <a:custGeom>
              <a:avLst/>
              <a:gdLst>
                <a:gd name="T0" fmla="+- 0 10799 40"/>
                <a:gd name="T1" fmla="*/ T0 w 21519"/>
                <a:gd name="T2" fmla="*/ 10800 h 21600"/>
                <a:gd name="T3" fmla="+- 0 10799 40"/>
                <a:gd name="T4" fmla="*/ T3 w 21519"/>
                <a:gd name="T5" fmla="*/ 10800 h 21600"/>
                <a:gd name="T6" fmla="+- 0 10799 40"/>
                <a:gd name="T7" fmla="*/ T6 w 21519"/>
                <a:gd name="T8" fmla="*/ 10800 h 21600"/>
                <a:gd name="T9" fmla="+- 0 10799 40"/>
                <a:gd name="T10" fmla="*/ T9 w 2151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19" h="21600">
                  <a:moveTo>
                    <a:pt x="18070" y="14399"/>
                  </a:moveTo>
                  <a:lnTo>
                    <a:pt x="16603" y="14399"/>
                  </a:lnTo>
                  <a:cubicBezTo>
                    <a:pt x="15931" y="14399"/>
                    <a:pt x="15325" y="14907"/>
                    <a:pt x="15024" y="15725"/>
                  </a:cubicBezTo>
                  <a:lnTo>
                    <a:pt x="13746" y="19199"/>
                  </a:lnTo>
                  <a:lnTo>
                    <a:pt x="7773" y="19199"/>
                  </a:lnTo>
                  <a:lnTo>
                    <a:pt x="6495" y="15725"/>
                  </a:lnTo>
                  <a:cubicBezTo>
                    <a:pt x="6194" y="14907"/>
                    <a:pt x="5588" y="14399"/>
                    <a:pt x="4916" y="14399"/>
                  </a:cubicBezTo>
                  <a:lnTo>
                    <a:pt x="3449" y="14399"/>
                  </a:lnTo>
                  <a:lnTo>
                    <a:pt x="1343" y="14399"/>
                  </a:lnTo>
                  <a:lnTo>
                    <a:pt x="3924" y="1200"/>
                  </a:lnTo>
                  <a:lnTo>
                    <a:pt x="17595" y="1200"/>
                  </a:lnTo>
                  <a:lnTo>
                    <a:pt x="20176" y="14399"/>
                  </a:lnTo>
                  <a:cubicBezTo>
                    <a:pt x="20176" y="14399"/>
                    <a:pt x="18070" y="14399"/>
                    <a:pt x="18070" y="14399"/>
                  </a:cubicBezTo>
                  <a:close/>
                  <a:moveTo>
                    <a:pt x="17595" y="0"/>
                  </a:moveTo>
                  <a:lnTo>
                    <a:pt x="3924" y="0"/>
                  </a:lnTo>
                  <a:cubicBezTo>
                    <a:pt x="3524" y="0"/>
                    <a:pt x="3174" y="366"/>
                    <a:pt x="3071" y="891"/>
                  </a:cubicBezTo>
                  <a:lnTo>
                    <a:pt x="28" y="15291"/>
                  </a:lnTo>
                  <a:cubicBezTo>
                    <a:pt x="-40" y="15651"/>
                    <a:pt x="16" y="16035"/>
                    <a:pt x="183" y="16330"/>
                  </a:cubicBezTo>
                  <a:cubicBezTo>
                    <a:pt x="350" y="16625"/>
                    <a:pt x="609" y="16799"/>
                    <a:pt x="883" y="16799"/>
                  </a:cubicBezTo>
                  <a:lnTo>
                    <a:pt x="3449" y="16799"/>
                  </a:lnTo>
                  <a:lnTo>
                    <a:pt x="4456" y="16799"/>
                  </a:lnTo>
                  <a:lnTo>
                    <a:pt x="4916" y="16799"/>
                  </a:lnTo>
                  <a:lnTo>
                    <a:pt x="6194" y="20274"/>
                  </a:lnTo>
                  <a:cubicBezTo>
                    <a:pt x="6493" y="21086"/>
                    <a:pt x="7104" y="21599"/>
                    <a:pt x="7773" y="21599"/>
                  </a:cubicBezTo>
                  <a:lnTo>
                    <a:pt x="13746" y="21599"/>
                  </a:lnTo>
                  <a:cubicBezTo>
                    <a:pt x="14415" y="21599"/>
                    <a:pt x="15026" y="21086"/>
                    <a:pt x="15325" y="20274"/>
                  </a:cubicBezTo>
                  <a:lnTo>
                    <a:pt x="16603" y="16799"/>
                  </a:lnTo>
                  <a:lnTo>
                    <a:pt x="17063" y="16799"/>
                  </a:lnTo>
                  <a:lnTo>
                    <a:pt x="18070" y="16799"/>
                  </a:lnTo>
                  <a:lnTo>
                    <a:pt x="20636" y="16799"/>
                  </a:lnTo>
                  <a:cubicBezTo>
                    <a:pt x="20910" y="16799"/>
                    <a:pt x="21169" y="16625"/>
                    <a:pt x="21336" y="16330"/>
                  </a:cubicBezTo>
                  <a:cubicBezTo>
                    <a:pt x="21503" y="16035"/>
                    <a:pt x="21560" y="15651"/>
                    <a:pt x="21490" y="15291"/>
                  </a:cubicBezTo>
                  <a:lnTo>
                    <a:pt x="18448" y="891"/>
                  </a:lnTo>
                  <a:cubicBezTo>
                    <a:pt x="18345" y="366"/>
                    <a:pt x="17995" y="0"/>
                    <a:pt x="1759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2" name="AutoShape 103"/>
            <p:cNvSpPr/>
            <p:nvPr/>
          </p:nvSpPr>
          <p:spPr bwMode="auto">
            <a:xfrm>
              <a:off x="2501900" y="4621213"/>
              <a:ext cx="174625" cy="1143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3" name="AutoShape 104"/>
            <p:cNvSpPr/>
            <p:nvPr/>
          </p:nvSpPr>
          <p:spPr bwMode="auto">
            <a:xfrm>
              <a:off x="2424113" y="4545013"/>
              <a:ext cx="488950" cy="425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4" name="AutoShape 105"/>
            <p:cNvSpPr/>
            <p:nvPr/>
          </p:nvSpPr>
          <p:spPr bwMode="auto">
            <a:xfrm>
              <a:off x="1447800" y="4605338"/>
              <a:ext cx="487363" cy="3048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5" name="AutoShape 106"/>
            <p:cNvSpPr/>
            <p:nvPr/>
          </p:nvSpPr>
          <p:spPr bwMode="auto">
            <a:xfrm>
              <a:off x="1631950" y="4697413"/>
              <a:ext cx="68263" cy="666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6" name="AutoShape 107"/>
            <p:cNvSpPr/>
            <p:nvPr/>
          </p:nvSpPr>
          <p:spPr bwMode="auto">
            <a:xfrm>
              <a:off x="1585913" y="4649788"/>
              <a:ext cx="212725" cy="2159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7" name="AutoShape 108"/>
            <p:cNvSpPr/>
            <p:nvPr/>
          </p:nvSpPr>
          <p:spPr bwMode="auto">
            <a:xfrm>
              <a:off x="623888" y="4605338"/>
              <a:ext cx="184150" cy="184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8" name="AutoShape 109"/>
            <p:cNvSpPr/>
            <p:nvPr/>
          </p:nvSpPr>
          <p:spPr bwMode="auto">
            <a:xfrm>
              <a:off x="533400" y="4513263"/>
              <a:ext cx="366713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09" name="AutoShape 110"/>
            <p:cNvSpPr/>
            <p:nvPr/>
          </p:nvSpPr>
          <p:spPr bwMode="auto">
            <a:xfrm>
              <a:off x="5414963" y="3627438"/>
              <a:ext cx="366712" cy="244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0" name="AutoShape 111"/>
            <p:cNvSpPr/>
            <p:nvPr/>
          </p:nvSpPr>
          <p:spPr bwMode="auto">
            <a:xfrm>
              <a:off x="5354638" y="3567113"/>
              <a:ext cx="488950" cy="4572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1" name="AutoShape 112"/>
            <p:cNvSpPr/>
            <p:nvPr/>
          </p:nvSpPr>
          <p:spPr bwMode="auto">
            <a:xfrm>
              <a:off x="4378325" y="3535363"/>
              <a:ext cx="487363" cy="488950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2" name="AutoShape 113"/>
            <p:cNvSpPr/>
            <p:nvPr/>
          </p:nvSpPr>
          <p:spPr bwMode="auto">
            <a:xfrm>
              <a:off x="3478213" y="3535363"/>
              <a:ext cx="3349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3" name="AutoShape 114"/>
            <p:cNvSpPr/>
            <p:nvPr/>
          </p:nvSpPr>
          <p:spPr bwMode="auto">
            <a:xfrm>
              <a:off x="3552825" y="3614738"/>
              <a:ext cx="100013" cy="98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4" name="AutoShape 115"/>
            <p:cNvSpPr/>
            <p:nvPr/>
          </p:nvSpPr>
          <p:spPr bwMode="auto">
            <a:xfrm>
              <a:off x="2486025" y="3535363"/>
              <a:ext cx="365125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5" name="AutoShape 116"/>
            <p:cNvSpPr/>
            <p:nvPr/>
          </p:nvSpPr>
          <p:spPr bwMode="auto">
            <a:xfrm>
              <a:off x="2638425" y="3827463"/>
              <a:ext cx="60325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6" name="AutoShape 117"/>
            <p:cNvSpPr/>
            <p:nvPr/>
          </p:nvSpPr>
          <p:spPr bwMode="auto">
            <a:xfrm>
              <a:off x="1447800" y="3627438"/>
              <a:ext cx="488950" cy="368300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7" name="AutoShape 118"/>
            <p:cNvSpPr/>
            <p:nvPr/>
          </p:nvSpPr>
          <p:spPr bwMode="auto">
            <a:xfrm>
              <a:off x="473075" y="3598863"/>
              <a:ext cx="487363" cy="365125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8" name="AutoShape 119"/>
            <p:cNvSpPr/>
            <p:nvPr/>
          </p:nvSpPr>
          <p:spPr bwMode="auto">
            <a:xfrm>
              <a:off x="776288" y="3735388"/>
              <a:ext cx="92075" cy="920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19" name="AutoShape 120"/>
            <p:cNvSpPr/>
            <p:nvPr/>
          </p:nvSpPr>
          <p:spPr bwMode="auto">
            <a:xfrm>
              <a:off x="5476875" y="2713038"/>
              <a:ext cx="242888" cy="244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0" name="AutoShape 121"/>
            <p:cNvSpPr/>
            <p:nvPr/>
          </p:nvSpPr>
          <p:spPr bwMode="auto">
            <a:xfrm>
              <a:off x="5537200" y="2773363"/>
              <a:ext cx="68263" cy="698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1" name="AutoShape 122"/>
            <p:cNvSpPr/>
            <p:nvPr/>
          </p:nvSpPr>
          <p:spPr bwMode="auto">
            <a:xfrm>
              <a:off x="5354638" y="2605088"/>
              <a:ext cx="488950" cy="4127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2" name="AutoShape 123"/>
            <p:cNvSpPr/>
            <p:nvPr/>
          </p:nvSpPr>
          <p:spPr bwMode="auto">
            <a:xfrm>
              <a:off x="4378325" y="2560638"/>
              <a:ext cx="487363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3" name="AutoShape 124"/>
            <p:cNvSpPr/>
            <p:nvPr/>
          </p:nvSpPr>
          <p:spPr bwMode="auto">
            <a:xfrm>
              <a:off x="4514850" y="2697163"/>
              <a:ext cx="214313" cy="2127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4" name="AutoShape 125"/>
            <p:cNvSpPr/>
            <p:nvPr/>
          </p:nvSpPr>
          <p:spPr bwMode="auto">
            <a:xfrm>
              <a:off x="4560888" y="2741613"/>
              <a:ext cx="122237" cy="123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5" name="AutoShape 126"/>
            <p:cNvSpPr/>
            <p:nvPr/>
          </p:nvSpPr>
          <p:spPr bwMode="auto">
            <a:xfrm>
              <a:off x="3402013" y="2560638"/>
              <a:ext cx="487362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6" name="AutoShape 127"/>
            <p:cNvSpPr/>
            <p:nvPr/>
          </p:nvSpPr>
          <p:spPr bwMode="auto">
            <a:xfrm>
              <a:off x="3598863" y="2636838"/>
              <a:ext cx="115887" cy="1143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7" name="AutoShape 128"/>
            <p:cNvSpPr/>
            <p:nvPr/>
          </p:nvSpPr>
          <p:spPr bwMode="auto">
            <a:xfrm>
              <a:off x="2424113" y="2560638"/>
              <a:ext cx="488950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8" name="AutoShape 129"/>
            <p:cNvSpPr/>
            <p:nvPr/>
          </p:nvSpPr>
          <p:spPr bwMode="auto">
            <a:xfrm>
              <a:off x="2730500" y="2620963"/>
              <a:ext cx="120650" cy="120650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29" name="AutoShape 130"/>
            <p:cNvSpPr/>
            <p:nvPr/>
          </p:nvSpPr>
          <p:spPr bwMode="auto">
            <a:xfrm>
              <a:off x="1447800" y="2560638"/>
              <a:ext cx="488950" cy="488950"/>
            </a:xfrm>
            <a:custGeom>
              <a:avLst/>
              <a:gdLst>
                <a:gd name="T0" fmla="+- 0 10799 113"/>
                <a:gd name="T1" fmla="*/ T0 w 21373"/>
                <a:gd name="T2" fmla="*/ 10800 h 21600"/>
                <a:gd name="T3" fmla="+- 0 10799 113"/>
                <a:gd name="T4" fmla="*/ T3 w 21373"/>
                <a:gd name="T5" fmla="*/ 10800 h 21600"/>
                <a:gd name="T6" fmla="+- 0 10799 113"/>
                <a:gd name="T7" fmla="*/ T6 w 21373"/>
                <a:gd name="T8" fmla="*/ 10800 h 21600"/>
                <a:gd name="T9" fmla="+- 0 10799 113"/>
                <a:gd name="T10" fmla="*/ T9 w 2137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3" h="21600">
                  <a:moveTo>
                    <a:pt x="1336" y="20249"/>
                  </a:moveTo>
                  <a:cubicBezTo>
                    <a:pt x="1428" y="20188"/>
                    <a:pt x="3691" y="18688"/>
                    <a:pt x="7070" y="17950"/>
                  </a:cubicBezTo>
                  <a:lnTo>
                    <a:pt x="8729" y="17587"/>
                  </a:lnTo>
                  <a:cubicBezTo>
                    <a:pt x="9321" y="17980"/>
                    <a:pt x="9972" y="18225"/>
                    <a:pt x="10686" y="18225"/>
                  </a:cubicBezTo>
                  <a:cubicBezTo>
                    <a:pt x="11401" y="18225"/>
                    <a:pt x="12052" y="17980"/>
                    <a:pt x="12644" y="17587"/>
                  </a:cubicBezTo>
                  <a:lnTo>
                    <a:pt x="14303" y="17950"/>
                  </a:lnTo>
                  <a:cubicBezTo>
                    <a:pt x="17656" y="18682"/>
                    <a:pt x="19911" y="20165"/>
                    <a:pt x="20037" y="20249"/>
                  </a:cubicBezTo>
                  <a:cubicBezTo>
                    <a:pt x="20037" y="20249"/>
                    <a:pt x="1336" y="20249"/>
                    <a:pt x="1336" y="20249"/>
                  </a:cubicBezTo>
                  <a:close/>
                  <a:moveTo>
                    <a:pt x="13537" y="15793"/>
                  </a:moveTo>
                  <a:lnTo>
                    <a:pt x="13317" y="16073"/>
                  </a:lnTo>
                  <a:cubicBezTo>
                    <a:pt x="11725" y="17923"/>
                    <a:pt x="9648" y="17923"/>
                    <a:pt x="8056" y="16073"/>
                  </a:cubicBezTo>
                  <a:lnTo>
                    <a:pt x="7836" y="15793"/>
                  </a:lnTo>
                  <a:cubicBezTo>
                    <a:pt x="5977" y="13411"/>
                    <a:pt x="5053" y="10261"/>
                    <a:pt x="5451" y="7255"/>
                  </a:cubicBezTo>
                  <a:cubicBezTo>
                    <a:pt x="5815" y="4367"/>
                    <a:pt x="7453" y="1350"/>
                    <a:pt x="10686" y="1350"/>
                  </a:cubicBezTo>
                  <a:cubicBezTo>
                    <a:pt x="13920" y="1350"/>
                    <a:pt x="15558" y="4367"/>
                    <a:pt x="15922" y="7255"/>
                  </a:cubicBezTo>
                  <a:cubicBezTo>
                    <a:pt x="16318" y="10262"/>
                    <a:pt x="15398" y="13411"/>
                    <a:pt x="13537" y="15793"/>
                  </a:cubicBezTo>
                  <a:moveTo>
                    <a:pt x="20778" y="19126"/>
                  </a:moveTo>
                  <a:cubicBezTo>
                    <a:pt x="20644" y="19037"/>
                    <a:pt x="18209" y="17422"/>
                    <a:pt x="14585" y="16630"/>
                  </a:cubicBezTo>
                  <a:cubicBezTo>
                    <a:pt x="15914" y="14927"/>
                    <a:pt x="16767" y="12639"/>
                    <a:pt x="17130" y="11115"/>
                  </a:cubicBezTo>
                  <a:cubicBezTo>
                    <a:pt x="17633" y="9004"/>
                    <a:pt x="17438" y="4873"/>
                    <a:pt x="15431" y="2299"/>
                  </a:cubicBezTo>
                  <a:cubicBezTo>
                    <a:pt x="14259" y="795"/>
                    <a:pt x="12618" y="0"/>
                    <a:pt x="10686" y="0"/>
                  </a:cubicBezTo>
                  <a:cubicBezTo>
                    <a:pt x="8755" y="0"/>
                    <a:pt x="7114" y="795"/>
                    <a:pt x="5942" y="2299"/>
                  </a:cubicBezTo>
                  <a:cubicBezTo>
                    <a:pt x="3935" y="4873"/>
                    <a:pt x="3740" y="9004"/>
                    <a:pt x="4243" y="11115"/>
                  </a:cubicBezTo>
                  <a:cubicBezTo>
                    <a:pt x="4606" y="12639"/>
                    <a:pt x="5459" y="14927"/>
                    <a:pt x="6788" y="16630"/>
                  </a:cubicBezTo>
                  <a:cubicBezTo>
                    <a:pt x="3164" y="17422"/>
                    <a:pt x="729" y="19037"/>
                    <a:pt x="595" y="19126"/>
                  </a:cubicBezTo>
                  <a:cubicBezTo>
                    <a:pt x="105" y="19457"/>
                    <a:pt x="-113" y="20071"/>
                    <a:pt x="57" y="20640"/>
                  </a:cubicBezTo>
                  <a:cubicBezTo>
                    <a:pt x="228" y="21210"/>
                    <a:pt x="747" y="21599"/>
                    <a:pt x="1336" y="21599"/>
                  </a:cubicBezTo>
                  <a:lnTo>
                    <a:pt x="20037" y="21599"/>
                  </a:lnTo>
                  <a:cubicBezTo>
                    <a:pt x="20626" y="21599"/>
                    <a:pt x="21145" y="21210"/>
                    <a:pt x="21316" y="20640"/>
                  </a:cubicBezTo>
                  <a:cubicBezTo>
                    <a:pt x="21487" y="20071"/>
                    <a:pt x="21268" y="19457"/>
                    <a:pt x="20778" y="1912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0" name="AutoShape 131"/>
            <p:cNvSpPr/>
            <p:nvPr/>
          </p:nvSpPr>
          <p:spPr bwMode="auto">
            <a:xfrm>
              <a:off x="503238" y="2560638"/>
              <a:ext cx="427037" cy="4889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1" name="AutoShape 132"/>
            <p:cNvSpPr/>
            <p:nvPr/>
          </p:nvSpPr>
          <p:spPr bwMode="auto">
            <a:xfrm>
              <a:off x="593725" y="2757488"/>
              <a:ext cx="61913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2" name="AutoShape 133"/>
            <p:cNvSpPr/>
            <p:nvPr/>
          </p:nvSpPr>
          <p:spPr bwMode="auto">
            <a:xfrm>
              <a:off x="685800" y="2757488"/>
              <a:ext cx="61913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3" name="AutoShape 134"/>
            <p:cNvSpPr/>
            <p:nvPr/>
          </p:nvSpPr>
          <p:spPr bwMode="auto">
            <a:xfrm>
              <a:off x="776288" y="2757488"/>
              <a:ext cx="61912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4" name="AutoShape 135"/>
            <p:cNvSpPr/>
            <p:nvPr/>
          </p:nvSpPr>
          <p:spPr bwMode="auto">
            <a:xfrm>
              <a:off x="5354638" y="1658938"/>
              <a:ext cx="488950" cy="3365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681"/>
                  </a:moveTo>
                  <a:lnTo>
                    <a:pt x="19651" y="18681"/>
                  </a:lnTo>
                  <a:lnTo>
                    <a:pt x="19575" y="18681"/>
                  </a:lnTo>
                  <a:lnTo>
                    <a:pt x="16874" y="14754"/>
                  </a:lnTo>
                  <a:lnTo>
                    <a:pt x="16874" y="14727"/>
                  </a:lnTo>
                  <a:lnTo>
                    <a:pt x="16199" y="13745"/>
                  </a:lnTo>
                  <a:lnTo>
                    <a:pt x="16199" y="7854"/>
                  </a:lnTo>
                  <a:lnTo>
                    <a:pt x="19575" y="2945"/>
                  </a:lnTo>
                  <a:lnTo>
                    <a:pt x="19651" y="2945"/>
                  </a:lnTo>
                  <a:lnTo>
                    <a:pt x="20249" y="2945"/>
                  </a:lnTo>
                  <a:cubicBezTo>
                    <a:pt x="20249" y="2945"/>
                    <a:pt x="20249" y="18681"/>
                    <a:pt x="20249" y="18681"/>
                  </a:cubicBezTo>
                  <a:close/>
                  <a:moveTo>
                    <a:pt x="2024" y="19636"/>
                  </a:moveTo>
                  <a:cubicBezTo>
                    <a:pt x="1651" y="19636"/>
                    <a:pt x="1349" y="19195"/>
                    <a:pt x="1349" y="18654"/>
                  </a:cubicBezTo>
                  <a:lnTo>
                    <a:pt x="1349" y="2945"/>
                  </a:lnTo>
                  <a:cubicBezTo>
                    <a:pt x="1349" y="2402"/>
                    <a:pt x="1651" y="1963"/>
                    <a:pt x="2024" y="1963"/>
                  </a:cubicBezTo>
                  <a:lnTo>
                    <a:pt x="14849" y="1963"/>
                  </a:lnTo>
                  <a:cubicBezTo>
                    <a:pt x="15221" y="1963"/>
                    <a:pt x="15524" y="2403"/>
                    <a:pt x="15524" y="2945"/>
                  </a:cubicBezTo>
                  <a:lnTo>
                    <a:pt x="15524" y="18654"/>
                  </a:lnTo>
                  <a:cubicBezTo>
                    <a:pt x="15524" y="19195"/>
                    <a:pt x="15221" y="19636"/>
                    <a:pt x="14849" y="19636"/>
                  </a:cubicBezTo>
                  <a:cubicBezTo>
                    <a:pt x="14849" y="19636"/>
                    <a:pt x="2024" y="19636"/>
                    <a:pt x="2024" y="19636"/>
                  </a:cubicBezTo>
                  <a:close/>
                  <a:moveTo>
                    <a:pt x="20249" y="981"/>
                  </a:moveTo>
                  <a:lnTo>
                    <a:pt x="19651" y="981"/>
                  </a:lnTo>
                  <a:cubicBezTo>
                    <a:pt x="19296" y="981"/>
                    <a:pt x="18956" y="1185"/>
                    <a:pt x="18703" y="1547"/>
                  </a:cubicBezTo>
                  <a:lnTo>
                    <a:pt x="16874" y="4170"/>
                  </a:lnTo>
                  <a:lnTo>
                    <a:pt x="16874" y="2945"/>
                  </a:lnTo>
                  <a:cubicBezTo>
                    <a:pt x="16874" y="1317"/>
                    <a:pt x="15967" y="0"/>
                    <a:pt x="14849" y="0"/>
                  </a:cubicBezTo>
                  <a:lnTo>
                    <a:pt x="2024" y="0"/>
                  </a:lnTo>
                  <a:cubicBezTo>
                    <a:pt x="908" y="0"/>
                    <a:pt x="0" y="1320"/>
                    <a:pt x="0" y="2945"/>
                  </a:cubicBezTo>
                  <a:lnTo>
                    <a:pt x="0" y="9789"/>
                  </a:lnTo>
                  <a:lnTo>
                    <a:pt x="0" y="18654"/>
                  </a:lnTo>
                  <a:cubicBezTo>
                    <a:pt x="0" y="20281"/>
                    <a:pt x="905" y="21599"/>
                    <a:pt x="2024" y="21599"/>
                  </a:cubicBezTo>
                  <a:lnTo>
                    <a:pt x="14849" y="21599"/>
                  </a:lnTo>
                  <a:cubicBezTo>
                    <a:pt x="15967" y="21599"/>
                    <a:pt x="16874" y="20281"/>
                    <a:pt x="16874" y="18654"/>
                  </a:cubicBezTo>
                  <a:lnTo>
                    <a:pt x="16874" y="17456"/>
                  </a:lnTo>
                  <a:lnTo>
                    <a:pt x="18703" y="20079"/>
                  </a:lnTo>
                  <a:cubicBezTo>
                    <a:pt x="18956" y="20442"/>
                    <a:pt x="19296" y="20645"/>
                    <a:pt x="19651" y="20645"/>
                  </a:cubicBezTo>
                  <a:lnTo>
                    <a:pt x="20249" y="20645"/>
                  </a:lnTo>
                  <a:cubicBezTo>
                    <a:pt x="20994" y="20645"/>
                    <a:pt x="21600" y="19765"/>
                    <a:pt x="21600" y="18681"/>
                  </a:cubicBezTo>
                  <a:lnTo>
                    <a:pt x="21600" y="2945"/>
                  </a:lnTo>
                  <a:cubicBezTo>
                    <a:pt x="21600" y="1860"/>
                    <a:pt x="20994" y="981"/>
                    <a:pt x="20249" y="98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5" name="AutoShape 136"/>
            <p:cNvSpPr/>
            <p:nvPr/>
          </p:nvSpPr>
          <p:spPr bwMode="auto">
            <a:xfrm>
              <a:off x="4637088" y="1643063"/>
              <a:ext cx="160337" cy="161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6" name="AutoShape 137"/>
            <p:cNvSpPr/>
            <p:nvPr/>
          </p:nvSpPr>
          <p:spPr bwMode="auto">
            <a:xfrm>
              <a:off x="4378325" y="1582738"/>
              <a:ext cx="487363" cy="488950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7" name="AutoShape 138"/>
            <p:cNvSpPr/>
            <p:nvPr/>
          </p:nvSpPr>
          <p:spPr bwMode="auto">
            <a:xfrm>
              <a:off x="4637088" y="1582738"/>
              <a:ext cx="228600" cy="228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8" name="AutoShape 139"/>
            <p:cNvSpPr/>
            <p:nvPr/>
          </p:nvSpPr>
          <p:spPr bwMode="auto">
            <a:xfrm>
              <a:off x="3402013" y="1582738"/>
              <a:ext cx="487362" cy="473075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39" name="AutoShape 140"/>
            <p:cNvSpPr/>
            <p:nvPr/>
          </p:nvSpPr>
          <p:spPr bwMode="auto">
            <a:xfrm>
              <a:off x="2486025" y="1706563"/>
              <a:ext cx="304800" cy="247650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0" name="AutoShape 141"/>
            <p:cNvSpPr/>
            <p:nvPr/>
          </p:nvSpPr>
          <p:spPr bwMode="auto">
            <a:xfrm>
              <a:off x="2424113" y="1643063"/>
              <a:ext cx="488950" cy="381000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1" name="AutoShape 142"/>
            <p:cNvSpPr/>
            <p:nvPr/>
          </p:nvSpPr>
          <p:spPr bwMode="auto">
            <a:xfrm>
              <a:off x="2806700" y="1722438"/>
              <a:ext cx="44450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2" name="AutoShape 143"/>
            <p:cNvSpPr/>
            <p:nvPr/>
          </p:nvSpPr>
          <p:spPr bwMode="auto">
            <a:xfrm>
              <a:off x="2790825" y="1919288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3" name="AutoShape 144"/>
            <p:cNvSpPr/>
            <p:nvPr/>
          </p:nvSpPr>
          <p:spPr bwMode="auto">
            <a:xfrm>
              <a:off x="2806700" y="1871663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4" name="AutoShape 145"/>
            <p:cNvSpPr/>
            <p:nvPr/>
          </p:nvSpPr>
          <p:spPr bwMode="auto">
            <a:xfrm>
              <a:off x="2806700" y="1827213"/>
              <a:ext cx="60325" cy="158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5" name="AutoShape 146"/>
            <p:cNvSpPr/>
            <p:nvPr/>
          </p:nvSpPr>
          <p:spPr bwMode="auto">
            <a:xfrm>
              <a:off x="2547938" y="1766888"/>
              <a:ext cx="90487" cy="63500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6" name="AutoShape 147"/>
            <p:cNvSpPr/>
            <p:nvPr/>
          </p:nvSpPr>
          <p:spPr bwMode="auto">
            <a:xfrm>
              <a:off x="1447800" y="1614488"/>
              <a:ext cx="488950" cy="425450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7" name="AutoShape 148"/>
            <p:cNvSpPr/>
            <p:nvPr/>
          </p:nvSpPr>
          <p:spPr bwMode="auto">
            <a:xfrm>
              <a:off x="1524000" y="1690688"/>
              <a:ext cx="73025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8" name="AutoShape 149"/>
            <p:cNvSpPr/>
            <p:nvPr/>
          </p:nvSpPr>
          <p:spPr bwMode="auto">
            <a:xfrm>
              <a:off x="473075" y="1643063"/>
              <a:ext cx="487363" cy="352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pPr defTabSz="6089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4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  <a:ea typeface="+mn-ea"/>
              </a:endParaRPr>
            </a:p>
          </p:txBody>
        </p:sp>
        <p:sp>
          <p:nvSpPr>
            <p:cNvPr id="149" name="Freeform 147"/>
            <p:cNvSpPr>
              <a:spLocks noEditPoints="1"/>
            </p:cNvSpPr>
            <p:nvPr/>
          </p:nvSpPr>
          <p:spPr bwMode="auto">
            <a:xfrm>
              <a:off x="422275" y="5408613"/>
              <a:ext cx="401638" cy="454025"/>
            </a:xfrm>
            <a:custGeom>
              <a:avLst/>
              <a:gdLst>
                <a:gd name="T0" fmla="*/ 300 w 320"/>
                <a:gd name="T1" fmla="*/ 0 h 360"/>
                <a:gd name="T2" fmla="*/ 256 w 320"/>
                <a:gd name="T3" fmla="*/ 0 h 360"/>
                <a:gd name="T4" fmla="*/ 240 w 320"/>
                <a:gd name="T5" fmla="*/ 20 h 360"/>
                <a:gd name="T6" fmla="*/ 240 w 320"/>
                <a:gd name="T7" fmla="*/ 360 h 360"/>
                <a:gd name="T8" fmla="*/ 320 w 320"/>
                <a:gd name="T9" fmla="*/ 360 h 360"/>
                <a:gd name="T10" fmla="*/ 320 w 320"/>
                <a:gd name="T11" fmla="*/ 20 h 360"/>
                <a:gd name="T12" fmla="*/ 300 w 320"/>
                <a:gd name="T13" fmla="*/ 0 h 360"/>
                <a:gd name="T14" fmla="*/ 180 w 320"/>
                <a:gd name="T15" fmla="*/ 120 h 360"/>
                <a:gd name="T16" fmla="*/ 136 w 320"/>
                <a:gd name="T17" fmla="*/ 120 h 360"/>
                <a:gd name="T18" fmla="*/ 120 w 320"/>
                <a:gd name="T19" fmla="*/ 140 h 360"/>
                <a:gd name="T20" fmla="*/ 120 w 320"/>
                <a:gd name="T21" fmla="*/ 360 h 360"/>
                <a:gd name="T22" fmla="*/ 200 w 320"/>
                <a:gd name="T23" fmla="*/ 360 h 360"/>
                <a:gd name="T24" fmla="*/ 200 w 320"/>
                <a:gd name="T25" fmla="*/ 140 h 360"/>
                <a:gd name="T26" fmla="*/ 180 w 320"/>
                <a:gd name="T27" fmla="*/ 120 h 360"/>
                <a:gd name="T28" fmla="*/ 60 w 320"/>
                <a:gd name="T29" fmla="*/ 240 h 360"/>
                <a:gd name="T30" fmla="*/ 16 w 320"/>
                <a:gd name="T31" fmla="*/ 240 h 360"/>
                <a:gd name="T32" fmla="*/ 0 w 320"/>
                <a:gd name="T33" fmla="*/ 260 h 360"/>
                <a:gd name="T34" fmla="*/ 0 w 320"/>
                <a:gd name="T35" fmla="*/ 360 h 360"/>
                <a:gd name="T36" fmla="*/ 80 w 320"/>
                <a:gd name="T37" fmla="*/ 360 h 360"/>
                <a:gd name="T38" fmla="*/ 80 w 320"/>
                <a:gd name="T39" fmla="*/ 260 h 360"/>
                <a:gd name="T40" fmla="*/ 60 w 320"/>
                <a:gd name="T41" fmla="*/ 24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grpSp>
          <p:nvGrpSpPr>
            <p:cNvPr id="150" name="Group 299"/>
            <p:cNvGrpSpPr/>
            <p:nvPr/>
          </p:nvGrpSpPr>
          <p:grpSpPr>
            <a:xfrm>
              <a:off x="1619362" y="5410059"/>
              <a:ext cx="182485" cy="464152"/>
              <a:chOff x="6141009" y="3540977"/>
              <a:chExt cx="85046" cy="216315"/>
            </a:xfrm>
            <a:grpFill/>
          </p:grpSpPr>
          <p:sp>
            <p:nvSpPr>
              <p:cNvPr id="181" name="Freeform 12"/>
              <p:cNvSpPr/>
              <p:nvPr/>
            </p:nvSpPr>
            <p:spPr bwMode="auto">
              <a:xfrm>
                <a:off x="6141009" y="3577954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82" name="Oval 13"/>
              <p:cNvSpPr>
                <a:spLocks noChangeArrowheads="1"/>
              </p:cNvSpPr>
              <p:nvPr/>
            </p:nvSpPr>
            <p:spPr bwMode="auto">
              <a:xfrm>
                <a:off x="6166893" y="3540977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51" name="Group 302"/>
            <p:cNvGrpSpPr/>
            <p:nvPr/>
          </p:nvGrpSpPr>
          <p:grpSpPr>
            <a:xfrm>
              <a:off x="2637310" y="5410149"/>
              <a:ext cx="215525" cy="464813"/>
              <a:chOff x="6138760" y="4271257"/>
              <a:chExt cx="97227" cy="209688"/>
            </a:xfrm>
            <a:grpFill/>
          </p:grpSpPr>
          <p:sp>
            <p:nvSpPr>
              <p:cNvPr id="179" name="Oval 152"/>
              <p:cNvSpPr>
                <a:spLocks noChangeArrowheads="1"/>
              </p:cNvSpPr>
              <p:nvPr/>
            </p:nvSpPr>
            <p:spPr bwMode="auto">
              <a:xfrm>
                <a:off x="6171468" y="4271257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80" name="Freeform 7"/>
              <p:cNvSpPr/>
              <p:nvPr/>
            </p:nvSpPr>
            <p:spPr bwMode="auto">
              <a:xfrm>
                <a:off x="6138760" y="4309341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sp>
          <p:nvSpPr>
            <p:cNvPr id="152" name="Freeform 19"/>
            <p:cNvSpPr>
              <a:spLocks noEditPoints="1"/>
            </p:cNvSpPr>
            <p:nvPr/>
          </p:nvSpPr>
          <p:spPr bwMode="auto">
            <a:xfrm>
              <a:off x="4383088" y="5434013"/>
              <a:ext cx="515937" cy="415925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3" name="Freeform 15"/>
            <p:cNvSpPr>
              <a:spLocks noEditPoints="1"/>
            </p:cNvSpPr>
            <p:nvPr/>
          </p:nvSpPr>
          <p:spPr bwMode="auto">
            <a:xfrm>
              <a:off x="3438525" y="5389563"/>
              <a:ext cx="452438" cy="450850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4" name="Freeform 11"/>
            <p:cNvSpPr>
              <a:spLocks noEditPoints="1"/>
            </p:cNvSpPr>
            <p:nvPr/>
          </p:nvSpPr>
          <p:spPr bwMode="auto">
            <a:xfrm>
              <a:off x="5422900" y="5370513"/>
              <a:ext cx="474663" cy="476250"/>
            </a:xfrm>
            <a:custGeom>
              <a:avLst/>
              <a:gdLst>
                <a:gd name="T0" fmla="*/ 381 w 402"/>
                <a:gd name="T1" fmla="*/ 10 h 404"/>
                <a:gd name="T2" fmla="*/ 365 w 402"/>
                <a:gd name="T3" fmla="*/ 3 h 404"/>
                <a:gd name="T4" fmla="*/ 358 w 402"/>
                <a:gd name="T5" fmla="*/ 18 h 404"/>
                <a:gd name="T6" fmla="*/ 312 w 402"/>
                <a:gd name="T7" fmla="*/ 133 h 404"/>
                <a:gd name="T8" fmla="*/ 301 w 402"/>
                <a:gd name="T9" fmla="*/ 116 h 404"/>
                <a:gd name="T10" fmla="*/ 282 w 402"/>
                <a:gd name="T11" fmla="*/ 106 h 404"/>
                <a:gd name="T12" fmla="*/ 219 w 402"/>
                <a:gd name="T13" fmla="*/ 107 h 404"/>
                <a:gd name="T14" fmla="*/ 197 w 402"/>
                <a:gd name="T15" fmla="*/ 113 h 404"/>
                <a:gd name="T16" fmla="*/ 11 w 402"/>
                <a:gd name="T17" fmla="*/ 245 h 404"/>
                <a:gd name="T18" fmla="*/ 6 w 402"/>
                <a:gd name="T19" fmla="*/ 273 h 404"/>
                <a:gd name="T20" fmla="*/ 91 w 402"/>
                <a:gd name="T21" fmla="*/ 395 h 404"/>
                <a:gd name="T22" fmla="*/ 116 w 402"/>
                <a:gd name="T23" fmla="*/ 397 h 404"/>
                <a:gd name="T24" fmla="*/ 302 w 402"/>
                <a:gd name="T25" fmla="*/ 265 h 404"/>
                <a:gd name="T26" fmla="*/ 316 w 402"/>
                <a:gd name="T27" fmla="*/ 247 h 404"/>
                <a:gd name="T28" fmla="*/ 336 w 402"/>
                <a:gd name="T29" fmla="*/ 184 h 404"/>
                <a:gd name="T30" fmla="*/ 333 w 402"/>
                <a:gd name="T31" fmla="*/ 163 h 404"/>
                <a:gd name="T32" fmla="*/ 326 w 402"/>
                <a:gd name="T33" fmla="*/ 153 h 404"/>
                <a:gd name="T34" fmla="*/ 381 w 402"/>
                <a:gd name="T35" fmla="*/ 10 h 404"/>
                <a:gd name="T36" fmla="*/ 294 w 402"/>
                <a:gd name="T37" fmla="*/ 197 h 404"/>
                <a:gd name="T38" fmla="*/ 250 w 402"/>
                <a:gd name="T39" fmla="*/ 189 h 404"/>
                <a:gd name="T40" fmla="*/ 258 w 402"/>
                <a:gd name="T41" fmla="*/ 144 h 404"/>
                <a:gd name="T42" fmla="*/ 295 w 402"/>
                <a:gd name="T43" fmla="*/ 145 h 404"/>
                <a:gd name="T44" fmla="*/ 285 w 402"/>
                <a:gd name="T45" fmla="*/ 150 h 404"/>
                <a:gd name="T46" fmla="*/ 279 w 402"/>
                <a:gd name="T47" fmla="*/ 166 h 404"/>
                <a:gd name="T48" fmla="*/ 290 w 402"/>
                <a:gd name="T49" fmla="*/ 173 h 404"/>
                <a:gd name="T50" fmla="*/ 295 w 402"/>
                <a:gd name="T51" fmla="*/ 172 h 404"/>
                <a:gd name="T52" fmla="*/ 307 w 402"/>
                <a:gd name="T53" fmla="*/ 165 h 404"/>
                <a:gd name="T54" fmla="*/ 294 w 402"/>
                <a:gd name="T55" fmla="*/ 197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2" h="404">
                  <a:moveTo>
                    <a:pt x="381" y="10"/>
                  </a:moveTo>
                  <a:cubicBezTo>
                    <a:pt x="378" y="4"/>
                    <a:pt x="372" y="0"/>
                    <a:pt x="365" y="3"/>
                  </a:cubicBezTo>
                  <a:cubicBezTo>
                    <a:pt x="359" y="5"/>
                    <a:pt x="356" y="12"/>
                    <a:pt x="358" y="18"/>
                  </a:cubicBezTo>
                  <a:cubicBezTo>
                    <a:pt x="376" y="71"/>
                    <a:pt x="340" y="111"/>
                    <a:pt x="312" y="133"/>
                  </a:cubicBezTo>
                  <a:cubicBezTo>
                    <a:pt x="301" y="116"/>
                    <a:pt x="301" y="116"/>
                    <a:pt x="301" y="116"/>
                  </a:cubicBezTo>
                  <a:cubicBezTo>
                    <a:pt x="297" y="111"/>
                    <a:pt x="289" y="106"/>
                    <a:pt x="282" y="106"/>
                  </a:cubicBezTo>
                  <a:cubicBezTo>
                    <a:pt x="219" y="107"/>
                    <a:pt x="219" y="107"/>
                    <a:pt x="219" y="107"/>
                  </a:cubicBezTo>
                  <a:cubicBezTo>
                    <a:pt x="212" y="106"/>
                    <a:pt x="203" y="109"/>
                    <a:pt x="197" y="113"/>
                  </a:cubicBezTo>
                  <a:cubicBezTo>
                    <a:pt x="11" y="245"/>
                    <a:pt x="11" y="245"/>
                    <a:pt x="11" y="245"/>
                  </a:cubicBezTo>
                  <a:cubicBezTo>
                    <a:pt x="2" y="251"/>
                    <a:pt x="0" y="264"/>
                    <a:pt x="6" y="273"/>
                  </a:cubicBezTo>
                  <a:cubicBezTo>
                    <a:pt x="91" y="395"/>
                    <a:pt x="91" y="395"/>
                    <a:pt x="91" y="395"/>
                  </a:cubicBezTo>
                  <a:cubicBezTo>
                    <a:pt x="97" y="404"/>
                    <a:pt x="107" y="403"/>
                    <a:pt x="116" y="397"/>
                  </a:cubicBezTo>
                  <a:cubicBezTo>
                    <a:pt x="302" y="265"/>
                    <a:pt x="302" y="265"/>
                    <a:pt x="302" y="265"/>
                  </a:cubicBezTo>
                  <a:cubicBezTo>
                    <a:pt x="308" y="261"/>
                    <a:pt x="314" y="253"/>
                    <a:pt x="316" y="247"/>
                  </a:cubicBezTo>
                  <a:cubicBezTo>
                    <a:pt x="336" y="184"/>
                    <a:pt x="336" y="184"/>
                    <a:pt x="336" y="184"/>
                  </a:cubicBezTo>
                  <a:cubicBezTo>
                    <a:pt x="338" y="178"/>
                    <a:pt x="337" y="168"/>
                    <a:pt x="333" y="163"/>
                  </a:cubicBezTo>
                  <a:cubicBezTo>
                    <a:pt x="326" y="153"/>
                    <a:pt x="326" y="153"/>
                    <a:pt x="326" y="153"/>
                  </a:cubicBezTo>
                  <a:cubicBezTo>
                    <a:pt x="363" y="124"/>
                    <a:pt x="402" y="73"/>
                    <a:pt x="381" y="10"/>
                  </a:cubicBezTo>
                  <a:close/>
                  <a:moveTo>
                    <a:pt x="294" y="197"/>
                  </a:moveTo>
                  <a:cubicBezTo>
                    <a:pt x="280" y="207"/>
                    <a:pt x="260" y="204"/>
                    <a:pt x="250" y="189"/>
                  </a:cubicBezTo>
                  <a:cubicBezTo>
                    <a:pt x="240" y="175"/>
                    <a:pt x="243" y="155"/>
                    <a:pt x="258" y="144"/>
                  </a:cubicBezTo>
                  <a:cubicBezTo>
                    <a:pt x="269" y="136"/>
                    <a:pt x="284" y="137"/>
                    <a:pt x="295" y="145"/>
                  </a:cubicBezTo>
                  <a:cubicBezTo>
                    <a:pt x="289" y="148"/>
                    <a:pt x="285" y="150"/>
                    <a:pt x="285" y="150"/>
                  </a:cubicBezTo>
                  <a:cubicBezTo>
                    <a:pt x="279" y="153"/>
                    <a:pt x="276" y="160"/>
                    <a:pt x="279" y="166"/>
                  </a:cubicBezTo>
                  <a:cubicBezTo>
                    <a:pt x="281" y="171"/>
                    <a:pt x="285" y="173"/>
                    <a:pt x="290" y="173"/>
                  </a:cubicBezTo>
                  <a:cubicBezTo>
                    <a:pt x="292" y="173"/>
                    <a:pt x="293" y="173"/>
                    <a:pt x="295" y="172"/>
                  </a:cubicBezTo>
                  <a:cubicBezTo>
                    <a:pt x="299" y="170"/>
                    <a:pt x="303" y="168"/>
                    <a:pt x="307" y="165"/>
                  </a:cubicBezTo>
                  <a:cubicBezTo>
                    <a:pt x="309" y="177"/>
                    <a:pt x="304" y="190"/>
                    <a:pt x="294" y="1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5" name="Freeform 21"/>
            <p:cNvSpPr>
              <a:spLocks noEditPoints="1"/>
            </p:cNvSpPr>
            <p:nvPr/>
          </p:nvSpPr>
          <p:spPr bwMode="auto">
            <a:xfrm>
              <a:off x="6491288" y="5370513"/>
              <a:ext cx="517525" cy="517525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sp>
          <p:nvSpPr>
            <p:cNvPr id="156" name="Freeform 26"/>
            <p:cNvSpPr/>
            <p:nvPr/>
          </p:nvSpPr>
          <p:spPr bwMode="auto">
            <a:xfrm>
              <a:off x="7400925" y="5408613"/>
              <a:ext cx="425450" cy="441325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 dirty="0">
                <a:latin typeface="+mn-ea"/>
                <a:ea typeface="+mn-ea"/>
              </a:endParaRPr>
            </a:p>
          </p:txBody>
        </p:sp>
        <p:grpSp>
          <p:nvGrpSpPr>
            <p:cNvPr id="157" name="Group 159"/>
            <p:cNvGrpSpPr/>
            <p:nvPr/>
          </p:nvGrpSpPr>
          <p:grpSpPr>
            <a:xfrm>
              <a:off x="8324962" y="5409406"/>
              <a:ext cx="584219" cy="460272"/>
              <a:chOff x="1058564" y="1781841"/>
              <a:chExt cx="649993" cy="512092"/>
            </a:xfrm>
            <a:grpFill/>
          </p:grpSpPr>
          <p:sp>
            <p:nvSpPr>
              <p:cNvPr id="177" name="Freeform 31"/>
              <p:cNvSpPr/>
              <p:nvPr/>
            </p:nvSpPr>
            <p:spPr bwMode="auto">
              <a:xfrm>
                <a:off x="1058564" y="1823776"/>
                <a:ext cx="457253" cy="470157"/>
              </a:xfrm>
              <a:custGeom>
                <a:avLst/>
                <a:gdLst>
                  <a:gd name="T0" fmla="*/ 191 w 240"/>
                  <a:gd name="T1" fmla="*/ 0 h 247"/>
                  <a:gd name="T2" fmla="*/ 49 w 240"/>
                  <a:gd name="T3" fmla="*/ 0 h 247"/>
                  <a:gd name="T4" fmla="*/ 0 w 240"/>
                  <a:gd name="T5" fmla="*/ 49 h 247"/>
                  <a:gd name="T6" fmla="*/ 0 w 240"/>
                  <a:gd name="T7" fmla="*/ 129 h 247"/>
                  <a:gd name="T8" fmla="*/ 49 w 240"/>
                  <a:gd name="T9" fmla="*/ 178 h 247"/>
                  <a:gd name="T10" fmla="*/ 57 w 240"/>
                  <a:gd name="T11" fmla="*/ 178 h 247"/>
                  <a:gd name="T12" fmla="*/ 32 w 240"/>
                  <a:gd name="T13" fmla="*/ 245 h 247"/>
                  <a:gd name="T14" fmla="*/ 121 w 240"/>
                  <a:gd name="T15" fmla="*/ 178 h 247"/>
                  <a:gd name="T16" fmla="*/ 191 w 240"/>
                  <a:gd name="T17" fmla="*/ 178 h 247"/>
                  <a:gd name="T18" fmla="*/ 240 w 240"/>
                  <a:gd name="T19" fmla="*/ 129 h 247"/>
                  <a:gd name="T20" fmla="*/ 240 w 240"/>
                  <a:gd name="T21" fmla="*/ 49 h 247"/>
                  <a:gd name="T22" fmla="*/ 191 w 240"/>
                  <a:gd name="T23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0" h="247">
                    <a:moveTo>
                      <a:pt x="191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22" y="0"/>
                      <a:pt x="0" y="22"/>
                      <a:pt x="0" y="49"/>
                    </a:cubicBezTo>
                    <a:cubicBezTo>
                      <a:pt x="0" y="129"/>
                      <a:pt x="0" y="129"/>
                      <a:pt x="0" y="129"/>
                    </a:cubicBezTo>
                    <a:cubicBezTo>
                      <a:pt x="0" y="156"/>
                      <a:pt x="22" y="178"/>
                      <a:pt x="49" y="178"/>
                    </a:cubicBezTo>
                    <a:cubicBezTo>
                      <a:pt x="57" y="178"/>
                      <a:pt x="57" y="178"/>
                      <a:pt x="57" y="178"/>
                    </a:cubicBezTo>
                    <a:cubicBezTo>
                      <a:pt x="49" y="198"/>
                      <a:pt x="31" y="247"/>
                      <a:pt x="32" y="245"/>
                    </a:cubicBezTo>
                    <a:cubicBezTo>
                      <a:pt x="32" y="244"/>
                      <a:pt x="97" y="196"/>
                      <a:pt x="121" y="178"/>
                    </a:cubicBezTo>
                    <a:cubicBezTo>
                      <a:pt x="191" y="178"/>
                      <a:pt x="191" y="178"/>
                      <a:pt x="191" y="178"/>
                    </a:cubicBezTo>
                    <a:cubicBezTo>
                      <a:pt x="218" y="178"/>
                      <a:pt x="240" y="156"/>
                      <a:pt x="240" y="129"/>
                    </a:cubicBezTo>
                    <a:cubicBezTo>
                      <a:pt x="240" y="49"/>
                      <a:pt x="240" y="49"/>
                      <a:pt x="240" y="49"/>
                    </a:cubicBezTo>
                    <a:cubicBezTo>
                      <a:pt x="240" y="22"/>
                      <a:pt x="218" y="0"/>
                      <a:pt x="19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8" name="Freeform 32"/>
              <p:cNvSpPr/>
              <p:nvPr/>
            </p:nvSpPr>
            <p:spPr bwMode="auto">
              <a:xfrm>
                <a:off x="1378722" y="1781841"/>
                <a:ext cx="329835" cy="384674"/>
              </a:xfrm>
              <a:custGeom>
                <a:avLst/>
                <a:gdLst>
                  <a:gd name="T0" fmla="*/ 133 w 173"/>
                  <a:gd name="T1" fmla="*/ 0 h 202"/>
                  <a:gd name="T2" fmla="*/ 18 w 173"/>
                  <a:gd name="T3" fmla="*/ 0 h 202"/>
                  <a:gd name="T4" fmla="*/ 0 w 173"/>
                  <a:gd name="T5" fmla="*/ 5 h 202"/>
                  <a:gd name="T6" fmla="*/ 33 w 173"/>
                  <a:gd name="T7" fmla="*/ 5 h 202"/>
                  <a:gd name="T8" fmla="*/ 89 w 173"/>
                  <a:gd name="T9" fmla="*/ 61 h 202"/>
                  <a:gd name="T10" fmla="*/ 89 w 173"/>
                  <a:gd name="T11" fmla="*/ 151 h 202"/>
                  <a:gd name="T12" fmla="*/ 89 w 173"/>
                  <a:gd name="T13" fmla="*/ 156 h 202"/>
                  <a:gd name="T14" fmla="*/ 148 w 173"/>
                  <a:gd name="T15" fmla="*/ 201 h 202"/>
                  <a:gd name="T16" fmla="*/ 127 w 173"/>
                  <a:gd name="T17" fmla="*/ 145 h 202"/>
                  <a:gd name="T18" fmla="*/ 133 w 173"/>
                  <a:gd name="T19" fmla="*/ 145 h 202"/>
                  <a:gd name="T20" fmla="*/ 173 w 173"/>
                  <a:gd name="T21" fmla="*/ 105 h 202"/>
                  <a:gd name="T22" fmla="*/ 173 w 173"/>
                  <a:gd name="T23" fmla="*/ 41 h 202"/>
                  <a:gd name="T24" fmla="*/ 133 w 173"/>
                  <a:gd name="T25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202">
                    <a:moveTo>
                      <a:pt x="13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1" y="0"/>
                      <a:pt x="5" y="2"/>
                      <a:pt x="0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64" y="5"/>
                      <a:pt x="89" y="30"/>
                      <a:pt x="89" y="61"/>
                    </a:cubicBezTo>
                    <a:cubicBezTo>
                      <a:pt x="89" y="151"/>
                      <a:pt x="89" y="151"/>
                      <a:pt x="89" y="151"/>
                    </a:cubicBezTo>
                    <a:cubicBezTo>
                      <a:pt x="89" y="153"/>
                      <a:pt x="89" y="154"/>
                      <a:pt x="89" y="156"/>
                    </a:cubicBezTo>
                    <a:cubicBezTo>
                      <a:pt x="113" y="174"/>
                      <a:pt x="148" y="200"/>
                      <a:pt x="148" y="201"/>
                    </a:cubicBezTo>
                    <a:cubicBezTo>
                      <a:pt x="148" y="202"/>
                      <a:pt x="133" y="162"/>
                      <a:pt x="127" y="145"/>
                    </a:cubicBezTo>
                    <a:cubicBezTo>
                      <a:pt x="133" y="145"/>
                      <a:pt x="133" y="145"/>
                      <a:pt x="133" y="145"/>
                    </a:cubicBezTo>
                    <a:cubicBezTo>
                      <a:pt x="155" y="145"/>
                      <a:pt x="173" y="127"/>
                      <a:pt x="173" y="105"/>
                    </a:cubicBezTo>
                    <a:cubicBezTo>
                      <a:pt x="173" y="41"/>
                      <a:pt x="173" y="41"/>
                      <a:pt x="173" y="41"/>
                    </a:cubicBezTo>
                    <a:cubicBezTo>
                      <a:pt x="173" y="18"/>
                      <a:pt x="155" y="0"/>
                      <a:pt x="1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58" name="Group 162"/>
            <p:cNvGrpSpPr/>
            <p:nvPr/>
          </p:nvGrpSpPr>
          <p:grpSpPr>
            <a:xfrm>
              <a:off x="9341951" y="5409406"/>
              <a:ext cx="467115" cy="355675"/>
              <a:chOff x="2070649" y="1631036"/>
              <a:chExt cx="723379" cy="550800"/>
            </a:xfrm>
            <a:grpFill/>
          </p:grpSpPr>
          <p:sp>
            <p:nvSpPr>
              <p:cNvPr id="173" name="Oval 35"/>
              <p:cNvSpPr>
                <a:spLocks noChangeArrowheads="1"/>
              </p:cNvSpPr>
              <p:nvPr/>
            </p:nvSpPr>
            <p:spPr bwMode="auto">
              <a:xfrm>
                <a:off x="2344840" y="2015709"/>
                <a:ext cx="165321" cy="1661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4" name="Freeform 36"/>
              <p:cNvSpPr/>
              <p:nvPr/>
            </p:nvSpPr>
            <p:spPr bwMode="auto">
              <a:xfrm>
                <a:off x="2228712" y="1861679"/>
                <a:ext cx="405641" cy="169353"/>
              </a:xfrm>
              <a:custGeom>
                <a:avLst/>
                <a:gdLst>
                  <a:gd name="T0" fmla="*/ 105 w 213"/>
                  <a:gd name="T1" fmla="*/ 31 h 89"/>
                  <a:gd name="T2" fmla="*/ 191 w 213"/>
                  <a:gd name="T3" fmla="*/ 89 h 89"/>
                  <a:gd name="T4" fmla="*/ 213 w 213"/>
                  <a:gd name="T5" fmla="*/ 64 h 89"/>
                  <a:gd name="T6" fmla="*/ 105 w 213"/>
                  <a:gd name="T7" fmla="*/ 0 h 89"/>
                  <a:gd name="T8" fmla="*/ 0 w 213"/>
                  <a:gd name="T9" fmla="*/ 58 h 89"/>
                  <a:gd name="T10" fmla="*/ 21 w 213"/>
                  <a:gd name="T11" fmla="*/ 82 h 89"/>
                  <a:gd name="T12" fmla="*/ 105 w 213"/>
                  <a:gd name="T13" fmla="*/ 3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3" h="89">
                    <a:moveTo>
                      <a:pt x="105" y="31"/>
                    </a:moveTo>
                    <a:cubicBezTo>
                      <a:pt x="144" y="31"/>
                      <a:pt x="177" y="54"/>
                      <a:pt x="191" y="89"/>
                    </a:cubicBezTo>
                    <a:cubicBezTo>
                      <a:pt x="213" y="64"/>
                      <a:pt x="213" y="64"/>
                      <a:pt x="213" y="64"/>
                    </a:cubicBezTo>
                    <a:cubicBezTo>
                      <a:pt x="192" y="26"/>
                      <a:pt x="152" y="0"/>
                      <a:pt x="105" y="0"/>
                    </a:cubicBezTo>
                    <a:cubicBezTo>
                      <a:pt x="61" y="0"/>
                      <a:pt x="22" y="23"/>
                      <a:pt x="0" y="58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37" y="51"/>
                      <a:pt x="68" y="31"/>
                      <a:pt x="105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5" name="Freeform 37"/>
              <p:cNvSpPr/>
              <p:nvPr/>
            </p:nvSpPr>
            <p:spPr bwMode="auto">
              <a:xfrm>
                <a:off x="2157745" y="1749583"/>
                <a:ext cx="549187" cy="195966"/>
              </a:xfrm>
              <a:custGeom>
                <a:avLst/>
                <a:gdLst>
                  <a:gd name="T0" fmla="*/ 142 w 288"/>
                  <a:gd name="T1" fmla="*/ 34 h 103"/>
                  <a:gd name="T2" fmla="*/ 264 w 288"/>
                  <a:gd name="T3" fmla="*/ 103 h 103"/>
                  <a:gd name="T4" fmla="*/ 288 w 288"/>
                  <a:gd name="T5" fmla="*/ 76 h 103"/>
                  <a:gd name="T6" fmla="*/ 142 w 288"/>
                  <a:gd name="T7" fmla="*/ 0 h 103"/>
                  <a:gd name="T8" fmla="*/ 0 w 288"/>
                  <a:gd name="T9" fmla="*/ 71 h 103"/>
                  <a:gd name="T10" fmla="*/ 23 w 288"/>
                  <a:gd name="T11" fmla="*/ 97 h 103"/>
                  <a:gd name="T12" fmla="*/ 142 w 288"/>
                  <a:gd name="T13" fmla="*/ 34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8" h="103">
                    <a:moveTo>
                      <a:pt x="142" y="34"/>
                    </a:moveTo>
                    <a:cubicBezTo>
                      <a:pt x="194" y="34"/>
                      <a:pt x="239" y="62"/>
                      <a:pt x="264" y="103"/>
                    </a:cubicBezTo>
                    <a:cubicBezTo>
                      <a:pt x="288" y="76"/>
                      <a:pt x="288" y="76"/>
                      <a:pt x="288" y="76"/>
                    </a:cubicBezTo>
                    <a:cubicBezTo>
                      <a:pt x="256" y="30"/>
                      <a:pt x="202" y="0"/>
                      <a:pt x="142" y="0"/>
                    </a:cubicBezTo>
                    <a:cubicBezTo>
                      <a:pt x="84" y="0"/>
                      <a:pt x="32" y="28"/>
                      <a:pt x="0" y="71"/>
                    </a:cubicBezTo>
                    <a:cubicBezTo>
                      <a:pt x="23" y="97"/>
                      <a:pt x="23" y="97"/>
                      <a:pt x="23" y="97"/>
                    </a:cubicBezTo>
                    <a:cubicBezTo>
                      <a:pt x="49" y="59"/>
                      <a:pt x="93" y="34"/>
                      <a:pt x="142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6" name="Freeform 38"/>
              <p:cNvSpPr/>
              <p:nvPr/>
            </p:nvSpPr>
            <p:spPr bwMode="auto">
              <a:xfrm>
                <a:off x="2070649" y="1631036"/>
                <a:ext cx="723379" cy="229030"/>
              </a:xfrm>
              <a:custGeom>
                <a:avLst/>
                <a:gdLst>
                  <a:gd name="T0" fmla="*/ 188 w 380"/>
                  <a:gd name="T1" fmla="*/ 36 h 120"/>
                  <a:gd name="T2" fmla="*/ 355 w 380"/>
                  <a:gd name="T3" fmla="*/ 120 h 120"/>
                  <a:gd name="T4" fmla="*/ 380 w 380"/>
                  <a:gd name="T5" fmla="*/ 93 h 120"/>
                  <a:gd name="T6" fmla="*/ 188 w 380"/>
                  <a:gd name="T7" fmla="*/ 0 h 120"/>
                  <a:gd name="T8" fmla="*/ 0 w 380"/>
                  <a:gd name="T9" fmla="*/ 88 h 120"/>
                  <a:gd name="T10" fmla="*/ 25 w 380"/>
                  <a:gd name="T11" fmla="*/ 115 h 120"/>
                  <a:gd name="T12" fmla="*/ 188 w 380"/>
                  <a:gd name="T13" fmla="*/ 3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0" h="120">
                    <a:moveTo>
                      <a:pt x="188" y="36"/>
                    </a:moveTo>
                    <a:cubicBezTo>
                      <a:pt x="256" y="36"/>
                      <a:pt x="317" y="69"/>
                      <a:pt x="355" y="120"/>
                    </a:cubicBezTo>
                    <a:cubicBezTo>
                      <a:pt x="380" y="93"/>
                      <a:pt x="380" y="93"/>
                      <a:pt x="380" y="93"/>
                    </a:cubicBezTo>
                    <a:cubicBezTo>
                      <a:pt x="335" y="36"/>
                      <a:pt x="266" y="0"/>
                      <a:pt x="188" y="0"/>
                    </a:cubicBezTo>
                    <a:cubicBezTo>
                      <a:pt x="113" y="0"/>
                      <a:pt x="45" y="34"/>
                      <a:pt x="0" y="88"/>
                    </a:cubicBezTo>
                    <a:cubicBezTo>
                      <a:pt x="25" y="115"/>
                      <a:pt x="25" y="115"/>
                      <a:pt x="25" y="115"/>
                    </a:cubicBezTo>
                    <a:cubicBezTo>
                      <a:pt x="63" y="67"/>
                      <a:pt x="122" y="36"/>
                      <a:pt x="188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59" name="Group 167"/>
            <p:cNvGrpSpPr/>
            <p:nvPr/>
          </p:nvGrpSpPr>
          <p:grpSpPr>
            <a:xfrm>
              <a:off x="10356962" y="5409406"/>
              <a:ext cx="466891" cy="361155"/>
              <a:chOff x="3727889" y="-113301"/>
              <a:chExt cx="548381" cy="424189"/>
            </a:xfrm>
            <a:grpFill/>
          </p:grpSpPr>
          <p:sp>
            <p:nvSpPr>
              <p:cNvPr id="165" name="Oval 43"/>
              <p:cNvSpPr>
                <a:spLocks noChangeArrowheads="1"/>
              </p:cNvSpPr>
              <p:nvPr/>
            </p:nvSpPr>
            <p:spPr bwMode="auto">
              <a:xfrm>
                <a:off x="3954500" y="47987"/>
                <a:ext cx="96773" cy="975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6" name="Freeform 44"/>
              <p:cNvSpPr/>
              <p:nvPr/>
            </p:nvSpPr>
            <p:spPr bwMode="auto">
              <a:xfrm>
                <a:off x="4042402" y="-20560"/>
                <a:ext cx="98386" cy="238707"/>
              </a:xfrm>
              <a:custGeom>
                <a:avLst/>
                <a:gdLst>
                  <a:gd name="T0" fmla="*/ 34 w 52"/>
                  <a:gd name="T1" fmla="*/ 61 h 125"/>
                  <a:gd name="T2" fmla="*/ 0 w 52"/>
                  <a:gd name="T3" fmla="*/ 112 h 125"/>
                  <a:gd name="T4" fmla="*/ 15 w 52"/>
                  <a:gd name="T5" fmla="*/ 125 h 125"/>
                  <a:gd name="T6" fmla="*/ 52 w 52"/>
                  <a:gd name="T7" fmla="*/ 61 h 125"/>
                  <a:gd name="T8" fmla="*/ 18 w 52"/>
                  <a:gd name="T9" fmla="*/ 0 h 125"/>
                  <a:gd name="T10" fmla="*/ 4 w 52"/>
                  <a:gd name="T11" fmla="*/ 12 h 125"/>
                  <a:gd name="T12" fmla="*/ 34 w 52"/>
                  <a:gd name="T13" fmla="*/ 6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25">
                    <a:moveTo>
                      <a:pt x="34" y="61"/>
                    </a:moveTo>
                    <a:cubicBezTo>
                      <a:pt x="34" y="84"/>
                      <a:pt x="20" y="104"/>
                      <a:pt x="0" y="112"/>
                    </a:cubicBezTo>
                    <a:cubicBezTo>
                      <a:pt x="15" y="125"/>
                      <a:pt x="15" y="125"/>
                      <a:pt x="15" y="125"/>
                    </a:cubicBezTo>
                    <a:cubicBezTo>
                      <a:pt x="37" y="113"/>
                      <a:pt x="52" y="89"/>
                      <a:pt x="52" y="61"/>
                    </a:cubicBezTo>
                    <a:cubicBezTo>
                      <a:pt x="52" y="35"/>
                      <a:pt x="39" y="13"/>
                      <a:pt x="18" y="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22" y="21"/>
                      <a:pt x="34" y="40"/>
                      <a:pt x="34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7" name="Freeform 45"/>
              <p:cNvSpPr/>
              <p:nvPr/>
            </p:nvSpPr>
            <p:spPr bwMode="auto">
              <a:xfrm>
                <a:off x="4093208" y="-62495"/>
                <a:ext cx="114515" cy="322577"/>
              </a:xfrm>
              <a:custGeom>
                <a:avLst/>
                <a:gdLst>
                  <a:gd name="T0" fmla="*/ 40 w 60"/>
                  <a:gd name="T1" fmla="*/ 83 h 169"/>
                  <a:gd name="T2" fmla="*/ 0 w 60"/>
                  <a:gd name="T3" fmla="*/ 155 h 169"/>
                  <a:gd name="T4" fmla="*/ 15 w 60"/>
                  <a:gd name="T5" fmla="*/ 169 h 169"/>
                  <a:gd name="T6" fmla="*/ 60 w 60"/>
                  <a:gd name="T7" fmla="*/ 83 h 169"/>
                  <a:gd name="T8" fmla="*/ 19 w 60"/>
                  <a:gd name="T9" fmla="*/ 0 h 169"/>
                  <a:gd name="T10" fmla="*/ 3 w 60"/>
                  <a:gd name="T11" fmla="*/ 14 h 169"/>
                  <a:gd name="T12" fmla="*/ 40 w 60"/>
                  <a:gd name="T13" fmla="*/ 83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169">
                    <a:moveTo>
                      <a:pt x="40" y="83"/>
                    </a:moveTo>
                    <a:cubicBezTo>
                      <a:pt x="40" y="114"/>
                      <a:pt x="24" y="140"/>
                      <a:pt x="0" y="155"/>
                    </a:cubicBezTo>
                    <a:cubicBezTo>
                      <a:pt x="15" y="169"/>
                      <a:pt x="15" y="169"/>
                      <a:pt x="15" y="169"/>
                    </a:cubicBezTo>
                    <a:cubicBezTo>
                      <a:pt x="42" y="150"/>
                      <a:pt x="60" y="119"/>
                      <a:pt x="60" y="83"/>
                    </a:cubicBezTo>
                    <a:cubicBezTo>
                      <a:pt x="60" y="49"/>
                      <a:pt x="44" y="19"/>
                      <a:pt x="1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5" y="29"/>
                      <a:pt x="40" y="54"/>
                      <a:pt x="40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8" name="Freeform 46"/>
              <p:cNvSpPr/>
              <p:nvPr/>
            </p:nvSpPr>
            <p:spPr bwMode="auto">
              <a:xfrm>
                <a:off x="4143207" y="-113301"/>
                <a:ext cx="133063" cy="424189"/>
              </a:xfrm>
              <a:custGeom>
                <a:avLst/>
                <a:gdLst>
                  <a:gd name="T0" fmla="*/ 49 w 70"/>
                  <a:gd name="T1" fmla="*/ 110 h 223"/>
                  <a:gd name="T2" fmla="*/ 0 w 70"/>
                  <a:gd name="T3" fmla="*/ 209 h 223"/>
                  <a:gd name="T4" fmla="*/ 16 w 70"/>
                  <a:gd name="T5" fmla="*/ 223 h 223"/>
                  <a:gd name="T6" fmla="*/ 70 w 70"/>
                  <a:gd name="T7" fmla="*/ 110 h 223"/>
                  <a:gd name="T8" fmla="*/ 19 w 70"/>
                  <a:gd name="T9" fmla="*/ 0 h 223"/>
                  <a:gd name="T10" fmla="*/ 3 w 70"/>
                  <a:gd name="T11" fmla="*/ 14 h 223"/>
                  <a:gd name="T12" fmla="*/ 49 w 70"/>
                  <a:gd name="T13" fmla="*/ 110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223">
                    <a:moveTo>
                      <a:pt x="49" y="110"/>
                    </a:moveTo>
                    <a:cubicBezTo>
                      <a:pt x="49" y="151"/>
                      <a:pt x="30" y="186"/>
                      <a:pt x="0" y="209"/>
                    </a:cubicBezTo>
                    <a:cubicBezTo>
                      <a:pt x="16" y="223"/>
                      <a:pt x="16" y="223"/>
                      <a:pt x="16" y="223"/>
                    </a:cubicBezTo>
                    <a:cubicBezTo>
                      <a:pt x="49" y="197"/>
                      <a:pt x="70" y="156"/>
                      <a:pt x="70" y="110"/>
                    </a:cubicBezTo>
                    <a:cubicBezTo>
                      <a:pt x="70" y="66"/>
                      <a:pt x="50" y="26"/>
                      <a:pt x="19" y="0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1" y="37"/>
                      <a:pt x="49" y="71"/>
                      <a:pt x="4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9" name="Oval 47"/>
              <p:cNvSpPr>
                <a:spLocks noChangeArrowheads="1"/>
              </p:cNvSpPr>
              <p:nvPr/>
            </p:nvSpPr>
            <p:spPr bwMode="auto">
              <a:xfrm>
                <a:off x="3952887" y="52019"/>
                <a:ext cx="96773" cy="9758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0" name="Freeform 48"/>
              <p:cNvSpPr/>
              <p:nvPr/>
            </p:nvSpPr>
            <p:spPr bwMode="auto">
              <a:xfrm>
                <a:off x="3863371" y="-20560"/>
                <a:ext cx="98386" cy="238707"/>
              </a:xfrm>
              <a:custGeom>
                <a:avLst/>
                <a:gdLst>
                  <a:gd name="T0" fmla="*/ 18 w 52"/>
                  <a:gd name="T1" fmla="*/ 64 h 125"/>
                  <a:gd name="T2" fmla="*/ 52 w 52"/>
                  <a:gd name="T3" fmla="*/ 13 h 125"/>
                  <a:gd name="T4" fmla="*/ 38 w 52"/>
                  <a:gd name="T5" fmla="*/ 0 h 125"/>
                  <a:gd name="T6" fmla="*/ 0 w 52"/>
                  <a:gd name="T7" fmla="*/ 64 h 125"/>
                  <a:gd name="T8" fmla="*/ 34 w 52"/>
                  <a:gd name="T9" fmla="*/ 125 h 125"/>
                  <a:gd name="T10" fmla="*/ 48 w 52"/>
                  <a:gd name="T11" fmla="*/ 113 h 125"/>
                  <a:gd name="T12" fmla="*/ 18 w 52"/>
                  <a:gd name="T13" fmla="*/ 64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25">
                    <a:moveTo>
                      <a:pt x="18" y="64"/>
                    </a:moveTo>
                    <a:cubicBezTo>
                      <a:pt x="18" y="41"/>
                      <a:pt x="32" y="21"/>
                      <a:pt x="52" y="13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5" y="12"/>
                      <a:pt x="0" y="36"/>
                      <a:pt x="0" y="64"/>
                    </a:cubicBezTo>
                    <a:cubicBezTo>
                      <a:pt x="0" y="90"/>
                      <a:pt x="14" y="113"/>
                      <a:pt x="34" y="125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30" y="104"/>
                      <a:pt x="18" y="85"/>
                      <a:pt x="18" y="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1" name="Freeform 49"/>
              <p:cNvSpPr/>
              <p:nvPr/>
            </p:nvSpPr>
            <p:spPr bwMode="auto">
              <a:xfrm>
                <a:off x="3796437" y="-62495"/>
                <a:ext cx="116128" cy="322577"/>
              </a:xfrm>
              <a:custGeom>
                <a:avLst/>
                <a:gdLst>
                  <a:gd name="T0" fmla="*/ 20 w 61"/>
                  <a:gd name="T1" fmla="*/ 86 h 169"/>
                  <a:gd name="T2" fmla="*/ 61 w 61"/>
                  <a:gd name="T3" fmla="*/ 14 h 169"/>
                  <a:gd name="T4" fmla="*/ 45 w 61"/>
                  <a:gd name="T5" fmla="*/ 0 h 169"/>
                  <a:gd name="T6" fmla="*/ 0 w 61"/>
                  <a:gd name="T7" fmla="*/ 86 h 169"/>
                  <a:gd name="T8" fmla="*/ 42 w 61"/>
                  <a:gd name="T9" fmla="*/ 169 h 169"/>
                  <a:gd name="T10" fmla="*/ 57 w 61"/>
                  <a:gd name="T11" fmla="*/ 155 h 169"/>
                  <a:gd name="T12" fmla="*/ 20 w 61"/>
                  <a:gd name="T13" fmla="*/ 8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69">
                    <a:moveTo>
                      <a:pt x="20" y="86"/>
                    </a:moveTo>
                    <a:cubicBezTo>
                      <a:pt x="20" y="55"/>
                      <a:pt x="36" y="29"/>
                      <a:pt x="61" y="14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18" y="19"/>
                      <a:pt x="0" y="50"/>
                      <a:pt x="0" y="86"/>
                    </a:cubicBezTo>
                    <a:cubicBezTo>
                      <a:pt x="0" y="120"/>
                      <a:pt x="16" y="150"/>
                      <a:pt x="42" y="169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35" y="140"/>
                      <a:pt x="20" y="115"/>
                      <a:pt x="20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72" name="Freeform 50"/>
              <p:cNvSpPr/>
              <p:nvPr/>
            </p:nvSpPr>
            <p:spPr bwMode="auto">
              <a:xfrm>
                <a:off x="3727889" y="-113301"/>
                <a:ext cx="133063" cy="424189"/>
              </a:xfrm>
              <a:custGeom>
                <a:avLst/>
                <a:gdLst>
                  <a:gd name="T0" fmla="*/ 21 w 70"/>
                  <a:gd name="T1" fmla="*/ 113 h 223"/>
                  <a:gd name="T2" fmla="*/ 70 w 70"/>
                  <a:gd name="T3" fmla="*/ 14 h 223"/>
                  <a:gd name="T4" fmla="*/ 54 w 70"/>
                  <a:gd name="T5" fmla="*/ 0 h 223"/>
                  <a:gd name="T6" fmla="*/ 0 w 70"/>
                  <a:gd name="T7" fmla="*/ 113 h 223"/>
                  <a:gd name="T8" fmla="*/ 51 w 70"/>
                  <a:gd name="T9" fmla="*/ 223 h 223"/>
                  <a:gd name="T10" fmla="*/ 67 w 70"/>
                  <a:gd name="T11" fmla="*/ 209 h 223"/>
                  <a:gd name="T12" fmla="*/ 21 w 70"/>
                  <a:gd name="T13" fmla="*/ 11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223">
                    <a:moveTo>
                      <a:pt x="21" y="113"/>
                    </a:moveTo>
                    <a:cubicBezTo>
                      <a:pt x="21" y="73"/>
                      <a:pt x="40" y="37"/>
                      <a:pt x="70" y="14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21" y="26"/>
                      <a:pt x="0" y="67"/>
                      <a:pt x="0" y="113"/>
                    </a:cubicBezTo>
                    <a:cubicBezTo>
                      <a:pt x="0" y="157"/>
                      <a:pt x="20" y="197"/>
                      <a:pt x="51" y="223"/>
                    </a:cubicBezTo>
                    <a:cubicBezTo>
                      <a:pt x="67" y="209"/>
                      <a:pt x="67" y="209"/>
                      <a:pt x="67" y="209"/>
                    </a:cubicBezTo>
                    <a:cubicBezTo>
                      <a:pt x="39" y="186"/>
                      <a:pt x="21" y="152"/>
                      <a:pt x="21" y="1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160" name="Group 2"/>
            <p:cNvGrpSpPr/>
            <p:nvPr/>
          </p:nvGrpSpPr>
          <p:grpSpPr>
            <a:xfrm>
              <a:off x="11271362" y="5409406"/>
              <a:ext cx="545555" cy="452989"/>
              <a:chOff x="3965790" y="1735873"/>
              <a:chExt cx="537091" cy="445963"/>
            </a:xfrm>
            <a:grpFill/>
          </p:grpSpPr>
          <p:sp>
            <p:nvSpPr>
              <p:cNvPr id="161" name="Freeform 69"/>
              <p:cNvSpPr/>
              <p:nvPr/>
            </p:nvSpPr>
            <p:spPr bwMode="auto">
              <a:xfrm>
                <a:off x="3965790" y="1905226"/>
                <a:ext cx="366125" cy="276610"/>
              </a:xfrm>
              <a:custGeom>
                <a:avLst/>
                <a:gdLst>
                  <a:gd name="T0" fmla="*/ 76 w 454"/>
                  <a:gd name="T1" fmla="*/ 0 h 343"/>
                  <a:gd name="T2" fmla="*/ 0 w 454"/>
                  <a:gd name="T3" fmla="*/ 343 h 343"/>
                  <a:gd name="T4" fmla="*/ 454 w 454"/>
                  <a:gd name="T5" fmla="*/ 343 h 343"/>
                  <a:gd name="T6" fmla="*/ 373 w 454"/>
                  <a:gd name="T7" fmla="*/ 0 h 343"/>
                  <a:gd name="T8" fmla="*/ 76 w 454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4" h="343">
                    <a:moveTo>
                      <a:pt x="76" y="0"/>
                    </a:moveTo>
                    <a:lnTo>
                      <a:pt x="0" y="343"/>
                    </a:lnTo>
                    <a:lnTo>
                      <a:pt x="454" y="343"/>
                    </a:lnTo>
                    <a:lnTo>
                      <a:pt x="373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2" name="Freeform 70"/>
              <p:cNvSpPr/>
              <p:nvPr/>
            </p:nvSpPr>
            <p:spPr bwMode="auto">
              <a:xfrm>
                <a:off x="4223045" y="1869743"/>
                <a:ext cx="279836" cy="247578"/>
              </a:xfrm>
              <a:custGeom>
                <a:avLst/>
                <a:gdLst>
                  <a:gd name="T0" fmla="*/ 137 w 347"/>
                  <a:gd name="T1" fmla="*/ 307 h 307"/>
                  <a:gd name="T2" fmla="*/ 347 w 347"/>
                  <a:gd name="T3" fmla="*/ 307 h 307"/>
                  <a:gd name="T4" fmla="*/ 274 w 347"/>
                  <a:gd name="T5" fmla="*/ 0 h 307"/>
                  <a:gd name="T6" fmla="*/ 5 w 347"/>
                  <a:gd name="T7" fmla="*/ 0 h 307"/>
                  <a:gd name="T8" fmla="*/ 0 w 347"/>
                  <a:gd name="T9" fmla="*/ 26 h 307"/>
                  <a:gd name="T10" fmla="*/ 71 w 347"/>
                  <a:gd name="T11" fmla="*/ 26 h 307"/>
                  <a:gd name="T12" fmla="*/ 137 w 347"/>
                  <a:gd name="T1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7" h="307">
                    <a:moveTo>
                      <a:pt x="137" y="307"/>
                    </a:moveTo>
                    <a:lnTo>
                      <a:pt x="347" y="307"/>
                    </a:lnTo>
                    <a:lnTo>
                      <a:pt x="274" y="0"/>
                    </a:lnTo>
                    <a:lnTo>
                      <a:pt x="5" y="0"/>
                    </a:lnTo>
                    <a:lnTo>
                      <a:pt x="0" y="26"/>
                    </a:lnTo>
                    <a:lnTo>
                      <a:pt x="71" y="26"/>
                    </a:lnTo>
                    <a:lnTo>
                      <a:pt x="137" y="3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3" name="Freeform 71"/>
              <p:cNvSpPr/>
              <p:nvPr/>
            </p:nvSpPr>
            <p:spPr bwMode="auto">
              <a:xfrm>
                <a:off x="4055305" y="1777808"/>
                <a:ext cx="173385" cy="142740"/>
              </a:xfrm>
              <a:custGeom>
                <a:avLst/>
                <a:gdLst>
                  <a:gd name="T0" fmla="*/ 91 w 91"/>
                  <a:gd name="T1" fmla="*/ 75 h 75"/>
                  <a:gd name="T2" fmla="*/ 81 w 91"/>
                  <a:gd name="T3" fmla="*/ 75 h 75"/>
                  <a:gd name="T4" fmla="*/ 81 w 91"/>
                  <a:gd name="T5" fmla="*/ 33 h 75"/>
                  <a:gd name="T6" fmla="*/ 46 w 91"/>
                  <a:gd name="T7" fmla="*/ 7 h 75"/>
                  <a:gd name="T8" fmla="*/ 11 w 91"/>
                  <a:gd name="T9" fmla="*/ 33 h 75"/>
                  <a:gd name="T10" fmla="*/ 11 w 91"/>
                  <a:gd name="T11" fmla="*/ 75 h 75"/>
                  <a:gd name="T12" fmla="*/ 0 w 91"/>
                  <a:gd name="T13" fmla="*/ 75 h 75"/>
                  <a:gd name="T14" fmla="*/ 0 w 91"/>
                  <a:gd name="T15" fmla="*/ 33 h 75"/>
                  <a:gd name="T16" fmla="*/ 46 w 91"/>
                  <a:gd name="T17" fmla="*/ 0 h 75"/>
                  <a:gd name="T18" fmla="*/ 91 w 91"/>
                  <a:gd name="T19" fmla="*/ 33 h 75"/>
                  <a:gd name="T20" fmla="*/ 91 w 91"/>
                  <a:gd name="T2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5">
                    <a:moveTo>
                      <a:pt x="91" y="75"/>
                    </a:moveTo>
                    <a:cubicBezTo>
                      <a:pt x="81" y="75"/>
                      <a:pt x="81" y="75"/>
                      <a:pt x="81" y="75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19"/>
                      <a:pt x="65" y="7"/>
                      <a:pt x="46" y="7"/>
                    </a:cubicBezTo>
                    <a:cubicBezTo>
                      <a:pt x="26" y="7"/>
                      <a:pt x="11" y="19"/>
                      <a:pt x="11" y="33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21" y="0"/>
                      <a:pt x="46" y="0"/>
                    </a:cubicBezTo>
                    <a:cubicBezTo>
                      <a:pt x="71" y="0"/>
                      <a:pt x="91" y="15"/>
                      <a:pt x="91" y="33"/>
                    </a:cubicBezTo>
                    <a:lnTo>
                      <a:pt x="91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  <p:sp>
            <p:nvSpPr>
              <p:cNvPr id="164" name="Freeform 72"/>
              <p:cNvSpPr/>
              <p:nvPr/>
            </p:nvSpPr>
            <p:spPr bwMode="auto">
              <a:xfrm>
                <a:off x="4236754" y="1735873"/>
                <a:ext cx="172579" cy="142740"/>
              </a:xfrm>
              <a:custGeom>
                <a:avLst/>
                <a:gdLst>
                  <a:gd name="T0" fmla="*/ 91 w 91"/>
                  <a:gd name="T1" fmla="*/ 75 h 75"/>
                  <a:gd name="T2" fmla="*/ 81 w 91"/>
                  <a:gd name="T3" fmla="*/ 75 h 75"/>
                  <a:gd name="T4" fmla="*/ 81 w 91"/>
                  <a:gd name="T5" fmla="*/ 33 h 75"/>
                  <a:gd name="T6" fmla="*/ 46 w 91"/>
                  <a:gd name="T7" fmla="*/ 8 h 75"/>
                  <a:gd name="T8" fmla="*/ 11 w 91"/>
                  <a:gd name="T9" fmla="*/ 33 h 75"/>
                  <a:gd name="T10" fmla="*/ 11 w 91"/>
                  <a:gd name="T11" fmla="*/ 75 h 75"/>
                  <a:gd name="T12" fmla="*/ 0 w 91"/>
                  <a:gd name="T13" fmla="*/ 75 h 75"/>
                  <a:gd name="T14" fmla="*/ 0 w 91"/>
                  <a:gd name="T15" fmla="*/ 33 h 75"/>
                  <a:gd name="T16" fmla="*/ 46 w 91"/>
                  <a:gd name="T17" fmla="*/ 0 h 75"/>
                  <a:gd name="T18" fmla="*/ 91 w 91"/>
                  <a:gd name="T19" fmla="*/ 33 h 75"/>
                  <a:gd name="T20" fmla="*/ 91 w 91"/>
                  <a:gd name="T2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1" h="75">
                    <a:moveTo>
                      <a:pt x="91" y="75"/>
                    </a:moveTo>
                    <a:cubicBezTo>
                      <a:pt x="81" y="75"/>
                      <a:pt x="81" y="75"/>
                      <a:pt x="81" y="75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19"/>
                      <a:pt x="65" y="8"/>
                      <a:pt x="46" y="8"/>
                    </a:cubicBezTo>
                    <a:cubicBezTo>
                      <a:pt x="27" y="8"/>
                      <a:pt x="11" y="19"/>
                      <a:pt x="11" y="33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15"/>
                      <a:pt x="21" y="0"/>
                      <a:pt x="46" y="0"/>
                    </a:cubicBezTo>
                    <a:cubicBezTo>
                      <a:pt x="71" y="0"/>
                      <a:pt x="91" y="15"/>
                      <a:pt x="91" y="33"/>
                    </a:cubicBezTo>
                    <a:lnTo>
                      <a:pt x="91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121920" tIns="60960" rIns="121920" bIns="6096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3200" dirty="0">
                  <a:latin typeface="+mn-ea"/>
                  <a:ea typeface="+mn-ea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19296" y="1591279"/>
            <a:ext cx="6951182" cy="3675441"/>
            <a:chOff x="1203012" y="1030703"/>
            <a:chExt cx="6951182" cy="3675441"/>
          </a:xfrm>
          <a:solidFill>
            <a:srgbClr val="ED2E65"/>
          </a:solidFill>
        </p:grpSpPr>
        <p:sp>
          <p:nvSpPr>
            <p:cNvPr id="3" name="Freeform 5"/>
            <p:cNvSpPr/>
            <p:nvPr/>
          </p:nvSpPr>
          <p:spPr bwMode="auto">
            <a:xfrm>
              <a:off x="3323551" y="3360399"/>
              <a:ext cx="480625" cy="488795"/>
            </a:xfrm>
            <a:custGeom>
              <a:avLst/>
              <a:gdLst>
                <a:gd name="T0" fmla="*/ 222 w 589"/>
                <a:gd name="T1" fmla="*/ 0 h 596"/>
                <a:gd name="T2" fmla="*/ 222 w 589"/>
                <a:gd name="T3" fmla="*/ 22 h 596"/>
                <a:gd name="T4" fmla="*/ 222 w 589"/>
                <a:gd name="T5" fmla="*/ 87 h 596"/>
                <a:gd name="T6" fmla="*/ 222 w 589"/>
                <a:gd name="T7" fmla="*/ 378 h 596"/>
                <a:gd name="T8" fmla="*/ 124 w 589"/>
                <a:gd name="T9" fmla="*/ 347 h 596"/>
                <a:gd name="T10" fmla="*/ 0 w 589"/>
                <a:gd name="T11" fmla="*/ 425 h 596"/>
                <a:gd name="T12" fmla="*/ 124 w 589"/>
                <a:gd name="T13" fmla="*/ 504 h 596"/>
                <a:gd name="T14" fmla="*/ 247 w 589"/>
                <a:gd name="T15" fmla="*/ 434 h 596"/>
                <a:gd name="T16" fmla="*/ 247 w 589"/>
                <a:gd name="T17" fmla="*/ 434 h 596"/>
                <a:gd name="T18" fmla="*/ 247 w 589"/>
                <a:gd name="T19" fmla="*/ 92 h 596"/>
                <a:gd name="T20" fmla="*/ 564 w 589"/>
                <a:gd name="T21" fmla="*/ 150 h 596"/>
                <a:gd name="T22" fmla="*/ 564 w 589"/>
                <a:gd name="T23" fmla="*/ 470 h 596"/>
                <a:gd name="T24" fmla="*/ 466 w 589"/>
                <a:gd name="T25" fmla="*/ 439 h 596"/>
                <a:gd name="T26" fmla="*/ 342 w 589"/>
                <a:gd name="T27" fmla="*/ 518 h 596"/>
                <a:gd name="T28" fmla="*/ 466 w 589"/>
                <a:gd name="T29" fmla="*/ 596 h 596"/>
                <a:gd name="T30" fmla="*/ 589 w 589"/>
                <a:gd name="T31" fmla="*/ 518 h 596"/>
                <a:gd name="T32" fmla="*/ 589 w 589"/>
                <a:gd name="T33" fmla="*/ 518 h 596"/>
                <a:gd name="T34" fmla="*/ 589 w 589"/>
                <a:gd name="T35" fmla="*/ 155 h 596"/>
                <a:gd name="T36" fmla="*/ 589 w 589"/>
                <a:gd name="T37" fmla="*/ 107 h 596"/>
                <a:gd name="T38" fmla="*/ 589 w 589"/>
                <a:gd name="T39" fmla="*/ 68 h 596"/>
                <a:gd name="T40" fmla="*/ 222 w 589"/>
                <a:gd name="T41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9" h="596">
                  <a:moveTo>
                    <a:pt x="222" y="0"/>
                  </a:moveTo>
                  <a:lnTo>
                    <a:pt x="222" y="22"/>
                  </a:lnTo>
                  <a:lnTo>
                    <a:pt x="222" y="87"/>
                  </a:lnTo>
                  <a:lnTo>
                    <a:pt x="222" y="378"/>
                  </a:lnTo>
                  <a:cubicBezTo>
                    <a:pt x="199" y="359"/>
                    <a:pt x="164" y="347"/>
                    <a:pt x="124" y="347"/>
                  </a:cubicBezTo>
                  <a:cubicBezTo>
                    <a:pt x="55" y="347"/>
                    <a:pt x="0" y="382"/>
                    <a:pt x="0" y="425"/>
                  </a:cubicBezTo>
                  <a:cubicBezTo>
                    <a:pt x="0" y="469"/>
                    <a:pt x="55" y="504"/>
                    <a:pt x="124" y="504"/>
                  </a:cubicBezTo>
                  <a:cubicBezTo>
                    <a:pt x="188" y="504"/>
                    <a:pt x="240" y="473"/>
                    <a:pt x="247" y="434"/>
                  </a:cubicBezTo>
                  <a:lnTo>
                    <a:pt x="247" y="434"/>
                  </a:lnTo>
                  <a:lnTo>
                    <a:pt x="247" y="92"/>
                  </a:lnTo>
                  <a:lnTo>
                    <a:pt x="564" y="150"/>
                  </a:lnTo>
                  <a:lnTo>
                    <a:pt x="564" y="470"/>
                  </a:lnTo>
                  <a:cubicBezTo>
                    <a:pt x="541" y="451"/>
                    <a:pt x="506" y="439"/>
                    <a:pt x="466" y="439"/>
                  </a:cubicBezTo>
                  <a:cubicBezTo>
                    <a:pt x="397" y="439"/>
                    <a:pt x="342" y="474"/>
                    <a:pt x="342" y="518"/>
                  </a:cubicBezTo>
                  <a:cubicBezTo>
                    <a:pt x="342" y="561"/>
                    <a:pt x="397" y="596"/>
                    <a:pt x="466" y="596"/>
                  </a:cubicBezTo>
                  <a:cubicBezTo>
                    <a:pt x="534" y="596"/>
                    <a:pt x="589" y="561"/>
                    <a:pt x="589" y="518"/>
                  </a:cubicBezTo>
                  <a:lnTo>
                    <a:pt x="589" y="518"/>
                  </a:lnTo>
                  <a:lnTo>
                    <a:pt x="589" y="155"/>
                  </a:lnTo>
                  <a:lnTo>
                    <a:pt x="589" y="107"/>
                  </a:lnTo>
                  <a:lnTo>
                    <a:pt x="589" y="68"/>
                  </a:lnTo>
                  <a:lnTo>
                    <a:pt x="2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4349517" y="3344568"/>
              <a:ext cx="510294" cy="510563"/>
            </a:xfrm>
            <a:custGeom>
              <a:avLst/>
              <a:gdLst>
                <a:gd name="T0" fmla="*/ 554 w 624"/>
                <a:gd name="T1" fmla="*/ 326 h 625"/>
                <a:gd name="T2" fmla="*/ 554 w 624"/>
                <a:gd name="T3" fmla="*/ 71 h 625"/>
                <a:gd name="T4" fmla="*/ 298 w 624"/>
                <a:gd name="T5" fmla="*/ 71 h 625"/>
                <a:gd name="T6" fmla="*/ 265 w 624"/>
                <a:gd name="T7" fmla="*/ 281 h 625"/>
                <a:gd name="T8" fmla="*/ 260 w 624"/>
                <a:gd name="T9" fmla="*/ 284 h 625"/>
                <a:gd name="T10" fmla="*/ 9 w 624"/>
                <a:gd name="T11" fmla="*/ 535 h 625"/>
                <a:gd name="T12" fmla="*/ 14 w 624"/>
                <a:gd name="T13" fmla="*/ 575 h 625"/>
                <a:gd name="T14" fmla="*/ 49 w 624"/>
                <a:gd name="T15" fmla="*/ 610 h 625"/>
                <a:gd name="T16" fmla="*/ 89 w 624"/>
                <a:gd name="T17" fmla="*/ 615 h 625"/>
                <a:gd name="T18" fmla="*/ 340 w 624"/>
                <a:gd name="T19" fmla="*/ 364 h 625"/>
                <a:gd name="T20" fmla="*/ 343 w 624"/>
                <a:gd name="T21" fmla="*/ 359 h 625"/>
                <a:gd name="T22" fmla="*/ 554 w 624"/>
                <a:gd name="T23" fmla="*/ 326 h 625"/>
                <a:gd name="T24" fmla="*/ 96 w 624"/>
                <a:gd name="T25" fmla="*/ 566 h 625"/>
                <a:gd name="T26" fmla="*/ 96 w 624"/>
                <a:gd name="T27" fmla="*/ 566 h 625"/>
                <a:gd name="T28" fmla="*/ 77 w 624"/>
                <a:gd name="T29" fmla="*/ 564 h 625"/>
                <a:gd name="T30" fmla="*/ 60 w 624"/>
                <a:gd name="T31" fmla="*/ 547 h 625"/>
                <a:gd name="T32" fmla="*/ 58 w 624"/>
                <a:gd name="T33" fmla="*/ 528 h 625"/>
                <a:gd name="T34" fmla="*/ 179 w 624"/>
                <a:gd name="T35" fmla="*/ 407 h 625"/>
                <a:gd name="T36" fmla="*/ 198 w 624"/>
                <a:gd name="T37" fmla="*/ 410 h 625"/>
                <a:gd name="T38" fmla="*/ 214 w 624"/>
                <a:gd name="T39" fmla="*/ 427 h 625"/>
                <a:gd name="T40" fmla="*/ 217 w 624"/>
                <a:gd name="T41" fmla="*/ 446 h 625"/>
                <a:gd name="T42" fmla="*/ 96 w 624"/>
                <a:gd name="T43" fmla="*/ 566 h 625"/>
                <a:gd name="T44" fmla="*/ 321 w 624"/>
                <a:gd name="T45" fmla="*/ 303 h 625"/>
                <a:gd name="T46" fmla="*/ 321 w 624"/>
                <a:gd name="T47" fmla="*/ 303 h 625"/>
                <a:gd name="T48" fmla="*/ 321 w 624"/>
                <a:gd name="T49" fmla="*/ 94 h 625"/>
                <a:gd name="T50" fmla="*/ 530 w 624"/>
                <a:gd name="T51" fmla="*/ 94 h 625"/>
                <a:gd name="T52" fmla="*/ 530 w 624"/>
                <a:gd name="T53" fmla="*/ 303 h 625"/>
                <a:gd name="T54" fmla="*/ 321 w 624"/>
                <a:gd name="T55" fmla="*/ 3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24" h="625">
                  <a:moveTo>
                    <a:pt x="554" y="326"/>
                  </a:moveTo>
                  <a:cubicBezTo>
                    <a:pt x="624" y="256"/>
                    <a:pt x="624" y="141"/>
                    <a:pt x="554" y="71"/>
                  </a:cubicBezTo>
                  <a:cubicBezTo>
                    <a:pt x="483" y="0"/>
                    <a:pt x="368" y="0"/>
                    <a:pt x="298" y="71"/>
                  </a:cubicBezTo>
                  <a:cubicBezTo>
                    <a:pt x="241" y="127"/>
                    <a:pt x="230" y="213"/>
                    <a:pt x="265" y="281"/>
                  </a:cubicBezTo>
                  <a:cubicBezTo>
                    <a:pt x="263" y="282"/>
                    <a:pt x="262" y="283"/>
                    <a:pt x="260" y="284"/>
                  </a:cubicBezTo>
                  <a:lnTo>
                    <a:pt x="9" y="535"/>
                  </a:lnTo>
                  <a:cubicBezTo>
                    <a:pt x="0" y="545"/>
                    <a:pt x="2" y="562"/>
                    <a:pt x="14" y="575"/>
                  </a:cubicBezTo>
                  <a:lnTo>
                    <a:pt x="49" y="610"/>
                  </a:lnTo>
                  <a:cubicBezTo>
                    <a:pt x="62" y="622"/>
                    <a:pt x="79" y="625"/>
                    <a:pt x="89" y="615"/>
                  </a:cubicBezTo>
                  <a:lnTo>
                    <a:pt x="340" y="364"/>
                  </a:lnTo>
                  <a:cubicBezTo>
                    <a:pt x="341" y="363"/>
                    <a:pt x="342" y="361"/>
                    <a:pt x="343" y="359"/>
                  </a:cubicBezTo>
                  <a:cubicBezTo>
                    <a:pt x="411" y="394"/>
                    <a:pt x="497" y="383"/>
                    <a:pt x="554" y="326"/>
                  </a:cubicBezTo>
                  <a:close/>
                  <a:moveTo>
                    <a:pt x="96" y="566"/>
                  </a:moveTo>
                  <a:lnTo>
                    <a:pt x="96" y="566"/>
                  </a:lnTo>
                  <a:cubicBezTo>
                    <a:pt x="92" y="571"/>
                    <a:pt x="83" y="570"/>
                    <a:pt x="77" y="564"/>
                  </a:cubicBezTo>
                  <a:lnTo>
                    <a:pt x="60" y="547"/>
                  </a:lnTo>
                  <a:cubicBezTo>
                    <a:pt x="54" y="541"/>
                    <a:pt x="53" y="532"/>
                    <a:pt x="58" y="528"/>
                  </a:cubicBezTo>
                  <a:lnTo>
                    <a:pt x="179" y="407"/>
                  </a:lnTo>
                  <a:cubicBezTo>
                    <a:pt x="183" y="403"/>
                    <a:pt x="192" y="404"/>
                    <a:pt x="198" y="410"/>
                  </a:cubicBezTo>
                  <a:lnTo>
                    <a:pt x="214" y="427"/>
                  </a:lnTo>
                  <a:cubicBezTo>
                    <a:pt x="220" y="433"/>
                    <a:pt x="221" y="441"/>
                    <a:pt x="217" y="446"/>
                  </a:cubicBezTo>
                  <a:lnTo>
                    <a:pt x="96" y="566"/>
                  </a:lnTo>
                  <a:close/>
                  <a:moveTo>
                    <a:pt x="321" y="303"/>
                  </a:moveTo>
                  <a:lnTo>
                    <a:pt x="321" y="303"/>
                  </a:lnTo>
                  <a:cubicBezTo>
                    <a:pt x="264" y="245"/>
                    <a:pt x="264" y="152"/>
                    <a:pt x="321" y="94"/>
                  </a:cubicBezTo>
                  <a:cubicBezTo>
                    <a:pt x="379" y="36"/>
                    <a:pt x="472" y="36"/>
                    <a:pt x="530" y="94"/>
                  </a:cubicBezTo>
                  <a:cubicBezTo>
                    <a:pt x="588" y="152"/>
                    <a:pt x="588" y="245"/>
                    <a:pt x="530" y="303"/>
                  </a:cubicBezTo>
                  <a:cubicBezTo>
                    <a:pt x="472" y="360"/>
                    <a:pt x="379" y="360"/>
                    <a:pt x="321" y="3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5409106" y="3358421"/>
              <a:ext cx="488537" cy="492752"/>
            </a:xfrm>
            <a:custGeom>
              <a:avLst/>
              <a:gdLst>
                <a:gd name="T0" fmla="*/ 298 w 596"/>
                <a:gd name="T1" fmla="*/ 0 h 601"/>
                <a:gd name="T2" fmla="*/ 0 w 596"/>
                <a:gd name="T3" fmla="*/ 300 h 601"/>
                <a:gd name="T4" fmla="*/ 298 w 596"/>
                <a:gd name="T5" fmla="*/ 601 h 601"/>
                <a:gd name="T6" fmla="*/ 596 w 596"/>
                <a:gd name="T7" fmla="*/ 300 h 601"/>
                <a:gd name="T8" fmla="*/ 298 w 596"/>
                <a:gd name="T9" fmla="*/ 0 h 601"/>
                <a:gd name="T10" fmla="*/ 298 w 596"/>
                <a:gd name="T11" fmla="*/ 579 h 601"/>
                <a:gd name="T12" fmla="*/ 298 w 596"/>
                <a:gd name="T13" fmla="*/ 579 h 601"/>
                <a:gd name="T14" fmla="*/ 21 w 596"/>
                <a:gd name="T15" fmla="*/ 300 h 601"/>
                <a:gd name="T16" fmla="*/ 298 w 596"/>
                <a:gd name="T17" fmla="*/ 21 h 601"/>
                <a:gd name="T18" fmla="*/ 575 w 596"/>
                <a:gd name="T19" fmla="*/ 300 h 601"/>
                <a:gd name="T20" fmla="*/ 298 w 596"/>
                <a:gd name="T21" fmla="*/ 579 h 601"/>
                <a:gd name="T22" fmla="*/ 298 w 596"/>
                <a:gd name="T23" fmla="*/ 40 h 601"/>
                <a:gd name="T24" fmla="*/ 298 w 596"/>
                <a:gd name="T25" fmla="*/ 40 h 601"/>
                <a:gd name="T26" fmla="*/ 40 w 596"/>
                <a:gd name="T27" fmla="*/ 300 h 601"/>
                <a:gd name="T28" fmla="*/ 298 w 596"/>
                <a:gd name="T29" fmla="*/ 561 h 601"/>
                <a:gd name="T30" fmla="*/ 556 w 596"/>
                <a:gd name="T31" fmla="*/ 300 h 601"/>
                <a:gd name="T32" fmla="*/ 298 w 596"/>
                <a:gd name="T33" fmla="*/ 40 h 601"/>
                <a:gd name="T34" fmla="*/ 304 w 596"/>
                <a:gd name="T35" fmla="*/ 458 h 601"/>
                <a:gd name="T36" fmla="*/ 304 w 596"/>
                <a:gd name="T37" fmla="*/ 458 h 601"/>
                <a:gd name="T38" fmla="*/ 331 w 596"/>
                <a:gd name="T39" fmla="*/ 436 h 601"/>
                <a:gd name="T40" fmla="*/ 352 w 596"/>
                <a:gd name="T41" fmla="*/ 412 h 601"/>
                <a:gd name="T42" fmla="*/ 346 w 596"/>
                <a:gd name="T43" fmla="*/ 437 h 601"/>
                <a:gd name="T44" fmla="*/ 286 w 596"/>
                <a:gd name="T45" fmla="*/ 495 h 601"/>
                <a:gd name="T46" fmla="*/ 218 w 596"/>
                <a:gd name="T47" fmla="*/ 466 h 601"/>
                <a:gd name="T48" fmla="*/ 230 w 596"/>
                <a:gd name="T49" fmla="*/ 409 h 601"/>
                <a:gd name="T50" fmla="*/ 264 w 596"/>
                <a:gd name="T51" fmla="*/ 306 h 601"/>
                <a:gd name="T52" fmla="*/ 244 w 596"/>
                <a:gd name="T53" fmla="*/ 238 h 601"/>
                <a:gd name="T54" fmla="*/ 267 w 596"/>
                <a:gd name="T55" fmla="*/ 222 h 601"/>
                <a:gd name="T56" fmla="*/ 369 w 596"/>
                <a:gd name="T57" fmla="*/ 209 h 601"/>
                <a:gd name="T58" fmla="*/ 312 w 596"/>
                <a:gd name="T59" fmla="*/ 388 h 601"/>
                <a:gd name="T60" fmla="*/ 304 w 596"/>
                <a:gd name="T61" fmla="*/ 458 h 601"/>
                <a:gd name="T62" fmla="*/ 326 w 596"/>
                <a:gd name="T63" fmla="*/ 189 h 601"/>
                <a:gd name="T64" fmla="*/ 326 w 596"/>
                <a:gd name="T65" fmla="*/ 189 h 601"/>
                <a:gd name="T66" fmla="*/ 330 w 596"/>
                <a:gd name="T67" fmla="*/ 102 h 601"/>
                <a:gd name="T68" fmla="*/ 326 w 596"/>
                <a:gd name="T69" fmla="*/ 189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6" h="601">
                  <a:moveTo>
                    <a:pt x="298" y="0"/>
                  </a:moveTo>
                  <a:cubicBezTo>
                    <a:pt x="133" y="0"/>
                    <a:pt x="0" y="134"/>
                    <a:pt x="0" y="300"/>
                  </a:cubicBezTo>
                  <a:cubicBezTo>
                    <a:pt x="0" y="466"/>
                    <a:pt x="133" y="601"/>
                    <a:pt x="298" y="601"/>
                  </a:cubicBezTo>
                  <a:cubicBezTo>
                    <a:pt x="463" y="601"/>
                    <a:pt x="596" y="466"/>
                    <a:pt x="596" y="300"/>
                  </a:cubicBezTo>
                  <a:cubicBezTo>
                    <a:pt x="596" y="134"/>
                    <a:pt x="463" y="0"/>
                    <a:pt x="298" y="0"/>
                  </a:cubicBezTo>
                  <a:close/>
                  <a:moveTo>
                    <a:pt x="298" y="579"/>
                  </a:moveTo>
                  <a:lnTo>
                    <a:pt x="298" y="579"/>
                  </a:lnTo>
                  <a:cubicBezTo>
                    <a:pt x="145" y="579"/>
                    <a:pt x="21" y="454"/>
                    <a:pt x="21" y="300"/>
                  </a:cubicBezTo>
                  <a:cubicBezTo>
                    <a:pt x="21" y="146"/>
                    <a:pt x="145" y="21"/>
                    <a:pt x="298" y="21"/>
                  </a:cubicBezTo>
                  <a:cubicBezTo>
                    <a:pt x="451" y="21"/>
                    <a:pt x="575" y="146"/>
                    <a:pt x="575" y="300"/>
                  </a:cubicBezTo>
                  <a:cubicBezTo>
                    <a:pt x="575" y="454"/>
                    <a:pt x="451" y="579"/>
                    <a:pt x="298" y="579"/>
                  </a:cubicBezTo>
                  <a:close/>
                  <a:moveTo>
                    <a:pt x="298" y="40"/>
                  </a:moveTo>
                  <a:lnTo>
                    <a:pt x="298" y="40"/>
                  </a:lnTo>
                  <a:cubicBezTo>
                    <a:pt x="155" y="40"/>
                    <a:pt x="40" y="156"/>
                    <a:pt x="40" y="300"/>
                  </a:cubicBezTo>
                  <a:cubicBezTo>
                    <a:pt x="40" y="444"/>
                    <a:pt x="155" y="561"/>
                    <a:pt x="298" y="561"/>
                  </a:cubicBezTo>
                  <a:cubicBezTo>
                    <a:pt x="441" y="561"/>
                    <a:pt x="556" y="444"/>
                    <a:pt x="556" y="300"/>
                  </a:cubicBezTo>
                  <a:cubicBezTo>
                    <a:pt x="556" y="156"/>
                    <a:pt x="441" y="40"/>
                    <a:pt x="298" y="40"/>
                  </a:cubicBezTo>
                  <a:close/>
                  <a:moveTo>
                    <a:pt x="304" y="458"/>
                  </a:moveTo>
                  <a:lnTo>
                    <a:pt x="304" y="458"/>
                  </a:lnTo>
                  <a:cubicBezTo>
                    <a:pt x="314" y="460"/>
                    <a:pt x="324" y="445"/>
                    <a:pt x="331" y="436"/>
                  </a:cubicBezTo>
                  <a:cubicBezTo>
                    <a:pt x="338" y="427"/>
                    <a:pt x="343" y="414"/>
                    <a:pt x="352" y="412"/>
                  </a:cubicBezTo>
                  <a:cubicBezTo>
                    <a:pt x="360" y="418"/>
                    <a:pt x="351" y="430"/>
                    <a:pt x="346" y="437"/>
                  </a:cubicBezTo>
                  <a:cubicBezTo>
                    <a:pt x="333" y="457"/>
                    <a:pt x="307" y="487"/>
                    <a:pt x="286" y="495"/>
                  </a:cubicBezTo>
                  <a:cubicBezTo>
                    <a:pt x="255" y="506"/>
                    <a:pt x="221" y="495"/>
                    <a:pt x="218" y="466"/>
                  </a:cubicBezTo>
                  <a:cubicBezTo>
                    <a:pt x="216" y="451"/>
                    <a:pt x="224" y="428"/>
                    <a:pt x="230" y="409"/>
                  </a:cubicBezTo>
                  <a:cubicBezTo>
                    <a:pt x="242" y="371"/>
                    <a:pt x="251" y="347"/>
                    <a:pt x="264" y="306"/>
                  </a:cubicBezTo>
                  <a:cubicBezTo>
                    <a:pt x="273" y="277"/>
                    <a:pt x="293" y="228"/>
                    <a:pt x="244" y="238"/>
                  </a:cubicBezTo>
                  <a:cubicBezTo>
                    <a:pt x="244" y="225"/>
                    <a:pt x="257" y="224"/>
                    <a:pt x="267" y="222"/>
                  </a:cubicBezTo>
                  <a:cubicBezTo>
                    <a:pt x="299" y="217"/>
                    <a:pt x="335" y="211"/>
                    <a:pt x="369" y="209"/>
                  </a:cubicBezTo>
                  <a:cubicBezTo>
                    <a:pt x="353" y="263"/>
                    <a:pt x="331" y="327"/>
                    <a:pt x="312" y="388"/>
                  </a:cubicBezTo>
                  <a:cubicBezTo>
                    <a:pt x="306" y="407"/>
                    <a:pt x="283" y="451"/>
                    <a:pt x="304" y="458"/>
                  </a:cubicBezTo>
                  <a:close/>
                  <a:moveTo>
                    <a:pt x="326" y="189"/>
                  </a:moveTo>
                  <a:lnTo>
                    <a:pt x="326" y="189"/>
                  </a:lnTo>
                  <a:cubicBezTo>
                    <a:pt x="283" y="182"/>
                    <a:pt x="281" y="109"/>
                    <a:pt x="330" y="102"/>
                  </a:cubicBezTo>
                  <a:cubicBezTo>
                    <a:pt x="397" y="91"/>
                    <a:pt x="394" y="201"/>
                    <a:pt x="326" y="18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7604344" y="2539262"/>
              <a:ext cx="530073" cy="522436"/>
            </a:xfrm>
            <a:custGeom>
              <a:avLst/>
              <a:gdLst>
                <a:gd name="T0" fmla="*/ 170 w 648"/>
                <a:gd name="T1" fmla="*/ 280 h 639"/>
                <a:gd name="T2" fmla="*/ 226 w 648"/>
                <a:gd name="T3" fmla="*/ 183 h 639"/>
                <a:gd name="T4" fmla="*/ 240 w 648"/>
                <a:gd name="T5" fmla="*/ 167 h 639"/>
                <a:gd name="T6" fmla="*/ 366 w 648"/>
                <a:gd name="T7" fmla="*/ 177 h 639"/>
                <a:gd name="T8" fmla="*/ 359 w 648"/>
                <a:gd name="T9" fmla="*/ 162 h 639"/>
                <a:gd name="T10" fmla="*/ 388 w 648"/>
                <a:gd name="T11" fmla="*/ 153 h 639"/>
                <a:gd name="T12" fmla="*/ 408 w 648"/>
                <a:gd name="T13" fmla="*/ 154 h 639"/>
                <a:gd name="T14" fmla="*/ 402 w 648"/>
                <a:gd name="T15" fmla="*/ 183 h 639"/>
                <a:gd name="T16" fmla="*/ 391 w 648"/>
                <a:gd name="T17" fmla="*/ 199 h 639"/>
                <a:gd name="T18" fmla="*/ 319 w 648"/>
                <a:gd name="T19" fmla="*/ 265 h 639"/>
                <a:gd name="T20" fmla="*/ 318 w 648"/>
                <a:gd name="T21" fmla="*/ 266 h 639"/>
                <a:gd name="T22" fmla="*/ 616 w 648"/>
                <a:gd name="T23" fmla="*/ 615 h 639"/>
                <a:gd name="T24" fmla="*/ 497 w 648"/>
                <a:gd name="T25" fmla="*/ 615 h 639"/>
                <a:gd name="T26" fmla="*/ 272 w 648"/>
                <a:gd name="T27" fmla="*/ 546 h 639"/>
                <a:gd name="T28" fmla="*/ 272 w 648"/>
                <a:gd name="T29" fmla="*/ 0 h 639"/>
                <a:gd name="T30" fmla="*/ 515 w 648"/>
                <a:gd name="T31" fmla="*/ 397 h 639"/>
                <a:gd name="T32" fmla="*/ 616 w 648"/>
                <a:gd name="T33" fmla="*/ 615 h 639"/>
                <a:gd name="T34" fmla="*/ 272 w 648"/>
                <a:gd name="T35" fmla="*/ 511 h 639"/>
                <a:gd name="T36" fmla="*/ 272 w 648"/>
                <a:gd name="T37" fmla="*/ 35 h 639"/>
                <a:gd name="T38" fmla="*/ 272 w 648"/>
                <a:gd name="T39" fmla="*/ 511 h 639"/>
                <a:gd name="T40" fmla="*/ 445 w 648"/>
                <a:gd name="T41" fmla="*/ 391 h 639"/>
                <a:gd name="T42" fmla="*/ 409 w 648"/>
                <a:gd name="T43" fmla="*/ 401 h 639"/>
                <a:gd name="T44" fmla="*/ 338 w 648"/>
                <a:gd name="T45" fmla="*/ 401 h 639"/>
                <a:gd name="T46" fmla="*/ 266 w 648"/>
                <a:gd name="T47" fmla="*/ 401 h 639"/>
                <a:gd name="T48" fmla="*/ 194 w 648"/>
                <a:gd name="T49" fmla="*/ 401 h 639"/>
                <a:gd name="T50" fmla="*/ 111 w 648"/>
                <a:gd name="T51" fmla="*/ 401 h 639"/>
                <a:gd name="T52" fmla="*/ 100 w 648"/>
                <a:gd name="T53" fmla="*/ 391 h 639"/>
                <a:gd name="T54" fmla="*/ 111 w 648"/>
                <a:gd name="T55" fmla="*/ 145 h 639"/>
                <a:gd name="T56" fmla="*/ 122 w 648"/>
                <a:gd name="T57" fmla="*/ 380 h 639"/>
                <a:gd name="T58" fmla="*/ 152 w 648"/>
                <a:gd name="T59" fmla="*/ 331 h 639"/>
                <a:gd name="T60" fmla="*/ 183 w 648"/>
                <a:gd name="T61" fmla="*/ 320 h 639"/>
                <a:gd name="T62" fmla="*/ 194 w 648"/>
                <a:gd name="T63" fmla="*/ 380 h 639"/>
                <a:gd name="T64" fmla="*/ 224 w 648"/>
                <a:gd name="T65" fmla="*/ 256 h 639"/>
                <a:gd name="T66" fmla="*/ 255 w 648"/>
                <a:gd name="T67" fmla="*/ 245 h 639"/>
                <a:gd name="T68" fmla="*/ 266 w 648"/>
                <a:gd name="T69" fmla="*/ 380 h 639"/>
                <a:gd name="T70" fmla="*/ 296 w 648"/>
                <a:gd name="T71" fmla="*/ 292 h 639"/>
                <a:gd name="T72" fmla="*/ 327 w 648"/>
                <a:gd name="T73" fmla="*/ 282 h 639"/>
                <a:gd name="T74" fmla="*/ 338 w 648"/>
                <a:gd name="T75" fmla="*/ 380 h 639"/>
                <a:gd name="T76" fmla="*/ 368 w 648"/>
                <a:gd name="T77" fmla="*/ 231 h 639"/>
                <a:gd name="T78" fmla="*/ 399 w 648"/>
                <a:gd name="T79" fmla="*/ 220 h 639"/>
                <a:gd name="T80" fmla="*/ 409 w 648"/>
                <a:gd name="T81" fmla="*/ 380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8" h="639">
                  <a:moveTo>
                    <a:pt x="242" y="199"/>
                  </a:moveTo>
                  <a:lnTo>
                    <a:pt x="170" y="280"/>
                  </a:lnTo>
                  <a:lnTo>
                    <a:pt x="153" y="266"/>
                  </a:lnTo>
                  <a:lnTo>
                    <a:pt x="226" y="183"/>
                  </a:lnTo>
                  <a:lnTo>
                    <a:pt x="226" y="183"/>
                  </a:lnTo>
                  <a:lnTo>
                    <a:pt x="240" y="167"/>
                  </a:lnTo>
                  <a:lnTo>
                    <a:pt x="316" y="234"/>
                  </a:lnTo>
                  <a:lnTo>
                    <a:pt x="366" y="177"/>
                  </a:lnTo>
                  <a:lnTo>
                    <a:pt x="357" y="169"/>
                  </a:lnTo>
                  <a:cubicBezTo>
                    <a:pt x="354" y="167"/>
                    <a:pt x="355" y="163"/>
                    <a:pt x="359" y="162"/>
                  </a:cubicBezTo>
                  <a:lnTo>
                    <a:pt x="373" y="158"/>
                  </a:lnTo>
                  <a:cubicBezTo>
                    <a:pt x="377" y="156"/>
                    <a:pt x="384" y="154"/>
                    <a:pt x="388" y="153"/>
                  </a:cubicBezTo>
                  <a:lnTo>
                    <a:pt x="402" y="149"/>
                  </a:lnTo>
                  <a:cubicBezTo>
                    <a:pt x="406" y="147"/>
                    <a:pt x="409" y="150"/>
                    <a:pt x="408" y="154"/>
                  </a:cubicBezTo>
                  <a:lnTo>
                    <a:pt x="405" y="167"/>
                  </a:lnTo>
                  <a:cubicBezTo>
                    <a:pt x="404" y="172"/>
                    <a:pt x="402" y="179"/>
                    <a:pt x="402" y="183"/>
                  </a:cubicBezTo>
                  <a:lnTo>
                    <a:pt x="399" y="196"/>
                  </a:lnTo>
                  <a:cubicBezTo>
                    <a:pt x="398" y="200"/>
                    <a:pt x="395" y="202"/>
                    <a:pt x="391" y="199"/>
                  </a:cubicBezTo>
                  <a:lnTo>
                    <a:pt x="383" y="192"/>
                  </a:lnTo>
                  <a:lnTo>
                    <a:pt x="319" y="265"/>
                  </a:lnTo>
                  <a:lnTo>
                    <a:pt x="319" y="265"/>
                  </a:lnTo>
                  <a:lnTo>
                    <a:pt x="318" y="266"/>
                  </a:lnTo>
                  <a:lnTo>
                    <a:pt x="242" y="199"/>
                  </a:lnTo>
                  <a:close/>
                  <a:moveTo>
                    <a:pt x="616" y="615"/>
                  </a:moveTo>
                  <a:cubicBezTo>
                    <a:pt x="599" y="631"/>
                    <a:pt x="578" y="639"/>
                    <a:pt x="556" y="639"/>
                  </a:cubicBezTo>
                  <a:cubicBezTo>
                    <a:pt x="535" y="639"/>
                    <a:pt x="513" y="631"/>
                    <a:pt x="497" y="615"/>
                  </a:cubicBezTo>
                  <a:lnTo>
                    <a:pt x="396" y="516"/>
                  </a:lnTo>
                  <a:cubicBezTo>
                    <a:pt x="359" y="535"/>
                    <a:pt x="317" y="546"/>
                    <a:pt x="272" y="546"/>
                  </a:cubicBezTo>
                  <a:cubicBezTo>
                    <a:pt x="122" y="546"/>
                    <a:pt x="0" y="424"/>
                    <a:pt x="0" y="273"/>
                  </a:cubicBezTo>
                  <a:cubicBezTo>
                    <a:pt x="0" y="123"/>
                    <a:pt x="122" y="0"/>
                    <a:pt x="272" y="0"/>
                  </a:cubicBezTo>
                  <a:cubicBezTo>
                    <a:pt x="423" y="0"/>
                    <a:pt x="545" y="123"/>
                    <a:pt x="545" y="273"/>
                  </a:cubicBezTo>
                  <a:cubicBezTo>
                    <a:pt x="545" y="318"/>
                    <a:pt x="534" y="360"/>
                    <a:pt x="515" y="397"/>
                  </a:cubicBezTo>
                  <a:lnTo>
                    <a:pt x="616" y="496"/>
                  </a:lnTo>
                  <a:cubicBezTo>
                    <a:pt x="648" y="529"/>
                    <a:pt x="648" y="582"/>
                    <a:pt x="616" y="615"/>
                  </a:cubicBezTo>
                  <a:close/>
                  <a:moveTo>
                    <a:pt x="272" y="511"/>
                  </a:moveTo>
                  <a:lnTo>
                    <a:pt x="272" y="511"/>
                  </a:lnTo>
                  <a:cubicBezTo>
                    <a:pt x="404" y="511"/>
                    <a:pt x="510" y="405"/>
                    <a:pt x="510" y="273"/>
                  </a:cubicBezTo>
                  <a:cubicBezTo>
                    <a:pt x="510" y="142"/>
                    <a:pt x="404" y="35"/>
                    <a:pt x="272" y="35"/>
                  </a:cubicBezTo>
                  <a:cubicBezTo>
                    <a:pt x="141" y="35"/>
                    <a:pt x="35" y="142"/>
                    <a:pt x="35" y="273"/>
                  </a:cubicBezTo>
                  <a:cubicBezTo>
                    <a:pt x="35" y="405"/>
                    <a:pt x="141" y="511"/>
                    <a:pt x="272" y="511"/>
                  </a:cubicBezTo>
                  <a:close/>
                  <a:moveTo>
                    <a:pt x="434" y="380"/>
                  </a:moveTo>
                  <a:cubicBezTo>
                    <a:pt x="440" y="380"/>
                    <a:pt x="445" y="385"/>
                    <a:pt x="445" y="391"/>
                  </a:cubicBezTo>
                  <a:cubicBezTo>
                    <a:pt x="445" y="397"/>
                    <a:pt x="440" y="401"/>
                    <a:pt x="434" y="401"/>
                  </a:cubicBezTo>
                  <a:lnTo>
                    <a:pt x="409" y="401"/>
                  </a:lnTo>
                  <a:lnTo>
                    <a:pt x="368" y="401"/>
                  </a:lnTo>
                  <a:lnTo>
                    <a:pt x="338" y="401"/>
                  </a:lnTo>
                  <a:lnTo>
                    <a:pt x="296" y="401"/>
                  </a:lnTo>
                  <a:lnTo>
                    <a:pt x="266" y="401"/>
                  </a:lnTo>
                  <a:lnTo>
                    <a:pt x="224" y="401"/>
                  </a:lnTo>
                  <a:lnTo>
                    <a:pt x="194" y="401"/>
                  </a:lnTo>
                  <a:lnTo>
                    <a:pt x="152" y="401"/>
                  </a:lnTo>
                  <a:lnTo>
                    <a:pt x="111" y="401"/>
                  </a:lnTo>
                  <a:lnTo>
                    <a:pt x="111" y="401"/>
                  </a:lnTo>
                  <a:cubicBezTo>
                    <a:pt x="105" y="401"/>
                    <a:pt x="100" y="397"/>
                    <a:pt x="100" y="391"/>
                  </a:cubicBezTo>
                  <a:lnTo>
                    <a:pt x="100" y="155"/>
                  </a:lnTo>
                  <a:cubicBezTo>
                    <a:pt x="100" y="150"/>
                    <a:pt x="105" y="145"/>
                    <a:pt x="111" y="145"/>
                  </a:cubicBezTo>
                  <a:cubicBezTo>
                    <a:pt x="117" y="145"/>
                    <a:pt x="121" y="150"/>
                    <a:pt x="121" y="155"/>
                  </a:cubicBezTo>
                  <a:lnTo>
                    <a:pt x="122" y="380"/>
                  </a:lnTo>
                  <a:lnTo>
                    <a:pt x="152" y="380"/>
                  </a:lnTo>
                  <a:lnTo>
                    <a:pt x="152" y="331"/>
                  </a:lnTo>
                  <a:cubicBezTo>
                    <a:pt x="152" y="325"/>
                    <a:pt x="157" y="320"/>
                    <a:pt x="163" y="320"/>
                  </a:cubicBezTo>
                  <a:lnTo>
                    <a:pt x="183" y="320"/>
                  </a:lnTo>
                  <a:cubicBezTo>
                    <a:pt x="189" y="320"/>
                    <a:pt x="194" y="325"/>
                    <a:pt x="194" y="331"/>
                  </a:cubicBezTo>
                  <a:lnTo>
                    <a:pt x="194" y="380"/>
                  </a:lnTo>
                  <a:lnTo>
                    <a:pt x="224" y="380"/>
                  </a:lnTo>
                  <a:lnTo>
                    <a:pt x="224" y="256"/>
                  </a:lnTo>
                  <a:cubicBezTo>
                    <a:pt x="224" y="250"/>
                    <a:pt x="229" y="245"/>
                    <a:pt x="235" y="245"/>
                  </a:cubicBezTo>
                  <a:lnTo>
                    <a:pt x="255" y="245"/>
                  </a:lnTo>
                  <a:cubicBezTo>
                    <a:pt x="261" y="245"/>
                    <a:pt x="266" y="250"/>
                    <a:pt x="266" y="256"/>
                  </a:cubicBezTo>
                  <a:lnTo>
                    <a:pt x="266" y="380"/>
                  </a:lnTo>
                  <a:lnTo>
                    <a:pt x="296" y="380"/>
                  </a:lnTo>
                  <a:lnTo>
                    <a:pt x="296" y="292"/>
                  </a:lnTo>
                  <a:cubicBezTo>
                    <a:pt x="296" y="286"/>
                    <a:pt x="300" y="282"/>
                    <a:pt x="307" y="282"/>
                  </a:cubicBezTo>
                  <a:lnTo>
                    <a:pt x="327" y="282"/>
                  </a:lnTo>
                  <a:cubicBezTo>
                    <a:pt x="333" y="282"/>
                    <a:pt x="338" y="286"/>
                    <a:pt x="338" y="292"/>
                  </a:cubicBezTo>
                  <a:lnTo>
                    <a:pt x="338" y="380"/>
                  </a:lnTo>
                  <a:lnTo>
                    <a:pt x="368" y="380"/>
                  </a:lnTo>
                  <a:lnTo>
                    <a:pt x="368" y="231"/>
                  </a:lnTo>
                  <a:cubicBezTo>
                    <a:pt x="368" y="225"/>
                    <a:pt x="372" y="220"/>
                    <a:pt x="378" y="220"/>
                  </a:cubicBezTo>
                  <a:lnTo>
                    <a:pt x="399" y="220"/>
                  </a:lnTo>
                  <a:cubicBezTo>
                    <a:pt x="405" y="220"/>
                    <a:pt x="409" y="225"/>
                    <a:pt x="409" y="231"/>
                  </a:cubicBezTo>
                  <a:lnTo>
                    <a:pt x="409" y="380"/>
                  </a:lnTo>
                  <a:lnTo>
                    <a:pt x="434" y="3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7604344" y="1127468"/>
              <a:ext cx="470737" cy="498689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6509153" y="1095805"/>
              <a:ext cx="563696" cy="562014"/>
            </a:xfrm>
            <a:custGeom>
              <a:avLst/>
              <a:gdLst>
                <a:gd name="T0" fmla="*/ 122 w 689"/>
                <a:gd name="T1" fmla="*/ 472 h 688"/>
                <a:gd name="T2" fmla="*/ 567 w 689"/>
                <a:gd name="T3" fmla="*/ 215 h 688"/>
                <a:gd name="T4" fmla="*/ 495 w 689"/>
                <a:gd name="T5" fmla="*/ 605 h 688"/>
                <a:gd name="T6" fmla="*/ 194 w 689"/>
                <a:gd name="T7" fmla="*/ 83 h 688"/>
                <a:gd name="T8" fmla="*/ 495 w 689"/>
                <a:gd name="T9" fmla="*/ 605 h 688"/>
                <a:gd name="T10" fmla="*/ 161 w 689"/>
                <a:gd name="T11" fmla="*/ 450 h 688"/>
                <a:gd name="T12" fmla="*/ 528 w 689"/>
                <a:gd name="T13" fmla="*/ 238 h 688"/>
                <a:gd name="T14" fmla="*/ 460 w 689"/>
                <a:gd name="T15" fmla="*/ 543 h 688"/>
                <a:gd name="T16" fmla="*/ 230 w 689"/>
                <a:gd name="T17" fmla="*/ 145 h 688"/>
                <a:gd name="T18" fmla="*/ 460 w 689"/>
                <a:gd name="T19" fmla="*/ 543 h 688"/>
                <a:gd name="T20" fmla="*/ 345 w 689"/>
                <a:gd name="T21" fmla="*/ 376 h 688"/>
                <a:gd name="T22" fmla="*/ 345 w 689"/>
                <a:gd name="T23" fmla="*/ 311 h 688"/>
                <a:gd name="T24" fmla="*/ 359 w 689"/>
                <a:gd name="T25" fmla="*/ 158 h 688"/>
                <a:gd name="T26" fmla="*/ 344 w 689"/>
                <a:gd name="T27" fmla="*/ 172 h 688"/>
                <a:gd name="T28" fmla="*/ 330 w 689"/>
                <a:gd name="T29" fmla="*/ 135 h 688"/>
                <a:gd name="T30" fmla="*/ 345 w 689"/>
                <a:gd name="T31" fmla="*/ 121 h 688"/>
                <a:gd name="T32" fmla="*/ 359 w 689"/>
                <a:gd name="T33" fmla="*/ 158 h 688"/>
                <a:gd name="T34" fmla="*/ 345 w 689"/>
                <a:gd name="T35" fmla="*/ 567 h 688"/>
                <a:gd name="T36" fmla="*/ 330 w 689"/>
                <a:gd name="T37" fmla="*/ 553 h 688"/>
                <a:gd name="T38" fmla="*/ 344 w 689"/>
                <a:gd name="T39" fmla="*/ 516 h 688"/>
                <a:gd name="T40" fmla="*/ 359 w 689"/>
                <a:gd name="T41" fmla="*/ 530 h 688"/>
                <a:gd name="T42" fmla="*/ 159 w 689"/>
                <a:gd name="T43" fmla="*/ 326 h 688"/>
                <a:gd name="T44" fmla="*/ 173 w 689"/>
                <a:gd name="T45" fmla="*/ 342 h 688"/>
                <a:gd name="T46" fmla="*/ 136 w 689"/>
                <a:gd name="T47" fmla="*/ 356 h 688"/>
                <a:gd name="T48" fmla="*/ 122 w 689"/>
                <a:gd name="T49" fmla="*/ 340 h 688"/>
                <a:gd name="T50" fmla="*/ 159 w 689"/>
                <a:gd name="T51" fmla="*/ 326 h 688"/>
                <a:gd name="T52" fmla="*/ 567 w 689"/>
                <a:gd name="T53" fmla="*/ 340 h 688"/>
                <a:gd name="T54" fmla="*/ 553 w 689"/>
                <a:gd name="T55" fmla="*/ 356 h 688"/>
                <a:gd name="T56" fmla="*/ 516 w 689"/>
                <a:gd name="T57" fmla="*/ 342 h 688"/>
                <a:gd name="T58" fmla="*/ 530 w 689"/>
                <a:gd name="T59" fmla="*/ 326 h 688"/>
                <a:gd name="T60" fmla="*/ 363 w 689"/>
                <a:gd name="T61" fmla="*/ 344 h 688"/>
                <a:gd name="T62" fmla="*/ 327 w 689"/>
                <a:gd name="T63" fmla="*/ 344 h 688"/>
                <a:gd name="T64" fmla="*/ 345 w 689"/>
                <a:gd name="T65" fmla="*/ 201 h 688"/>
                <a:gd name="T66" fmla="*/ 363 w 689"/>
                <a:gd name="T67" fmla="*/ 344 h 688"/>
                <a:gd name="T68" fmla="*/ 262 w 689"/>
                <a:gd name="T69" fmla="*/ 429 h 688"/>
                <a:gd name="T70" fmla="*/ 329 w 689"/>
                <a:gd name="T71" fmla="*/ 336 h 688"/>
                <a:gd name="T72" fmla="*/ 355 w 689"/>
                <a:gd name="T73" fmla="*/ 361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89" h="688">
                  <a:moveTo>
                    <a:pt x="216" y="121"/>
                  </a:moveTo>
                  <a:cubicBezTo>
                    <a:pt x="94" y="192"/>
                    <a:pt x="51" y="350"/>
                    <a:pt x="122" y="472"/>
                  </a:cubicBezTo>
                  <a:cubicBezTo>
                    <a:pt x="193" y="595"/>
                    <a:pt x="350" y="637"/>
                    <a:pt x="473" y="566"/>
                  </a:cubicBezTo>
                  <a:cubicBezTo>
                    <a:pt x="596" y="495"/>
                    <a:pt x="638" y="338"/>
                    <a:pt x="567" y="215"/>
                  </a:cubicBezTo>
                  <a:cubicBezTo>
                    <a:pt x="496" y="93"/>
                    <a:pt x="339" y="51"/>
                    <a:pt x="216" y="121"/>
                  </a:cubicBezTo>
                  <a:close/>
                  <a:moveTo>
                    <a:pt x="495" y="605"/>
                  </a:moveTo>
                  <a:cubicBezTo>
                    <a:pt x="351" y="688"/>
                    <a:pt x="167" y="638"/>
                    <a:pt x="83" y="495"/>
                  </a:cubicBezTo>
                  <a:cubicBezTo>
                    <a:pt x="0" y="351"/>
                    <a:pt x="50" y="166"/>
                    <a:pt x="194" y="83"/>
                  </a:cubicBezTo>
                  <a:cubicBezTo>
                    <a:pt x="338" y="0"/>
                    <a:pt x="523" y="49"/>
                    <a:pt x="606" y="193"/>
                  </a:cubicBezTo>
                  <a:cubicBezTo>
                    <a:pt x="689" y="337"/>
                    <a:pt x="639" y="522"/>
                    <a:pt x="495" y="605"/>
                  </a:cubicBezTo>
                  <a:close/>
                  <a:moveTo>
                    <a:pt x="238" y="160"/>
                  </a:moveTo>
                  <a:cubicBezTo>
                    <a:pt x="137" y="219"/>
                    <a:pt x="102" y="349"/>
                    <a:pt x="161" y="450"/>
                  </a:cubicBezTo>
                  <a:cubicBezTo>
                    <a:pt x="219" y="551"/>
                    <a:pt x="349" y="586"/>
                    <a:pt x="451" y="528"/>
                  </a:cubicBezTo>
                  <a:cubicBezTo>
                    <a:pt x="552" y="469"/>
                    <a:pt x="587" y="339"/>
                    <a:pt x="528" y="238"/>
                  </a:cubicBezTo>
                  <a:cubicBezTo>
                    <a:pt x="470" y="136"/>
                    <a:pt x="340" y="102"/>
                    <a:pt x="238" y="160"/>
                  </a:cubicBezTo>
                  <a:close/>
                  <a:moveTo>
                    <a:pt x="460" y="543"/>
                  </a:moveTo>
                  <a:cubicBezTo>
                    <a:pt x="350" y="607"/>
                    <a:pt x="209" y="569"/>
                    <a:pt x="145" y="459"/>
                  </a:cubicBezTo>
                  <a:cubicBezTo>
                    <a:pt x="82" y="349"/>
                    <a:pt x="120" y="208"/>
                    <a:pt x="230" y="145"/>
                  </a:cubicBezTo>
                  <a:cubicBezTo>
                    <a:pt x="339" y="81"/>
                    <a:pt x="480" y="119"/>
                    <a:pt x="544" y="229"/>
                  </a:cubicBezTo>
                  <a:cubicBezTo>
                    <a:pt x="607" y="339"/>
                    <a:pt x="570" y="480"/>
                    <a:pt x="460" y="543"/>
                  </a:cubicBezTo>
                  <a:close/>
                  <a:moveTo>
                    <a:pt x="377" y="344"/>
                  </a:moveTo>
                  <a:cubicBezTo>
                    <a:pt x="377" y="362"/>
                    <a:pt x="362" y="376"/>
                    <a:pt x="345" y="376"/>
                  </a:cubicBezTo>
                  <a:cubicBezTo>
                    <a:pt x="327" y="376"/>
                    <a:pt x="312" y="362"/>
                    <a:pt x="312" y="344"/>
                  </a:cubicBezTo>
                  <a:cubicBezTo>
                    <a:pt x="312" y="326"/>
                    <a:pt x="327" y="311"/>
                    <a:pt x="345" y="311"/>
                  </a:cubicBezTo>
                  <a:cubicBezTo>
                    <a:pt x="362" y="311"/>
                    <a:pt x="377" y="326"/>
                    <a:pt x="377" y="344"/>
                  </a:cubicBezTo>
                  <a:close/>
                  <a:moveTo>
                    <a:pt x="359" y="158"/>
                  </a:moveTo>
                  <a:cubicBezTo>
                    <a:pt x="359" y="166"/>
                    <a:pt x="353" y="172"/>
                    <a:pt x="345" y="172"/>
                  </a:cubicBezTo>
                  <a:lnTo>
                    <a:pt x="344" y="172"/>
                  </a:lnTo>
                  <a:cubicBezTo>
                    <a:pt x="336" y="172"/>
                    <a:pt x="330" y="166"/>
                    <a:pt x="330" y="158"/>
                  </a:cubicBezTo>
                  <a:lnTo>
                    <a:pt x="330" y="135"/>
                  </a:lnTo>
                  <a:cubicBezTo>
                    <a:pt x="330" y="127"/>
                    <a:pt x="336" y="121"/>
                    <a:pt x="344" y="121"/>
                  </a:cubicBezTo>
                  <a:lnTo>
                    <a:pt x="345" y="121"/>
                  </a:lnTo>
                  <a:cubicBezTo>
                    <a:pt x="353" y="121"/>
                    <a:pt x="359" y="127"/>
                    <a:pt x="359" y="135"/>
                  </a:cubicBezTo>
                  <a:lnTo>
                    <a:pt x="359" y="158"/>
                  </a:lnTo>
                  <a:close/>
                  <a:moveTo>
                    <a:pt x="359" y="553"/>
                  </a:moveTo>
                  <a:cubicBezTo>
                    <a:pt x="359" y="560"/>
                    <a:pt x="353" y="567"/>
                    <a:pt x="345" y="567"/>
                  </a:cubicBezTo>
                  <a:lnTo>
                    <a:pt x="344" y="567"/>
                  </a:lnTo>
                  <a:cubicBezTo>
                    <a:pt x="336" y="567"/>
                    <a:pt x="330" y="560"/>
                    <a:pt x="330" y="553"/>
                  </a:cubicBezTo>
                  <a:lnTo>
                    <a:pt x="330" y="530"/>
                  </a:lnTo>
                  <a:cubicBezTo>
                    <a:pt x="330" y="522"/>
                    <a:pt x="336" y="516"/>
                    <a:pt x="344" y="516"/>
                  </a:cubicBezTo>
                  <a:lnTo>
                    <a:pt x="345" y="516"/>
                  </a:lnTo>
                  <a:cubicBezTo>
                    <a:pt x="353" y="516"/>
                    <a:pt x="359" y="522"/>
                    <a:pt x="359" y="530"/>
                  </a:cubicBezTo>
                  <a:lnTo>
                    <a:pt x="359" y="553"/>
                  </a:lnTo>
                  <a:close/>
                  <a:moveTo>
                    <a:pt x="159" y="326"/>
                  </a:moveTo>
                  <a:cubicBezTo>
                    <a:pt x="166" y="326"/>
                    <a:pt x="173" y="333"/>
                    <a:pt x="173" y="340"/>
                  </a:cubicBezTo>
                  <a:lnTo>
                    <a:pt x="173" y="342"/>
                  </a:lnTo>
                  <a:cubicBezTo>
                    <a:pt x="173" y="350"/>
                    <a:pt x="166" y="356"/>
                    <a:pt x="159" y="356"/>
                  </a:cubicBezTo>
                  <a:lnTo>
                    <a:pt x="136" y="356"/>
                  </a:lnTo>
                  <a:cubicBezTo>
                    <a:pt x="128" y="356"/>
                    <a:pt x="122" y="350"/>
                    <a:pt x="122" y="342"/>
                  </a:cubicBezTo>
                  <a:lnTo>
                    <a:pt x="122" y="340"/>
                  </a:lnTo>
                  <a:cubicBezTo>
                    <a:pt x="122" y="333"/>
                    <a:pt x="128" y="326"/>
                    <a:pt x="136" y="326"/>
                  </a:cubicBezTo>
                  <a:lnTo>
                    <a:pt x="159" y="326"/>
                  </a:lnTo>
                  <a:close/>
                  <a:moveTo>
                    <a:pt x="553" y="326"/>
                  </a:moveTo>
                  <a:cubicBezTo>
                    <a:pt x="561" y="326"/>
                    <a:pt x="567" y="333"/>
                    <a:pt x="567" y="340"/>
                  </a:cubicBezTo>
                  <a:lnTo>
                    <a:pt x="567" y="342"/>
                  </a:lnTo>
                  <a:cubicBezTo>
                    <a:pt x="567" y="350"/>
                    <a:pt x="561" y="356"/>
                    <a:pt x="553" y="356"/>
                  </a:cubicBezTo>
                  <a:lnTo>
                    <a:pt x="530" y="356"/>
                  </a:lnTo>
                  <a:cubicBezTo>
                    <a:pt x="523" y="356"/>
                    <a:pt x="516" y="350"/>
                    <a:pt x="516" y="342"/>
                  </a:cubicBezTo>
                  <a:lnTo>
                    <a:pt x="516" y="340"/>
                  </a:lnTo>
                  <a:cubicBezTo>
                    <a:pt x="516" y="333"/>
                    <a:pt x="523" y="326"/>
                    <a:pt x="530" y="326"/>
                  </a:cubicBezTo>
                  <a:lnTo>
                    <a:pt x="553" y="326"/>
                  </a:lnTo>
                  <a:close/>
                  <a:moveTo>
                    <a:pt x="363" y="344"/>
                  </a:moveTo>
                  <a:cubicBezTo>
                    <a:pt x="363" y="354"/>
                    <a:pt x="355" y="362"/>
                    <a:pt x="345" y="362"/>
                  </a:cubicBezTo>
                  <a:cubicBezTo>
                    <a:pt x="335" y="362"/>
                    <a:pt x="327" y="354"/>
                    <a:pt x="327" y="344"/>
                  </a:cubicBezTo>
                  <a:lnTo>
                    <a:pt x="327" y="219"/>
                  </a:lnTo>
                  <a:cubicBezTo>
                    <a:pt x="327" y="209"/>
                    <a:pt x="335" y="201"/>
                    <a:pt x="345" y="201"/>
                  </a:cubicBezTo>
                  <a:cubicBezTo>
                    <a:pt x="355" y="201"/>
                    <a:pt x="363" y="209"/>
                    <a:pt x="363" y="219"/>
                  </a:cubicBezTo>
                  <a:lnTo>
                    <a:pt x="363" y="344"/>
                  </a:lnTo>
                  <a:close/>
                  <a:moveTo>
                    <a:pt x="289" y="427"/>
                  </a:moveTo>
                  <a:cubicBezTo>
                    <a:pt x="281" y="435"/>
                    <a:pt x="269" y="436"/>
                    <a:pt x="262" y="429"/>
                  </a:cubicBezTo>
                  <a:cubicBezTo>
                    <a:pt x="255" y="422"/>
                    <a:pt x="255" y="409"/>
                    <a:pt x="263" y="402"/>
                  </a:cubicBezTo>
                  <a:lnTo>
                    <a:pt x="329" y="336"/>
                  </a:lnTo>
                  <a:cubicBezTo>
                    <a:pt x="337" y="328"/>
                    <a:pt x="349" y="327"/>
                    <a:pt x="356" y="334"/>
                  </a:cubicBezTo>
                  <a:cubicBezTo>
                    <a:pt x="363" y="341"/>
                    <a:pt x="362" y="354"/>
                    <a:pt x="355" y="361"/>
                  </a:cubicBezTo>
                  <a:lnTo>
                    <a:pt x="289" y="4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3382887" y="4146108"/>
              <a:ext cx="363931" cy="496711"/>
            </a:xfrm>
            <a:custGeom>
              <a:avLst/>
              <a:gdLst>
                <a:gd name="T0" fmla="*/ 90 w 446"/>
                <a:gd name="T1" fmla="*/ 226 h 608"/>
                <a:gd name="T2" fmla="*/ 137 w 446"/>
                <a:gd name="T3" fmla="*/ 337 h 608"/>
                <a:gd name="T4" fmla="*/ 175 w 446"/>
                <a:gd name="T5" fmla="*/ 425 h 608"/>
                <a:gd name="T6" fmla="*/ 261 w 446"/>
                <a:gd name="T7" fmla="*/ 428 h 608"/>
                <a:gd name="T8" fmla="*/ 280 w 446"/>
                <a:gd name="T9" fmla="*/ 393 h 608"/>
                <a:gd name="T10" fmla="*/ 328 w 446"/>
                <a:gd name="T11" fmla="*/ 304 h 608"/>
                <a:gd name="T12" fmla="*/ 223 w 446"/>
                <a:gd name="T13" fmla="*/ 93 h 608"/>
                <a:gd name="T14" fmla="*/ 184 w 446"/>
                <a:gd name="T15" fmla="*/ 456 h 608"/>
                <a:gd name="T16" fmla="*/ 141 w 446"/>
                <a:gd name="T17" fmla="*/ 405 h 608"/>
                <a:gd name="T18" fmla="*/ 94 w 446"/>
                <a:gd name="T19" fmla="*/ 319 h 608"/>
                <a:gd name="T20" fmla="*/ 223 w 446"/>
                <a:gd name="T21" fmla="*/ 65 h 608"/>
                <a:gd name="T22" fmla="*/ 351 w 446"/>
                <a:gd name="T23" fmla="*/ 319 h 608"/>
                <a:gd name="T24" fmla="*/ 305 w 446"/>
                <a:gd name="T25" fmla="*/ 405 h 608"/>
                <a:gd name="T26" fmla="*/ 261 w 446"/>
                <a:gd name="T27" fmla="*/ 456 h 608"/>
                <a:gd name="T28" fmla="*/ 159 w 446"/>
                <a:gd name="T29" fmla="*/ 545 h 608"/>
                <a:gd name="T30" fmla="*/ 267 w 446"/>
                <a:gd name="T31" fmla="*/ 566 h 608"/>
                <a:gd name="T32" fmla="*/ 267 w 446"/>
                <a:gd name="T33" fmla="*/ 524 h 608"/>
                <a:gd name="T34" fmla="*/ 172 w 446"/>
                <a:gd name="T35" fmla="*/ 558 h 608"/>
                <a:gd name="T36" fmla="*/ 276 w 446"/>
                <a:gd name="T37" fmla="*/ 558 h 608"/>
                <a:gd name="T38" fmla="*/ 289 w 446"/>
                <a:gd name="T39" fmla="*/ 545 h 608"/>
                <a:gd name="T40" fmla="*/ 159 w 446"/>
                <a:gd name="T41" fmla="*/ 480 h 608"/>
                <a:gd name="T42" fmla="*/ 289 w 446"/>
                <a:gd name="T43" fmla="*/ 545 h 608"/>
                <a:gd name="T44" fmla="*/ 287 w 446"/>
                <a:gd name="T45" fmla="*/ 254 h 608"/>
                <a:gd name="T46" fmla="*/ 244 w 446"/>
                <a:gd name="T47" fmla="*/ 298 h 608"/>
                <a:gd name="T48" fmla="*/ 202 w 446"/>
                <a:gd name="T49" fmla="*/ 298 h 608"/>
                <a:gd name="T50" fmla="*/ 158 w 446"/>
                <a:gd name="T51" fmla="*/ 254 h 608"/>
                <a:gd name="T52" fmla="*/ 158 w 446"/>
                <a:gd name="T53" fmla="*/ 212 h 608"/>
                <a:gd name="T54" fmla="*/ 202 w 446"/>
                <a:gd name="T55" fmla="*/ 168 h 608"/>
                <a:gd name="T56" fmla="*/ 244 w 446"/>
                <a:gd name="T57" fmla="*/ 168 h 608"/>
                <a:gd name="T58" fmla="*/ 287 w 446"/>
                <a:gd name="T59" fmla="*/ 212 h 608"/>
                <a:gd name="T60" fmla="*/ 428 w 446"/>
                <a:gd name="T61" fmla="*/ 206 h 608"/>
                <a:gd name="T62" fmla="*/ 405 w 446"/>
                <a:gd name="T63" fmla="*/ 226 h 608"/>
                <a:gd name="T64" fmla="*/ 428 w 446"/>
                <a:gd name="T65" fmla="*/ 239 h 608"/>
                <a:gd name="T66" fmla="*/ 428 w 446"/>
                <a:gd name="T67" fmla="*/ 206 h 608"/>
                <a:gd name="T68" fmla="*/ 379 w 446"/>
                <a:gd name="T69" fmla="*/ 90 h 608"/>
                <a:gd name="T70" fmla="*/ 356 w 446"/>
                <a:gd name="T71" fmla="*/ 67 h 608"/>
                <a:gd name="T72" fmla="*/ 362 w 446"/>
                <a:gd name="T73" fmla="*/ 107 h 608"/>
                <a:gd name="T74" fmla="*/ 239 w 446"/>
                <a:gd name="T75" fmla="*/ 44 h 608"/>
                <a:gd name="T76" fmla="*/ 222 w 446"/>
                <a:gd name="T77" fmla="*/ 0 h 608"/>
                <a:gd name="T78" fmla="*/ 206 w 446"/>
                <a:gd name="T79" fmla="*/ 44 h 608"/>
                <a:gd name="T80" fmla="*/ 81 w 446"/>
                <a:gd name="T81" fmla="*/ 109 h 608"/>
                <a:gd name="T82" fmla="*/ 89 w 446"/>
                <a:gd name="T83" fmla="*/ 69 h 608"/>
                <a:gd name="T84" fmla="*/ 65 w 446"/>
                <a:gd name="T85" fmla="*/ 93 h 608"/>
                <a:gd name="T86" fmla="*/ 39 w 446"/>
                <a:gd name="T87" fmla="*/ 226 h 608"/>
                <a:gd name="T88" fmla="*/ 17 w 446"/>
                <a:gd name="T89" fmla="*/ 206 h 608"/>
                <a:gd name="T90" fmla="*/ 17 w 446"/>
                <a:gd name="T91" fmla="*/ 239 h 608"/>
                <a:gd name="T92" fmla="*/ 39 w 446"/>
                <a:gd name="T93" fmla="*/ 226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46" h="608">
                  <a:moveTo>
                    <a:pt x="223" y="93"/>
                  </a:moveTo>
                  <a:cubicBezTo>
                    <a:pt x="149" y="93"/>
                    <a:pt x="90" y="153"/>
                    <a:pt x="90" y="226"/>
                  </a:cubicBezTo>
                  <a:cubicBezTo>
                    <a:pt x="90" y="261"/>
                    <a:pt x="117" y="303"/>
                    <a:pt x="117" y="304"/>
                  </a:cubicBezTo>
                  <a:cubicBezTo>
                    <a:pt x="123" y="313"/>
                    <a:pt x="132" y="327"/>
                    <a:pt x="137" y="337"/>
                  </a:cubicBezTo>
                  <a:lnTo>
                    <a:pt x="165" y="393"/>
                  </a:lnTo>
                  <a:cubicBezTo>
                    <a:pt x="171" y="403"/>
                    <a:pt x="175" y="417"/>
                    <a:pt x="175" y="425"/>
                  </a:cubicBezTo>
                  <a:cubicBezTo>
                    <a:pt x="175" y="426"/>
                    <a:pt x="178" y="428"/>
                    <a:pt x="184" y="428"/>
                  </a:cubicBezTo>
                  <a:lnTo>
                    <a:pt x="261" y="428"/>
                  </a:lnTo>
                  <a:cubicBezTo>
                    <a:pt x="267" y="428"/>
                    <a:pt x="270" y="426"/>
                    <a:pt x="271" y="425"/>
                  </a:cubicBezTo>
                  <a:cubicBezTo>
                    <a:pt x="270" y="417"/>
                    <a:pt x="275" y="403"/>
                    <a:pt x="280" y="393"/>
                  </a:cubicBezTo>
                  <a:lnTo>
                    <a:pt x="309" y="337"/>
                  </a:lnTo>
                  <a:cubicBezTo>
                    <a:pt x="313" y="327"/>
                    <a:pt x="322" y="313"/>
                    <a:pt x="328" y="304"/>
                  </a:cubicBezTo>
                  <a:cubicBezTo>
                    <a:pt x="337" y="289"/>
                    <a:pt x="356" y="254"/>
                    <a:pt x="356" y="226"/>
                  </a:cubicBezTo>
                  <a:cubicBezTo>
                    <a:pt x="356" y="153"/>
                    <a:pt x="296" y="93"/>
                    <a:pt x="223" y="93"/>
                  </a:cubicBezTo>
                  <a:close/>
                  <a:moveTo>
                    <a:pt x="261" y="456"/>
                  </a:moveTo>
                  <a:lnTo>
                    <a:pt x="184" y="456"/>
                  </a:lnTo>
                  <a:cubicBezTo>
                    <a:pt x="163" y="456"/>
                    <a:pt x="147" y="442"/>
                    <a:pt x="147" y="425"/>
                  </a:cubicBezTo>
                  <a:cubicBezTo>
                    <a:pt x="147" y="423"/>
                    <a:pt x="145" y="414"/>
                    <a:pt x="141" y="405"/>
                  </a:cubicBezTo>
                  <a:lnTo>
                    <a:pt x="112" y="349"/>
                  </a:lnTo>
                  <a:cubicBezTo>
                    <a:pt x="107" y="341"/>
                    <a:pt x="99" y="327"/>
                    <a:pt x="94" y="319"/>
                  </a:cubicBezTo>
                  <a:cubicBezTo>
                    <a:pt x="91" y="314"/>
                    <a:pt x="62" y="268"/>
                    <a:pt x="62" y="226"/>
                  </a:cubicBezTo>
                  <a:cubicBezTo>
                    <a:pt x="62" y="137"/>
                    <a:pt x="134" y="65"/>
                    <a:pt x="223" y="65"/>
                  </a:cubicBezTo>
                  <a:cubicBezTo>
                    <a:pt x="311" y="65"/>
                    <a:pt x="383" y="137"/>
                    <a:pt x="383" y="226"/>
                  </a:cubicBezTo>
                  <a:cubicBezTo>
                    <a:pt x="383" y="268"/>
                    <a:pt x="354" y="314"/>
                    <a:pt x="351" y="319"/>
                  </a:cubicBezTo>
                  <a:cubicBezTo>
                    <a:pt x="346" y="327"/>
                    <a:pt x="338" y="341"/>
                    <a:pt x="333" y="349"/>
                  </a:cubicBezTo>
                  <a:lnTo>
                    <a:pt x="305" y="405"/>
                  </a:lnTo>
                  <a:cubicBezTo>
                    <a:pt x="301" y="414"/>
                    <a:pt x="298" y="423"/>
                    <a:pt x="298" y="425"/>
                  </a:cubicBezTo>
                  <a:cubicBezTo>
                    <a:pt x="298" y="442"/>
                    <a:pt x="282" y="456"/>
                    <a:pt x="261" y="456"/>
                  </a:cubicBezTo>
                  <a:close/>
                  <a:moveTo>
                    <a:pt x="180" y="524"/>
                  </a:moveTo>
                  <a:cubicBezTo>
                    <a:pt x="169" y="524"/>
                    <a:pt x="159" y="534"/>
                    <a:pt x="159" y="545"/>
                  </a:cubicBezTo>
                  <a:cubicBezTo>
                    <a:pt x="159" y="556"/>
                    <a:pt x="169" y="566"/>
                    <a:pt x="180" y="566"/>
                  </a:cubicBezTo>
                  <a:lnTo>
                    <a:pt x="267" y="566"/>
                  </a:lnTo>
                  <a:cubicBezTo>
                    <a:pt x="279" y="566"/>
                    <a:pt x="289" y="556"/>
                    <a:pt x="289" y="545"/>
                  </a:cubicBezTo>
                  <a:cubicBezTo>
                    <a:pt x="289" y="534"/>
                    <a:pt x="279" y="524"/>
                    <a:pt x="267" y="524"/>
                  </a:cubicBezTo>
                  <a:lnTo>
                    <a:pt x="180" y="524"/>
                  </a:lnTo>
                  <a:close/>
                  <a:moveTo>
                    <a:pt x="172" y="558"/>
                  </a:moveTo>
                  <a:cubicBezTo>
                    <a:pt x="173" y="586"/>
                    <a:pt x="196" y="608"/>
                    <a:pt x="224" y="608"/>
                  </a:cubicBezTo>
                  <a:cubicBezTo>
                    <a:pt x="252" y="608"/>
                    <a:pt x="275" y="586"/>
                    <a:pt x="276" y="558"/>
                  </a:cubicBezTo>
                  <a:lnTo>
                    <a:pt x="172" y="558"/>
                  </a:lnTo>
                  <a:close/>
                  <a:moveTo>
                    <a:pt x="289" y="545"/>
                  </a:moveTo>
                  <a:lnTo>
                    <a:pt x="159" y="545"/>
                  </a:lnTo>
                  <a:lnTo>
                    <a:pt x="159" y="480"/>
                  </a:lnTo>
                  <a:lnTo>
                    <a:pt x="289" y="480"/>
                  </a:lnTo>
                  <a:lnTo>
                    <a:pt x="289" y="545"/>
                  </a:lnTo>
                  <a:close/>
                  <a:moveTo>
                    <a:pt x="309" y="233"/>
                  </a:moveTo>
                  <a:cubicBezTo>
                    <a:pt x="309" y="245"/>
                    <a:pt x="299" y="254"/>
                    <a:pt x="287" y="254"/>
                  </a:cubicBezTo>
                  <a:lnTo>
                    <a:pt x="244" y="254"/>
                  </a:lnTo>
                  <a:lnTo>
                    <a:pt x="244" y="298"/>
                  </a:lnTo>
                  <a:cubicBezTo>
                    <a:pt x="244" y="309"/>
                    <a:pt x="234" y="319"/>
                    <a:pt x="223" y="319"/>
                  </a:cubicBezTo>
                  <a:cubicBezTo>
                    <a:pt x="211" y="319"/>
                    <a:pt x="202" y="309"/>
                    <a:pt x="202" y="298"/>
                  </a:cubicBezTo>
                  <a:lnTo>
                    <a:pt x="202" y="254"/>
                  </a:lnTo>
                  <a:lnTo>
                    <a:pt x="158" y="254"/>
                  </a:lnTo>
                  <a:cubicBezTo>
                    <a:pt x="146" y="254"/>
                    <a:pt x="137" y="245"/>
                    <a:pt x="137" y="233"/>
                  </a:cubicBezTo>
                  <a:cubicBezTo>
                    <a:pt x="137" y="221"/>
                    <a:pt x="146" y="212"/>
                    <a:pt x="158" y="212"/>
                  </a:cubicBezTo>
                  <a:lnTo>
                    <a:pt x="202" y="212"/>
                  </a:lnTo>
                  <a:lnTo>
                    <a:pt x="202" y="168"/>
                  </a:lnTo>
                  <a:cubicBezTo>
                    <a:pt x="202" y="157"/>
                    <a:pt x="211" y="147"/>
                    <a:pt x="223" y="147"/>
                  </a:cubicBezTo>
                  <a:cubicBezTo>
                    <a:pt x="234" y="147"/>
                    <a:pt x="244" y="157"/>
                    <a:pt x="244" y="168"/>
                  </a:cubicBezTo>
                  <a:lnTo>
                    <a:pt x="244" y="212"/>
                  </a:lnTo>
                  <a:lnTo>
                    <a:pt x="287" y="212"/>
                  </a:lnTo>
                  <a:cubicBezTo>
                    <a:pt x="299" y="212"/>
                    <a:pt x="309" y="221"/>
                    <a:pt x="309" y="233"/>
                  </a:cubicBezTo>
                  <a:close/>
                  <a:moveTo>
                    <a:pt x="428" y="206"/>
                  </a:moveTo>
                  <a:lnTo>
                    <a:pt x="404" y="206"/>
                  </a:lnTo>
                  <a:cubicBezTo>
                    <a:pt x="405" y="212"/>
                    <a:pt x="405" y="219"/>
                    <a:pt x="405" y="226"/>
                  </a:cubicBezTo>
                  <a:cubicBezTo>
                    <a:pt x="405" y="230"/>
                    <a:pt x="405" y="235"/>
                    <a:pt x="405" y="239"/>
                  </a:cubicBezTo>
                  <a:lnTo>
                    <a:pt x="428" y="239"/>
                  </a:lnTo>
                  <a:cubicBezTo>
                    <a:pt x="438" y="239"/>
                    <a:pt x="446" y="232"/>
                    <a:pt x="446" y="222"/>
                  </a:cubicBezTo>
                  <a:cubicBezTo>
                    <a:pt x="446" y="213"/>
                    <a:pt x="438" y="206"/>
                    <a:pt x="428" y="206"/>
                  </a:cubicBezTo>
                  <a:close/>
                  <a:moveTo>
                    <a:pt x="362" y="107"/>
                  </a:moveTo>
                  <a:lnTo>
                    <a:pt x="379" y="90"/>
                  </a:lnTo>
                  <a:cubicBezTo>
                    <a:pt x="386" y="83"/>
                    <a:pt x="386" y="72"/>
                    <a:pt x="380" y="66"/>
                  </a:cubicBezTo>
                  <a:cubicBezTo>
                    <a:pt x="373" y="60"/>
                    <a:pt x="362" y="60"/>
                    <a:pt x="356" y="67"/>
                  </a:cubicBezTo>
                  <a:lnTo>
                    <a:pt x="338" y="84"/>
                  </a:lnTo>
                  <a:cubicBezTo>
                    <a:pt x="347" y="91"/>
                    <a:pt x="355" y="99"/>
                    <a:pt x="362" y="107"/>
                  </a:cubicBezTo>
                  <a:close/>
                  <a:moveTo>
                    <a:pt x="222" y="43"/>
                  </a:moveTo>
                  <a:cubicBezTo>
                    <a:pt x="228" y="43"/>
                    <a:pt x="233" y="43"/>
                    <a:pt x="239" y="44"/>
                  </a:cubicBezTo>
                  <a:lnTo>
                    <a:pt x="239" y="18"/>
                  </a:lnTo>
                  <a:cubicBezTo>
                    <a:pt x="239" y="8"/>
                    <a:pt x="231" y="0"/>
                    <a:pt x="222" y="0"/>
                  </a:cubicBezTo>
                  <a:cubicBezTo>
                    <a:pt x="213" y="0"/>
                    <a:pt x="206" y="8"/>
                    <a:pt x="206" y="18"/>
                  </a:cubicBezTo>
                  <a:lnTo>
                    <a:pt x="206" y="44"/>
                  </a:lnTo>
                  <a:cubicBezTo>
                    <a:pt x="211" y="43"/>
                    <a:pt x="217" y="43"/>
                    <a:pt x="222" y="43"/>
                  </a:cubicBezTo>
                  <a:close/>
                  <a:moveTo>
                    <a:pt x="81" y="109"/>
                  </a:moveTo>
                  <a:cubicBezTo>
                    <a:pt x="89" y="101"/>
                    <a:pt x="96" y="93"/>
                    <a:pt x="105" y="86"/>
                  </a:cubicBezTo>
                  <a:lnTo>
                    <a:pt x="89" y="69"/>
                  </a:lnTo>
                  <a:cubicBezTo>
                    <a:pt x="82" y="63"/>
                    <a:pt x="71" y="62"/>
                    <a:pt x="65" y="69"/>
                  </a:cubicBezTo>
                  <a:cubicBezTo>
                    <a:pt x="58" y="75"/>
                    <a:pt x="58" y="86"/>
                    <a:pt x="65" y="93"/>
                  </a:cubicBezTo>
                  <a:lnTo>
                    <a:pt x="81" y="109"/>
                  </a:lnTo>
                  <a:close/>
                  <a:moveTo>
                    <a:pt x="39" y="226"/>
                  </a:moveTo>
                  <a:cubicBezTo>
                    <a:pt x="39" y="219"/>
                    <a:pt x="40" y="212"/>
                    <a:pt x="41" y="206"/>
                  </a:cubicBezTo>
                  <a:lnTo>
                    <a:pt x="17" y="206"/>
                  </a:lnTo>
                  <a:cubicBezTo>
                    <a:pt x="7" y="206"/>
                    <a:pt x="0" y="213"/>
                    <a:pt x="0" y="222"/>
                  </a:cubicBezTo>
                  <a:cubicBezTo>
                    <a:pt x="0" y="232"/>
                    <a:pt x="7" y="239"/>
                    <a:pt x="17" y="239"/>
                  </a:cubicBezTo>
                  <a:lnTo>
                    <a:pt x="40" y="239"/>
                  </a:lnTo>
                  <a:cubicBezTo>
                    <a:pt x="40" y="235"/>
                    <a:pt x="39" y="230"/>
                    <a:pt x="39" y="2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1216856" y="4148088"/>
              <a:ext cx="630945" cy="492752"/>
            </a:xfrm>
            <a:custGeom>
              <a:avLst/>
              <a:gdLst>
                <a:gd name="T0" fmla="*/ 451 w 771"/>
                <a:gd name="T1" fmla="*/ 411 h 602"/>
                <a:gd name="T2" fmla="*/ 457 w 771"/>
                <a:gd name="T3" fmla="*/ 396 h 602"/>
                <a:gd name="T4" fmla="*/ 459 w 771"/>
                <a:gd name="T5" fmla="*/ 388 h 602"/>
                <a:gd name="T6" fmla="*/ 463 w 771"/>
                <a:gd name="T7" fmla="*/ 372 h 602"/>
                <a:gd name="T8" fmla="*/ 464 w 771"/>
                <a:gd name="T9" fmla="*/ 365 h 602"/>
                <a:gd name="T10" fmla="*/ 466 w 771"/>
                <a:gd name="T11" fmla="*/ 341 h 602"/>
                <a:gd name="T12" fmla="*/ 233 w 771"/>
                <a:gd name="T13" fmla="*/ 139 h 602"/>
                <a:gd name="T14" fmla="*/ 201 w 771"/>
                <a:gd name="T15" fmla="*/ 141 h 602"/>
                <a:gd name="T16" fmla="*/ 201 w 771"/>
                <a:gd name="T17" fmla="*/ 141 h 602"/>
                <a:gd name="T18" fmla="*/ 0 w 771"/>
                <a:gd name="T19" fmla="*/ 341 h 602"/>
                <a:gd name="T20" fmla="*/ 61 w 771"/>
                <a:gd name="T21" fmla="*/ 477 h 602"/>
                <a:gd name="T22" fmla="*/ 37 w 771"/>
                <a:gd name="T23" fmla="*/ 602 h 602"/>
                <a:gd name="T24" fmla="*/ 129 w 771"/>
                <a:gd name="T25" fmla="*/ 522 h 602"/>
                <a:gd name="T26" fmla="*/ 233 w 771"/>
                <a:gd name="T27" fmla="*/ 544 h 602"/>
                <a:gd name="T28" fmla="*/ 363 w 771"/>
                <a:gd name="T29" fmla="*/ 509 h 602"/>
                <a:gd name="T30" fmla="*/ 363 w 771"/>
                <a:gd name="T31" fmla="*/ 509 h 602"/>
                <a:gd name="T32" fmla="*/ 383 w 771"/>
                <a:gd name="T33" fmla="*/ 496 h 602"/>
                <a:gd name="T34" fmla="*/ 389 w 771"/>
                <a:gd name="T35" fmla="*/ 491 h 602"/>
                <a:gd name="T36" fmla="*/ 402 w 771"/>
                <a:gd name="T37" fmla="*/ 480 h 602"/>
                <a:gd name="T38" fmla="*/ 408 w 771"/>
                <a:gd name="T39" fmla="*/ 474 h 602"/>
                <a:gd name="T40" fmla="*/ 419 w 771"/>
                <a:gd name="T41" fmla="*/ 462 h 602"/>
                <a:gd name="T42" fmla="*/ 424 w 771"/>
                <a:gd name="T43" fmla="*/ 457 h 602"/>
                <a:gd name="T44" fmla="*/ 448 w 771"/>
                <a:gd name="T45" fmla="*/ 417 h 602"/>
                <a:gd name="T46" fmla="*/ 451 w 771"/>
                <a:gd name="T47" fmla="*/ 411 h 602"/>
                <a:gd name="T48" fmla="*/ 771 w 771"/>
                <a:gd name="T49" fmla="*/ 263 h 602"/>
                <a:gd name="T50" fmla="*/ 771 w 771"/>
                <a:gd name="T51" fmla="*/ 263 h 602"/>
                <a:gd name="T52" fmla="*/ 469 w 771"/>
                <a:gd name="T53" fmla="*/ 0 h 602"/>
                <a:gd name="T54" fmla="*/ 243 w 771"/>
                <a:gd name="T55" fmla="*/ 89 h 602"/>
                <a:gd name="T56" fmla="*/ 508 w 771"/>
                <a:gd name="T57" fmla="*/ 341 h 602"/>
                <a:gd name="T58" fmla="*/ 424 w 771"/>
                <a:gd name="T59" fmla="*/ 523 h 602"/>
                <a:gd name="T60" fmla="*/ 469 w 771"/>
                <a:gd name="T61" fmla="*/ 526 h 602"/>
                <a:gd name="T62" fmla="*/ 603 w 771"/>
                <a:gd name="T63" fmla="*/ 498 h 602"/>
                <a:gd name="T64" fmla="*/ 722 w 771"/>
                <a:gd name="T65" fmla="*/ 602 h 602"/>
                <a:gd name="T66" fmla="*/ 692 w 771"/>
                <a:gd name="T67" fmla="*/ 440 h 602"/>
                <a:gd name="T68" fmla="*/ 771 w 771"/>
                <a:gd name="T69" fmla="*/ 26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71" h="602">
                  <a:moveTo>
                    <a:pt x="451" y="411"/>
                  </a:moveTo>
                  <a:cubicBezTo>
                    <a:pt x="453" y="406"/>
                    <a:pt x="455" y="401"/>
                    <a:pt x="457" y="396"/>
                  </a:cubicBezTo>
                  <a:cubicBezTo>
                    <a:pt x="458" y="393"/>
                    <a:pt x="458" y="391"/>
                    <a:pt x="459" y="388"/>
                  </a:cubicBezTo>
                  <a:cubicBezTo>
                    <a:pt x="460" y="383"/>
                    <a:pt x="462" y="377"/>
                    <a:pt x="463" y="372"/>
                  </a:cubicBezTo>
                  <a:cubicBezTo>
                    <a:pt x="463" y="370"/>
                    <a:pt x="464" y="367"/>
                    <a:pt x="464" y="365"/>
                  </a:cubicBezTo>
                  <a:cubicBezTo>
                    <a:pt x="465" y="357"/>
                    <a:pt x="466" y="349"/>
                    <a:pt x="466" y="341"/>
                  </a:cubicBezTo>
                  <a:cubicBezTo>
                    <a:pt x="466" y="230"/>
                    <a:pt x="361" y="139"/>
                    <a:pt x="233" y="139"/>
                  </a:cubicBezTo>
                  <a:cubicBezTo>
                    <a:pt x="222" y="139"/>
                    <a:pt x="212" y="140"/>
                    <a:pt x="201" y="141"/>
                  </a:cubicBezTo>
                  <a:lnTo>
                    <a:pt x="201" y="141"/>
                  </a:lnTo>
                  <a:cubicBezTo>
                    <a:pt x="88" y="154"/>
                    <a:pt x="0" y="239"/>
                    <a:pt x="0" y="341"/>
                  </a:cubicBezTo>
                  <a:cubicBezTo>
                    <a:pt x="0" y="394"/>
                    <a:pt x="23" y="441"/>
                    <a:pt x="61" y="477"/>
                  </a:cubicBezTo>
                  <a:lnTo>
                    <a:pt x="37" y="602"/>
                  </a:lnTo>
                  <a:lnTo>
                    <a:pt x="129" y="522"/>
                  </a:lnTo>
                  <a:cubicBezTo>
                    <a:pt x="161" y="536"/>
                    <a:pt x="196" y="544"/>
                    <a:pt x="233" y="544"/>
                  </a:cubicBezTo>
                  <a:cubicBezTo>
                    <a:pt x="281" y="544"/>
                    <a:pt x="325" y="531"/>
                    <a:pt x="363" y="509"/>
                  </a:cubicBezTo>
                  <a:cubicBezTo>
                    <a:pt x="363" y="509"/>
                    <a:pt x="363" y="509"/>
                    <a:pt x="363" y="509"/>
                  </a:cubicBezTo>
                  <a:cubicBezTo>
                    <a:pt x="370" y="505"/>
                    <a:pt x="376" y="500"/>
                    <a:pt x="383" y="496"/>
                  </a:cubicBezTo>
                  <a:cubicBezTo>
                    <a:pt x="385" y="494"/>
                    <a:pt x="387" y="493"/>
                    <a:pt x="389" y="491"/>
                  </a:cubicBezTo>
                  <a:cubicBezTo>
                    <a:pt x="393" y="487"/>
                    <a:pt x="398" y="484"/>
                    <a:pt x="402" y="480"/>
                  </a:cubicBezTo>
                  <a:cubicBezTo>
                    <a:pt x="404" y="478"/>
                    <a:pt x="406" y="476"/>
                    <a:pt x="408" y="474"/>
                  </a:cubicBezTo>
                  <a:cubicBezTo>
                    <a:pt x="412" y="470"/>
                    <a:pt x="415" y="466"/>
                    <a:pt x="419" y="462"/>
                  </a:cubicBezTo>
                  <a:cubicBezTo>
                    <a:pt x="421" y="460"/>
                    <a:pt x="422" y="458"/>
                    <a:pt x="424" y="457"/>
                  </a:cubicBezTo>
                  <a:cubicBezTo>
                    <a:pt x="433" y="445"/>
                    <a:pt x="442" y="431"/>
                    <a:pt x="448" y="417"/>
                  </a:cubicBezTo>
                  <a:cubicBezTo>
                    <a:pt x="449" y="415"/>
                    <a:pt x="450" y="413"/>
                    <a:pt x="451" y="411"/>
                  </a:cubicBezTo>
                  <a:close/>
                  <a:moveTo>
                    <a:pt x="771" y="263"/>
                  </a:moveTo>
                  <a:lnTo>
                    <a:pt x="771" y="263"/>
                  </a:lnTo>
                  <a:cubicBezTo>
                    <a:pt x="771" y="118"/>
                    <a:pt x="635" y="0"/>
                    <a:pt x="469" y="0"/>
                  </a:cubicBezTo>
                  <a:cubicBezTo>
                    <a:pt x="379" y="0"/>
                    <a:pt x="299" y="35"/>
                    <a:pt x="243" y="89"/>
                  </a:cubicBezTo>
                  <a:cubicBezTo>
                    <a:pt x="390" y="94"/>
                    <a:pt x="508" y="205"/>
                    <a:pt x="508" y="341"/>
                  </a:cubicBezTo>
                  <a:cubicBezTo>
                    <a:pt x="508" y="413"/>
                    <a:pt x="476" y="477"/>
                    <a:pt x="424" y="523"/>
                  </a:cubicBezTo>
                  <a:cubicBezTo>
                    <a:pt x="439" y="525"/>
                    <a:pt x="453" y="526"/>
                    <a:pt x="469" y="526"/>
                  </a:cubicBezTo>
                  <a:cubicBezTo>
                    <a:pt x="517" y="526"/>
                    <a:pt x="563" y="516"/>
                    <a:pt x="603" y="498"/>
                  </a:cubicBezTo>
                  <a:lnTo>
                    <a:pt x="722" y="602"/>
                  </a:lnTo>
                  <a:lnTo>
                    <a:pt x="692" y="440"/>
                  </a:lnTo>
                  <a:cubicBezTo>
                    <a:pt x="741" y="393"/>
                    <a:pt x="771" y="331"/>
                    <a:pt x="771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5339881" y="2568945"/>
              <a:ext cx="626988" cy="492752"/>
            </a:xfrm>
            <a:custGeom>
              <a:avLst/>
              <a:gdLst>
                <a:gd name="T0" fmla="*/ 282 w 766"/>
                <a:gd name="T1" fmla="*/ 304 h 600"/>
                <a:gd name="T2" fmla="*/ 391 w 766"/>
                <a:gd name="T3" fmla="*/ 248 h 600"/>
                <a:gd name="T4" fmla="*/ 596 w 766"/>
                <a:gd name="T5" fmla="*/ 213 h 600"/>
                <a:gd name="T6" fmla="*/ 652 w 766"/>
                <a:gd name="T7" fmla="*/ 129 h 600"/>
                <a:gd name="T8" fmla="*/ 570 w 766"/>
                <a:gd name="T9" fmla="*/ 186 h 600"/>
                <a:gd name="T10" fmla="*/ 391 w 766"/>
                <a:gd name="T11" fmla="*/ 195 h 600"/>
                <a:gd name="T12" fmla="*/ 766 w 766"/>
                <a:gd name="T13" fmla="*/ 80 h 600"/>
                <a:gd name="T14" fmla="*/ 465 w 766"/>
                <a:gd name="T15" fmla="*/ 32 h 600"/>
                <a:gd name="T16" fmla="*/ 437 w 766"/>
                <a:gd name="T17" fmla="*/ 0 h 600"/>
                <a:gd name="T18" fmla="*/ 154 w 766"/>
                <a:gd name="T19" fmla="*/ 32 h 600"/>
                <a:gd name="T20" fmla="*/ 175 w 766"/>
                <a:gd name="T21" fmla="*/ 80 h 600"/>
                <a:gd name="T22" fmla="*/ 216 w 766"/>
                <a:gd name="T23" fmla="*/ 135 h 600"/>
                <a:gd name="T24" fmla="*/ 706 w 766"/>
                <a:gd name="T25" fmla="*/ 80 h 600"/>
                <a:gd name="T26" fmla="*/ 355 w 766"/>
                <a:gd name="T27" fmla="*/ 394 h 600"/>
                <a:gd name="T28" fmla="*/ 706 w 766"/>
                <a:gd name="T29" fmla="*/ 410 h 600"/>
                <a:gd name="T30" fmla="*/ 361 w 766"/>
                <a:gd name="T31" fmla="*/ 427 h 600"/>
                <a:gd name="T32" fmla="*/ 362 w 766"/>
                <a:gd name="T33" fmla="*/ 478 h 600"/>
                <a:gd name="T34" fmla="*/ 437 w 766"/>
                <a:gd name="T35" fmla="*/ 595 h 600"/>
                <a:gd name="T36" fmla="*/ 465 w 766"/>
                <a:gd name="T37" fmla="*/ 478 h 600"/>
                <a:gd name="T38" fmla="*/ 603 w 766"/>
                <a:gd name="T39" fmla="*/ 592 h 600"/>
                <a:gd name="T40" fmla="*/ 591 w 766"/>
                <a:gd name="T41" fmla="*/ 478 h 600"/>
                <a:gd name="T42" fmla="*/ 766 w 766"/>
                <a:gd name="T43" fmla="*/ 427 h 600"/>
                <a:gd name="T44" fmla="*/ 747 w 766"/>
                <a:gd name="T45" fmla="*/ 80 h 600"/>
                <a:gd name="T46" fmla="*/ 161 w 766"/>
                <a:gd name="T47" fmla="*/ 310 h 600"/>
                <a:gd name="T48" fmla="*/ 235 w 766"/>
                <a:gd name="T49" fmla="*/ 236 h 600"/>
                <a:gd name="T50" fmla="*/ 86 w 766"/>
                <a:gd name="T51" fmla="*/ 236 h 600"/>
                <a:gd name="T52" fmla="*/ 208 w 766"/>
                <a:gd name="T53" fmla="*/ 325 h 600"/>
                <a:gd name="T54" fmla="*/ 181 w 766"/>
                <a:gd name="T55" fmla="*/ 325 h 600"/>
                <a:gd name="T56" fmla="*/ 188 w 766"/>
                <a:gd name="T57" fmla="*/ 339 h 600"/>
                <a:gd name="T58" fmla="*/ 196 w 766"/>
                <a:gd name="T59" fmla="*/ 510 h 600"/>
                <a:gd name="T60" fmla="*/ 129 w 766"/>
                <a:gd name="T61" fmla="*/ 510 h 600"/>
                <a:gd name="T62" fmla="*/ 137 w 766"/>
                <a:gd name="T63" fmla="*/ 339 h 600"/>
                <a:gd name="T64" fmla="*/ 145 w 766"/>
                <a:gd name="T65" fmla="*/ 325 h 600"/>
                <a:gd name="T66" fmla="*/ 0 w 766"/>
                <a:gd name="T67" fmla="*/ 438 h 600"/>
                <a:gd name="T68" fmla="*/ 66 w 766"/>
                <a:gd name="T69" fmla="*/ 600 h 600"/>
                <a:gd name="T70" fmla="*/ 89 w 766"/>
                <a:gd name="T71" fmla="*/ 432 h 600"/>
                <a:gd name="T72" fmla="*/ 230 w 766"/>
                <a:gd name="T73" fmla="*/ 600 h 600"/>
                <a:gd name="T74" fmla="*/ 253 w 766"/>
                <a:gd name="T75" fmla="*/ 432 h 600"/>
                <a:gd name="T76" fmla="*/ 321 w 766"/>
                <a:gd name="T77" fmla="*/ 600 h 600"/>
                <a:gd name="T78" fmla="*/ 208 w 766"/>
                <a:gd name="T79" fmla="*/ 32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6" h="600">
                  <a:moveTo>
                    <a:pt x="391" y="195"/>
                  </a:moveTo>
                  <a:lnTo>
                    <a:pt x="282" y="304"/>
                  </a:lnTo>
                  <a:cubicBezTo>
                    <a:pt x="293" y="310"/>
                    <a:pt x="303" y="317"/>
                    <a:pt x="312" y="326"/>
                  </a:cubicBezTo>
                  <a:lnTo>
                    <a:pt x="391" y="248"/>
                  </a:lnTo>
                  <a:lnTo>
                    <a:pt x="476" y="333"/>
                  </a:lnTo>
                  <a:lnTo>
                    <a:pt x="596" y="213"/>
                  </a:lnTo>
                  <a:lnTo>
                    <a:pt x="614" y="259"/>
                  </a:lnTo>
                  <a:lnTo>
                    <a:pt x="652" y="129"/>
                  </a:lnTo>
                  <a:lnTo>
                    <a:pt x="522" y="167"/>
                  </a:lnTo>
                  <a:lnTo>
                    <a:pt x="570" y="186"/>
                  </a:lnTo>
                  <a:lnTo>
                    <a:pt x="476" y="280"/>
                  </a:lnTo>
                  <a:lnTo>
                    <a:pt x="391" y="195"/>
                  </a:lnTo>
                  <a:close/>
                  <a:moveTo>
                    <a:pt x="766" y="80"/>
                  </a:moveTo>
                  <a:lnTo>
                    <a:pt x="766" y="80"/>
                  </a:lnTo>
                  <a:lnTo>
                    <a:pt x="766" y="32"/>
                  </a:lnTo>
                  <a:lnTo>
                    <a:pt x="465" y="32"/>
                  </a:lnTo>
                  <a:lnTo>
                    <a:pt x="465" y="0"/>
                  </a:lnTo>
                  <a:lnTo>
                    <a:pt x="437" y="0"/>
                  </a:lnTo>
                  <a:lnTo>
                    <a:pt x="437" y="32"/>
                  </a:lnTo>
                  <a:lnTo>
                    <a:pt x="154" y="32"/>
                  </a:lnTo>
                  <a:lnTo>
                    <a:pt x="154" y="80"/>
                  </a:lnTo>
                  <a:lnTo>
                    <a:pt x="175" y="80"/>
                  </a:lnTo>
                  <a:lnTo>
                    <a:pt x="175" y="122"/>
                  </a:lnTo>
                  <a:cubicBezTo>
                    <a:pt x="190" y="124"/>
                    <a:pt x="203" y="128"/>
                    <a:pt x="216" y="135"/>
                  </a:cubicBezTo>
                  <a:lnTo>
                    <a:pt x="216" y="80"/>
                  </a:lnTo>
                  <a:lnTo>
                    <a:pt x="706" y="80"/>
                  </a:lnTo>
                  <a:lnTo>
                    <a:pt x="706" y="394"/>
                  </a:lnTo>
                  <a:lnTo>
                    <a:pt x="355" y="394"/>
                  </a:lnTo>
                  <a:cubicBezTo>
                    <a:pt x="356" y="399"/>
                    <a:pt x="358" y="404"/>
                    <a:pt x="359" y="410"/>
                  </a:cubicBezTo>
                  <a:lnTo>
                    <a:pt x="706" y="410"/>
                  </a:lnTo>
                  <a:lnTo>
                    <a:pt x="706" y="427"/>
                  </a:lnTo>
                  <a:lnTo>
                    <a:pt x="361" y="427"/>
                  </a:lnTo>
                  <a:cubicBezTo>
                    <a:pt x="361" y="430"/>
                    <a:pt x="362" y="434"/>
                    <a:pt x="362" y="438"/>
                  </a:cubicBezTo>
                  <a:lnTo>
                    <a:pt x="362" y="478"/>
                  </a:lnTo>
                  <a:lnTo>
                    <a:pt x="437" y="478"/>
                  </a:lnTo>
                  <a:lnTo>
                    <a:pt x="437" y="595"/>
                  </a:lnTo>
                  <a:lnTo>
                    <a:pt x="465" y="595"/>
                  </a:lnTo>
                  <a:lnTo>
                    <a:pt x="465" y="478"/>
                  </a:lnTo>
                  <a:lnTo>
                    <a:pt x="560" y="478"/>
                  </a:lnTo>
                  <a:lnTo>
                    <a:pt x="603" y="592"/>
                  </a:lnTo>
                  <a:lnTo>
                    <a:pt x="631" y="585"/>
                  </a:lnTo>
                  <a:lnTo>
                    <a:pt x="591" y="478"/>
                  </a:lnTo>
                  <a:lnTo>
                    <a:pt x="766" y="478"/>
                  </a:lnTo>
                  <a:lnTo>
                    <a:pt x="766" y="427"/>
                  </a:lnTo>
                  <a:lnTo>
                    <a:pt x="747" y="427"/>
                  </a:lnTo>
                  <a:lnTo>
                    <a:pt x="747" y="80"/>
                  </a:lnTo>
                  <a:lnTo>
                    <a:pt x="766" y="80"/>
                  </a:lnTo>
                  <a:close/>
                  <a:moveTo>
                    <a:pt x="161" y="310"/>
                  </a:moveTo>
                  <a:lnTo>
                    <a:pt x="161" y="310"/>
                  </a:lnTo>
                  <a:cubicBezTo>
                    <a:pt x="202" y="310"/>
                    <a:pt x="235" y="277"/>
                    <a:pt x="235" y="236"/>
                  </a:cubicBezTo>
                  <a:cubicBezTo>
                    <a:pt x="235" y="194"/>
                    <a:pt x="202" y="161"/>
                    <a:pt x="161" y="161"/>
                  </a:cubicBezTo>
                  <a:cubicBezTo>
                    <a:pt x="119" y="161"/>
                    <a:pt x="86" y="194"/>
                    <a:pt x="86" y="236"/>
                  </a:cubicBezTo>
                  <a:cubicBezTo>
                    <a:pt x="86" y="277"/>
                    <a:pt x="119" y="310"/>
                    <a:pt x="161" y="310"/>
                  </a:cubicBezTo>
                  <a:close/>
                  <a:moveTo>
                    <a:pt x="208" y="325"/>
                  </a:moveTo>
                  <a:lnTo>
                    <a:pt x="208" y="325"/>
                  </a:lnTo>
                  <a:lnTo>
                    <a:pt x="181" y="325"/>
                  </a:lnTo>
                  <a:lnTo>
                    <a:pt x="185" y="328"/>
                  </a:lnTo>
                  <a:cubicBezTo>
                    <a:pt x="188" y="331"/>
                    <a:pt x="190" y="336"/>
                    <a:pt x="188" y="339"/>
                  </a:cubicBezTo>
                  <a:lnTo>
                    <a:pt x="178" y="365"/>
                  </a:lnTo>
                  <a:lnTo>
                    <a:pt x="196" y="510"/>
                  </a:lnTo>
                  <a:lnTo>
                    <a:pt x="163" y="540"/>
                  </a:lnTo>
                  <a:lnTo>
                    <a:pt x="129" y="510"/>
                  </a:lnTo>
                  <a:lnTo>
                    <a:pt x="147" y="365"/>
                  </a:lnTo>
                  <a:lnTo>
                    <a:pt x="137" y="339"/>
                  </a:lnTo>
                  <a:cubicBezTo>
                    <a:pt x="135" y="336"/>
                    <a:pt x="137" y="331"/>
                    <a:pt x="140" y="328"/>
                  </a:cubicBezTo>
                  <a:lnTo>
                    <a:pt x="145" y="325"/>
                  </a:lnTo>
                  <a:lnTo>
                    <a:pt x="112" y="325"/>
                  </a:lnTo>
                  <a:cubicBezTo>
                    <a:pt x="50" y="325"/>
                    <a:pt x="0" y="376"/>
                    <a:pt x="0" y="438"/>
                  </a:cubicBezTo>
                  <a:lnTo>
                    <a:pt x="0" y="600"/>
                  </a:lnTo>
                  <a:lnTo>
                    <a:pt x="66" y="600"/>
                  </a:lnTo>
                  <a:lnTo>
                    <a:pt x="66" y="432"/>
                  </a:lnTo>
                  <a:lnTo>
                    <a:pt x="89" y="432"/>
                  </a:lnTo>
                  <a:lnTo>
                    <a:pt x="89" y="600"/>
                  </a:lnTo>
                  <a:lnTo>
                    <a:pt x="230" y="600"/>
                  </a:lnTo>
                  <a:lnTo>
                    <a:pt x="230" y="432"/>
                  </a:lnTo>
                  <a:lnTo>
                    <a:pt x="253" y="432"/>
                  </a:lnTo>
                  <a:lnTo>
                    <a:pt x="253" y="600"/>
                  </a:lnTo>
                  <a:lnTo>
                    <a:pt x="321" y="600"/>
                  </a:lnTo>
                  <a:lnTo>
                    <a:pt x="321" y="438"/>
                  </a:lnTo>
                  <a:cubicBezTo>
                    <a:pt x="321" y="376"/>
                    <a:pt x="271" y="325"/>
                    <a:pt x="208" y="3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3367064" y="2568945"/>
              <a:ext cx="395577" cy="494730"/>
            </a:xfrm>
            <a:custGeom>
              <a:avLst/>
              <a:gdLst>
                <a:gd name="T0" fmla="*/ 82 w 484"/>
                <a:gd name="T1" fmla="*/ 166 h 606"/>
                <a:gd name="T2" fmla="*/ 82 w 484"/>
                <a:gd name="T3" fmla="*/ 186 h 606"/>
                <a:gd name="T4" fmla="*/ 331 w 484"/>
                <a:gd name="T5" fmla="*/ 193 h 606"/>
                <a:gd name="T6" fmla="*/ 331 w 484"/>
                <a:gd name="T7" fmla="*/ 173 h 606"/>
                <a:gd name="T8" fmla="*/ 387 w 484"/>
                <a:gd name="T9" fmla="*/ 556 h 606"/>
                <a:gd name="T10" fmla="*/ 388 w 484"/>
                <a:gd name="T11" fmla="*/ 564 h 606"/>
                <a:gd name="T12" fmla="*/ 418 w 484"/>
                <a:gd name="T13" fmla="*/ 594 h 606"/>
                <a:gd name="T14" fmla="*/ 474 w 484"/>
                <a:gd name="T15" fmla="*/ 581 h 606"/>
                <a:gd name="T16" fmla="*/ 474 w 484"/>
                <a:gd name="T17" fmla="*/ 531 h 606"/>
                <a:gd name="T18" fmla="*/ 444 w 484"/>
                <a:gd name="T19" fmla="*/ 501 h 606"/>
                <a:gd name="T20" fmla="*/ 418 w 484"/>
                <a:gd name="T21" fmla="*/ 519 h 606"/>
                <a:gd name="T22" fmla="*/ 384 w 484"/>
                <a:gd name="T23" fmla="*/ 553 h 606"/>
                <a:gd name="T24" fmla="*/ 218 w 484"/>
                <a:gd name="T25" fmla="*/ 354 h 606"/>
                <a:gd name="T26" fmla="*/ 229 w 484"/>
                <a:gd name="T27" fmla="*/ 336 h 606"/>
                <a:gd name="T28" fmla="*/ 207 w 484"/>
                <a:gd name="T29" fmla="*/ 320 h 606"/>
                <a:gd name="T30" fmla="*/ 207 w 484"/>
                <a:gd name="T31" fmla="*/ 327 h 606"/>
                <a:gd name="T32" fmla="*/ 246 w 484"/>
                <a:gd name="T33" fmla="*/ 422 h 606"/>
                <a:gd name="T34" fmla="*/ 297 w 484"/>
                <a:gd name="T35" fmla="*/ 364 h 606"/>
                <a:gd name="T36" fmla="*/ 296 w 484"/>
                <a:gd name="T37" fmla="*/ 357 h 606"/>
                <a:gd name="T38" fmla="*/ 224 w 484"/>
                <a:gd name="T39" fmla="*/ 362 h 606"/>
                <a:gd name="T40" fmla="*/ 224 w 484"/>
                <a:gd name="T41" fmla="*/ 368 h 606"/>
                <a:gd name="T42" fmla="*/ 246 w 484"/>
                <a:gd name="T43" fmla="*/ 422 h 606"/>
                <a:gd name="T44" fmla="*/ 429 w 484"/>
                <a:gd name="T45" fmla="*/ 493 h 606"/>
                <a:gd name="T46" fmla="*/ 429 w 484"/>
                <a:gd name="T47" fmla="*/ 487 h 606"/>
                <a:gd name="T48" fmla="*/ 394 w 484"/>
                <a:gd name="T49" fmla="*/ 451 h 606"/>
                <a:gd name="T50" fmla="*/ 256 w 484"/>
                <a:gd name="T51" fmla="*/ 425 h 606"/>
                <a:gd name="T52" fmla="*/ 256 w 484"/>
                <a:gd name="T53" fmla="*/ 432 h 606"/>
                <a:gd name="T54" fmla="*/ 354 w 484"/>
                <a:gd name="T55" fmla="*/ 530 h 606"/>
                <a:gd name="T56" fmla="*/ 395 w 484"/>
                <a:gd name="T57" fmla="*/ 528 h 606"/>
                <a:gd name="T58" fmla="*/ 20 w 484"/>
                <a:gd name="T59" fmla="*/ 150 h 606"/>
                <a:gd name="T60" fmla="*/ 89 w 484"/>
                <a:gd name="T61" fmla="*/ 152 h 606"/>
                <a:gd name="T62" fmla="*/ 141 w 484"/>
                <a:gd name="T63" fmla="*/ 100 h 606"/>
                <a:gd name="T64" fmla="*/ 141 w 484"/>
                <a:gd name="T65" fmla="*/ 93 h 606"/>
                <a:gd name="T66" fmla="*/ 383 w 484"/>
                <a:gd name="T67" fmla="*/ 28 h 606"/>
                <a:gd name="T68" fmla="*/ 394 w 484"/>
                <a:gd name="T69" fmla="*/ 422 h 606"/>
                <a:gd name="T70" fmla="*/ 414 w 484"/>
                <a:gd name="T71" fmla="*/ 449 h 606"/>
                <a:gd name="T72" fmla="*/ 414 w 484"/>
                <a:gd name="T73" fmla="*/ 39 h 606"/>
                <a:gd name="T74" fmla="*/ 383 w 484"/>
                <a:gd name="T75" fmla="*/ 0 h 606"/>
                <a:gd name="T76" fmla="*/ 121 w 484"/>
                <a:gd name="T77" fmla="*/ 2 h 606"/>
                <a:gd name="T78" fmla="*/ 0 w 484"/>
                <a:gd name="T79" fmla="*/ 123 h 606"/>
                <a:gd name="T80" fmla="*/ 0 w 484"/>
                <a:gd name="T81" fmla="*/ 492 h 606"/>
                <a:gd name="T82" fmla="*/ 31 w 484"/>
                <a:gd name="T83" fmla="*/ 530 h 606"/>
                <a:gd name="T84" fmla="*/ 319 w 484"/>
                <a:gd name="T85" fmla="*/ 524 h 606"/>
                <a:gd name="T86" fmla="*/ 305 w 484"/>
                <a:gd name="T87" fmla="*/ 503 h 606"/>
                <a:gd name="T88" fmla="*/ 20 w 484"/>
                <a:gd name="T89" fmla="*/ 492 h 606"/>
                <a:gd name="T90" fmla="*/ 20 w 484"/>
                <a:gd name="T91" fmla="*/ 150 h 606"/>
                <a:gd name="T92" fmla="*/ 156 w 484"/>
                <a:gd name="T93" fmla="*/ 322 h 606"/>
                <a:gd name="T94" fmla="*/ 156 w 484"/>
                <a:gd name="T95" fmla="*/ 301 h 606"/>
                <a:gd name="T96" fmla="*/ 82 w 484"/>
                <a:gd name="T97" fmla="*/ 294 h 606"/>
                <a:gd name="T98" fmla="*/ 82 w 484"/>
                <a:gd name="T99" fmla="*/ 315 h 606"/>
                <a:gd name="T100" fmla="*/ 82 w 484"/>
                <a:gd name="T101" fmla="*/ 272 h 606"/>
                <a:gd name="T102" fmla="*/ 331 w 484"/>
                <a:gd name="T103" fmla="*/ 279 h 606"/>
                <a:gd name="T104" fmla="*/ 331 w 484"/>
                <a:gd name="T105" fmla="*/ 258 h 606"/>
                <a:gd name="T106" fmla="*/ 82 w 484"/>
                <a:gd name="T107" fmla="*/ 252 h 606"/>
                <a:gd name="T108" fmla="*/ 82 w 484"/>
                <a:gd name="T109" fmla="*/ 272 h 606"/>
                <a:gd name="T110" fmla="*/ 82 w 484"/>
                <a:gd name="T111" fmla="*/ 236 h 606"/>
                <a:gd name="T112" fmla="*/ 331 w 484"/>
                <a:gd name="T113" fmla="*/ 229 h 606"/>
                <a:gd name="T114" fmla="*/ 331 w 484"/>
                <a:gd name="T115" fmla="*/ 209 h 606"/>
                <a:gd name="T116" fmla="*/ 82 w 484"/>
                <a:gd name="T117" fmla="*/ 21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4" h="606">
                  <a:moveTo>
                    <a:pt x="331" y="166"/>
                  </a:moveTo>
                  <a:lnTo>
                    <a:pt x="82" y="166"/>
                  </a:lnTo>
                  <a:lnTo>
                    <a:pt x="82" y="173"/>
                  </a:lnTo>
                  <a:lnTo>
                    <a:pt x="82" y="186"/>
                  </a:lnTo>
                  <a:lnTo>
                    <a:pt x="82" y="193"/>
                  </a:lnTo>
                  <a:lnTo>
                    <a:pt x="331" y="193"/>
                  </a:lnTo>
                  <a:lnTo>
                    <a:pt x="331" y="186"/>
                  </a:lnTo>
                  <a:lnTo>
                    <a:pt x="331" y="173"/>
                  </a:lnTo>
                  <a:lnTo>
                    <a:pt x="331" y="166"/>
                  </a:lnTo>
                  <a:close/>
                  <a:moveTo>
                    <a:pt x="387" y="556"/>
                  </a:moveTo>
                  <a:lnTo>
                    <a:pt x="384" y="560"/>
                  </a:lnTo>
                  <a:lnTo>
                    <a:pt x="388" y="564"/>
                  </a:lnTo>
                  <a:lnTo>
                    <a:pt x="408" y="583"/>
                  </a:lnTo>
                  <a:lnTo>
                    <a:pt x="418" y="594"/>
                  </a:lnTo>
                  <a:cubicBezTo>
                    <a:pt x="430" y="606"/>
                    <a:pt x="450" y="606"/>
                    <a:pt x="462" y="594"/>
                  </a:cubicBezTo>
                  <a:lnTo>
                    <a:pt x="474" y="581"/>
                  </a:lnTo>
                  <a:cubicBezTo>
                    <a:pt x="481" y="575"/>
                    <a:pt x="484" y="565"/>
                    <a:pt x="483" y="556"/>
                  </a:cubicBezTo>
                  <a:cubicBezTo>
                    <a:pt x="484" y="548"/>
                    <a:pt x="481" y="538"/>
                    <a:pt x="474" y="531"/>
                  </a:cubicBezTo>
                  <a:lnTo>
                    <a:pt x="462" y="519"/>
                  </a:lnTo>
                  <a:lnTo>
                    <a:pt x="444" y="501"/>
                  </a:lnTo>
                  <a:lnTo>
                    <a:pt x="440" y="497"/>
                  </a:lnTo>
                  <a:lnTo>
                    <a:pt x="418" y="519"/>
                  </a:lnTo>
                  <a:lnTo>
                    <a:pt x="412" y="525"/>
                  </a:lnTo>
                  <a:lnTo>
                    <a:pt x="384" y="553"/>
                  </a:lnTo>
                  <a:lnTo>
                    <a:pt x="387" y="556"/>
                  </a:lnTo>
                  <a:close/>
                  <a:moveTo>
                    <a:pt x="218" y="354"/>
                  </a:moveTo>
                  <a:lnTo>
                    <a:pt x="234" y="338"/>
                  </a:lnTo>
                  <a:lnTo>
                    <a:pt x="229" y="336"/>
                  </a:lnTo>
                  <a:lnTo>
                    <a:pt x="234" y="331"/>
                  </a:lnTo>
                  <a:lnTo>
                    <a:pt x="207" y="320"/>
                  </a:lnTo>
                  <a:lnTo>
                    <a:pt x="211" y="328"/>
                  </a:lnTo>
                  <a:lnTo>
                    <a:pt x="207" y="327"/>
                  </a:lnTo>
                  <a:lnTo>
                    <a:pt x="218" y="354"/>
                  </a:lnTo>
                  <a:close/>
                  <a:moveTo>
                    <a:pt x="246" y="422"/>
                  </a:moveTo>
                  <a:lnTo>
                    <a:pt x="302" y="366"/>
                  </a:lnTo>
                  <a:lnTo>
                    <a:pt x="297" y="364"/>
                  </a:lnTo>
                  <a:lnTo>
                    <a:pt x="302" y="359"/>
                  </a:lnTo>
                  <a:lnTo>
                    <a:pt x="296" y="357"/>
                  </a:lnTo>
                  <a:lnTo>
                    <a:pt x="249" y="337"/>
                  </a:lnTo>
                  <a:lnTo>
                    <a:pt x="224" y="362"/>
                  </a:lnTo>
                  <a:lnTo>
                    <a:pt x="226" y="367"/>
                  </a:lnTo>
                  <a:lnTo>
                    <a:pt x="224" y="368"/>
                  </a:lnTo>
                  <a:lnTo>
                    <a:pt x="243" y="416"/>
                  </a:lnTo>
                  <a:lnTo>
                    <a:pt x="246" y="422"/>
                  </a:lnTo>
                  <a:close/>
                  <a:moveTo>
                    <a:pt x="412" y="511"/>
                  </a:moveTo>
                  <a:lnTo>
                    <a:pt x="429" y="493"/>
                  </a:lnTo>
                  <a:lnTo>
                    <a:pt x="426" y="490"/>
                  </a:lnTo>
                  <a:lnTo>
                    <a:pt x="429" y="487"/>
                  </a:lnTo>
                  <a:lnTo>
                    <a:pt x="414" y="472"/>
                  </a:lnTo>
                  <a:lnTo>
                    <a:pt x="394" y="451"/>
                  </a:lnTo>
                  <a:lnTo>
                    <a:pt x="312" y="369"/>
                  </a:lnTo>
                  <a:lnTo>
                    <a:pt x="256" y="425"/>
                  </a:lnTo>
                  <a:lnTo>
                    <a:pt x="260" y="429"/>
                  </a:lnTo>
                  <a:lnTo>
                    <a:pt x="256" y="432"/>
                  </a:lnTo>
                  <a:lnTo>
                    <a:pt x="334" y="510"/>
                  </a:lnTo>
                  <a:lnTo>
                    <a:pt x="354" y="530"/>
                  </a:lnTo>
                  <a:lnTo>
                    <a:pt x="374" y="549"/>
                  </a:lnTo>
                  <a:lnTo>
                    <a:pt x="395" y="528"/>
                  </a:lnTo>
                  <a:lnTo>
                    <a:pt x="412" y="511"/>
                  </a:lnTo>
                  <a:close/>
                  <a:moveTo>
                    <a:pt x="20" y="150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cubicBezTo>
                    <a:pt x="118" y="152"/>
                    <a:pt x="141" y="129"/>
                    <a:pt x="141" y="100"/>
                  </a:cubicBezTo>
                  <a:lnTo>
                    <a:pt x="141" y="94"/>
                  </a:lnTo>
                  <a:lnTo>
                    <a:pt x="141" y="93"/>
                  </a:lnTo>
                  <a:lnTo>
                    <a:pt x="141" y="28"/>
                  </a:lnTo>
                  <a:lnTo>
                    <a:pt x="383" y="28"/>
                  </a:lnTo>
                  <a:cubicBezTo>
                    <a:pt x="389" y="28"/>
                    <a:pt x="394" y="32"/>
                    <a:pt x="394" y="38"/>
                  </a:cubicBezTo>
                  <a:lnTo>
                    <a:pt x="394" y="422"/>
                  </a:lnTo>
                  <a:lnTo>
                    <a:pt x="394" y="429"/>
                  </a:lnTo>
                  <a:lnTo>
                    <a:pt x="414" y="449"/>
                  </a:lnTo>
                  <a:lnTo>
                    <a:pt x="414" y="443"/>
                  </a:lnTo>
                  <a:lnTo>
                    <a:pt x="414" y="39"/>
                  </a:lnTo>
                  <a:lnTo>
                    <a:pt x="414" y="32"/>
                  </a:lnTo>
                  <a:cubicBezTo>
                    <a:pt x="414" y="15"/>
                    <a:pt x="400" y="0"/>
                    <a:pt x="383" y="0"/>
                  </a:cubicBezTo>
                  <a:lnTo>
                    <a:pt x="123" y="0"/>
                  </a:lnTo>
                  <a:lnTo>
                    <a:pt x="121" y="2"/>
                  </a:lnTo>
                  <a:lnTo>
                    <a:pt x="1" y="122"/>
                  </a:lnTo>
                  <a:lnTo>
                    <a:pt x="0" y="123"/>
                  </a:lnTo>
                  <a:lnTo>
                    <a:pt x="0" y="130"/>
                  </a:lnTo>
                  <a:lnTo>
                    <a:pt x="0" y="492"/>
                  </a:lnTo>
                  <a:lnTo>
                    <a:pt x="0" y="499"/>
                  </a:lnTo>
                  <a:cubicBezTo>
                    <a:pt x="0" y="516"/>
                    <a:pt x="14" y="530"/>
                    <a:pt x="31" y="530"/>
                  </a:cubicBezTo>
                  <a:lnTo>
                    <a:pt x="326" y="530"/>
                  </a:lnTo>
                  <a:lnTo>
                    <a:pt x="319" y="524"/>
                  </a:lnTo>
                  <a:lnTo>
                    <a:pt x="326" y="524"/>
                  </a:lnTo>
                  <a:lnTo>
                    <a:pt x="305" y="503"/>
                  </a:lnTo>
                  <a:lnTo>
                    <a:pt x="31" y="503"/>
                  </a:lnTo>
                  <a:cubicBezTo>
                    <a:pt x="25" y="503"/>
                    <a:pt x="21" y="498"/>
                    <a:pt x="20" y="492"/>
                  </a:cubicBezTo>
                  <a:lnTo>
                    <a:pt x="20" y="492"/>
                  </a:lnTo>
                  <a:lnTo>
                    <a:pt x="20" y="150"/>
                  </a:lnTo>
                  <a:close/>
                  <a:moveTo>
                    <a:pt x="82" y="322"/>
                  </a:moveTo>
                  <a:lnTo>
                    <a:pt x="156" y="322"/>
                  </a:lnTo>
                  <a:lnTo>
                    <a:pt x="156" y="315"/>
                  </a:lnTo>
                  <a:lnTo>
                    <a:pt x="156" y="301"/>
                  </a:lnTo>
                  <a:lnTo>
                    <a:pt x="156" y="294"/>
                  </a:lnTo>
                  <a:lnTo>
                    <a:pt x="82" y="294"/>
                  </a:lnTo>
                  <a:lnTo>
                    <a:pt x="82" y="301"/>
                  </a:lnTo>
                  <a:lnTo>
                    <a:pt x="82" y="315"/>
                  </a:lnTo>
                  <a:lnTo>
                    <a:pt x="82" y="322"/>
                  </a:lnTo>
                  <a:close/>
                  <a:moveTo>
                    <a:pt x="82" y="272"/>
                  </a:moveTo>
                  <a:lnTo>
                    <a:pt x="82" y="279"/>
                  </a:lnTo>
                  <a:lnTo>
                    <a:pt x="331" y="279"/>
                  </a:lnTo>
                  <a:lnTo>
                    <a:pt x="331" y="272"/>
                  </a:lnTo>
                  <a:lnTo>
                    <a:pt x="331" y="258"/>
                  </a:lnTo>
                  <a:lnTo>
                    <a:pt x="331" y="252"/>
                  </a:lnTo>
                  <a:lnTo>
                    <a:pt x="82" y="252"/>
                  </a:lnTo>
                  <a:lnTo>
                    <a:pt x="82" y="258"/>
                  </a:lnTo>
                  <a:lnTo>
                    <a:pt x="82" y="272"/>
                  </a:lnTo>
                  <a:close/>
                  <a:moveTo>
                    <a:pt x="82" y="229"/>
                  </a:moveTo>
                  <a:lnTo>
                    <a:pt x="82" y="236"/>
                  </a:lnTo>
                  <a:lnTo>
                    <a:pt x="331" y="236"/>
                  </a:lnTo>
                  <a:lnTo>
                    <a:pt x="331" y="229"/>
                  </a:lnTo>
                  <a:lnTo>
                    <a:pt x="331" y="216"/>
                  </a:lnTo>
                  <a:lnTo>
                    <a:pt x="331" y="209"/>
                  </a:lnTo>
                  <a:lnTo>
                    <a:pt x="82" y="209"/>
                  </a:lnTo>
                  <a:lnTo>
                    <a:pt x="82" y="216"/>
                  </a:lnTo>
                  <a:lnTo>
                    <a:pt x="82" y="2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6560577" y="4146108"/>
              <a:ext cx="464802" cy="494730"/>
            </a:xfrm>
            <a:custGeom>
              <a:avLst/>
              <a:gdLst>
                <a:gd name="T0" fmla="*/ 171 w 568"/>
                <a:gd name="T1" fmla="*/ 92 h 606"/>
                <a:gd name="T2" fmla="*/ 372 w 568"/>
                <a:gd name="T3" fmla="*/ 67 h 606"/>
                <a:gd name="T4" fmla="*/ 300 w 568"/>
                <a:gd name="T5" fmla="*/ 41 h 606"/>
                <a:gd name="T6" fmla="*/ 217 w 568"/>
                <a:gd name="T7" fmla="*/ 41 h 606"/>
                <a:gd name="T8" fmla="*/ 145 w 568"/>
                <a:gd name="T9" fmla="*/ 67 h 606"/>
                <a:gd name="T10" fmla="*/ 468 w 568"/>
                <a:gd name="T11" fmla="*/ 525 h 606"/>
                <a:gd name="T12" fmla="*/ 475 w 568"/>
                <a:gd name="T13" fmla="*/ 507 h 606"/>
                <a:gd name="T14" fmla="*/ 443 w 568"/>
                <a:gd name="T15" fmla="*/ 393 h 606"/>
                <a:gd name="T16" fmla="*/ 422 w 568"/>
                <a:gd name="T17" fmla="*/ 393 h 606"/>
                <a:gd name="T18" fmla="*/ 422 w 568"/>
                <a:gd name="T19" fmla="*/ 481 h 606"/>
                <a:gd name="T20" fmla="*/ 422 w 568"/>
                <a:gd name="T21" fmla="*/ 483 h 606"/>
                <a:gd name="T22" fmla="*/ 423 w 568"/>
                <a:gd name="T23" fmla="*/ 484 h 606"/>
                <a:gd name="T24" fmla="*/ 425 w 568"/>
                <a:gd name="T25" fmla="*/ 486 h 606"/>
                <a:gd name="T26" fmla="*/ 541 w 568"/>
                <a:gd name="T27" fmla="*/ 400 h 606"/>
                <a:gd name="T28" fmla="*/ 432 w 568"/>
                <a:gd name="T29" fmla="*/ 342 h 606"/>
                <a:gd name="T30" fmla="*/ 407 w 568"/>
                <a:gd name="T31" fmla="*/ 604 h 606"/>
                <a:gd name="T32" fmla="*/ 562 w 568"/>
                <a:gd name="T33" fmla="*/ 499 h 606"/>
                <a:gd name="T34" fmla="*/ 542 w 568"/>
                <a:gd name="T35" fmla="*/ 495 h 606"/>
                <a:gd name="T36" fmla="*/ 432 w 568"/>
                <a:gd name="T37" fmla="*/ 586 h 606"/>
                <a:gd name="T38" fmla="*/ 323 w 568"/>
                <a:gd name="T39" fmla="*/ 453 h 606"/>
                <a:gd name="T40" fmla="*/ 453 w 568"/>
                <a:gd name="T41" fmla="*/ 365 h 606"/>
                <a:gd name="T42" fmla="*/ 542 w 568"/>
                <a:gd name="T43" fmla="*/ 495 h 606"/>
                <a:gd name="T44" fmla="*/ 190 w 568"/>
                <a:gd name="T45" fmla="*/ 494 h 606"/>
                <a:gd name="T46" fmla="*/ 325 w 568"/>
                <a:gd name="T47" fmla="*/ 360 h 606"/>
                <a:gd name="T48" fmla="*/ 353 w 568"/>
                <a:gd name="T49" fmla="*/ 339 h 606"/>
                <a:gd name="T50" fmla="*/ 491 w 568"/>
                <a:gd name="T51" fmla="*/ 205 h 606"/>
                <a:gd name="T52" fmla="*/ 496 w 568"/>
                <a:gd name="T53" fmla="*/ 331 h 606"/>
                <a:gd name="T54" fmla="*/ 518 w 568"/>
                <a:gd name="T55" fmla="*/ 339 h 606"/>
                <a:gd name="T56" fmla="*/ 518 w 568"/>
                <a:gd name="T57" fmla="*/ 139 h 606"/>
                <a:gd name="T58" fmla="*/ 27 w 568"/>
                <a:gd name="T59" fmla="*/ 112 h 606"/>
                <a:gd name="T60" fmla="*/ 0 w 568"/>
                <a:gd name="T61" fmla="*/ 211 h 606"/>
                <a:gd name="T62" fmla="*/ 0 w 568"/>
                <a:gd name="T63" fmla="*/ 360 h 606"/>
                <a:gd name="T64" fmla="*/ 0 w 568"/>
                <a:gd name="T65" fmla="*/ 504 h 606"/>
                <a:gd name="T66" fmla="*/ 286 w 568"/>
                <a:gd name="T67" fmla="*/ 531 h 606"/>
                <a:gd name="T68" fmla="*/ 21 w 568"/>
                <a:gd name="T69" fmla="*/ 211 h 606"/>
                <a:gd name="T70" fmla="*/ 27 w 568"/>
                <a:gd name="T71" fmla="*/ 205 h 606"/>
                <a:gd name="T72" fmla="*/ 169 w 568"/>
                <a:gd name="T73" fmla="*/ 339 h 606"/>
                <a:gd name="T74" fmla="*/ 21 w 568"/>
                <a:gd name="T75" fmla="*/ 211 h 606"/>
                <a:gd name="T76" fmla="*/ 169 w 568"/>
                <a:gd name="T77" fmla="*/ 360 h 606"/>
                <a:gd name="T78" fmla="*/ 27 w 568"/>
                <a:gd name="T79" fmla="*/ 494 h 606"/>
                <a:gd name="T80" fmla="*/ 21 w 568"/>
                <a:gd name="T81" fmla="*/ 360 h 606"/>
                <a:gd name="T82" fmla="*/ 190 w 568"/>
                <a:gd name="T83" fmla="*/ 339 h 606"/>
                <a:gd name="T84" fmla="*/ 190 w 568"/>
                <a:gd name="T85" fmla="*/ 205 h 606"/>
                <a:gd name="T86" fmla="*/ 332 w 568"/>
                <a:gd name="T87" fmla="*/ 339 h 606"/>
                <a:gd name="T88" fmla="*/ 342 w 568"/>
                <a:gd name="T89" fmla="*/ 139 h 606"/>
                <a:gd name="T90" fmla="*/ 361 w 568"/>
                <a:gd name="T91" fmla="*/ 157 h 606"/>
                <a:gd name="T92" fmla="*/ 324 w 568"/>
                <a:gd name="T93" fmla="*/ 157 h 606"/>
                <a:gd name="T94" fmla="*/ 180 w 568"/>
                <a:gd name="T95" fmla="*/ 139 h 606"/>
                <a:gd name="T96" fmla="*/ 198 w 568"/>
                <a:gd name="T97" fmla="*/ 157 h 606"/>
                <a:gd name="T98" fmla="*/ 161 w 568"/>
                <a:gd name="T99" fmla="*/ 157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8" h="606">
                  <a:moveTo>
                    <a:pt x="145" y="67"/>
                  </a:moveTo>
                  <a:cubicBezTo>
                    <a:pt x="145" y="81"/>
                    <a:pt x="157" y="92"/>
                    <a:pt x="171" y="92"/>
                  </a:cubicBezTo>
                  <a:lnTo>
                    <a:pt x="347" y="92"/>
                  </a:lnTo>
                  <a:cubicBezTo>
                    <a:pt x="361" y="92"/>
                    <a:pt x="372" y="81"/>
                    <a:pt x="372" y="67"/>
                  </a:cubicBezTo>
                  <a:cubicBezTo>
                    <a:pt x="372" y="53"/>
                    <a:pt x="361" y="41"/>
                    <a:pt x="347" y="41"/>
                  </a:cubicBezTo>
                  <a:lnTo>
                    <a:pt x="300" y="41"/>
                  </a:lnTo>
                  <a:cubicBezTo>
                    <a:pt x="300" y="18"/>
                    <a:pt x="282" y="0"/>
                    <a:pt x="259" y="0"/>
                  </a:cubicBezTo>
                  <a:cubicBezTo>
                    <a:pt x="236" y="0"/>
                    <a:pt x="217" y="18"/>
                    <a:pt x="217" y="41"/>
                  </a:cubicBezTo>
                  <a:lnTo>
                    <a:pt x="171" y="41"/>
                  </a:lnTo>
                  <a:cubicBezTo>
                    <a:pt x="157" y="41"/>
                    <a:pt x="145" y="53"/>
                    <a:pt x="145" y="67"/>
                  </a:cubicBezTo>
                  <a:close/>
                  <a:moveTo>
                    <a:pt x="460" y="522"/>
                  </a:moveTo>
                  <a:cubicBezTo>
                    <a:pt x="462" y="524"/>
                    <a:pt x="465" y="525"/>
                    <a:pt x="468" y="525"/>
                  </a:cubicBezTo>
                  <a:cubicBezTo>
                    <a:pt x="471" y="525"/>
                    <a:pt x="473" y="524"/>
                    <a:pt x="475" y="522"/>
                  </a:cubicBezTo>
                  <a:cubicBezTo>
                    <a:pt x="480" y="518"/>
                    <a:pt x="480" y="511"/>
                    <a:pt x="475" y="507"/>
                  </a:cubicBezTo>
                  <a:lnTo>
                    <a:pt x="443" y="474"/>
                  </a:lnTo>
                  <a:lnTo>
                    <a:pt x="443" y="393"/>
                  </a:lnTo>
                  <a:cubicBezTo>
                    <a:pt x="443" y="387"/>
                    <a:pt x="438" y="383"/>
                    <a:pt x="432" y="383"/>
                  </a:cubicBezTo>
                  <a:cubicBezTo>
                    <a:pt x="426" y="383"/>
                    <a:pt x="422" y="387"/>
                    <a:pt x="422" y="393"/>
                  </a:cubicBezTo>
                  <a:lnTo>
                    <a:pt x="422" y="479"/>
                  </a:lnTo>
                  <a:cubicBezTo>
                    <a:pt x="422" y="479"/>
                    <a:pt x="422" y="480"/>
                    <a:pt x="422" y="481"/>
                  </a:cubicBezTo>
                  <a:cubicBezTo>
                    <a:pt x="422" y="481"/>
                    <a:pt x="422" y="481"/>
                    <a:pt x="422" y="481"/>
                  </a:cubicBezTo>
                  <a:cubicBezTo>
                    <a:pt x="422" y="482"/>
                    <a:pt x="422" y="482"/>
                    <a:pt x="422" y="483"/>
                  </a:cubicBezTo>
                  <a:cubicBezTo>
                    <a:pt x="423" y="483"/>
                    <a:pt x="423" y="483"/>
                    <a:pt x="423" y="484"/>
                  </a:cubicBezTo>
                  <a:cubicBezTo>
                    <a:pt x="423" y="484"/>
                    <a:pt x="423" y="484"/>
                    <a:pt x="423" y="484"/>
                  </a:cubicBezTo>
                  <a:cubicBezTo>
                    <a:pt x="424" y="485"/>
                    <a:pt x="424" y="485"/>
                    <a:pt x="425" y="486"/>
                  </a:cubicBezTo>
                  <a:cubicBezTo>
                    <a:pt x="425" y="486"/>
                    <a:pt x="425" y="486"/>
                    <a:pt x="425" y="486"/>
                  </a:cubicBezTo>
                  <a:lnTo>
                    <a:pt x="460" y="522"/>
                  </a:lnTo>
                  <a:close/>
                  <a:moveTo>
                    <a:pt x="541" y="400"/>
                  </a:moveTo>
                  <a:cubicBezTo>
                    <a:pt x="522" y="371"/>
                    <a:pt x="492" y="351"/>
                    <a:pt x="457" y="344"/>
                  </a:cubicBezTo>
                  <a:cubicBezTo>
                    <a:pt x="449" y="343"/>
                    <a:pt x="440" y="342"/>
                    <a:pt x="432" y="342"/>
                  </a:cubicBezTo>
                  <a:cubicBezTo>
                    <a:pt x="369" y="342"/>
                    <a:pt x="314" y="387"/>
                    <a:pt x="303" y="449"/>
                  </a:cubicBezTo>
                  <a:cubicBezTo>
                    <a:pt x="289" y="521"/>
                    <a:pt x="336" y="590"/>
                    <a:pt x="407" y="604"/>
                  </a:cubicBezTo>
                  <a:cubicBezTo>
                    <a:pt x="416" y="605"/>
                    <a:pt x="424" y="606"/>
                    <a:pt x="432" y="606"/>
                  </a:cubicBezTo>
                  <a:cubicBezTo>
                    <a:pt x="496" y="606"/>
                    <a:pt x="550" y="561"/>
                    <a:pt x="562" y="499"/>
                  </a:cubicBezTo>
                  <a:cubicBezTo>
                    <a:pt x="568" y="464"/>
                    <a:pt x="561" y="429"/>
                    <a:pt x="541" y="400"/>
                  </a:cubicBezTo>
                  <a:close/>
                  <a:moveTo>
                    <a:pt x="542" y="495"/>
                  </a:moveTo>
                  <a:lnTo>
                    <a:pt x="542" y="495"/>
                  </a:lnTo>
                  <a:cubicBezTo>
                    <a:pt x="532" y="547"/>
                    <a:pt x="486" y="586"/>
                    <a:pt x="432" y="586"/>
                  </a:cubicBezTo>
                  <a:cubicBezTo>
                    <a:pt x="425" y="586"/>
                    <a:pt x="418" y="585"/>
                    <a:pt x="411" y="584"/>
                  </a:cubicBezTo>
                  <a:cubicBezTo>
                    <a:pt x="351" y="572"/>
                    <a:pt x="311" y="513"/>
                    <a:pt x="323" y="453"/>
                  </a:cubicBezTo>
                  <a:cubicBezTo>
                    <a:pt x="333" y="401"/>
                    <a:pt x="379" y="363"/>
                    <a:pt x="432" y="363"/>
                  </a:cubicBezTo>
                  <a:cubicBezTo>
                    <a:pt x="439" y="363"/>
                    <a:pt x="446" y="363"/>
                    <a:pt x="453" y="365"/>
                  </a:cubicBezTo>
                  <a:cubicBezTo>
                    <a:pt x="482" y="370"/>
                    <a:pt x="508" y="387"/>
                    <a:pt x="524" y="411"/>
                  </a:cubicBezTo>
                  <a:cubicBezTo>
                    <a:pt x="541" y="436"/>
                    <a:pt x="547" y="466"/>
                    <a:pt x="542" y="495"/>
                  </a:cubicBezTo>
                  <a:close/>
                  <a:moveTo>
                    <a:pt x="277" y="494"/>
                  </a:moveTo>
                  <a:lnTo>
                    <a:pt x="190" y="494"/>
                  </a:lnTo>
                  <a:lnTo>
                    <a:pt x="190" y="360"/>
                  </a:lnTo>
                  <a:lnTo>
                    <a:pt x="325" y="360"/>
                  </a:lnTo>
                  <a:cubicBezTo>
                    <a:pt x="334" y="352"/>
                    <a:pt x="343" y="345"/>
                    <a:pt x="353" y="339"/>
                  </a:cubicBezTo>
                  <a:lnTo>
                    <a:pt x="353" y="339"/>
                  </a:lnTo>
                  <a:lnTo>
                    <a:pt x="353" y="205"/>
                  </a:lnTo>
                  <a:lnTo>
                    <a:pt x="491" y="205"/>
                  </a:lnTo>
                  <a:cubicBezTo>
                    <a:pt x="494" y="205"/>
                    <a:pt x="496" y="208"/>
                    <a:pt x="496" y="211"/>
                  </a:cubicBezTo>
                  <a:lnTo>
                    <a:pt x="496" y="331"/>
                  </a:lnTo>
                  <a:cubicBezTo>
                    <a:pt x="504" y="335"/>
                    <a:pt x="511" y="339"/>
                    <a:pt x="518" y="343"/>
                  </a:cubicBezTo>
                  <a:lnTo>
                    <a:pt x="518" y="339"/>
                  </a:lnTo>
                  <a:lnTo>
                    <a:pt x="518" y="211"/>
                  </a:lnTo>
                  <a:lnTo>
                    <a:pt x="518" y="139"/>
                  </a:lnTo>
                  <a:cubicBezTo>
                    <a:pt x="518" y="124"/>
                    <a:pt x="506" y="112"/>
                    <a:pt x="491" y="112"/>
                  </a:cubicBezTo>
                  <a:lnTo>
                    <a:pt x="27" y="112"/>
                  </a:lnTo>
                  <a:cubicBezTo>
                    <a:pt x="12" y="112"/>
                    <a:pt x="0" y="124"/>
                    <a:pt x="0" y="139"/>
                  </a:cubicBezTo>
                  <a:lnTo>
                    <a:pt x="0" y="211"/>
                  </a:lnTo>
                  <a:lnTo>
                    <a:pt x="0" y="339"/>
                  </a:lnTo>
                  <a:lnTo>
                    <a:pt x="0" y="360"/>
                  </a:lnTo>
                  <a:lnTo>
                    <a:pt x="0" y="488"/>
                  </a:lnTo>
                  <a:lnTo>
                    <a:pt x="0" y="504"/>
                  </a:lnTo>
                  <a:cubicBezTo>
                    <a:pt x="0" y="519"/>
                    <a:pt x="12" y="531"/>
                    <a:pt x="27" y="531"/>
                  </a:cubicBezTo>
                  <a:lnTo>
                    <a:pt x="286" y="531"/>
                  </a:lnTo>
                  <a:cubicBezTo>
                    <a:pt x="282" y="519"/>
                    <a:pt x="278" y="507"/>
                    <a:pt x="277" y="494"/>
                  </a:cubicBezTo>
                  <a:close/>
                  <a:moveTo>
                    <a:pt x="21" y="211"/>
                  </a:moveTo>
                  <a:lnTo>
                    <a:pt x="21" y="211"/>
                  </a:lnTo>
                  <a:cubicBezTo>
                    <a:pt x="21" y="208"/>
                    <a:pt x="24" y="205"/>
                    <a:pt x="27" y="205"/>
                  </a:cubicBezTo>
                  <a:lnTo>
                    <a:pt x="169" y="205"/>
                  </a:lnTo>
                  <a:lnTo>
                    <a:pt x="169" y="339"/>
                  </a:lnTo>
                  <a:lnTo>
                    <a:pt x="21" y="339"/>
                  </a:lnTo>
                  <a:lnTo>
                    <a:pt x="21" y="211"/>
                  </a:lnTo>
                  <a:close/>
                  <a:moveTo>
                    <a:pt x="169" y="360"/>
                  </a:moveTo>
                  <a:lnTo>
                    <a:pt x="169" y="360"/>
                  </a:lnTo>
                  <a:lnTo>
                    <a:pt x="169" y="494"/>
                  </a:lnTo>
                  <a:lnTo>
                    <a:pt x="27" y="494"/>
                  </a:lnTo>
                  <a:cubicBezTo>
                    <a:pt x="24" y="494"/>
                    <a:pt x="21" y="491"/>
                    <a:pt x="21" y="488"/>
                  </a:cubicBezTo>
                  <a:lnTo>
                    <a:pt x="21" y="360"/>
                  </a:lnTo>
                  <a:lnTo>
                    <a:pt x="169" y="360"/>
                  </a:lnTo>
                  <a:close/>
                  <a:moveTo>
                    <a:pt x="190" y="339"/>
                  </a:moveTo>
                  <a:lnTo>
                    <a:pt x="190" y="339"/>
                  </a:lnTo>
                  <a:lnTo>
                    <a:pt x="190" y="205"/>
                  </a:lnTo>
                  <a:lnTo>
                    <a:pt x="332" y="205"/>
                  </a:lnTo>
                  <a:lnTo>
                    <a:pt x="332" y="339"/>
                  </a:lnTo>
                  <a:lnTo>
                    <a:pt x="190" y="339"/>
                  </a:lnTo>
                  <a:close/>
                  <a:moveTo>
                    <a:pt x="342" y="139"/>
                  </a:moveTo>
                  <a:lnTo>
                    <a:pt x="342" y="139"/>
                  </a:lnTo>
                  <a:cubicBezTo>
                    <a:pt x="353" y="139"/>
                    <a:pt x="361" y="147"/>
                    <a:pt x="361" y="157"/>
                  </a:cubicBezTo>
                  <a:cubicBezTo>
                    <a:pt x="361" y="167"/>
                    <a:pt x="353" y="176"/>
                    <a:pt x="342" y="176"/>
                  </a:cubicBezTo>
                  <a:cubicBezTo>
                    <a:pt x="332" y="176"/>
                    <a:pt x="324" y="167"/>
                    <a:pt x="324" y="157"/>
                  </a:cubicBezTo>
                  <a:cubicBezTo>
                    <a:pt x="324" y="147"/>
                    <a:pt x="332" y="139"/>
                    <a:pt x="342" y="139"/>
                  </a:cubicBezTo>
                  <a:close/>
                  <a:moveTo>
                    <a:pt x="180" y="139"/>
                  </a:moveTo>
                  <a:lnTo>
                    <a:pt x="180" y="139"/>
                  </a:lnTo>
                  <a:cubicBezTo>
                    <a:pt x="190" y="139"/>
                    <a:pt x="198" y="147"/>
                    <a:pt x="198" y="157"/>
                  </a:cubicBezTo>
                  <a:cubicBezTo>
                    <a:pt x="198" y="167"/>
                    <a:pt x="190" y="176"/>
                    <a:pt x="180" y="176"/>
                  </a:cubicBezTo>
                  <a:cubicBezTo>
                    <a:pt x="170" y="176"/>
                    <a:pt x="161" y="167"/>
                    <a:pt x="161" y="157"/>
                  </a:cubicBezTo>
                  <a:cubicBezTo>
                    <a:pt x="161" y="147"/>
                    <a:pt x="170" y="139"/>
                    <a:pt x="180" y="1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1268281" y="2566966"/>
              <a:ext cx="526117" cy="494730"/>
            </a:xfrm>
            <a:custGeom>
              <a:avLst/>
              <a:gdLst>
                <a:gd name="T0" fmla="*/ 21 w 643"/>
                <a:gd name="T1" fmla="*/ 478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6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2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7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9"/>
                    <a:pt x="51" y="579"/>
                  </a:cubicBezTo>
                  <a:cubicBezTo>
                    <a:pt x="35" y="578"/>
                    <a:pt x="21" y="566"/>
                    <a:pt x="21" y="550"/>
                  </a:cubicBezTo>
                  <a:cubicBezTo>
                    <a:pt x="21" y="526"/>
                    <a:pt x="21" y="502"/>
                    <a:pt x="21" y="478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60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8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8"/>
                    <a:pt x="515" y="446"/>
                    <a:pt x="515" y="455"/>
                  </a:cubicBezTo>
                  <a:cubicBezTo>
                    <a:pt x="515" y="471"/>
                    <a:pt x="511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9"/>
                  </a:cubicBezTo>
                  <a:cubicBezTo>
                    <a:pt x="466" y="477"/>
                    <a:pt x="467" y="474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4"/>
                    <a:pt x="407" y="386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2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9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8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1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2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6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6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2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6" y="396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1" y="464"/>
                  </a:lnTo>
                  <a:lnTo>
                    <a:pt x="312" y="465"/>
                  </a:lnTo>
                  <a:lnTo>
                    <a:pt x="312" y="466"/>
                  </a:lnTo>
                  <a:lnTo>
                    <a:pt x="329" y="460"/>
                  </a:lnTo>
                  <a:lnTo>
                    <a:pt x="328" y="460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7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3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6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9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1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7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9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8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9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7"/>
                  </a:lnTo>
                  <a:lnTo>
                    <a:pt x="490" y="567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4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2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8" y="552"/>
                  </a:lnTo>
                  <a:lnTo>
                    <a:pt x="529" y="552"/>
                  </a:lnTo>
                  <a:lnTo>
                    <a:pt x="530" y="552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29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1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9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1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6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3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8" y="281"/>
                  </a:lnTo>
                  <a:lnTo>
                    <a:pt x="528" y="281"/>
                  </a:lnTo>
                  <a:lnTo>
                    <a:pt x="527" y="281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1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9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5383394" y="1806217"/>
              <a:ext cx="484581" cy="518478"/>
            </a:xfrm>
            <a:custGeom>
              <a:avLst/>
              <a:gdLst>
                <a:gd name="T0" fmla="*/ 224 w 593"/>
                <a:gd name="T1" fmla="*/ 394 h 633"/>
                <a:gd name="T2" fmla="*/ 213 w 593"/>
                <a:gd name="T3" fmla="*/ 358 h 633"/>
                <a:gd name="T4" fmla="*/ 259 w 593"/>
                <a:gd name="T5" fmla="*/ 173 h 633"/>
                <a:gd name="T6" fmla="*/ 307 w 593"/>
                <a:gd name="T7" fmla="*/ 323 h 633"/>
                <a:gd name="T8" fmla="*/ 367 w 593"/>
                <a:gd name="T9" fmla="*/ 149 h 633"/>
                <a:gd name="T10" fmla="*/ 234 w 593"/>
                <a:gd name="T11" fmla="*/ 296 h 633"/>
                <a:gd name="T12" fmla="*/ 223 w 593"/>
                <a:gd name="T13" fmla="*/ 315 h 633"/>
                <a:gd name="T14" fmla="*/ 304 w 593"/>
                <a:gd name="T15" fmla="*/ 363 h 633"/>
                <a:gd name="T16" fmla="*/ 391 w 593"/>
                <a:gd name="T17" fmla="*/ 127 h 633"/>
                <a:gd name="T18" fmla="*/ 395 w 593"/>
                <a:gd name="T19" fmla="*/ 81 h 633"/>
                <a:gd name="T20" fmla="*/ 391 w 593"/>
                <a:gd name="T21" fmla="*/ 127 h 633"/>
                <a:gd name="T22" fmla="*/ 463 w 593"/>
                <a:gd name="T23" fmla="*/ 149 h 633"/>
                <a:gd name="T24" fmla="*/ 417 w 593"/>
                <a:gd name="T25" fmla="*/ 154 h 633"/>
                <a:gd name="T26" fmla="*/ 338 w 593"/>
                <a:gd name="T27" fmla="*/ 107 h 633"/>
                <a:gd name="T28" fmla="*/ 319 w 593"/>
                <a:gd name="T29" fmla="*/ 65 h 633"/>
                <a:gd name="T30" fmla="*/ 338 w 593"/>
                <a:gd name="T31" fmla="*/ 107 h 633"/>
                <a:gd name="T32" fmla="*/ 261 w 593"/>
                <a:gd name="T33" fmla="*/ 79 h 633"/>
                <a:gd name="T34" fmla="*/ 266 w 593"/>
                <a:gd name="T35" fmla="*/ 125 h 633"/>
                <a:gd name="T36" fmla="*/ 435 w 593"/>
                <a:gd name="T37" fmla="*/ 226 h 633"/>
                <a:gd name="T38" fmla="*/ 477 w 593"/>
                <a:gd name="T39" fmla="*/ 207 h 633"/>
                <a:gd name="T40" fmla="*/ 435 w 593"/>
                <a:gd name="T41" fmla="*/ 226 h 633"/>
                <a:gd name="T42" fmla="*/ 218 w 593"/>
                <a:gd name="T43" fmla="*/ 324 h 633"/>
                <a:gd name="T44" fmla="*/ 206 w 593"/>
                <a:gd name="T45" fmla="*/ 344 h 633"/>
                <a:gd name="T46" fmla="*/ 288 w 593"/>
                <a:gd name="T47" fmla="*/ 391 h 633"/>
                <a:gd name="T48" fmla="*/ 216 w 593"/>
                <a:gd name="T49" fmla="*/ 633 h 633"/>
                <a:gd name="T50" fmla="*/ 231 w 593"/>
                <a:gd name="T51" fmla="*/ 37 h 633"/>
                <a:gd name="T52" fmla="*/ 564 w 593"/>
                <a:gd name="T53" fmla="*/ 180 h 633"/>
                <a:gd name="T54" fmla="*/ 569 w 593"/>
                <a:gd name="T55" fmla="*/ 276 h 633"/>
                <a:gd name="T56" fmla="*/ 586 w 593"/>
                <a:gd name="T57" fmla="*/ 396 h 633"/>
                <a:gd name="T58" fmla="*/ 565 w 593"/>
                <a:gd name="T59" fmla="*/ 498 h 633"/>
                <a:gd name="T60" fmla="*/ 442 w 593"/>
                <a:gd name="T61" fmla="*/ 526 h 633"/>
                <a:gd name="T62" fmla="*/ 216 w 593"/>
                <a:gd name="T6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3" h="633">
                  <a:moveTo>
                    <a:pt x="213" y="358"/>
                  </a:moveTo>
                  <a:cubicBezTo>
                    <a:pt x="207" y="371"/>
                    <a:pt x="212" y="387"/>
                    <a:pt x="224" y="394"/>
                  </a:cubicBezTo>
                  <a:cubicBezTo>
                    <a:pt x="235" y="400"/>
                    <a:pt x="248" y="398"/>
                    <a:pt x="257" y="391"/>
                  </a:cubicBezTo>
                  <a:lnTo>
                    <a:pt x="213" y="358"/>
                  </a:lnTo>
                  <a:close/>
                  <a:moveTo>
                    <a:pt x="367" y="149"/>
                  </a:moveTo>
                  <a:cubicBezTo>
                    <a:pt x="328" y="126"/>
                    <a:pt x="279" y="137"/>
                    <a:pt x="259" y="173"/>
                  </a:cubicBezTo>
                  <a:cubicBezTo>
                    <a:pt x="238" y="210"/>
                    <a:pt x="265" y="250"/>
                    <a:pt x="246" y="288"/>
                  </a:cubicBezTo>
                  <a:lnTo>
                    <a:pt x="307" y="323"/>
                  </a:lnTo>
                  <a:cubicBezTo>
                    <a:pt x="330" y="288"/>
                    <a:pt x="380" y="291"/>
                    <a:pt x="401" y="255"/>
                  </a:cubicBezTo>
                  <a:cubicBezTo>
                    <a:pt x="421" y="219"/>
                    <a:pt x="406" y="172"/>
                    <a:pt x="367" y="149"/>
                  </a:cubicBezTo>
                  <a:close/>
                  <a:moveTo>
                    <a:pt x="301" y="346"/>
                  </a:moveTo>
                  <a:lnTo>
                    <a:pt x="234" y="296"/>
                  </a:lnTo>
                  <a:cubicBezTo>
                    <a:pt x="229" y="292"/>
                    <a:pt x="223" y="293"/>
                    <a:pt x="219" y="299"/>
                  </a:cubicBezTo>
                  <a:cubicBezTo>
                    <a:pt x="216" y="304"/>
                    <a:pt x="218" y="312"/>
                    <a:pt x="223" y="315"/>
                  </a:cubicBezTo>
                  <a:lnTo>
                    <a:pt x="289" y="366"/>
                  </a:lnTo>
                  <a:cubicBezTo>
                    <a:pt x="295" y="370"/>
                    <a:pt x="301" y="368"/>
                    <a:pt x="304" y="363"/>
                  </a:cubicBezTo>
                  <a:cubicBezTo>
                    <a:pt x="307" y="357"/>
                    <a:pt x="306" y="350"/>
                    <a:pt x="301" y="346"/>
                  </a:cubicBezTo>
                  <a:close/>
                  <a:moveTo>
                    <a:pt x="391" y="127"/>
                  </a:moveTo>
                  <a:lnTo>
                    <a:pt x="412" y="90"/>
                  </a:lnTo>
                  <a:lnTo>
                    <a:pt x="395" y="81"/>
                  </a:lnTo>
                  <a:lnTo>
                    <a:pt x="374" y="117"/>
                  </a:lnTo>
                  <a:lnTo>
                    <a:pt x="391" y="127"/>
                  </a:lnTo>
                  <a:close/>
                  <a:moveTo>
                    <a:pt x="426" y="170"/>
                  </a:moveTo>
                  <a:lnTo>
                    <a:pt x="463" y="149"/>
                  </a:lnTo>
                  <a:lnTo>
                    <a:pt x="453" y="133"/>
                  </a:lnTo>
                  <a:lnTo>
                    <a:pt x="417" y="154"/>
                  </a:lnTo>
                  <a:lnTo>
                    <a:pt x="426" y="170"/>
                  </a:lnTo>
                  <a:close/>
                  <a:moveTo>
                    <a:pt x="338" y="107"/>
                  </a:moveTo>
                  <a:lnTo>
                    <a:pt x="338" y="65"/>
                  </a:lnTo>
                  <a:lnTo>
                    <a:pt x="319" y="65"/>
                  </a:lnTo>
                  <a:lnTo>
                    <a:pt x="319" y="107"/>
                  </a:lnTo>
                  <a:lnTo>
                    <a:pt x="338" y="107"/>
                  </a:lnTo>
                  <a:close/>
                  <a:moveTo>
                    <a:pt x="282" y="116"/>
                  </a:moveTo>
                  <a:lnTo>
                    <a:pt x="261" y="79"/>
                  </a:lnTo>
                  <a:lnTo>
                    <a:pt x="245" y="89"/>
                  </a:lnTo>
                  <a:lnTo>
                    <a:pt x="266" y="125"/>
                  </a:lnTo>
                  <a:lnTo>
                    <a:pt x="282" y="116"/>
                  </a:lnTo>
                  <a:close/>
                  <a:moveTo>
                    <a:pt x="435" y="226"/>
                  </a:moveTo>
                  <a:lnTo>
                    <a:pt x="477" y="226"/>
                  </a:lnTo>
                  <a:lnTo>
                    <a:pt x="477" y="207"/>
                  </a:lnTo>
                  <a:lnTo>
                    <a:pt x="436" y="207"/>
                  </a:lnTo>
                  <a:lnTo>
                    <a:pt x="435" y="226"/>
                  </a:lnTo>
                  <a:close/>
                  <a:moveTo>
                    <a:pt x="284" y="375"/>
                  </a:moveTo>
                  <a:lnTo>
                    <a:pt x="218" y="324"/>
                  </a:lnTo>
                  <a:cubicBezTo>
                    <a:pt x="213" y="320"/>
                    <a:pt x="206" y="322"/>
                    <a:pt x="203" y="327"/>
                  </a:cubicBezTo>
                  <a:cubicBezTo>
                    <a:pt x="200" y="333"/>
                    <a:pt x="201" y="340"/>
                    <a:pt x="206" y="344"/>
                  </a:cubicBezTo>
                  <a:lnTo>
                    <a:pt x="273" y="394"/>
                  </a:lnTo>
                  <a:cubicBezTo>
                    <a:pt x="278" y="398"/>
                    <a:pt x="285" y="397"/>
                    <a:pt x="288" y="391"/>
                  </a:cubicBezTo>
                  <a:cubicBezTo>
                    <a:pt x="291" y="386"/>
                    <a:pt x="289" y="378"/>
                    <a:pt x="284" y="375"/>
                  </a:cubicBezTo>
                  <a:close/>
                  <a:moveTo>
                    <a:pt x="216" y="633"/>
                  </a:moveTo>
                  <a:cubicBezTo>
                    <a:pt x="223" y="583"/>
                    <a:pt x="223" y="530"/>
                    <a:pt x="210" y="483"/>
                  </a:cubicBezTo>
                  <a:cubicBezTo>
                    <a:pt x="0" y="365"/>
                    <a:pt x="55" y="92"/>
                    <a:pt x="231" y="37"/>
                  </a:cubicBezTo>
                  <a:cubicBezTo>
                    <a:pt x="324" y="0"/>
                    <a:pt x="450" y="22"/>
                    <a:pt x="533" y="105"/>
                  </a:cubicBezTo>
                  <a:cubicBezTo>
                    <a:pt x="593" y="165"/>
                    <a:pt x="564" y="180"/>
                    <a:pt x="564" y="180"/>
                  </a:cubicBezTo>
                  <a:lnTo>
                    <a:pt x="551" y="187"/>
                  </a:lnTo>
                  <a:cubicBezTo>
                    <a:pt x="558" y="216"/>
                    <a:pt x="571" y="268"/>
                    <a:pt x="569" y="276"/>
                  </a:cubicBezTo>
                  <a:cubicBezTo>
                    <a:pt x="567" y="285"/>
                    <a:pt x="556" y="295"/>
                    <a:pt x="556" y="295"/>
                  </a:cubicBezTo>
                  <a:lnTo>
                    <a:pt x="586" y="396"/>
                  </a:lnTo>
                  <a:lnTo>
                    <a:pt x="559" y="407"/>
                  </a:lnTo>
                  <a:cubicBezTo>
                    <a:pt x="565" y="439"/>
                    <a:pt x="568" y="466"/>
                    <a:pt x="565" y="498"/>
                  </a:cubicBezTo>
                  <a:cubicBezTo>
                    <a:pt x="565" y="503"/>
                    <a:pt x="547" y="519"/>
                    <a:pt x="532" y="520"/>
                  </a:cubicBezTo>
                  <a:lnTo>
                    <a:pt x="442" y="526"/>
                  </a:lnTo>
                  <a:lnTo>
                    <a:pt x="448" y="633"/>
                  </a:lnTo>
                  <a:lnTo>
                    <a:pt x="216" y="6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3331462" y="1827985"/>
              <a:ext cx="464802" cy="492752"/>
            </a:xfrm>
            <a:custGeom>
              <a:avLst/>
              <a:gdLst>
                <a:gd name="T0" fmla="*/ 283 w 568"/>
                <a:gd name="T1" fmla="*/ 574 h 601"/>
                <a:gd name="T2" fmla="*/ 284 w 568"/>
                <a:gd name="T3" fmla="*/ 333 h 601"/>
                <a:gd name="T4" fmla="*/ 453 w 568"/>
                <a:gd name="T5" fmla="*/ 301 h 601"/>
                <a:gd name="T6" fmla="*/ 347 w 568"/>
                <a:gd name="T7" fmla="*/ 343 h 601"/>
                <a:gd name="T8" fmla="*/ 95 w 568"/>
                <a:gd name="T9" fmla="*/ 214 h 601"/>
                <a:gd name="T10" fmla="*/ 127 w 568"/>
                <a:gd name="T11" fmla="*/ 218 h 601"/>
                <a:gd name="T12" fmla="*/ 168 w 568"/>
                <a:gd name="T13" fmla="*/ 222 h 601"/>
                <a:gd name="T14" fmla="*/ 167 w 568"/>
                <a:gd name="T15" fmla="*/ 195 h 601"/>
                <a:gd name="T16" fmla="*/ 284 w 568"/>
                <a:gd name="T17" fmla="*/ 303 h 601"/>
                <a:gd name="T18" fmla="*/ 413 w 568"/>
                <a:gd name="T19" fmla="*/ 209 h 601"/>
                <a:gd name="T20" fmla="*/ 442 w 568"/>
                <a:gd name="T21" fmla="*/ 204 h 601"/>
                <a:gd name="T22" fmla="*/ 458 w 568"/>
                <a:gd name="T23" fmla="*/ 210 h 601"/>
                <a:gd name="T24" fmla="*/ 416 w 568"/>
                <a:gd name="T25" fmla="*/ 256 h 601"/>
                <a:gd name="T26" fmla="*/ 489 w 568"/>
                <a:gd name="T27" fmla="*/ 341 h 601"/>
                <a:gd name="T28" fmla="*/ 467 w 568"/>
                <a:gd name="T29" fmla="*/ 263 h 601"/>
                <a:gd name="T30" fmla="*/ 467 w 568"/>
                <a:gd name="T31" fmla="*/ 500 h 601"/>
                <a:gd name="T32" fmla="*/ 494 w 568"/>
                <a:gd name="T33" fmla="*/ 494 h 601"/>
                <a:gd name="T34" fmla="*/ 310 w 568"/>
                <a:gd name="T35" fmla="*/ 595 h 601"/>
                <a:gd name="T36" fmla="*/ 285 w 568"/>
                <a:gd name="T37" fmla="*/ 601 h 601"/>
                <a:gd name="T38" fmla="*/ 75 w 568"/>
                <a:gd name="T39" fmla="*/ 494 h 601"/>
                <a:gd name="T40" fmla="*/ 102 w 568"/>
                <a:gd name="T41" fmla="*/ 500 h 601"/>
                <a:gd name="T42" fmla="*/ 102 w 568"/>
                <a:gd name="T43" fmla="*/ 263 h 601"/>
                <a:gd name="T44" fmla="*/ 80 w 568"/>
                <a:gd name="T45" fmla="*/ 341 h 601"/>
                <a:gd name="T46" fmla="*/ 142 w 568"/>
                <a:gd name="T47" fmla="*/ 252 h 601"/>
                <a:gd name="T48" fmla="*/ 62 w 568"/>
                <a:gd name="T49" fmla="*/ 400 h 601"/>
                <a:gd name="T50" fmla="*/ 74 w 568"/>
                <a:gd name="T51" fmla="*/ 424 h 601"/>
                <a:gd name="T52" fmla="*/ 85 w 568"/>
                <a:gd name="T53" fmla="*/ 446 h 601"/>
                <a:gd name="T54" fmla="*/ 45 w 568"/>
                <a:gd name="T55" fmla="*/ 475 h 601"/>
                <a:gd name="T56" fmla="*/ 28 w 568"/>
                <a:gd name="T57" fmla="*/ 377 h 601"/>
                <a:gd name="T58" fmla="*/ 54 w 568"/>
                <a:gd name="T59" fmla="*/ 333 h 601"/>
                <a:gd name="T60" fmla="*/ 473 w 568"/>
                <a:gd name="T61" fmla="*/ 381 h 601"/>
                <a:gd name="T62" fmla="*/ 463 w 568"/>
                <a:gd name="T63" fmla="*/ 406 h 601"/>
                <a:gd name="T64" fmla="*/ 455 w 568"/>
                <a:gd name="T65" fmla="*/ 431 h 601"/>
                <a:gd name="T66" fmla="*/ 450 w 568"/>
                <a:gd name="T67" fmla="*/ 450 h 601"/>
                <a:gd name="T68" fmla="*/ 482 w 568"/>
                <a:gd name="T69" fmla="*/ 363 h 601"/>
                <a:gd name="T70" fmla="*/ 513 w 568"/>
                <a:gd name="T71" fmla="*/ 360 h 601"/>
                <a:gd name="T72" fmla="*/ 282 w 568"/>
                <a:gd name="T73" fmla="*/ 0 h 601"/>
                <a:gd name="T74" fmla="*/ 418 w 568"/>
                <a:gd name="T75" fmla="*/ 107 h 601"/>
                <a:gd name="T76" fmla="*/ 394 w 568"/>
                <a:gd name="T77" fmla="*/ 179 h 601"/>
                <a:gd name="T78" fmla="*/ 365 w 568"/>
                <a:gd name="T79" fmla="*/ 81 h 601"/>
                <a:gd name="T80" fmla="*/ 194 w 568"/>
                <a:gd name="T81" fmla="*/ 183 h 601"/>
                <a:gd name="T82" fmla="*/ 152 w 568"/>
                <a:gd name="T83" fmla="*/ 154 h 601"/>
                <a:gd name="T84" fmla="*/ 198 w 568"/>
                <a:gd name="T85" fmla="*/ 4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68" h="601">
                  <a:moveTo>
                    <a:pt x="266" y="331"/>
                  </a:moveTo>
                  <a:lnTo>
                    <a:pt x="266" y="571"/>
                  </a:lnTo>
                  <a:cubicBezTo>
                    <a:pt x="272" y="573"/>
                    <a:pt x="277" y="575"/>
                    <a:pt x="283" y="574"/>
                  </a:cubicBezTo>
                  <a:cubicBezTo>
                    <a:pt x="290" y="574"/>
                    <a:pt x="297" y="572"/>
                    <a:pt x="303" y="570"/>
                  </a:cubicBezTo>
                  <a:lnTo>
                    <a:pt x="303" y="331"/>
                  </a:lnTo>
                  <a:cubicBezTo>
                    <a:pt x="297" y="332"/>
                    <a:pt x="290" y="333"/>
                    <a:pt x="284" y="333"/>
                  </a:cubicBezTo>
                  <a:cubicBezTo>
                    <a:pt x="278" y="333"/>
                    <a:pt x="272" y="332"/>
                    <a:pt x="266" y="331"/>
                  </a:cubicBezTo>
                  <a:close/>
                  <a:moveTo>
                    <a:pt x="347" y="343"/>
                  </a:moveTo>
                  <a:lnTo>
                    <a:pt x="453" y="301"/>
                  </a:lnTo>
                  <a:lnTo>
                    <a:pt x="453" y="345"/>
                  </a:lnTo>
                  <a:lnTo>
                    <a:pt x="347" y="386"/>
                  </a:lnTo>
                  <a:lnTo>
                    <a:pt x="347" y="343"/>
                  </a:lnTo>
                  <a:close/>
                  <a:moveTo>
                    <a:pt x="142" y="252"/>
                  </a:moveTo>
                  <a:lnTo>
                    <a:pt x="99" y="228"/>
                  </a:lnTo>
                  <a:cubicBezTo>
                    <a:pt x="94" y="225"/>
                    <a:pt x="93" y="219"/>
                    <a:pt x="95" y="214"/>
                  </a:cubicBezTo>
                  <a:cubicBezTo>
                    <a:pt x="98" y="209"/>
                    <a:pt x="104" y="208"/>
                    <a:pt x="109" y="210"/>
                  </a:cubicBezTo>
                  <a:lnTo>
                    <a:pt x="149" y="233"/>
                  </a:lnTo>
                  <a:lnTo>
                    <a:pt x="127" y="218"/>
                  </a:lnTo>
                  <a:cubicBezTo>
                    <a:pt x="123" y="215"/>
                    <a:pt x="122" y="209"/>
                    <a:pt x="125" y="204"/>
                  </a:cubicBezTo>
                  <a:cubicBezTo>
                    <a:pt x="128" y="200"/>
                    <a:pt x="134" y="199"/>
                    <a:pt x="138" y="202"/>
                  </a:cubicBezTo>
                  <a:lnTo>
                    <a:pt x="168" y="222"/>
                  </a:lnTo>
                  <a:lnTo>
                    <a:pt x="154" y="209"/>
                  </a:lnTo>
                  <a:cubicBezTo>
                    <a:pt x="150" y="205"/>
                    <a:pt x="149" y="199"/>
                    <a:pt x="153" y="195"/>
                  </a:cubicBezTo>
                  <a:cubicBezTo>
                    <a:pt x="157" y="191"/>
                    <a:pt x="163" y="191"/>
                    <a:pt x="167" y="195"/>
                  </a:cubicBezTo>
                  <a:lnTo>
                    <a:pt x="282" y="303"/>
                  </a:lnTo>
                  <a:cubicBezTo>
                    <a:pt x="283" y="303"/>
                    <a:pt x="283" y="303"/>
                    <a:pt x="283" y="304"/>
                  </a:cubicBezTo>
                  <a:cubicBezTo>
                    <a:pt x="283" y="303"/>
                    <a:pt x="284" y="303"/>
                    <a:pt x="284" y="303"/>
                  </a:cubicBezTo>
                  <a:lnTo>
                    <a:pt x="399" y="195"/>
                  </a:lnTo>
                  <a:cubicBezTo>
                    <a:pt x="403" y="191"/>
                    <a:pt x="409" y="191"/>
                    <a:pt x="413" y="195"/>
                  </a:cubicBezTo>
                  <a:cubicBezTo>
                    <a:pt x="417" y="199"/>
                    <a:pt x="417" y="205"/>
                    <a:pt x="413" y="209"/>
                  </a:cubicBezTo>
                  <a:lnTo>
                    <a:pt x="399" y="222"/>
                  </a:lnTo>
                  <a:lnTo>
                    <a:pt x="428" y="202"/>
                  </a:lnTo>
                  <a:cubicBezTo>
                    <a:pt x="432" y="199"/>
                    <a:pt x="438" y="200"/>
                    <a:pt x="442" y="204"/>
                  </a:cubicBezTo>
                  <a:cubicBezTo>
                    <a:pt x="445" y="209"/>
                    <a:pt x="444" y="215"/>
                    <a:pt x="439" y="218"/>
                  </a:cubicBezTo>
                  <a:lnTo>
                    <a:pt x="417" y="233"/>
                  </a:lnTo>
                  <a:lnTo>
                    <a:pt x="458" y="210"/>
                  </a:lnTo>
                  <a:cubicBezTo>
                    <a:pt x="462" y="208"/>
                    <a:pt x="468" y="209"/>
                    <a:pt x="471" y="214"/>
                  </a:cubicBezTo>
                  <a:cubicBezTo>
                    <a:pt x="474" y="219"/>
                    <a:pt x="472" y="225"/>
                    <a:pt x="467" y="228"/>
                  </a:cubicBezTo>
                  <a:lnTo>
                    <a:pt x="416" y="256"/>
                  </a:lnTo>
                  <a:lnTo>
                    <a:pt x="494" y="224"/>
                  </a:lnTo>
                  <a:lnTo>
                    <a:pt x="494" y="342"/>
                  </a:lnTo>
                  <a:cubicBezTo>
                    <a:pt x="492" y="342"/>
                    <a:pt x="491" y="342"/>
                    <a:pt x="489" y="341"/>
                  </a:cubicBezTo>
                  <a:lnTo>
                    <a:pt x="473" y="339"/>
                  </a:lnTo>
                  <a:lnTo>
                    <a:pt x="467" y="351"/>
                  </a:lnTo>
                  <a:lnTo>
                    <a:pt x="467" y="263"/>
                  </a:lnTo>
                  <a:lnTo>
                    <a:pt x="329" y="322"/>
                  </a:lnTo>
                  <a:lnTo>
                    <a:pt x="329" y="559"/>
                  </a:lnTo>
                  <a:lnTo>
                    <a:pt x="467" y="500"/>
                  </a:lnTo>
                  <a:lnTo>
                    <a:pt x="467" y="483"/>
                  </a:lnTo>
                  <a:cubicBezTo>
                    <a:pt x="472" y="486"/>
                    <a:pt x="477" y="488"/>
                    <a:pt x="482" y="490"/>
                  </a:cubicBezTo>
                  <a:cubicBezTo>
                    <a:pt x="486" y="492"/>
                    <a:pt x="490" y="493"/>
                    <a:pt x="494" y="494"/>
                  </a:cubicBezTo>
                  <a:lnTo>
                    <a:pt x="494" y="518"/>
                  </a:lnTo>
                  <a:lnTo>
                    <a:pt x="321" y="591"/>
                  </a:lnTo>
                  <a:cubicBezTo>
                    <a:pt x="318" y="592"/>
                    <a:pt x="314" y="594"/>
                    <a:pt x="310" y="595"/>
                  </a:cubicBezTo>
                  <a:lnTo>
                    <a:pt x="303" y="598"/>
                  </a:lnTo>
                  <a:lnTo>
                    <a:pt x="303" y="598"/>
                  </a:lnTo>
                  <a:cubicBezTo>
                    <a:pt x="297" y="599"/>
                    <a:pt x="291" y="601"/>
                    <a:pt x="285" y="601"/>
                  </a:cubicBezTo>
                  <a:cubicBezTo>
                    <a:pt x="271" y="601"/>
                    <a:pt x="258" y="598"/>
                    <a:pt x="247" y="590"/>
                  </a:cubicBezTo>
                  <a:lnTo>
                    <a:pt x="75" y="518"/>
                  </a:lnTo>
                  <a:lnTo>
                    <a:pt x="75" y="494"/>
                  </a:lnTo>
                  <a:cubicBezTo>
                    <a:pt x="79" y="493"/>
                    <a:pt x="83" y="492"/>
                    <a:pt x="87" y="490"/>
                  </a:cubicBezTo>
                  <a:cubicBezTo>
                    <a:pt x="91" y="488"/>
                    <a:pt x="96" y="486"/>
                    <a:pt x="102" y="483"/>
                  </a:cubicBezTo>
                  <a:lnTo>
                    <a:pt x="102" y="500"/>
                  </a:lnTo>
                  <a:lnTo>
                    <a:pt x="240" y="559"/>
                  </a:lnTo>
                  <a:lnTo>
                    <a:pt x="240" y="322"/>
                  </a:lnTo>
                  <a:lnTo>
                    <a:pt x="102" y="263"/>
                  </a:lnTo>
                  <a:lnTo>
                    <a:pt x="102" y="351"/>
                  </a:lnTo>
                  <a:lnTo>
                    <a:pt x="95" y="339"/>
                  </a:lnTo>
                  <a:lnTo>
                    <a:pt x="80" y="341"/>
                  </a:lnTo>
                  <a:cubicBezTo>
                    <a:pt x="78" y="342"/>
                    <a:pt x="77" y="342"/>
                    <a:pt x="75" y="342"/>
                  </a:cubicBezTo>
                  <a:lnTo>
                    <a:pt x="75" y="224"/>
                  </a:lnTo>
                  <a:lnTo>
                    <a:pt x="142" y="252"/>
                  </a:lnTo>
                  <a:close/>
                  <a:moveTo>
                    <a:pt x="86" y="363"/>
                  </a:moveTo>
                  <a:cubicBezTo>
                    <a:pt x="89" y="369"/>
                    <a:pt x="91" y="375"/>
                    <a:pt x="94" y="381"/>
                  </a:cubicBezTo>
                  <a:lnTo>
                    <a:pt x="62" y="400"/>
                  </a:lnTo>
                  <a:lnTo>
                    <a:pt x="97" y="387"/>
                  </a:lnTo>
                  <a:cubicBezTo>
                    <a:pt x="99" y="393"/>
                    <a:pt x="102" y="399"/>
                    <a:pt x="104" y="406"/>
                  </a:cubicBezTo>
                  <a:lnTo>
                    <a:pt x="74" y="424"/>
                  </a:lnTo>
                  <a:lnTo>
                    <a:pt x="106" y="411"/>
                  </a:lnTo>
                  <a:cubicBezTo>
                    <a:pt x="108" y="418"/>
                    <a:pt x="110" y="424"/>
                    <a:pt x="112" y="431"/>
                  </a:cubicBezTo>
                  <a:lnTo>
                    <a:pt x="85" y="446"/>
                  </a:lnTo>
                  <a:lnTo>
                    <a:pt x="113" y="435"/>
                  </a:lnTo>
                  <a:cubicBezTo>
                    <a:pt x="115" y="440"/>
                    <a:pt x="116" y="445"/>
                    <a:pt x="117" y="450"/>
                  </a:cubicBezTo>
                  <a:cubicBezTo>
                    <a:pt x="111" y="454"/>
                    <a:pt x="66" y="483"/>
                    <a:pt x="45" y="475"/>
                  </a:cubicBezTo>
                  <a:cubicBezTo>
                    <a:pt x="23" y="467"/>
                    <a:pt x="2" y="437"/>
                    <a:pt x="1" y="410"/>
                  </a:cubicBezTo>
                  <a:cubicBezTo>
                    <a:pt x="0" y="383"/>
                    <a:pt x="70" y="366"/>
                    <a:pt x="86" y="363"/>
                  </a:cubicBezTo>
                  <a:close/>
                  <a:moveTo>
                    <a:pt x="28" y="377"/>
                  </a:moveTo>
                  <a:lnTo>
                    <a:pt x="45" y="369"/>
                  </a:lnTo>
                  <a:lnTo>
                    <a:pt x="54" y="360"/>
                  </a:lnTo>
                  <a:lnTo>
                    <a:pt x="54" y="333"/>
                  </a:lnTo>
                  <a:cubicBezTo>
                    <a:pt x="38" y="340"/>
                    <a:pt x="31" y="356"/>
                    <a:pt x="28" y="377"/>
                  </a:cubicBezTo>
                  <a:close/>
                  <a:moveTo>
                    <a:pt x="482" y="363"/>
                  </a:moveTo>
                  <a:cubicBezTo>
                    <a:pt x="479" y="369"/>
                    <a:pt x="476" y="375"/>
                    <a:pt x="473" y="381"/>
                  </a:cubicBezTo>
                  <a:lnTo>
                    <a:pt x="505" y="400"/>
                  </a:lnTo>
                  <a:lnTo>
                    <a:pt x="471" y="387"/>
                  </a:lnTo>
                  <a:cubicBezTo>
                    <a:pt x="468" y="393"/>
                    <a:pt x="465" y="399"/>
                    <a:pt x="463" y="406"/>
                  </a:cubicBezTo>
                  <a:lnTo>
                    <a:pt x="493" y="424"/>
                  </a:lnTo>
                  <a:lnTo>
                    <a:pt x="461" y="411"/>
                  </a:lnTo>
                  <a:cubicBezTo>
                    <a:pt x="459" y="418"/>
                    <a:pt x="457" y="424"/>
                    <a:pt x="455" y="431"/>
                  </a:cubicBezTo>
                  <a:lnTo>
                    <a:pt x="482" y="446"/>
                  </a:lnTo>
                  <a:lnTo>
                    <a:pt x="454" y="435"/>
                  </a:lnTo>
                  <a:cubicBezTo>
                    <a:pt x="453" y="440"/>
                    <a:pt x="451" y="445"/>
                    <a:pt x="450" y="450"/>
                  </a:cubicBezTo>
                  <a:cubicBezTo>
                    <a:pt x="456" y="454"/>
                    <a:pt x="501" y="483"/>
                    <a:pt x="523" y="475"/>
                  </a:cubicBezTo>
                  <a:cubicBezTo>
                    <a:pt x="544" y="467"/>
                    <a:pt x="566" y="437"/>
                    <a:pt x="567" y="410"/>
                  </a:cubicBezTo>
                  <a:cubicBezTo>
                    <a:pt x="568" y="383"/>
                    <a:pt x="497" y="366"/>
                    <a:pt x="482" y="363"/>
                  </a:cubicBezTo>
                  <a:close/>
                  <a:moveTo>
                    <a:pt x="540" y="377"/>
                  </a:moveTo>
                  <a:lnTo>
                    <a:pt x="522" y="369"/>
                  </a:lnTo>
                  <a:lnTo>
                    <a:pt x="513" y="360"/>
                  </a:lnTo>
                  <a:lnTo>
                    <a:pt x="513" y="333"/>
                  </a:lnTo>
                  <a:cubicBezTo>
                    <a:pt x="529" y="340"/>
                    <a:pt x="536" y="356"/>
                    <a:pt x="540" y="377"/>
                  </a:cubicBezTo>
                  <a:close/>
                  <a:moveTo>
                    <a:pt x="282" y="0"/>
                  </a:moveTo>
                  <a:cubicBezTo>
                    <a:pt x="315" y="0"/>
                    <a:pt x="344" y="16"/>
                    <a:pt x="366" y="41"/>
                  </a:cubicBezTo>
                  <a:cubicBezTo>
                    <a:pt x="379" y="58"/>
                    <a:pt x="390" y="78"/>
                    <a:pt x="395" y="101"/>
                  </a:cubicBezTo>
                  <a:cubicBezTo>
                    <a:pt x="403" y="99"/>
                    <a:pt x="415" y="98"/>
                    <a:pt x="418" y="107"/>
                  </a:cubicBezTo>
                  <a:cubicBezTo>
                    <a:pt x="423" y="120"/>
                    <a:pt x="421" y="151"/>
                    <a:pt x="412" y="154"/>
                  </a:cubicBezTo>
                  <a:cubicBezTo>
                    <a:pt x="408" y="156"/>
                    <a:pt x="403" y="156"/>
                    <a:pt x="398" y="155"/>
                  </a:cubicBezTo>
                  <a:cubicBezTo>
                    <a:pt x="398" y="163"/>
                    <a:pt x="396" y="171"/>
                    <a:pt x="394" y="179"/>
                  </a:cubicBezTo>
                  <a:cubicBezTo>
                    <a:pt x="386" y="180"/>
                    <a:pt x="378" y="182"/>
                    <a:pt x="370" y="183"/>
                  </a:cubicBezTo>
                  <a:cubicBezTo>
                    <a:pt x="375" y="169"/>
                    <a:pt x="377" y="154"/>
                    <a:pt x="377" y="138"/>
                  </a:cubicBezTo>
                  <a:cubicBezTo>
                    <a:pt x="377" y="117"/>
                    <a:pt x="373" y="98"/>
                    <a:pt x="365" y="81"/>
                  </a:cubicBezTo>
                  <a:cubicBezTo>
                    <a:pt x="301" y="132"/>
                    <a:pt x="218" y="95"/>
                    <a:pt x="197" y="86"/>
                  </a:cubicBezTo>
                  <a:cubicBezTo>
                    <a:pt x="190" y="101"/>
                    <a:pt x="187" y="119"/>
                    <a:pt x="187" y="138"/>
                  </a:cubicBezTo>
                  <a:cubicBezTo>
                    <a:pt x="187" y="154"/>
                    <a:pt x="189" y="169"/>
                    <a:pt x="194" y="183"/>
                  </a:cubicBezTo>
                  <a:cubicBezTo>
                    <a:pt x="186" y="181"/>
                    <a:pt x="178" y="180"/>
                    <a:pt x="170" y="179"/>
                  </a:cubicBezTo>
                  <a:cubicBezTo>
                    <a:pt x="168" y="171"/>
                    <a:pt x="167" y="163"/>
                    <a:pt x="166" y="155"/>
                  </a:cubicBezTo>
                  <a:cubicBezTo>
                    <a:pt x="161" y="156"/>
                    <a:pt x="156" y="156"/>
                    <a:pt x="152" y="154"/>
                  </a:cubicBezTo>
                  <a:cubicBezTo>
                    <a:pt x="143" y="151"/>
                    <a:pt x="141" y="120"/>
                    <a:pt x="146" y="107"/>
                  </a:cubicBezTo>
                  <a:cubicBezTo>
                    <a:pt x="149" y="98"/>
                    <a:pt x="161" y="99"/>
                    <a:pt x="169" y="101"/>
                  </a:cubicBezTo>
                  <a:cubicBezTo>
                    <a:pt x="174" y="78"/>
                    <a:pt x="185" y="58"/>
                    <a:pt x="198" y="41"/>
                  </a:cubicBezTo>
                  <a:cubicBezTo>
                    <a:pt x="220" y="16"/>
                    <a:pt x="249" y="0"/>
                    <a:pt x="2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2310332" y="1826007"/>
              <a:ext cx="522162" cy="494730"/>
            </a:xfrm>
            <a:custGeom>
              <a:avLst/>
              <a:gdLst>
                <a:gd name="T0" fmla="*/ 522 w 638"/>
                <a:gd name="T1" fmla="*/ 59 h 603"/>
                <a:gd name="T2" fmla="*/ 520 w 638"/>
                <a:gd name="T3" fmla="*/ 186 h 603"/>
                <a:gd name="T4" fmla="*/ 301 w 638"/>
                <a:gd name="T5" fmla="*/ 186 h 603"/>
                <a:gd name="T6" fmla="*/ 299 w 638"/>
                <a:gd name="T7" fmla="*/ 129 h 603"/>
                <a:gd name="T8" fmla="*/ 299 w 638"/>
                <a:gd name="T9" fmla="*/ 119 h 603"/>
                <a:gd name="T10" fmla="*/ 301 w 638"/>
                <a:gd name="T11" fmla="*/ 54 h 603"/>
                <a:gd name="T12" fmla="*/ 305 w 638"/>
                <a:gd name="T13" fmla="*/ 27 h 603"/>
                <a:gd name="T14" fmla="*/ 273 w 638"/>
                <a:gd name="T15" fmla="*/ 59 h 603"/>
                <a:gd name="T16" fmla="*/ 263 w 638"/>
                <a:gd name="T17" fmla="*/ 113 h 603"/>
                <a:gd name="T18" fmla="*/ 111 w 638"/>
                <a:gd name="T19" fmla="*/ 94 h 603"/>
                <a:gd name="T20" fmla="*/ 112 w 638"/>
                <a:gd name="T21" fmla="*/ 207 h 603"/>
                <a:gd name="T22" fmla="*/ 117 w 638"/>
                <a:gd name="T23" fmla="*/ 207 h 603"/>
                <a:gd name="T24" fmla="*/ 148 w 638"/>
                <a:gd name="T25" fmla="*/ 339 h 603"/>
                <a:gd name="T26" fmla="*/ 155 w 638"/>
                <a:gd name="T27" fmla="*/ 339 h 603"/>
                <a:gd name="T28" fmla="*/ 185 w 638"/>
                <a:gd name="T29" fmla="*/ 223 h 603"/>
                <a:gd name="T30" fmla="*/ 185 w 638"/>
                <a:gd name="T31" fmla="*/ 127 h 603"/>
                <a:gd name="T32" fmla="*/ 263 w 638"/>
                <a:gd name="T33" fmla="*/ 136 h 603"/>
                <a:gd name="T34" fmla="*/ 282 w 638"/>
                <a:gd name="T35" fmla="*/ 204 h 603"/>
                <a:gd name="T36" fmla="*/ 305 w 638"/>
                <a:gd name="T37" fmla="*/ 214 h 603"/>
                <a:gd name="T38" fmla="*/ 539 w 638"/>
                <a:gd name="T39" fmla="*/ 204 h 603"/>
                <a:gd name="T40" fmla="*/ 539 w 638"/>
                <a:gd name="T41" fmla="*/ 36 h 603"/>
                <a:gd name="T42" fmla="*/ 520 w 638"/>
                <a:gd name="T43" fmla="*/ 221 h 603"/>
                <a:gd name="T44" fmla="*/ 523 w 638"/>
                <a:gd name="T45" fmla="*/ 341 h 603"/>
                <a:gd name="T46" fmla="*/ 367 w 638"/>
                <a:gd name="T47" fmla="*/ 249 h 603"/>
                <a:gd name="T48" fmla="*/ 334 w 638"/>
                <a:gd name="T49" fmla="*/ 249 h 603"/>
                <a:gd name="T50" fmla="*/ 520 w 638"/>
                <a:gd name="T51" fmla="*/ 221 h 603"/>
                <a:gd name="T52" fmla="*/ 158 w 638"/>
                <a:gd name="T53" fmla="*/ 438 h 603"/>
                <a:gd name="T54" fmla="*/ 113 w 638"/>
                <a:gd name="T55" fmla="*/ 373 h 603"/>
                <a:gd name="T56" fmla="*/ 361 w 638"/>
                <a:gd name="T57" fmla="*/ 438 h 603"/>
                <a:gd name="T58" fmla="*/ 316 w 638"/>
                <a:gd name="T59" fmla="*/ 373 h 603"/>
                <a:gd name="T60" fmla="*/ 567 w 638"/>
                <a:gd name="T61" fmla="*/ 438 h 603"/>
                <a:gd name="T62" fmla="*/ 522 w 638"/>
                <a:gd name="T63" fmla="*/ 373 h 603"/>
                <a:gd name="T64" fmla="*/ 200 w 638"/>
                <a:gd name="T65" fmla="*/ 487 h 603"/>
                <a:gd name="T66" fmla="*/ 221 w 638"/>
                <a:gd name="T67" fmla="*/ 527 h 603"/>
                <a:gd name="T68" fmla="*/ 265 w 638"/>
                <a:gd name="T69" fmla="*/ 448 h 603"/>
                <a:gd name="T70" fmla="*/ 403 w 638"/>
                <a:gd name="T71" fmla="*/ 527 h 603"/>
                <a:gd name="T72" fmla="*/ 433 w 638"/>
                <a:gd name="T73" fmla="*/ 527 h 603"/>
                <a:gd name="T74" fmla="*/ 570 w 638"/>
                <a:gd name="T75" fmla="*/ 448 h 603"/>
                <a:gd name="T76" fmla="*/ 614 w 638"/>
                <a:gd name="T77" fmla="*/ 527 h 603"/>
                <a:gd name="T78" fmla="*/ 638 w 638"/>
                <a:gd name="T79" fmla="*/ 549 h 603"/>
                <a:gd name="T80" fmla="*/ 608 w 638"/>
                <a:gd name="T81" fmla="*/ 549 h 603"/>
                <a:gd name="T82" fmla="*/ 433 w 638"/>
                <a:gd name="T83" fmla="*/ 549 h 603"/>
                <a:gd name="T84" fmla="*/ 403 w 638"/>
                <a:gd name="T85" fmla="*/ 549 h 603"/>
                <a:gd name="T86" fmla="*/ 227 w 638"/>
                <a:gd name="T87" fmla="*/ 549 h 603"/>
                <a:gd name="T88" fmla="*/ 200 w 638"/>
                <a:gd name="T89" fmla="*/ 549 h 603"/>
                <a:gd name="T90" fmla="*/ 24 w 638"/>
                <a:gd name="T91" fmla="*/ 549 h 603"/>
                <a:gd name="T92" fmla="*/ 24 w 638"/>
                <a:gd name="T93" fmla="*/ 527 h 603"/>
                <a:gd name="T94" fmla="*/ 152 w 638"/>
                <a:gd name="T95" fmla="*/ 0 h 603"/>
                <a:gd name="T96" fmla="*/ 108 w 638"/>
                <a:gd name="T97" fmla="*/ 44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8" h="603">
                  <a:moveTo>
                    <a:pt x="516" y="53"/>
                  </a:moveTo>
                  <a:cubicBezTo>
                    <a:pt x="517" y="53"/>
                    <a:pt x="519" y="53"/>
                    <a:pt x="520" y="54"/>
                  </a:cubicBezTo>
                  <a:cubicBezTo>
                    <a:pt x="522" y="56"/>
                    <a:pt x="522" y="57"/>
                    <a:pt x="522" y="59"/>
                  </a:cubicBezTo>
                  <a:lnTo>
                    <a:pt x="522" y="181"/>
                  </a:lnTo>
                  <a:cubicBezTo>
                    <a:pt x="522" y="183"/>
                    <a:pt x="522" y="185"/>
                    <a:pt x="520" y="186"/>
                  </a:cubicBezTo>
                  <a:lnTo>
                    <a:pt x="520" y="186"/>
                  </a:lnTo>
                  <a:cubicBezTo>
                    <a:pt x="519" y="187"/>
                    <a:pt x="517" y="188"/>
                    <a:pt x="516" y="188"/>
                  </a:cubicBezTo>
                  <a:lnTo>
                    <a:pt x="305" y="188"/>
                  </a:lnTo>
                  <a:cubicBezTo>
                    <a:pt x="303" y="188"/>
                    <a:pt x="302" y="187"/>
                    <a:pt x="301" y="186"/>
                  </a:cubicBezTo>
                  <a:lnTo>
                    <a:pt x="300" y="186"/>
                  </a:lnTo>
                  <a:cubicBezTo>
                    <a:pt x="299" y="185"/>
                    <a:pt x="299" y="183"/>
                    <a:pt x="299" y="181"/>
                  </a:cubicBezTo>
                  <a:lnTo>
                    <a:pt x="299" y="129"/>
                  </a:lnTo>
                  <a:lnTo>
                    <a:pt x="403" y="107"/>
                  </a:lnTo>
                  <a:lnTo>
                    <a:pt x="403" y="105"/>
                  </a:lnTo>
                  <a:lnTo>
                    <a:pt x="299" y="119"/>
                  </a:lnTo>
                  <a:lnTo>
                    <a:pt x="299" y="59"/>
                  </a:lnTo>
                  <a:cubicBezTo>
                    <a:pt x="299" y="57"/>
                    <a:pt x="299" y="56"/>
                    <a:pt x="300" y="54"/>
                  </a:cubicBezTo>
                  <a:lnTo>
                    <a:pt x="301" y="54"/>
                  </a:lnTo>
                  <a:cubicBezTo>
                    <a:pt x="302" y="53"/>
                    <a:pt x="303" y="53"/>
                    <a:pt x="305" y="53"/>
                  </a:cubicBezTo>
                  <a:lnTo>
                    <a:pt x="516" y="53"/>
                  </a:lnTo>
                  <a:close/>
                  <a:moveTo>
                    <a:pt x="305" y="27"/>
                  </a:moveTo>
                  <a:cubicBezTo>
                    <a:pt x="296" y="27"/>
                    <a:pt x="288" y="30"/>
                    <a:pt x="282" y="36"/>
                  </a:cubicBezTo>
                  <a:lnTo>
                    <a:pt x="282" y="36"/>
                  </a:lnTo>
                  <a:cubicBezTo>
                    <a:pt x="276" y="42"/>
                    <a:pt x="273" y="50"/>
                    <a:pt x="273" y="59"/>
                  </a:cubicBezTo>
                  <a:lnTo>
                    <a:pt x="273" y="122"/>
                  </a:lnTo>
                  <a:lnTo>
                    <a:pt x="263" y="124"/>
                  </a:lnTo>
                  <a:lnTo>
                    <a:pt x="263" y="113"/>
                  </a:lnTo>
                  <a:lnTo>
                    <a:pt x="217" y="113"/>
                  </a:lnTo>
                  <a:lnTo>
                    <a:pt x="185" y="94"/>
                  </a:lnTo>
                  <a:lnTo>
                    <a:pt x="111" y="94"/>
                  </a:lnTo>
                  <a:cubicBezTo>
                    <a:pt x="96" y="94"/>
                    <a:pt x="84" y="106"/>
                    <a:pt x="84" y="121"/>
                  </a:cubicBezTo>
                  <a:lnTo>
                    <a:pt x="84" y="207"/>
                  </a:lnTo>
                  <a:lnTo>
                    <a:pt x="112" y="207"/>
                  </a:lnTo>
                  <a:lnTo>
                    <a:pt x="112" y="144"/>
                  </a:lnTo>
                  <a:lnTo>
                    <a:pt x="117" y="144"/>
                  </a:lnTo>
                  <a:lnTo>
                    <a:pt x="117" y="207"/>
                  </a:lnTo>
                  <a:lnTo>
                    <a:pt x="117" y="223"/>
                  </a:lnTo>
                  <a:lnTo>
                    <a:pt x="117" y="339"/>
                  </a:lnTo>
                  <a:lnTo>
                    <a:pt x="148" y="339"/>
                  </a:lnTo>
                  <a:lnTo>
                    <a:pt x="148" y="243"/>
                  </a:lnTo>
                  <a:lnTo>
                    <a:pt x="155" y="243"/>
                  </a:lnTo>
                  <a:lnTo>
                    <a:pt x="155" y="339"/>
                  </a:lnTo>
                  <a:lnTo>
                    <a:pt x="185" y="339"/>
                  </a:lnTo>
                  <a:lnTo>
                    <a:pt x="185" y="322"/>
                  </a:lnTo>
                  <a:lnTo>
                    <a:pt x="185" y="223"/>
                  </a:lnTo>
                  <a:lnTo>
                    <a:pt x="185" y="207"/>
                  </a:lnTo>
                  <a:lnTo>
                    <a:pt x="185" y="144"/>
                  </a:lnTo>
                  <a:lnTo>
                    <a:pt x="185" y="127"/>
                  </a:lnTo>
                  <a:lnTo>
                    <a:pt x="217" y="144"/>
                  </a:lnTo>
                  <a:lnTo>
                    <a:pt x="263" y="144"/>
                  </a:lnTo>
                  <a:lnTo>
                    <a:pt x="263" y="136"/>
                  </a:lnTo>
                  <a:lnTo>
                    <a:pt x="273" y="134"/>
                  </a:lnTo>
                  <a:lnTo>
                    <a:pt x="273" y="181"/>
                  </a:lnTo>
                  <a:cubicBezTo>
                    <a:pt x="273" y="190"/>
                    <a:pt x="276" y="198"/>
                    <a:pt x="282" y="204"/>
                  </a:cubicBezTo>
                  <a:lnTo>
                    <a:pt x="282" y="204"/>
                  </a:lnTo>
                  <a:lnTo>
                    <a:pt x="282" y="204"/>
                  </a:lnTo>
                  <a:cubicBezTo>
                    <a:pt x="288" y="210"/>
                    <a:pt x="296" y="214"/>
                    <a:pt x="305" y="214"/>
                  </a:cubicBezTo>
                  <a:lnTo>
                    <a:pt x="516" y="214"/>
                  </a:lnTo>
                  <a:cubicBezTo>
                    <a:pt x="525" y="214"/>
                    <a:pt x="533" y="210"/>
                    <a:pt x="539" y="204"/>
                  </a:cubicBezTo>
                  <a:lnTo>
                    <a:pt x="539" y="204"/>
                  </a:lnTo>
                  <a:cubicBezTo>
                    <a:pt x="545" y="198"/>
                    <a:pt x="548" y="190"/>
                    <a:pt x="548" y="181"/>
                  </a:cubicBezTo>
                  <a:lnTo>
                    <a:pt x="548" y="59"/>
                  </a:lnTo>
                  <a:cubicBezTo>
                    <a:pt x="548" y="50"/>
                    <a:pt x="545" y="42"/>
                    <a:pt x="539" y="36"/>
                  </a:cubicBezTo>
                  <a:cubicBezTo>
                    <a:pt x="533" y="30"/>
                    <a:pt x="525" y="27"/>
                    <a:pt x="516" y="27"/>
                  </a:cubicBezTo>
                  <a:lnTo>
                    <a:pt x="305" y="27"/>
                  </a:lnTo>
                  <a:close/>
                  <a:moveTo>
                    <a:pt x="520" y="221"/>
                  </a:moveTo>
                  <a:lnTo>
                    <a:pt x="520" y="249"/>
                  </a:lnTo>
                  <a:lnTo>
                    <a:pt x="497" y="249"/>
                  </a:lnTo>
                  <a:lnTo>
                    <a:pt x="523" y="341"/>
                  </a:lnTo>
                  <a:lnTo>
                    <a:pt x="490" y="341"/>
                  </a:lnTo>
                  <a:lnTo>
                    <a:pt x="464" y="249"/>
                  </a:lnTo>
                  <a:lnTo>
                    <a:pt x="367" y="249"/>
                  </a:lnTo>
                  <a:lnTo>
                    <a:pt x="341" y="341"/>
                  </a:lnTo>
                  <a:lnTo>
                    <a:pt x="308" y="341"/>
                  </a:lnTo>
                  <a:lnTo>
                    <a:pt x="334" y="249"/>
                  </a:lnTo>
                  <a:lnTo>
                    <a:pt x="306" y="249"/>
                  </a:lnTo>
                  <a:lnTo>
                    <a:pt x="306" y="221"/>
                  </a:lnTo>
                  <a:lnTo>
                    <a:pt x="520" y="221"/>
                  </a:lnTo>
                  <a:close/>
                  <a:moveTo>
                    <a:pt x="113" y="373"/>
                  </a:moveTo>
                  <a:cubicBezTo>
                    <a:pt x="139" y="373"/>
                    <a:pt x="161" y="394"/>
                    <a:pt x="161" y="421"/>
                  </a:cubicBezTo>
                  <a:cubicBezTo>
                    <a:pt x="161" y="427"/>
                    <a:pt x="160" y="433"/>
                    <a:pt x="158" y="438"/>
                  </a:cubicBezTo>
                  <a:lnTo>
                    <a:pt x="68" y="438"/>
                  </a:lnTo>
                  <a:cubicBezTo>
                    <a:pt x="66" y="433"/>
                    <a:pt x="65" y="427"/>
                    <a:pt x="65" y="421"/>
                  </a:cubicBezTo>
                  <a:cubicBezTo>
                    <a:pt x="65" y="394"/>
                    <a:pt x="86" y="373"/>
                    <a:pt x="113" y="373"/>
                  </a:cubicBezTo>
                  <a:close/>
                  <a:moveTo>
                    <a:pt x="316" y="373"/>
                  </a:moveTo>
                  <a:cubicBezTo>
                    <a:pt x="342" y="373"/>
                    <a:pt x="364" y="394"/>
                    <a:pt x="364" y="421"/>
                  </a:cubicBezTo>
                  <a:cubicBezTo>
                    <a:pt x="364" y="427"/>
                    <a:pt x="363" y="433"/>
                    <a:pt x="361" y="438"/>
                  </a:cubicBezTo>
                  <a:lnTo>
                    <a:pt x="271" y="438"/>
                  </a:lnTo>
                  <a:cubicBezTo>
                    <a:pt x="269" y="433"/>
                    <a:pt x="268" y="427"/>
                    <a:pt x="268" y="421"/>
                  </a:cubicBezTo>
                  <a:cubicBezTo>
                    <a:pt x="268" y="394"/>
                    <a:pt x="289" y="373"/>
                    <a:pt x="316" y="373"/>
                  </a:cubicBezTo>
                  <a:close/>
                  <a:moveTo>
                    <a:pt x="522" y="373"/>
                  </a:moveTo>
                  <a:cubicBezTo>
                    <a:pt x="548" y="373"/>
                    <a:pt x="570" y="394"/>
                    <a:pt x="570" y="421"/>
                  </a:cubicBezTo>
                  <a:cubicBezTo>
                    <a:pt x="570" y="427"/>
                    <a:pt x="569" y="433"/>
                    <a:pt x="567" y="438"/>
                  </a:cubicBezTo>
                  <a:lnTo>
                    <a:pt x="477" y="438"/>
                  </a:lnTo>
                  <a:cubicBezTo>
                    <a:pt x="475" y="433"/>
                    <a:pt x="474" y="427"/>
                    <a:pt x="474" y="421"/>
                  </a:cubicBezTo>
                  <a:cubicBezTo>
                    <a:pt x="474" y="394"/>
                    <a:pt x="495" y="373"/>
                    <a:pt x="522" y="373"/>
                  </a:cubicBezTo>
                  <a:close/>
                  <a:moveTo>
                    <a:pt x="62" y="448"/>
                  </a:moveTo>
                  <a:lnTo>
                    <a:pt x="161" y="448"/>
                  </a:lnTo>
                  <a:cubicBezTo>
                    <a:pt x="182" y="448"/>
                    <a:pt x="200" y="466"/>
                    <a:pt x="200" y="487"/>
                  </a:cubicBezTo>
                  <a:lnTo>
                    <a:pt x="200" y="527"/>
                  </a:lnTo>
                  <a:lnTo>
                    <a:pt x="203" y="527"/>
                  </a:lnTo>
                  <a:lnTo>
                    <a:pt x="221" y="527"/>
                  </a:lnTo>
                  <a:lnTo>
                    <a:pt x="227" y="527"/>
                  </a:lnTo>
                  <a:lnTo>
                    <a:pt x="227" y="487"/>
                  </a:lnTo>
                  <a:cubicBezTo>
                    <a:pt x="227" y="466"/>
                    <a:pt x="244" y="448"/>
                    <a:pt x="265" y="448"/>
                  </a:cubicBezTo>
                  <a:lnTo>
                    <a:pt x="364" y="448"/>
                  </a:lnTo>
                  <a:cubicBezTo>
                    <a:pt x="385" y="448"/>
                    <a:pt x="403" y="466"/>
                    <a:pt x="403" y="487"/>
                  </a:cubicBezTo>
                  <a:lnTo>
                    <a:pt x="403" y="527"/>
                  </a:lnTo>
                  <a:lnTo>
                    <a:pt x="409" y="527"/>
                  </a:lnTo>
                  <a:lnTo>
                    <a:pt x="424" y="527"/>
                  </a:lnTo>
                  <a:lnTo>
                    <a:pt x="433" y="527"/>
                  </a:lnTo>
                  <a:lnTo>
                    <a:pt x="433" y="487"/>
                  </a:lnTo>
                  <a:cubicBezTo>
                    <a:pt x="433" y="466"/>
                    <a:pt x="450" y="448"/>
                    <a:pt x="471" y="448"/>
                  </a:cubicBezTo>
                  <a:lnTo>
                    <a:pt x="570" y="448"/>
                  </a:lnTo>
                  <a:cubicBezTo>
                    <a:pt x="591" y="448"/>
                    <a:pt x="608" y="466"/>
                    <a:pt x="608" y="487"/>
                  </a:cubicBezTo>
                  <a:lnTo>
                    <a:pt x="608" y="527"/>
                  </a:lnTo>
                  <a:lnTo>
                    <a:pt x="614" y="527"/>
                  </a:lnTo>
                  <a:lnTo>
                    <a:pt x="630" y="527"/>
                  </a:lnTo>
                  <a:lnTo>
                    <a:pt x="638" y="527"/>
                  </a:lnTo>
                  <a:lnTo>
                    <a:pt x="638" y="549"/>
                  </a:lnTo>
                  <a:lnTo>
                    <a:pt x="630" y="549"/>
                  </a:lnTo>
                  <a:lnTo>
                    <a:pt x="614" y="549"/>
                  </a:lnTo>
                  <a:lnTo>
                    <a:pt x="608" y="549"/>
                  </a:lnTo>
                  <a:lnTo>
                    <a:pt x="608" y="603"/>
                  </a:lnTo>
                  <a:lnTo>
                    <a:pt x="433" y="603"/>
                  </a:lnTo>
                  <a:lnTo>
                    <a:pt x="433" y="549"/>
                  </a:lnTo>
                  <a:lnTo>
                    <a:pt x="424" y="549"/>
                  </a:lnTo>
                  <a:lnTo>
                    <a:pt x="409" y="549"/>
                  </a:lnTo>
                  <a:lnTo>
                    <a:pt x="403" y="549"/>
                  </a:lnTo>
                  <a:lnTo>
                    <a:pt x="403" y="603"/>
                  </a:lnTo>
                  <a:lnTo>
                    <a:pt x="227" y="603"/>
                  </a:lnTo>
                  <a:lnTo>
                    <a:pt x="227" y="549"/>
                  </a:lnTo>
                  <a:lnTo>
                    <a:pt x="221" y="549"/>
                  </a:lnTo>
                  <a:lnTo>
                    <a:pt x="203" y="549"/>
                  </a:lnTo>
                  <a:lnTo>
                    <a:pt x="200" y="549"/>
                  </a:lnTo>
                  <a:lnTo>
                    <a:pt x="200" y="603"/>
                  </a:lnTo>
                  <a:lnTo>
                    <a:pt x="24" y="603"/>
                  </a:lnTo>
                  <a:lnTo>
                    <a:pt x="24" y="549"/>
                  </a:lnTo>
                  <a:lnTo>
                    <a:pt x="0" y="549"/>
                  </a:lnTo>
                  <a:lnTo>
                    <a:pt x="0" y="527"/>
                  </a:lnTo>
                  <a:lnTo>
                    <a:pt x="24" y="527"/>
                  </a:lnTo>
                  <a:lnTo>
                    <a:pt x="24" y="487"/>
                  </a:lnTo>
                  <a:cubicBezTo>
                    <a:pt x="24" y="466"/>
                    <a:pt x="41" y="448"/>
                    <a:pt x="62" y="448"/>
                  </a:cubicBezTo>
                  <a:close/>
                  <a:moveTo>
                    <a:pt x="152" y="0"/>
                  </a:moveTo>
                  <a:cubicBezTo>
                    <a:pt x="176" y="0"/>
                    <a:pt x="196" y="20"/>
                    <a:pt x="196" y="44"/>
                  </a:cubicBezTo>
                  <a:cubicBezTo>
                    <a:pt x="196" y="69"/>
                    <a:pt x="176" y="88"/>
                    <a:pt x="152" y="88"/>
                  </a:cubicBezTo>
                  <a:cubicBezTo>
                    <a:pt x="127" y="88"/>
                    <a:pt x="108" y="69"/>
                    <a:pt x="108" y="44"/>
                  </a:cubicBezTo>
                  <a:cubicBezTo>
                    <a:pt x="108" y="20"/>
                    <a:pt x="127" y="0"/>
                    <a:pt x="1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1228724" y="1829964"/>
              <a:ext cx="609188" cy="486816"/>
            </a:xfrm>
            <a:custGeom>
              <a:avLst/>
              <a:gdLst>
                <a:gd name="T0" fmla="*/ 575 w 745"/>
                <a:gd name="T1" fmla="*/ 570 h 594"/>
                <a:gd name="T2" fmla="*/ 0 w 745"/>
                <a:gd name="T3" fmla="*/ 570 h 594"/>
                <a:gd name="T4" fmla="*/ 298 w 745"/>
                <a:gd name="T5" fmla="*/ 220 h 594"/>
                <a:gd name="T6" fmla="*/ 288 w 745"/>
                <a:gd name="T7" fmla="*/ 209 h 594"/>
                <a:gd name="T8" fmla="*/ 544 w 745"/>
                <a:gd name="T9" fmla="*/ 245 h 594"/>
                <a:gd name="T10" fmla="*/ 32 w 745"/>
                <a:gd name="T11" fmla="*/ 201 h 594"/>
                <a:gd name="T12" fmla="*/ 205 w 745"/>
                <a:gd name="T13" fmla="*/ 430 h 594"/>
                <a:gd name="T14" fmla="*/ 98 w 745"/>
                <a:gd name="T15" fmla="*/ 362 h 594"/>
                <a:gd name="T16" fmla="*/ 98 w 745"/>
                <a:gd name="T17" fmla="*/ 385 h 594"/>
                <a:gd name="T18" fmla="*/ 312 w 745"/>
                <a:gd name="T19" fmla="*/ 317 h 594"/>
                <a:gd name="T20" fmla="*/ 98 w 745"/>
                <a:gd name="T21" fmla="*/ 317 h 594"/>
                <a:gd name="T22" fmla="*/ 312 w 745"/>
                <a:gd name="T23" fmla="*/ 296 h 594"/>
                <a:gd name="T24" fmla="*/ 552 w 745"/>
                <a:gd name="T25" fmla="*/ 249 h 594"/>
                <a:gd name="T26" fmla="*/ 552 w 745"/>
                <a:gd name="T27" fmla="*/ 249 h 594"/>
                <a:gd name="T28" fmla="*/ 552 w 745"/>
                <a:gd name="T29" fmla="*/ 37 h 594"/>
                <a:gd name="T30" fmla="*/ 338 w 745"/>
                <a:gd name="T31" fmla="*/ 134 h 594"/>
                <a:gd name="T32" fmla="*/ 583 w 745"/>
                <a:gd name="T33" fmla="*/ 148 h 594"/>
                <a:gd name="T34" fmla="*/ 373 w 745"/>
                <a:gd name="T35" fmla="*/ 103 h 594"/>
                <a:gd name="T36" fmla="*/ 591 w 745"/>
                <a:gd name="T37" fmla="*/ 258 h 594"/>
                <a:gd name="T38" fmla="*/ 675 w 745"/>
                <a:gd name="T39" fmla="*/ 154 h 594"/>
                <a:gd name="T40" fmla="*/ 698 w 745"/>
                <a:gd name="T41" fmla="*/ 179 h 594"/>
                <a:gd name="T42" fmla="*/ 685 w 745"/>
                <a:gd name="T43" fmla="*/ 152 h 594"/>
                <a:gd name="T44" fmla="*/ 681 w 745"/>
                <a:gd name="T45" fmla="*/ 290 h 594"/>
                <a:gd name="T46" fmla="*/ 680 w 745"/>
                <a:gd name="T47" fmla="*/ 319 h 594"/>
                <a:gd name="T48" fmla="*/ 703 w 745"/>
                <a:gd name="T49" fmla="*/ 319 h 594"/>
                <a:gd name="T50" fmla="*/ 702 w 745"/>
                <a:gd name="T51" fmla="*/ 290 h 594"/>
                <a:gd name="T52" fmla="*/ 698 w 745"/>
                <a:gd name="T53" fmla="*/ 229 h 594"/>
                <a:gd name="T54" fmla="*/ 344 w 745"/>
                <a:gd name="T55" fmla="*/ 320 h 594"/>
                <a:gd name="T56" fmla="*/ 376 w 745"/>
                <a:gd name="T57" fmla="*/ 447 h 594"/>
                <a:gd name="T58" fmla="*/ 389 w 745"/>
                <a:gd name="T59" fmla="*/ 436 h 594"/>
                <a:gd name="T60" fmla="*/ 394 w 745"/>
                <a:gd name="T61" fmla="*/ 420 h 594"/>
                <a:gd name="T62" fmla="*/ 409 w 745"/>
                <a:gd name="T63" fmla="*/ 430 h 594"/>
                <a:gd name="T64" fmla="*/ 420 w 745"/>
                <a:gd name="T65" fmla="*/ 455 h 594"/>
                <a:gd name="T66" fmla="*/ 434 w 745"/>
                <a:gd name="T67" fmla="*/ 465 h 594"/>
                <a:gd name="T68" fmla="*/ 455 w 745"/>
                <a:gd name="T69" fmla="*/ 462 h 594"/>
                <a:gd name="T70" fmla="*/ 451 w 745"/>
                <a:gd name="T71" fmla="*/ 450 h 594"/>
                <a:gd name="T72" fmla="*/ 440 w 745"/>
                <a:gd name="T73" fmla="*/ 425 h 594"/>
                <a:gd name="T74" fmla="*/ 425 w 745"/>
                <a:gd name="T75" fmla="*/ 415 h 594"/>
                <a:gd name="T76" fmla="*/ 463 w 745"/>
                <a:gd name="T77" fmla="*/ 395 h 594"/>
                <a:gd name="T78" fmla="*/ 448 w 745"/>
                <a:gd name="T79" fmla="*/ 390 h 594"/>
                <a:gd name="T80" fmla="*/ 438 w 745"/>
                <a:gd name="T81" fmla="*/ 377 h 594"/>
                <a:gd name="T82" fmla="*/ 422 w 745"/>
                <a:gd name="T83" fmla="*/ 373 h 594"/>
                <a:gd name="T84" fmla="*/ 411 w 745"/>
                <a:gd name="T85" fmla="*/ 359 h 594"/>
                <a:gd name="T86" fmla="*/ 395 w 745"/>
                <a:gd name="T87" fmla="*/ 355 h 594"/>
                <a:gd name="T88" fmla="*/ 385 w 745"/>
                <a:gd name="T89" fmla="*/ 342 h 594"/>
                <a:gd name="T90" fmla="*/ 369 w 745"/>
                <a:gd name="T91" fmla="*/ 337 h 594"/>
                <a:gd name="T92" fmla="*/ 359 w 745"/>
                <a:gd name="T93" fmla="*/ 324 h 594"/>
                <a:gd name="T94" fmla="*/ 69 w 745"/>
                <a:gd name="T95" fmla="*/ 239 h 594"/>
                <a:gd name="T96" fmla="*/ 69 w 745"/>
                <a:gd name="T97" fmla="*/ 497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45" h="594">
                  <a:moveTo>
                    <a:pt x="0" y="549"/>
                  </a:moveTo>
                  <a:lnTo>
                    <a:pt x="575" y="549"/>
                  </a:lnTo>
                  <a:lnTo>
                    <a:pt x="575" y="570"/>
                  </a:lnTo>
                  <a:cubicBezTo>
                    <a:pt x="575" y="583"/>
                    <a:pt x="565" y="594"/>
                    <a:pt x="551" y="594"/>
                  </a:cubicBezTo>
                  <a:lnTo>
                    <a:pt x="24" y="594"/>
                  </a:lnTo>
                  <a:cubicBezTo>
                    <a:pt x="11" y="594"/>
                    <a:pt x="0" y="583"/>
                    <a:pt x="0" y="570"/>
                  </a:cubicBezTo>
                  <a:lnTo>
                    <a:pt x="0" y="549"/>
                  </a:lnTo>
                  <a:close/>
                  <a:moveTo>
                    <a:pt x="288" y="209"/>
                  </a:moveTo>
                  <a:cubicBezTo>
                    <a:pt x="294" y="209"/>
                    <a:pt x="298" y="214"/>
                    <a:pt x="298" y="220"/>
                  </a:cubicBezTo>
                  <a:cubicBezTo>
                    <a:pt x="298" y="226"/>
                    <a:pt x="294" y="230"/>
                    <a:pt x="288" y="230"/>
                  </a:cubicBezTo>
                  <a:cubicBezTo>
                    <a:pt x="282" y="230"/>
                    <a:pt x="277" y="226"/>
                    <a:pt x="277" y="220"/>
                  </a:cubicBezTo>
                  <a:cubicBezTo>
                    <a:pt x="277" y="214"/>
                    <a:pt x="282" y="209"/>
                    <a:pt x="288" y="209"/>
                  </a:cubicBezTo>
                  <a:close/>
                  <a:moveTo>
                    <a:pt x="32" y="201"/>
                  </a:moveTo>
                  <a:lnTo>
                    <a:pt x="355" y="201"/>
                  </a:lnTo>
                  <a:cubicBezTo>
                    <a:pt x="421" y="205"/>
                    <a:pt x="483" y="217"/>
                    <a:pt x="544" y="245"/>
                  </a:cubicBezTo>
                  <a:lnTo>
                    <a:pt x="544" y="536"/>
                  </a:lnTo>
                  <a:lnTo>
                    <a:pt x="32" y="536"/>
                  </a:lnTo>
                  <a:lnTo>
                    <a:pt x="32" y="201"/>
                  </a:lnTo>
                  <a:close/>
                  <a:moveTo>
                    <a:pt x="98" y="407"/>
                  </a:moveTo>
                  <a:lnTo>
                    <a:pt x="205" y="407"/>
                  </a:lnTo>
                  <a:lnTo>
                    <a:pt x="205" y="430"/>
                  </a:lnTo>
                  <a:lnTo>
                    <a:pt x="98" y="430"/>
                  </a:lnTo>
                  <a:lnTo>
                    <a:pt x="98" y="407"/>
                  </a:lnTo>
                  <a:close/>
                  <a:moveTo>
                    <a:pt x="98" y="362"/>
                  </a:moveTo>
                  <a:lnTo>
                    <a:pt x="312" y="362"/>
                  </a:lnTo>
                  <a:lnTo>
                    <a:pt x="312" y="385"/>
                  </a:lnTo>
                  <a:lnTo>
                    <a:pt x="98" y="385"/>
                  </a:lnTo>
                  <a:lnTo>
                    <a:pt x="98" y="362"/>
                  </a:lnTo>
                  <a:close/>
                  <a:moveTo>
                    <a:pt x="98" y="317"/>
                  </a:moveTo>
                  <a:lnTo>
                    <a:pt x="312" y="317"/>
                  </a:lnTo>
                  <a:lnTo>
                    <a:pt x="312" y="340"/>
                  </a:lnTo>
                  <a:lnTo>
                    <a:pt x="98" y="340"/>
                  </a:lnTo>
                  <a:lnTo>
                    <a:pt x="98" y="317"/>
                  </a:lnTo>
                  <a:close/>
                  <a:moveTo>
                    <a:pt x="98" y="273"/>
                  </a:moveTo>
                  <a:lnTo>
                    <a:pt x="312" y="273"/>
                  </a:lnTo>
                  <a:lnTo>
                    <a:pt x="312" y="296"/>
                  </a:lnTo>
                  <a:lnTo>
                    <a:pt x="98" y="296"/>
                  </a:lnTo>
                  <a:lnTo>
                    <a:pt x="98" y="273"/>
                  </a:lnTo>
                  <a:close/>
                  <a:moveTo>
                    <a:pt x="552" y="249"/>
                  </a:moveTo>
                  <a:cubicBezTo>
                    <a:pt x="560" y="252"/>
                    <a:pt x="579" y="262"/>
                    <a:pt x="584" y="265"/>
                  </a:cubicBezTo>
                  <a:cubicBezTo>
                    <a:pt x="598" y="274"/>
                    <a:pt x="563" y="279"/>
                    <a:pt x="552" y="280"/>
                  </a:cubicBezTo>
                  <a:lnTo>
                    <a:pt x="552" y="249"/>
                  </a:lnTo>
                  <a:close/>
                  <a:moveTo>
                    <a:pt x="675" y="154"/>
                  </a:moveTo>
                  <a:cubicBezTo>
                    <a:pt x="644" y="120"/>
                    <a:pt x="613" y="85"/>
                    <a:pt x="581" y="50"/>
                  </a:cubicBezTo>
                  <a:cubicBezTo>
                    <a:pt x="571" y="39"/>
                    <a:pt x="566" y="39"/>
                    <a:pt x="552" y="37"/>
                  </a:cubicBezTo>
                  <a:lnTo>
                    <a:pt x="227" y="1"/>
                  </a:lnTo>
                  <a:cubicBezTo>
                    <a:pt x="221" y="0"/>
                    <a:pt x="218" y="4"/>
                    <a:pt x="223" y="9"/>
                  </a:cubicBezTo>
                  <a:lnTo>
                    <a:pt x="338" y="134"/>
                  </a:lnTo>
                  <a:cubicBezTo>
                    <a:pt x="357" y="97"/>
                    <a:pt x="370" y="78"/>
                    <a:pt x="429" y="85"/>
                  </a:cubicBezTo>
                  <a:cubicBezTo>
                    <a:pt x="469" y="90"/>
                    <a:pt x="498" y="98"/>
                    <a:pt x="536" y="113"/>
                  </a:cubicBezTo>
                  <a:cubicBezTo>
                    <a:pt x="559" y="122"/>
                    <a:pt x="572" y="129"/>
                    <a:pt x="583" y="148"/>
                  </a:cubicBezTo>
                  <a:cubicBezTo>
                    <a:pt x="574" y="136"/>
                    <a:pt x="558" y="128"/>
                    <a:pt x="541" y="121"/>
                  </a:cubicBezTo>
                  <a:cubicBezTo>
                    <a:pt x="507" y="107"/>
                    <a:pt x="469" y="98"/>
                    <a:pt x="432" y="93"/>
                  </a:cubicBezTo>
                  <a:cubicBezTo>
                    <a:pt x="410" y="91"/>
                    <a:pt x="388" y="91"/>
                    <a:pt x="373" y="103"/>
                  </a:cubicBezTo>
                  <a:cubicBezTo>
                    <a:pt x="360" y="113"/>
                    <a:pt x="340" y="158"/>
                    <a:pt x="331" y="175"/>
                  </a:cubicBezTo>
                  <a:cubicBezTo>
                    <a:pt x="326" y="187"/>
                    <a:pt x="333" y="191"/>
                    <a:pt x="342" y="191"/>
                  </a:cubicBezTo>
                  <a:cubicBezTo>
                    <a:pt x="429" y="195"/>
                    <a:pt x="513" y="218"/>
                    <a:pt x="591" y="258"/>
                  </a:cubicBezTo>
                  <a:lnTo>
                    <a:pt x="592" y="214"/>
                  </a:lnTo>
                  <a:cubicBezTo>
                    <a:pt x="620" y="218"/>
                    <a:pt x="647" y="222"/>
                    <a:pt x="675" y="226"/>
                  </a:cubicBezTo>
                  <a:lnTo>
                    <a:pt x="675" y="154"/>
                  </a:lnTo>
                  <a:close/>
                  <a:moveTo>
                    <a:pt x="738" y="234"/>
                  </a:moveTo>
                  <a:cubicBezTo>
                    <a:pt x="742" y="235"/>
                    <a:pt x="745" y="230"/>
                    <a:pt x="741" y="226"/>
                  </a:cubicBezTo>
                  <a:cubicBezTo>
                    <a:pt x="727" y="210"/>
                    <a:pt x="712" y="195"/>
                    <a:pt x="698" y="179"/>
                  </a:cubicBezTo>
                  <a:lnTo>
                    <a:pt x="698" y="158"/>
                  </a:lnTo>
                  <a:cubicBezTo>
                    <a:pt x="698" y="155"/>
                    <a:pt x="695" y="152"/>
                    <a:pt x="691" y="152"/>
                  </a:cubicBezTo>
                  <a:lnTo>
                    <a:pt x="685" y="152"/>
                  </a:lnTo>
                  <a:lnTo>
                    <a:pt x="685" y="277"/>
                  </a:lnTo>
                  <a:cubicBezTo>
                    <a:pt x="683" y="278"/>
                    <a:pt x="682" y="279"/>
                    <a:pt x="682" y="282"/>
                  </a:cubicBezTo>
                  <a:lnTo>
                    <a:pt x="681" y="290"/>
                  </a:lnTo>
                  <a:cubicBezTo>
                    <a:pt x="681" y="295"/>
                    <a:pt x="683" y="296"/>
                    <a:pt x="683" y="300"/>
                  </a:cubicBezTo>
                  <a:lnTo>
                    <a:pt x="682" y="310"/>
                  </a:lnTo>
                  <a:cubicBezTo>
                    <a:pt x="682" y="313"/>
                    <a:pt x="680" y="315"/>
                    <a:pt x="680" y="319"/>
                  </a:cubicBezTo>
                  <a:lnTo>
                    <a:pt x="671" y="393"/>
                  </a:lnTo>
                  <a:cubicBezTo>
                    <a:pt x="675" y="401"/>
                    <a:pt x="707" y="402"/>
                    <a:pt x="712" y="393"/>
                  </a:cubicBezTo>
                  <a:lnTo>
                    <a:pt x="703" y="319"/>
                  </a:lnTo>
                  <a:cubicBezTo>
                    <a:pt x="703" y="315"/>
                    <a:pt x="701" y="314"/>
                    <a:pt x="700" y="310"/>
                  </a:cubicBezTo>
                  <a:lnTo>
                    <a:pt x="700" y="300"/>
                  </a:lnTo>
                  <a:cubicBezTo>
                    <a:pt x="700" y="296"/>
                    <a:pt x="702" y="296"/>
                    <a:pt x="702" y="290"/>
                  </a:cubicBezTo>
                  <a:lnTo>
                    <a:pt x="701" y="282"/>
                  </a:lnTo>
                  <a:cubicBezTo>
                    <a:pt x="701" y="279"/>
                    <a:pt x="700" y="278"/>
                    <a:pt x="697" y="277"/>
                  </a:cubicBezTo>
                  <a:lnTo>
                    <a:pt x="698" y="229"/>
                  </a:lnTo>
                  <a:cubicBezTo>
                    <a:pt x="711" y="231"/>
                    <a:pt x="724" y="232"/>
                    <a:pt x="738" y="234"/>
                  </a:cubicBezTo>
                  <a:close/>
                  <a:moveTo>
                    <a:pt x="351" y="318"/>
                  </a:moveTo>
                  <a:lnTo>
                    <a:pt x="344" y="320"/>
                  </a:lnTo>
                  <a:lnTo>
                    <a:pt x="370" y="455"/>
                  </a:lnTo>
                  <a:lnTo>
                    <a:pt x="378" y="453"/>
                  </a:lnTo>
                  <a:lnTo>
                    <a:pt x="376" y="447"/>
                  </a:lnTo>
                  <a:lnTo>
                    <a:pt x="383" y="445"/>
                  </a:lnTo>
                  <a:lnTo>
                    <a:pt x="382" y="438"/>
                  </a:lnTo>
                  <a:lnTo>
                    <a:pt x="389" y="436"/>
                  </a:lnTo>
                  <a:lnTo>
                    <a:pt x="388" y="429"/>
                  </a:lnTo>
                  <a:lnTo>
                    <a:pt x="395" y="428"/>
                  </a:lnTo>
                  <a:lnTo>
                    <a:pt x="394" y="420"/>
                  </a:lnTo>
                  <a:lnTo>
                    <a:pt x="400" y="419"/>
                  </a:lnTo>
                  <a:lnTo>
                    <a:pt x="403" y="432"/>
                  </a:lnTo>
                  <a:lnTo>
                    <a:pt x="409" y="430"/>
                  </a:lnTo>
                  <a:lnTo>
                    <a:pt x="412" y="443"/>
                  </a:lnTo>
                  <a:lnTo>
                    <a:pt x="418" y="442"/>
                  </a:lnTo>
                  <a:lnTo>
                    <a:pt x="420" y="455"/>
                  </a:lnTo>
                  <a:lnTo>
                    <a:pt x="427" y="453"/>
                  </a:lnTo>
                  <a:lnTo>
                    <a:pt x="429" y="466"/>
                  </a:lnTo>
                  <a:lnTo>
                    <a:pt x="434" y="465"/>
                  </a:lnTo>
                  <a:lnTo>
                    <a:pt x="435" y="472"/>
                  </a:lnTo>
                  <a:lnTo>
                    <a:pt x="457" y="468"/>
                  </a:lnTo>
                  <a:lnTo>
                    <a:pt x="455" y="462"/>
                  </a:lnTo>
                  <a:lnTo>
                    <a:pt x="460" y="461"/>
                  </a:lnTo>
                  <a:lnTo>
                    <a:pt x="458" y="448"/>
                  </a:lnTo>
                  <a:lnTo>
                    <a:pt x="451" y="450"/>
                  </a:lnTo>
                  <a:lnTo>
                    <a:pt x="449" y="437"/>
                  </a:lnTo>
                  <a:lnTo>
                    <a:pt x="443" y="438"/>
                  </a:lnTo>
                  <a:lnTo>
                    <a:pt x="440" y="425"/>
                  </a:lnTo>
                  <a:lnTo>
                    <a:pt x="434" y="427"/>
                  </a:lnTo>
                  <a:lnTo>
                    <a:pt x="432" y="414"/>
                  </a:lnTo>
                  <a:lnTo>
                    <a:pt x="425" y="415"/>
                  </a:lnTo>
                  <a:lnTo>
                    <a:pt x="424" y="409"/>
                  </a:lnTo>
                  <a:lnTo>
                    <a:pt x="465" y="401"/>
                  </a:lnTo>
                  <a:lnTo>
                    <a:pt x="463" y="395"/>
                  </a:lnTo>
                  <a:lnTo>
                    <a:pt x="457" y="396"/>
                  </a:lnTo>
                  <a:lnTo>
                    <a:pt x="455" y="389"/>
                  </a:lnTo>
                  <a:lnTo>
                    <a:pt x="448" y="390"/>
                  </a:lnTo>
                  <a:lnTo>
                    <a:pt x="446" y="383"/>
                  </a:lnTo>
                  <a:lnTo>
                    <a:pt x="439" y="384"/>
                  </a:lnTo>
                  <a:lnTo>
                    <a:pt x="438" y="377"/>
                  </a:lnTo>
                  <a:lnTo>
                    <a:pt x="430" y="378"/>
                  </a:lnTo>
                  <a:lnTo>
                    <a:pt x="429" y="371"/>
                  </a:lnTo>
                  <a:lnTo>
                    <a:pt x="422" y="373"/>
                  </a:lnTo>
                  <a:lnTo>
                    <a:pt x="420" y="365"/>
                  </a:lnTo>
                  <a:lnTo>
                    <a:pt x="413" y="367"/>
                  </a:lnTo>
                  <a:lnTo>
                    <a:pt x="411" y="359"/>
                  </a:lnTo>
                  <a:lnTo>
                    <a:pt x="404" y="361"/>
                  </a:lnTo>
                  <a:lnTo>
                    <a:pt x="403" y="354"/>
                  </a:lnTo>
                  <a:lnTo>
                    <a:pt x="395" y="355"/>
                  </a:lnTo>
                  <a:lnTo>
                    <a:pt x="394" y="348"/>
                  </a:lnTo>
                  <a:lnTo>
                    <a:pt x="387" y="349"/>
                  </a:lnTo>
                  <a:lnTo>
                    <a:pt x="385" y="342"/>
                  </a:lnTo>
                  <a:lnTo>
                    <a:pt x="378" y="343"/>
                  </a:lnTo>
                  <a:lnTo>
                    <a:pt x="377" y="336"/>
                  </a:lnTo>
                  <a:lnTo>
                    <a:pt x="369" y="337"/>
                  </a:lnTo>
                  <a:lnTo>
                    <a:pt x="368" y="330"/>
                  </a:lnTo>
                  <a:lnTo>
                    <a:pt x="360" y="331"/>
                  </a:lnTo>
                  <a:lnTo>
                    <a:pt x="359" y="324"/>
                  </a:lnTo>
                  <a:lnTo>
                    <a:pt x="353" y="325"/>
                  </a:lnTo>
                  <a:lnTo>
                    <a:pt x="351" y="318"/>
                  </a:lnTo>
                  <a:close/>
                  <a:moveTo>
                    <a:pt x="69" y="239"/>
                  </a:moveTo>
                  <a:lnTo>
                    <a:pt x="506" y="239"/>
                  </a:lnTo>
                  <a:lnTo>
                    <a:pt x="506" y="497"/>
                  </a:lnTo>
                  <a:lnTo>
                    <a:pt x="69" y="497"/>
                  </a:lnTo>
                  <a:lnTo>
                    <a:pt x="69" y="2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4432588" y="1096009"/>
              <a:ext cx="328329" cy="498689"/>
            </a:xfrm>
            <a:custGeom>
              <a:avLst/>
              <a:gdLst>
                <a:gd name="T0" fmla="*/ 72 w 401"/>
                <a:gd name="T1" fmla="*/ 59 h 610"/>
                <a:gd name="T2" fmla="*/ 92 w 401"/>
                <a:gd name="T3" fmla="*/ 27 h 610"/>
                <a:gd name="T4" fmla="*/ 130 w 401"/>
                <a:gd name="T5" fmla="*/ 23 h 610"/>
                <a:gd name="T6" fmla="*/ 110 w 401"/>
                <a:gd name="T7" fmla="*/ 55 h 610"/>
                <a:gd name="T8" fmla="*/ 72 w 401"/>
                <a:gd name="T9" fmla="*/ 59 h 610"/>
                <a:gd name="T10" fmla="*/ 150 w 401"/>
                <a:gd name="T11" fmla="*/ 453 h 610"/>
                <a:gd name="T12" fmla="*/ 194 w 401"/>
                <a:gd name="T13" fmla="*/ 458 h 610"/>
                <a:gd name="T14" fmla="*/ 291 w 401"/>
                <a:gd name="T15" fmla="*/ 431 h 610"/>
                <a:gd name="T16" fmla="*/ 297 w 401"/>
                <a:gd name="T17" fmla="*/ 408 h 610"/>
                <a:gd name="T18" fmla="*/ 275 w 401"/>
                <a:gd name="T19" fmla="*/ 403 h 610"/>
                <a:gd name="T20" fmla="*/ 158 w 401"/>
                <a:gd name="T21" fmla="*/ 422 h 610"/>
                <a:gd name="T22" fmla="*/ 62 w 401"/>
                <a:gd name="T23" fmla="*/ 353 h 610"/>
                <a:gd name="T24" fmla="*/ 43 w 401"/>
                <a:gd name="T25" fmla="*/ 236 h 610"/>
                <a:gd name="T26" fmla="*/ 103 w 401"/>
                <a:gd name="T27" fmla="*/ 146 h 610"/>
                <a:gd name="T28" fmla="*/ 207 w 401"/>
                <a:gd name="T29" fmla="*/ 316 h 610"/>
                <a:gd name="T30" fmla="*/ 208 w 401"/>
                <a:gd name="T31" fmla="*/ 318 h 610"/>
                <a:gd name="T32" fmla="*/ 208 w 401"/>
                <a:gd name="T33" fmla="*/ 318 h 610"/>
                <a:gd name="T34" fmla="*/ 267 w 401"/>
                <a:gd name="T35" fmla="*/ 311 h 610"/>
                <a:gd name="T36" fmla="*/ 299 w 401"/>
                <a:gd name="T37" fmla="*/ 262 h 610"/>
                <a:gd name="T38" fmla="*/ 300 w 401"/>
                <a:gd name="T39" fmla="*/ 261 h 610"/>
                <a:gd name="T40" fmla="*/ 147 w 401"/>
                <a:gd name="T41" fmla="*/ 14 h 610"/>
                <a:gd name="T42" fmla="*/ 147 w 401"/>
                <a:gd name="T43" fmla="*/ 14 h 610"/>
                <a:gd name="T44" fmla="*/ 147 w 401"/>
                <a:gd name="T45" fmla="*/ 13 h 610"/>
                <a:gd name="T46" fmla="*/ 87 w 401"/>
                <a:gd name="T47" fmla="*/ 18 h 610"/>
                <a:gd name="T48" fmla="*/ 55 w 401"/>
                <a:gd name="T49" fmla="*/ 69 h 610"/>
                <a:gd name="T50" fmla="*/ 56 w 401"/>
                <a:gd name="T51" fmla="*/ 70 h 610"/>
                <a:gd name="T52" fmla="*/ 56 w 401"/>
                <a:gd name="T53" fmla="*/ 70 h 610"/>
                <a:gd name="T54" fmla="*/ 86 w 401"/>
                <a:gd name="T55" fmla="*/ 119 h 610"/>
                <a:gd name="T56" fmla="*/ 12 w 401"/>
                <a:gd name="T57" fmla="*/ 228 h 610"/>
                <a:gd name="T58" fmla="*/ 35 w 401"/>
                <a:gd name="T59" fmla="*/ 369 h 610"/>
                <a:gd name="T60" fmla="*/ 150 w 401"/>
                <a:gd name="T61" fmla="*/ 453 h 610"/>
                <a:gd name="T62" fmla="*/ 386 w 401"/>
                <a:gd name="T63" fmla="*/ 356 h 610"/>
                <a:gd name="T64" fmla="*/ 163 w 401"/>
                <a:gd name="T65" fmla="*/ 356 h 610"/>
                <a:gd name="T66" fmla="*/ 148 w 401"/>
                <a:gd name="T67" fmla="*/ 371 h 610"/>
                <a:gd name="T68" fmla="*/ 163 w 401"/>
                <a:gd name="T69" fmla="*/ 387 h 610"/>
                <a:gd name="T70" fmla="*/ 386 w 401"/>
                <a:gd name="T71" fmla="*/ 387 h 610"/>
                <a:gd name="T72" fmla="*/ 401 w 401"/>
                <a:gd name="T73" fmla="*/ 371 h 610"/>
                <a:gd name="T74" fmla="*/ 386 w 401"/>
                <a:gd name="T75" fmla="*/ 356 h 610"/>
                <a:gd name="T76" fmla="*/ 202 w 401"/>
                <a:gd name="T77" fmla="*/ 506 h 610"/>
                <a:gd name="T78" fmla="*/ 183 w 401"/>
                <a:gd name="T79" fmla="*/ 526 h 610"/>
                <a:gd name="T80" fmla="*/ 163 w 401"/>
                <a:gd name="T81" fmla="*/ 506 h 610"/>
                <a:gd name="T82" fmla="*/ 183 w 401"/>
                <a:gd name="T83" fmla="*/ 487 h 610"/>
                <a:gd name="T84" fmla="*/ 202 w 401"/>
                <a:gd name="T85" fmla="*/ 506 h 610"/>
                <a:gd name="T86" fmla="*/ 142 w 401"/>
                <a:gd name="T87" fmla="*/ 506 h 610"/>
                <a:gd name="T88" fmla="*/ 183 w 401"/>
                <a:gd name="T89" fmla="*/ 547 h 610"/>
                <a:gd name="T90" fmla="*/ 223 w 401"/>
                <a:gd name="T91" fmla="*/ 506 h 610"/>
                <a:gd name="T92" fmla="*/ 183 w 401"/>
                <a:gd name="T93" fmla="*/ 466 h 610"/>
                <a:gd name="T94" fmla="*/ 142 w 401"/>
                <a:gd name="T95" fmla="*/ 506 h 610"/>
                <a:gd name="T96" fmla="*/ 237 w 401"/>
                <a:gd name="T97" fmla="*/ 525 h 610"/>
                <a:gd name="T98" fmla="*/ 183 w 401"/>
                <a:gd name="T99" fmla="*/ 564 h 610"/>
                <a:gd name="T100" fmla="*/ 128 w 401"/>
                <a:gd name="T101" fmla="*/ 525 h 610"/>
                <a:gd name="T102" fmla="*/ 55 w 401"/>
                <a:gd name="T103" fmla="*/ 594 h 610"/>
                <a:gd name="T104" fmla="*/ 54 w 401"/>
                <a:gd name="T105" fmla="*/ 605 h 610"/>
                <a:gd name="T106" fmla="*/ 64 w 401"/>
                <a:gd name="T107" fmla="*/ 610 h 610"/>
                <a:gd name="T108" fmla="*/ 302 w 401"/>
                <a:gd name="T109" fmla="*/ 610 h 610"/>
                <a:gd name="T110" fmla="*/ 302 w 401"/>
                <a:gd name="T111" fmla="*/ 610 h 610"/>
                <a:gd name="T112" fmla="*/ 312 w 401"/>
                <a:gd name="T113" fmla="*/ 599 h 610"/>
                <a:gd name="T114" fmla="*/ 310 w 401"/>
                <a:gd name="T115" fmla="*/ 593 h 610"/>
                <a:gd name="T116" fmla="*/ 237 w 401"/>
                <a:gd name="T117" fmla="*/ 525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01" h="610">
                  <a:moveTo>
                    <a:pt x="72" y="59"/>
                  </a:moveTo>
                  <a:cubicBezTo>
                    <a:pt x="67" y="51"/>
                    <a:pt x="76" y="36"/>
                    <a:pt x="92" y="27"/>
                  </a:cubicBezTo>
                  <a:cubicBezTo>
                    <a:pt x="108" y="17"/>
                    <a:pt x="125" y="15"/>
                    <a:pt x="130" y="23"/>
                  </a:cubicBezTo>
                  <a:cubicBezTo>
                    <a:pt x="134" y="31"/>
                    <a:pt x="126" y="45"/>
                    <a:pt x="110" y="55"/>
                  </a:cubicBezTo>
                  <a:cubicBezTo>
                    <a:pt x="94" y="65"/>
                    <a:pt x="77" y="67"/>
                    <a:pt x="72" y="59"/>
                  </a:cubicBezTo>
                  <a:close/>
                  <a:moveTo>
                    <a:pt x="150" y="453"/>
                  </a:moveTo>
                  <a:cubicBezTo>
                    <a:pt x="165" y="457"/>
                    <a:pt x="179" y="458"/>
                    <a:pt x="194" y="458"/>
                  </a:cubicBezTo>
                  <a:cubicBezTo>
                    <a:pt x="228" y="458"/>
                    <a:pt x="262" y="449"/>
                    <a:pt x="291" y="431"/>
                  </a:cubicBezTo>
                  <a:cubicBezTo>
                    <a:pt x="299" y="426"/>
                    <a:pt x="301" y="416"/>
                    <a:pt x="297" y="408"/>
                  </a:cubicBezTo>
                  <a:cubicBezTo>
                    <a:pt x="292" y="401"/>
                    <a:pt x="282" y="399"/>
                    <a:pt x="275" y="403"/>
                  </a:cubicBezTo>
                  <a:cubicBezTo>
                    <a:pt x="239" y="425"/>
                    <a:pt x="198" y="432"/>
                    <a:pt x="158" y="422"/>
                  </a:cubicBezTo>
                  <a:cubicBezTo>
                    <a:pt x="118" y="412"/>
                    <a:pt x="84" y="388"/>
                    <a:pt x="62" y="353"/>
                  </a:cubicBezTo>
                  <a:cubicBezTo>
                    <a:pt x="40" y="317"/>
                    <a:pt x="34" y="276"/>
                    <a:pt x="43" y="236"/>
                  </a:cubicBezTo>
                  <a:cubicBezTo>
                    <a:pt x="52" y="199"/>
                    <a:pt x="73" y="168"/>
                    <a:pt x="103" y="146"/>
                  </a:cubicBezTo>
                  <a:lnTo>
                    <a:pt x="207" y="316"/>
                  </a:lnTo>
                  <a:lnTo>
                    <a:pt x="208" y="318"/>
                  </a:lnTo>
                  <a:lnTo>
                    <a:pt x="208" y="318"/>
                  </a:lnTo>
                  <a:cubicBezTo>
                    <a:pt x="217" y="328"/>
                    <a:pt x="243" y="325"/>
                    <a:pt x="267" y="311"/>
                  </a:cubicBezTo>
                  <a:cubicBezTo>
                    <a:pt x="291" y="296"/>
                    <a:pt x="305" y="274"/>
                    <a:pt x="299" y="262"/>
                  </a:cubicBezTo>
                  <a:lnTo>
                    <a:pt x="300" y="261"/>
                  </a:lnTo>
                  <a:lnTo>
                    <a:pt x="147" y="14"/>
                  </a:lnTo>
                  <a:lnTo>
                    <a:pt x="147" y="14"/>
                  </a:lnTo>
                  <a:cubicBezTo>
                    <a:pt x="147" y="13"/>
                    <a:pt x="147" y="13"/>
                    <a:pt x="147" y="13"/>
                  </a:cubicBezTo>
                  <a:cubicBezTo>
                    <a:pt x="139" y="0"/>
                    <a:pt x="112" y="3"/>
                    <a:pt x="87" y="18"/>
                  </a:cubicBezTo>
                  <a:cubicBezTo>
                    <a:pt x="62" y="34"/>
                    <a:pt x="48" y="57"/>
                    <a:pt x="55" y="69"/>
                  </a:cubicBezTo>
                  <a:cubicBezTo>
                    <a:pt x="55" y="69"/>
                    <a:pt x="56" y="70"/>
                    <a:pt x="56" y="70"/>
                  </a:cubicBezTo>
                  <a:lnTo>
                    <a:pt x="56" y="70"/>
                  </a:lnTo>
                  <a:lnTo>
                    <a:pt x="86" y="119"/>
                  </a:lnTo>
                  <a:cubicBezTo>
                    <a:pt x="49" y="145"/>
                    <a:pt x="23" y="184"/>
                    <a:pt x="12" y="228"/>
                  </a:cubicBezTo>
                  <a:cubicBezTo>
                    <a:pt x="0" y="277"/>
                    <a:pt x="9" y="327"/>
                    <a:pt x="35" y="369"/>
                  </a:cubicBezTo>
                  <a:cubicBezTo>
                    <a:pt x="61" y="412"/>
                    <a:pt x="102" y="442"/>
                    <a:pt x="150" y="453"/>
                  </a:cubicBezTo>
                  <a:close/>
                  <a:moveTo>
                    <a:pt x="386" y="356"/>
                  </a:moveTo>
                  <a:lnTo>
                    <a:pt x="163" y="356"/>
                  </a:lnTo>
                  <a:cubicBezTo>
                    <a:pt x="155" y="356"/>
                    <a:pt x="148" y="363"/>
                    <a:pt x="148" y="371"/>
                  </a:cubicBezTo>
                  <a:cubicBezTo>
                    <a:pt x="148" y="380"/>
                    <a:pt x="155" y="387"/>
                    <a:pt x="163" y="387"/>
                  </a:cubicBezTo>
                  <a:lnTo>
                    <a:pt x="386" y="387"/>
                  </a:lnTo>
                  <a:cubicBezTo>
                    <a:pt x="394" y="387"/>
                    <a:pt x="401" y="380"/>
                    <a:pt x="401" y="371"/>
                  </a:cubicBezTo>
                  <a:cubicBezTo>
                    <a:pt x="401" y="363"/>
                    <a:pt x="394" y="356"/>
                    <a:pt x="386" y="356"/>
                  </a:cubicBezTo>
                  <a:close/>
                  <a:moveTo>
                    <a:pt x="202" y="506"/>
                  </a:moveTo>
                  <a:cubicBezTo>
                    <a:pt x="202" y="517"/>
                    <a:pt x="193" y="526"/>
                    <a:pt x="183" y="526"/>
                  </a:cubicBezTo>
                  <a:cubicBezTo>
                    <a:pt x="172" y="526"/>
                    <a:pt x="163" y="517"/>
                    <a:pt x="163" y="506"/>
                  </a:cubicBezTo>
                  <a:cubicBezTo>
                    <a:pt x="163" y="495"/>
                    <a:pt x="172" y="487"/>
                    <a:pt x="183" y="487"/>
                  </a:cubicBezTo>
                  <a:cubicBezTo>
                    <a:pt x="193" y="487"/>
                    <a:pt x="202" y="495"/>
                    <a:pt x="202" y="506"/>
                  </a:cubicBezTo>
                  <a:close/>
                  <a:moveTo>
                    <a:pt x="142" y="506"/>
                  </a:moveTo>
                  <a:cubicBezTo>
                    <a:pt x="142" y="529"/>
                    <a:pt x="160" y="547"/>
                    <a:pt x="183" y="547"/>
                  </a:cubicBezTo>
                  <a:cubicBezTo>
                    <a:pt x="205" y="547"/>
                    <a:pt x="223" y="529"/>
                    <a:pt x="223" y="506"/>
                  </a:cubicBezTo>
                  <a:cubicBezTo>
                    <a:pt x="223" y="484"/>
                    <a:pt x="205" y="466"/>
                    <a:pt x="183" y="466"/>
                  </a:cubicBezTo>
                  <a:cubicBezTo>
                    <a:pt x="160" y="466"/>
                    <a:pt x="142" y="484"/>
                    <a:pt x="142" y="506"/>
                  </a:cubicBezTo>
                  <a:close/>
                  <a:moveTo>
                    <a:pt x="237" y="525"/>
                  </a:moveTo>
                  <a:cubicBezTo>
                    <a:pt x="229" y="548"/>
                    <a:pt x="208" y="564"/>
                    <a:pt x="183" y="564"/>
                  </a:cubicBezTo>
                  <a:cubicBezTo>
                    <a:pt x="157" y="564"/>
                    <a:pt x="136" y="548"/>
                    <a:pt x="128" y="525"/>
                  </a:cubicBezTo>
                  <a:cubicBezTo>
                    <a:pt x="85" y="548"/>
                    <a:pt x="56" y="591"/>
                    <a:pt x="55" y="594"/>
                  </a:cubicBezTo>
                  <a:cubicBezTo>
                    <a:pt x="52" y="597"/>
                    <a:pt x="52" y="601"/>
                    <a:pt x="54" y="605"/>
                  </a:cubicBezTo>
                  <a:cubicBezTo>
                    <a:pt x="56" y="608"/>
                    <a:pt x="60" y="610"/>
                    <a:pt x="64" y="610"/>
                  </a:cubicBezTo>
                  <a:lnTo>
                    <a:pt x="302" y="610"/>
                  </a:lnTo>
                  <a:lnTo>
                    <a:pt x="302" y="610"/>
                  </a:lnTo>
                  <a:cubicBezTo>
                    <a:pt x="308" y="610"/>
                    <a:pt x="312" y="605"/>
                    <a:pt x="312" y="599"/>
                  </a:cubicBezTo>
                  <a:cubicBezTo>
                    <a:pt x="312" y="597"/>
                    <a:pt x="312" y="595"/>
                    <a:pt x="310" y="593"/>
                  </a:cubicBezTo>
                  <a:cubicBezTo>
                    <a:pt x="306" y="587"/>
                    <a:pt x="278" y="547"/>
                    <a:pt x="237" y="52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6542776" y="1863403"/>
              <a:ext cx="500404" cy="496711"/>
            </a:xfrm>
            <a:custGeom>
              <a:avLst/>
              <a:gdLst>
                <a:gd name="T0" fmla="*/ 553 w 612"/>
                <a:gd name="T1" fmla="*/ 521 h 605"/>
                <a:gd name="T2" fmla="*/ 490 w 612"/>
                <a:gd name="T3" fmla="*/ 521 h 605"/>
                <a:gd name="T4" fmla="*/ 590 w 612"/>
                <a:gd name="T5" fmla="*/ 59 h 605"/>
                <a:gd name="T6" fmla="*/ 508 w 612"/>
                <a:gd name="T7" fmla="*/ 0 h 605"/>
                <a:gd name="T8" fmla="*/ 288 w 612"/>
                <a:gd name="T9" fmla="*/ 196 h 605"/>
                <a:gd name="T10" fmla="*/ 256 w 612"/>
                <a:gd name="T11" fmla="*/ 241 h 605"/>
                <a:gd name="T12" fmla="*/ 229 w 612"/>
                <a:gd name="T13" fmla="*/ 254 h 605"/>
                <a:gd name="T14" fmla="*/ 232 w 612"/>
                <a:gd name="T15" fmla="*/ 338 h 605"/>
                <a:gd name="T16" fmla="*/ 55 w 612"/>
                <a:gd name="T17" fmla="*/ 492 h 605"/>
                <a:gd name="T18" fmla="*/ 35 w 612"/>
                <a:gd name="T19" fmla="*/ 605 h 605"/>
                <a:gd name="T20" fmla="*/ 127 w 612"/>
                <a:gd name="T21" fmla="*/ 513 h 605"/>
                <a:gd name="T22" fmla="*/ 271 w 612"/>
                <a:gd name="T23" fmla="*/ 377 h 605"/>
                <a:gd name="T24" fmla="*/ 352 w 612"/>
                <a:gd name="T25" fmla="*/ 377 h 605"/>
                <a:gd name="T26" fmla="*/ 375 w 612"/>
                <a:gd name="T27" fmla="*/ 326 h 605"/>
                <a:gd name="T28" fmla="*/ 410 w 612"/>
                <a:gd name="T29" fmla="*/ 319 h 605"/>
                <a:gd name="T30" fmla="*/ 590 w 612"/>
                <a:gd name="T31" fmla="*/ 59 h 605"/>
                <a:gd name="T32" fmla="*/ 239 w 612"/>
                <a:gd name="T33" fmla="*/ 197 h 605"/>
                <a:gd name="T34" fmla="*/ 246 w 612"/>
                <a:gd name="T35" fmla="*/ 190 h 605"/>
                <a:gd name="T36" fmla="*/ 266 w 612"/>
                <a:gd name="T37" fmla="*/ 171 h 605"/>
                <a:gd name="T38" fmla="*/ 131 w 612"/>
                <a:gd name="T39" fmla="*/ 1 h 605"/>
                <a:gd name="T40" fmla="*/ 171 w 612"/>
                <a:gd name="T41" fmla="*/ 97 h 605"/>
                <a:gd name="T42" fmla="*/ 13 w 612"/>
                <a:gd name="T43" fmla="*/ 118 h 605"/>
                <a:gd name="T44" fmla="*/ 141 w 612"/>
                <a:gd name="T45" fmla="*/ 272 h 605"/>
                <a:gd name="T46" fmla="*/ 185 w 612"/>
                <a:gd name="T47" fmla="*/ 263 h 605"/>
                <a:gd name="T48" fmla="*/ 221 w 612"/>
                <a:gd name="T49" fmla="*/ 215 h 605"/>
                <a:gd name="T50" fmla="*/ 409 w 612"/>
                <a:gd name="T51" fmla="*/ 368 h 605"/>
                <a:gd name="T52" fmla="*/ 376 w 612"/>
                <a:gd name="T53" fmla="*/ 401 h 605"/>
                <a:gd name="T54" fmla="*/ 451 w 612"/>
                <a:gd name="T55" fmla="*/ 529 h 605"/>
                <a:gd name="T56" fmla="*/ 529 w 612"/>
                <a:gd name="T57" fmla="*/ 605 h 605"/>
                <a:gd name="T58" fmla="*/ 597 w 612"/>
                <a:gd name="T59" fmla="*/ 502 h 605"/>
                <a:gd name="T60" fmla="*/ 427 w 612"/>
                <a:gd name="T61" fmla="*/ 350 h 605"/>
                <a:gd name="T62" fmla="*/ 401 w 612"/>
                <a:gd name="T63" fmla="*/ 35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12" h="605">
                  <a:moveTo>
                    <a:pt x="522" y="490"/>
                  </a:moveTo>
                  <a:cubicBezTo>
                    <a:pt x="539" y="490"/>
                    <a:pt x="553" y="504"/>
                    <a:pt x="553" y="521"/>
                  </a:cubicBezTo>
                  <a:cubicBezTo>
                    <a:pt x="553" y="539"/>
                    <a:pt x="539" y="553"/>
                    <a:pt x="522" y="553"/>
                  </a:cubicBezTo>
                  <a:cubicBezTo>
                    <a:pt x="504" y="553"/>
                    <a:pt x="490" y="539"/>
                    <a:pt x="490" y="521"/>
                  </a:cubicBezTo>
                  <a:cubicBezTo>
                    <a:pt x="490" y="504"/>
                    <a:pt x="504" y="490"/>
                    <a:pt x="522" y="490"/>
                  </a:cubicBezTo>
                  <a:close/>
                  <a:moveTo>
                    <a:pt x="590" y="59"/>
                  </a:moveTo>
                  <a:lnTo>
                    <a:pt x="548" y="17"/>
                  </a:lnTo>
                  <a:cubicBezTo>
                    <a:pt x="537" y="5"/>
                    <a:pt x="522" y="0"/>
                    <a:pt x="508" y="0"/>
                  </a:cubicBezTo>
                  <a:cubicBezTo>
                    <a:pt x="493" y="0"/>
                    <a:pt x="478" y="5"/>
                    <a:pt x="467" y="17"/>
                  </a:cubicBezTo>
                  <a:lnTo>
                    <a:pt x="288" y="196"/>
                  </a:lnTo>
                  <a:cubicBezTo>
                    <a:pt x="293" y="207"/>
                    <a:pt x="289" y="223"/>
                    <a:pt x="281" y="231"/>
                  </a:cubicBezTo>
                  <a:cubicBezTo>
                    <a:pt x="275" y="237"/>
                    <a:pt x="265" y="241"/>
                    <a:pt x="256" y="241"/>
                  </a:cubicBezTo>
                  <a:cubicBezTo>
                    <a:pt x="252" y="241"/>
                    <a:pt x="249" y="240"/>
                    <a:pt x="245" y="239"/>
                  </a:cubicBezTo>
                  <a:lnTo>
                    <a:pt x="229" y="254"/>
                  </a:lnTo>
                  <a:cubicBezTo>
                    <a:pt x="207" y="277"/>
                    <a:pt x="207" y="313"/>
                    <a:pt x="229" y="335"/>
                  </a:cubicBezTo>
                  <a:lnTo>
                    <a:pt x="232" y="338"/>
                  </a:lnTo>
                  <a:lnTo>
                    <a:pt x="92" y="478"/>
                  </a:lnTo>
                  <a:lnTo>
                    <a:pt x="55" y="492"/>
                  </a:lnTo>
                  <a:lnTo>
                    <a:pt x="0" y="570"/>
                  </a:lnTo>
                  <a:lnTo>
                    <a:pt x="35" y="605"/>
                  </a:lnTo>
                  <a:lnTo>
                    <a:pt x="113" y="551"/>
                  </a:lnTo>
                  <a:lnTo>
                    <a:pt x="127" y="513"/>
                  </a:lnTo>
                  <a:lnTo>
                    <a:pt x="267" y="373"/>
                  </a:lnTo>
                  <a:lnTo>
                    <a:pt x="271" y="377"/>
                  </a:lnTo>
                  <a:cubicBezTo>
                    <a:pt x="283" y="388"/>
                    <a:pt x="297" y="394"/>
                    <a:pt x="312" y="394"/>
                  </a:cubicBezTo>
                  <a:cubicBezTo>
                    <a:pt x="326" y="394"/>
                    <a:pt x="341" y="388"/>
                    <a:pt x="352" y="377"/>
                  </a:cubicBezTo>
                  <a:lnTo>
                    <a:pt x="368" y="361"/>
                  </a:lnTo>
                  <a:cubicBezTo>
                    <a:pt x="363" y="351"/>
                    <a:pt x="367" y="335"/>
                    <a:pt x="375" y="326"/>
                  </a:cubicBezTo>
                  <a:cubicBezTo>
                    <a:pt x="381" y="320"/>
                    <a:pt x="391" y="317"/>
                    <a:pt x="399" y="317"/>
                  </a:cubicBezTo>
                  <a:cubicBezTo>
                    <a:pt x="403" y="317"/>
                    <a:pt x="407" y="317"/>
                    <a:pt x="410" y="319"/>
                  </a:cubicBezTo>
                  <a:lnTo>
                    <a:pt x="590" y="139"/>
                  </a:lnTo>
                  <a:cubicBezTo>
                    <a:pt x="612" y="117"/>
                    <a:pt x="612" y="81"/>
                    <a:pt x="590" y="59"/>
                  </a:cubicBezTo>
                  <a:close/>
                  <a:moveTo>
                    <a:pt x="221" y="215"/>
                  </a:moveTo>
                  <a:lnTo>
                    <a:pt x="239" y="197"/>
                  </a:lnTo>
                  <a:lnTo>
                    <a:pt x="255" y="206"/>
                  </a:lnTo>
                  <a:lnTo>
                    <a:pt x="246" y="190"/>
                  </a:lnTo>
                  <a:lnTo>
                    <a:pt x="264" y="172"/>
                  </a:lnTo>
                  <a:lnTo>
                    <a:pt x="266" y="171"/>
                  </a:lnTo>
                  <a:cubicBezTo>
                    <a:pt x="270" y="161"/>
                    <a:pt x="272" y="151"/>
                    <a:pt x="272" y="141"/>
                  </a:cubicBezTo>
                  <a:cubicBezTo>
                    <a:pt x="272" y="69"/>
                    <a:pt x="203" y="0"/>
                    <a:pt x="131" y="1"/>
                  </a:cubicBezTo>
                  <a:cubicBezTo>
                    <a:pt x="131" y="1"/>
                    <a:pt x="123" y="9"/>
                    <a:pt x="118" y="13"/>
                  </a:cubicBezTo>
                  <a:cubicBezTo>
                    <a:pt x="176" y="71"/>
                    <a:pt x="171" y="62"/>
                    <a:pt x="171" y="97"/>
                  </a:cubicBezTo>
                  <a:cubicBezTo>
                    <a:pt x="171" y="126"/>
                    <a:pt x="125" y="171"/>
                    <a:pt x="97" y="171"/>
                  </a:cubicBezTo>
                  <a:cubicBezTo>
                    <a:pt x="61" y="171"/>
                    <a:pt x="72" y="177"/>
                    <a:pt x="13" y="118"/>
                  </a:cubicBezTo>
                  <a:cubicBezTo>
                    <a:pt x="9" y="123"/>
                    <a:pt x="1" y="131"/>
                    <a:pt x="1" y="131"/>
                  </a:cubicBezTo>
                  <a:cubicBezTo>
                    <a:pt x="2" y="203"/>
                    <a:pt x="70" y="272"/>
                    <a:pt x="141" y="272"/>
                  </a:cubicBezTo>
                  <a:cubicBezTo>
                    <a:pt x="154" y="272"/>
                    <a:pt x="168" y="267"/>
                    <a:pt x="182" y="261"/>
                  </a:cubicBezTo>
                  <a:lnTo>
                    <a:pt x="185" y="263"/>
                  </a:lnTo>
                  <a:cubicBezTo>
                    <a:pt x="189" y="251"/>
                    <a:pt x="196" y="240"/>
                    <a:pt x="206" y="231"/>
                  </a:cubicBezTo>
                  <a:lnTo>
                    <a:pt x="221" y="215"/>
                  </a:lnTo>
                  <a:close/>
                  <a:moveTo>
                    <a:pt x="401" y="352"/>
                  </a:moveTo>
                  <a:lnTo>
                    <a:pt x="409" y="368"/>
                  </a:lnTo>
                  <a:lnTo>
                    <a:pt x="392" y="385"/>
                  </a:lnTo>
                  <a:lnTo>
                    <a:pt x="376" y="401"/>
                  </a:lnTo>
                  <a:cubicBezTo>
                    <a:pt x="367" y="410"/>
                    <a:pt x="356" y="417"/>
                    <a:pt x="343" y="422"/>
                  </a:cubicBezTo>
                  <a:lnTo>
                    <a:pt x="451" y="529"/>
                  </a:lnTo>
                  <a:lnTo>
                    <a:pt x="502" y="597"/>
                  </a:lnTo>
                  <a:lnTo>
                    <a:pt x="529" y="605"/>
                  </a:lnTo>
                  <a:lnTo>
                    <a:pt x="604" y="529"/>
                  </a:lnTo>
                  <a:lnTo>
                    <a:pt x="597" y="502"/>
                  </a:lnTo>
                  <a:lnTo>
                    <a:pt x="529" y="451"/>
                  </a:lnTo>
                  <a:lnTo>
                    <a:pt x="427" y="350"/>
                  </a:lnTo>
                  <a:lnTo>
                    <a:pt x="417" y="360"/>
                  </a:lnTo>
                  <a:lnTo>
                    <a:pt x="401" y="3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3"/>
            <p:cNvSpPr/>
            <p:nvPr/>
          </p:nvSpPr>
          <p:spPr bwMode="auto">
            <a:xfrm>
              <a:off x="7697305" y="1986095"/>
              <a:ext cx="284815" cy="328502"/>
            </a:xfrm>
            <a:custGeom>
              <a:avLst/>
              <a:gdLst>
                <a:gd name="T0" fmla="*/ 346 w 346"/>
                <a:gd name="T1" fmla="*/ 130 h 401"/>
                <a:gd name="T2" fmla="*/ 346 w 346"/>
                <a:gd name="T3" fmla="*/ 29 h 401"/>
                <a:gd name="T4" fmla="*/ 300 w 346"/>
                <a:gd name="T5" fmla="*/ 29 h 401"/>
                <a:gd name="T6" fmla="*/ 300 w 346"/>
                <a:gd name="T7" fmla="*/ 130 h 401"/>
                <a:gd name="T8" fmla="*/ 176 w 346"/>
                <a:gd name="T9" fmla="*/ 254 h 401"/>
                <a:gd name="T10" fmla="*/ 174 w 346"/>
                <a:gd name="T11" fmla="*/ 254 h 401"/>
                <a:gd name="T12" fmla="*/ 173 w 346"/>
                <a:gd name="T13" fmla="*/ 254 h 401"/>
                <a:gd name="T14" fmla="*/ 173 w 346"/>
                <a:gd name="T15" fmla="*/ 254 h 401"/>
                <a:gd name="T16" fmla="*/ 170 w 346"/>
                <a:gd name="T17" fmla="*/ 254 h 401"/>
                <a:gd name="T18" fmla="*/ 46 w 346"/>
                <a:gd name="T19" fmla="*/ 130 h 401"/>
                <a:gd name="T20" fmla="*/ 46 w 346"/>
                <a:gd name="T21" fmla="*/ 29 h 401"/>
                <a:gd name="T22" fmla="*/ 0 w 346"/>
                <a:gd name="T23" fmla="*/ 29 h 401"/>
                <a:gd name="T24" fmla="*/ 0 w 346"/>
                <a:gd name="T25" fmla="*/ 130 h 401"/>
                <a:gd name="T26" fmla="*/ 146 w 346"/>
                <a:gd name="T27" fmla="*/ 299 h 401"/>
                <a:gd name="T28" fmla="*/ 146 w 346"/>
                <a:gd name="T29" fmla="*/ 372 h 401"/>
                <a:gd name="T30" fmla="*/ 42 w 346"/>
                <a:gd name="T31" fmla="*/ 401 h 401"/>
                <a:gd name="T32" fmla="*/ 304 w 346"/>
                <a:gd name="T33" fmla="*/ 401 h 401"/>
                <a:gd name="T34" fmla="*/ 200 w 346"/>
                <a:gd name="T35" fmla="*/ 371 h 401"/>
                <a:gd name="T36" fmla="*/ 200 w 346"/>
                <a:gd name="T37" fmla="*/ 299 h 401"/>
                <a:gd name="T38" fmla="*/ 346 w 346"/>
                <a:gd name="T39" fmla="*/ 13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46" h="401">
                  <a:moveTo>
                    <a:pt x="346" y="130"/>
                  </a:moveTo>
                  <a:lnTo>
                    <a:pt x="346" y="29"/>
                  </a:lnTo>
                  <a:cubicBezTo>
                    <a:pt x="346" y="0"/>
                    <a:pt x="300" y="0"/>
                    <a:pt x="300" y="29"/>
                  </a:cubicBezTo>
                  <a:lnTo>
                    <a:pt x="300" y="130"/>
                  </a:lnTo>
                  <a:cubicBezTo>
                    <a:pt x="300" y="199"/>
                    <a:pt x="245" y="254"/>
                    <a:pt x="176" y="254"/>
                  </a:cubicBezTo>
                  <a:cubicBezTo>
                    <a:pt x="176" y="254"/>
                    <a:pt x="175" y="254"/>
                    <a:pt x="174" y="254"/>
                  </a:cubicBezTo>
                  <a:lnTo>
                    <a:pt x="173" y="254"/>
                  </a:lnTo>
                  <a:lnTo>
                    <a:pt x="173" y="254"/>
                  </a:lnTo>
                  <a:cubicBezTo>
                    <a:pt x="172" y="254"/>
                    <a:pt x="171" y="254"/>
                    <a:pt x="170" y="254"/>
                  </a:cubicBezTo>
                  <a:cubicBezTo>
                    <a:pt x="102" y="254"/>
                    <a:pt x="46" y="199"/>
                    <a:pt x="46" y="130"/>
                  </a:cubicBezTo>
                  <a:lnTo>
                    <a:pt x="46" y="29"/>
                  </a:lnTo>
                  <a:cubicBezTo>
                    <a:pt x="46" y="0"/>
                    <a:pt x="0" y="0"/>
                    <a:pt x="0" y="29"/>
                  </a:cubicBezTo>
                  <a:cubicBezTo>
                    <a:pt x="0" y="43"/>
                    <a:pt x="0" y="130"/>
                    <a:pt x="0" y="130"/>
                  </a:cubicBezTo>
                  <a:cubicBezTo>
                    <a:pt x="0" y="216"/>
                    <a:pt x="63" y="287"/>
                    <a:pt x="146" y="299"/>
                  </a:cubicBezTo>
                  <a:lnTo>
                    <a:pt x="146" y="372"/>
                  </a:lnTo>
                  <a:lnTo>
                    <a:pt x="42" y="401"/>
                  </a:lnTo>
                  <a:lnTo>
                    <a:pt x="304" y="401"/>
                  </a:lnTo>
                  <a:lnTo>
                    <a:pt x="200" y="371"/>
                  </a:lnTo>
                  <a:lnTo>
                    <a:pt x="200" y="299"/>
                  </a:lnTo>
                  <a:cubicBezTo>
                    <a:pt x="283" y="287"/>
                    <a:pt x="346" y="216"/>
                    <a:pt x="346" y="1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4"/>
            <p:cNvSpPr/>
            <p:nvPr/>
          </p:nvSpPr>
          <p:spPr bwMode="auto">
            <a:xfrm>
              <a:off x="7770486" y="1859444"/>
              <a:ext cx="138452" cy="298818"/>
            </a:xfrm>
            <a:custGeom>
              <a:avLst/>
              <a:gdLst>
                <a:gd name="T0" fmla="*/ 83 w 168"/>
                <a:gd name="T1" fmla="*/ 365 h 365"/>
                <a:gd name="T2" fmla="*/ 84 w 168"/>
                <a:gd name="T3" fmla="*/ 365 h 365"/>
                <a:gd name="T4" fmla="*/ 86 w 168"/>
                <a:gd name="T5" fmla="*/ 365 h 365"/>
                <a:gd name="T6" fmla="*/ 168 w 168"/>
                <a:gd name="T7" fmla="*/ 282 h 365"/>
                <a:gd name="T8" fmla="*/ 168 w 168"/>
                <a:gd name="T9" fmla="*/ 83 h 365"/>
                <a:gd name="T10" fmla="*/ 86 w 168"/>
                <a:gd name="T11" fmla="*/ 0 h 365"/>
                <a:gd name="T12" fmla="*/ 84 w 168"/>
                <a:gd name="T13" fmla="*/ 0 h 365"/>
                <a:gd name="T14" fmla="*/ 83 w 168"/>
                <a:gd name="T15" fmla="*/ 0 h 365"/>
                <a:gd name="T16" fmla="*/ 0 w 168"/>
                <a:gd name="T17" fmla="*/ 83 h 365"/>
                <a:gd name="T18" fmla="*/ 0 w 168"/>
                <a:gd name="T19" fmla="*/ 282 h 365"/>
                <a:gd name="T20" fmla="*/ 83 w 168"/>
                <a:gd name="T21" fmla="*/ 365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365">
                  <a:moveTo>
                    <a:pt x="83" y="365"/>
                  </a:moveTo>
                  <a:cubicBezTo>
                    <a:pt x="83" y="365"/>
                    <a:pt x="84" y="365"/>
                    <a:pt x="84" y="365"/>
                  </a:cubicBezTo>
                  <a:cubicBezTo>
                    <a:pt x="85" y="365"/>
                    <a:pt x="85" y="365"/>
                    <a:pt x="86" y="365"/>
                  </a:cubicBezTo>
                  <a:cubicBezTo>
                    <a:pt x="131" y="365"/>
                    <a:pt x="168" y="328"/>
                    <a:pt x="168" y="282"/>
                  </a:cubicBezTo>
                  <a:lnTo>
                    <a:pt x="168" y="83"/>
                  </a:lnTo>
                  <a:cubicBezTo>
                    <a:pt x="168" y="37"/>
                    <a:pt x="131" y="0"/>
                    <a:pt x="86" y="0"/>
                  </a:cubicBezTo>
                  <a:cubicBezTo>
                    <a:pt x="85" y="0"/>
                    <a:pt x="85" y="0"/>
                    <a:pt x="84" y="0"/>
                  </a:cubicBezTo>
                  <a:cubicBezTo>
                    <a:pt x="84" y="0"/>
                    <a:pt x="83" y="0"/>
                    <a:pt x="83" y="0"/>
                  </a:cubicBezTo>
                  <a:cubicBezTo>
                    <a:pt x="37" y="0"/>
                    <a:pt x="0" y="37"/>
                    <a:pt x="0" y="83"/>
                  </a:cubicBezTo>
                  <a:lnTo>
                    <a:pt x="0" y="282"/>
                  </a:lnTo>
                  <a:cubicBezTo>
                    <a:pt x="0" y="328"/>
                    <a:pt x="37" y="365"/>
                    <a:pt x="83" y="36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3382888" y="1099968"/>
              <a:ext cx="361952" cy="494730"/>
            </a:xfrm>
            <a:custGeom>
              <a:avLst/>
              <a:gdLst>
                <a:gd name="T0" fmla="*/ 58 w 443"/>
                <a:gd name="T1" fmla="*/ 98 h 605"/>
                <a:gd name="T2" fmla="*/ 49 w 443"/>
                <a:gd name="T3" fmla="*/ 605 h 605"/>
                <a:gd name="T4" fmla="*/ 443 w 443"/>
                <a:gd name="T5" fmla="*/ 149 h 605"/>
                <a:gd name="T6" fmla="*/ 410 w 443"/>
                <a:gd name="T7" fmla="*/ 159 h 605"/>
                <a:gd name="T8" fmla="*/ 51 w 443"/>
                <a:gd name="T9" fmla="*/ 570 h 605"/>
                <a:gd name="T10" fmla="*/ 192 w 443"/>
                <a:gd name="T11" fmla="*/ 64 h 605"/>
                <a:gd name="T12" fmla="*/ 252 w 443"/>
                <a:gd name="T13" fmla="*/ 64 h 605"/>
                <a:gd name="T14" fmla="*/ 221 w 443"/>
                <a:gd name="T15" fmla="*/ 96 h 605"/>
                <a:gd name="T16" fmla="*/ 155 w 443"/>
                <a:gd name="T17" fmla="*/ 66 h 605"/>
                <a:gd name="T18" fmla="*/ 81 w 443"/>
                <a:gd name="T19" fmla="*/ 153 h 605"/>
                <a:gd name="T20" fmla="*/ 362 w 443"/>
                <a:gd name="T21" fmla="*/ 153 h 605"/>
                <a:gd name="T22" fmla="*/ 288 w 443"/>
                <a:gd name="T23" fmla="*/ 66 h 605"/>
                <a:gd name="T24" fmla="*/ 155 w 443"/>
                <a:gd name="T25" fmla="*/ 66 h 605"/>
                <a:gd name="T26" fmla="*/ 156 w 443"/>
                <a:gd name="T27" fmla="*/ 459 h 605"/>
                <a:gd name="T28" fmla="*/ 107 w 443"/>
                <a:gd name="T29" fmla="*/ 473 h 605"/>
                <a:gd name="T30" fmla="*/ 97 w 443"/>
                <a:gd name="T31" fmla="*/ 484 h 605"/>
                <a:gd name="T32" fmla="*/ 156 w 443"/>
                <a:gd name="T33" fmla="*/ 489 h 605"/>
                <a:gd name="T34" fmla="*/ 94 w 443"/>
                <a:gd name="T35" fmla="*/ 519 h 605"/>
                <a:gd name="T36" fmla="*/ 172 w 443"/>
                <a:gd name="T37" fmla="*/ 481 h 605"/>
                <a:gd name="T38" fmla="*/ 172 w 443"/>
                <a:gd name="T39" fmla="*/ 456 h 605"/>
                <a:gd name="T40" fmla="*/ 78 w 443"/>
                <a:gd name="T41" fmla="*/ 461 h 605"/>
                <a:gd name="T42" fmla="*/ 152 w 443"/>
                <a:gd name="T43" fmla="*/ 539 h 605"/>
                <a:gd name="T44" fmla="*/ 152 w 443"/>
                <a:gd name="T45" fmla="*/ 237 h 605"/>
                <a:gd name="T46" fmla="*/ 107 w 443"/>
                <a:gd name="T47" fmla="*/ 251 h 605"/>
                <a:gd name="T48" fmla="*/ 123 w 443"/>
                <a:gd name="T49" fmla="*/ 291 h 605"/>
                <a:gd name="T50" fmla="*/ 94 w 443"/>
                <a:gd name="T51" fmla="*/ 302 h 605"/>
                <a:gd name="T52" fmla="*/ 152 w 443"/>
                <a:gd name="T53" fmla="*/ 222 h 605"/>
                <a:gd name="T54" fmla="*/ 78 w 443"/>
                <a:gd name="T55" fmla="*/ 300 h 605"/>
                <a:gd name="T56" fmla="*/ 171 w 443"/>
                <a:gd name="T57" fmla="*/ 255 h 605"/>
                <a:gd name="T58" fmla="*/ 170 w 443"/>
                <a:gd name="T59" fmla="*/ 234 h 605"/>
                <a:gd name="T60" fmla="*/ 156 w 443"/>
                <a:gd name="T61" fmla="*/ 357 h 605"/>
                <a:gd name="T62" fmla="*/ 97 w 443"/>
                <a:gd name="T63" fmla="*/ 372 h 605"/>
                <a:gd name="T64" fmla="*/ 156 w 443"/>
                <a:gd name="T65" fmla="*/ 412 h 605"/>
                <a:gd name="T66" fmla="*/ 171 w 443"/>
                <a:gd name="T67" fmla="*/ 345 h 605"/>
                <a:gd name="T68" fmla="*/ 78 w 443"/>
                <a:gd name="T69" fmla="*/ 349 h 605"/>
                <a:gd name="T70" fmla="*/ 156 w 443"/>
                <a:gd name="T71" fmla="*/ 427 h 605"/>
                <a:gd name="T72" fmla="*/ 205 w 443"/>
                <a:gd name="T73" fmla="*/ 330 h 605"/>
                <a:gd name="T74" fmla="*/ 232 w 443"/>
                <a:gd name="T75" fmla="*/ 513 h 605"/>
                <a:gd name="T76" fmla="*/ 356 w 443"/>
                <a:gd name="T77" fmla="*/ 475 h 605"/>
                <a:gd name="T78" fmla="*/ 227 w 443"/>
                <a:gd name="T79" fmla="*/ 508 h 605"/>
                <a:gd name="T80" fmla="*/ 356 w 443"/>
                <a:gd name="T81" fmla="*/ 360 h 605"/>
                <a:gd name="T82" fmla="*/ 227 w 443"/>
                <a:gd name="T83" fmla="*/ 291 h 605"/>
                <a:gd name="T84" fmla="*/ 227 w 443"/>
                <a:gd name="T85" fmla="*/ 25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43" h="605">
                  <a:moveTo>
                    <a:pt x="34" y="159"/>
                  </a:moveTo>
                  <a:cubicBezTo>
                    <a:pt x="34" y="142"/>
                    <a:pt x="42" y="134"/>
                    <a:pt x="58" y="133"/>
                  </a:cubicBezTo>
                  <a:lnTo>
                    <a:pt x="58" y="98"/>
                  </a:lnTo>
                  <a:cubicBezTo>
                    <a:pt x="27" y="99"/>
                    <a:pt x="0" y="118"/>
                    <a:pt x="0" y="149"/>
                  </a:cubicBezTo>
                  <a:lnTo>
                    <a:pt x="0" y="556"/>
                  </a:lnTo>
                  <a:cubicBezTo>
                    <a:pt x="0" y="581"/>
                    <a:pt x="24" y="605"/>
                    <a:pt x="49" y="605"/>
                  </a:cubicBezTo>
                  <a:lnTo>
                    <a:pt x="394" y="605"/>
                  </a:lnTo>
                  <a:cubicBezTo>
                    <a:pt x="419" y="605"/>
                    <a:pt x="443" y="581"/>
                    <a:pt x="443" y="556"/>
                  </a:cubicBezTo>
                  <a:lnTo>
                    <a:pt x="443" y="149"/>
                  </a:lnTo>
                  <a:cubicBezTo>
                    <a:pt x="443" y="118"/>
                    <a:pt x="416" y="99"/>
                    <a:pt x="385" y="98"/>
                  </a:cubicBezTo>
                  <a:lnTo>
                    <a:pt x="385" y="133"/>
                  </a:lnTo>
                  <a:cubicBezTo>
                    <a:pt x="402" y="134"/>
                    <a:pt x="410" y="142"/>
                    <a:pt x="410" y="159"/>
                  </a:cubicBezTo>
                  <a:lnTo>
                    <a:pt x="410" y="545"/>
                  </a:lnTo>
                  <a:cubicBezTo>
                    <a:pt x="410" y="557"/>
                    <a:pt x="404" y="570"/>
                    <a:pt x="393" y="570"/>
                  </a:cubicBezTo>
                  <a:lnTo>
                    <a:pt x="51" y="570"/>
                  </a:lnTo>
                  <a:cubicBezTo>
                    <a:pt x="37" y="570"/>
                    <a:pt x="34" y="556"/>
                    <a:pt x="34" y="542"/>
                  </a:cubicBezTo>
                  <a:lnTo>
                    <a:pt x="34" y="159"/>
                  </a:lnTo>
                  <a:close/>
                  <a:moveTo>
                    <a:pt x="192" y="64"/>
                  </a:moveTo>
                  <a:cubicBezTo>
                    <a:pt x="192" y="50"/>
                    <a:pt x="205" y="37"/>
                    <a:pt x="219" y="37"/>
                  </a:cubicBezTo>
                  <a:lnTo>
                    <a:pt x="224" y="37"/>
                  </a:lnTo>
                  <a:cubicBezTo>
                    <a:pt x="238" y="37"/>
                    <a:pt x="252" y="50"/>
                    <a:pt x="252" y="64"/>
                  </a:cubicBezTo>
                  <a:lnTo>
                    <a:pt x="252" y="67"/>
                  </a:lnTo>
                  <a:cubicBezTo>
                    <a:pt x="252" y="83"/>
                    <a:pt x="238" y="96"/>
                    <a:pt x="222" y="96"/>
                  </a:cubicBezTo>
                  <a:lnTo>
                    <a:pt x="221" y="96"/>
                  </a:lnTo>
                  <a:cubicBezTo>
                    <a:pt x="205" y="96"/>
                    <a:pt x="192" y="83"/>
                    <a:pt x="192" y="67"/>
                  </a:cubicBezTo>
                  <a:lnTo>
                    <a:pt x="192" y="64"/>
                  </a:lnTo>
                  <a:close/>
                  <a:moveTo>
                    <a:pt x="155" y="66"/>
                  </a:moveTo>
                  <a:lnTo>
                    <a:pt x="106" y="66"/>
                  </a:lnTo>
                  <a:cubicBezTo>
                    <a:pt x="89" y="66"/>
                    <a:pt x="81" y="74"/>
                    <a:pt x="81" y="90"/>
                  </a:cubicBezTo>
                  <a:lnTo>
                    <a:pt x="81" y="153"/>
                  </a:lnTo>
                  <a:cubicBezTo>
                    <a:pt x="81" y="164"/>
                    <a:pt x="88" y="175"/>
                    <a:pt x="98" y="175"/>
                  </a:cubicBezTo>
                  <a:lnTo>
                    <a:pt x="345" y="175"/>
                  </a:lnTo>
                  <a:cubicBezTo>
                    <a:pt x="355" y="175"/>
                    <a:pt x="362" y="164"/>
                    <a:pt x="362" y="153"/>
                  </a:cubicBezTo>
                  <a:lnTo>
                    <a:pt x="362" y="90"/>
                  </a:lnTo>
                  <a:cubicBezTo>
                    <a:pt x="362" y="74"/>
                    <a:pt x="354" y="66"/>
                    <a:pt x="337" y="66"/>
                  </a:cubicBezTo>
                  <a:lnTo>
                    <a:pt x="288" y="66"/>
                  </a:lnTo>
                  <a:cubicBezTo>
                    <a:pt x="288" y="32"/>
                    <a:pt x="260" y="0"/>
                    <a:pt x="227" y="0"/>
                  </a:cubicBezTo>
                  <a:lnTo>
                    <a:pt x="216" y="0"/>
                  </a:lnTo>
                  <a:cubicBezTo>
                    <a:pt x="184" y="0"/>
                    <a:pt x="155" y="32"/>
                    <a:pt x="155" y="66"/>
                  </a:cubicBezTo>
                  <a:close/>
                  <a:moveTo>
                    <a:pt x="94" y="464"/>
                  </a:moveTo>
                  <a:cubicBezTo>
                    <a:pt x="94" y="460"/>
                    <a:pt x="95" y="459"/>
                    <a:pt x="98" y="459"/>
                  </a:cubicBezTo>
                  <a:lnTo>
                    <a:pt x="156" y="459"/>
                  </a:lnTo>
                  <a:lnTo>
                    <a:pt x="156" y="464"/>
                  </a:lnTo>
                  <a:cubicBezTo>
                    <a:pt x="156" y="469"/>
                    <a:pt x="132" y="483"/>
                    <a:pt x="127" y="485"/>
                  </a:cubicBezTo>
                  <a:cubicBezTo>
                    <a:pt x="123" y="482"/>
                    <a:pt x="114" y="473"/>
                    <a:pt x="107" y="473"/>
                  </a:cubicBezTo>
                  <a:lnTo>
                    <a:pt x="106" y="473"/>
                  </a:lnTo>
                  <a:cubicBezTo>
                    <a:pt x="102" y="473"/>
                    <a:pt x="97" y="479"/>
                    <a:pt x="97" y="482"/>
                  </a:cubicBezTo>
                  <a:lnTo>
                    <a:pt x="97" y="484"/>
                  </a:lnTo>
                  <a:cubicBezTo>
                    <a:pt x="97" y="488"/>
                    <a:pt x="118" y="511"/>
                    <a:pt x="123" y="511"/>
                  </a:cubicBezTo>
                  <a:lnTo>
                    <a:pt x="124" y="511"/>
                  </a:lnTo>
                  <a:cubicBezTo>
                    <a:pt x="128" y="511"/>
                    <a:pt x="152" y="492"/>
                    <a:pt x="156" y="489"/>
                  </a:cubicBezTo>
                  <a:cubicBezTo>
                    <a:pt x="156" y="497"/>
                    <a:pt x="160" y="524"/>
                    <a:pt x="152" y="524"/>
                  </a:cubicBezTo>
                  <a:lnTo>
                    <a:pt x="98" y="524"/>
                  </a:lnTo>
                  <a:cubicBezTo>
                    <a:pt x="95" y="524"/>
                    <a:pt x="94" y="523"/>
                    <a:pt x="94" y="519"/>
                  </a:cubicBezTo>
                  <a:lnTo>
                    <a:pt x="94" y="464"/>
                  </a:lnTo>
                  <a:close/>
                  <a:moveTo>
                    <a:pt x="152" y="539"/>
                  </a:moveTo>
                  <a:cubicBezTo>
                    <a:pt x="181" y="539"/>
                    <a:pt x="170" y="508"/>
                    <a:pt x="172" y="481"/>
                  </a:cubicBezTo>
                  <a:cubicBezTo>
                    <a:pt x="173" y="467"/>
                    <a:pt x="207" y="455"/>
                    <a:pt x="210" y="443"/>
                  </a:cubicBezTo>
                  <a:lnTo>
                    <a:pt x="206" y="443"/>
                  </a:lnTo>
                  <a:cubicBezTo>
                    <a:pt x="195" y="443"/>
                    <a:pt x="179" y="452"/>
                    <a:pt x="172" y="456"/>
                  </a:cubicBezTo>
                  <a:cubicBezTo>
                    <a:pt x="168" y="451"/>
                    <a:pt x="164" y="444"/>
                    <a:pt x="155" y="444"/>
                  </a:cubicBezTo>
                  <a:lnTo>
                    <a:pt x="95" y="444"/>
                  </a:lnTo>
                  <a:cubicBezTo>
                    <a:pt x="86" y="444"/>
                    <a:pt x="78" y="452"/>
                    <a:pt x="78" y="461"/>
                  </a:cubicBezTo>
                  <a:lnTo>
                    <a:pt x="78" y="522"/>
                  </a:lnTo>
                  <a:cubicBezTo>
                    <a:pt x="78" y="533"/>
                    <a:pt x="87" y="539"/>
                    <a:pt x="98" y="539"/>
                  </a:cubicBezTo>
                  <a:lnTo>
                    <a:pt x="152" y="539"/>
                  </a:lnTo>
                  <a:close/>
                  <a:moveTo>
                    <a:pt x="94" y="242"/>
                  </a:moveTo>
                  <a:cubicBezTo>
                    <a:pt x="94" y="238"/>
                    <a:pt x="95" y="237"/>
                    <a:pt x="98" y="237"/>
                  </a:cubicBezTo>
                  <a:lnTo>
                    <a:pt x="152" y="237"/>
                  </a:lnTo>
                  <a:cubicBezTo>
                    <a:pt x="155" y="237"/>
                    <a:pt x="156" y="238"/>
                    <a:pt x="156" y="242"/>
                  </a:cubicBezTo>
                  <a:cubicBezTo>
                    <a:pt x="156" y="246"/>
                    <a:pt x="130" y="263"/>
                    <a:pt x="127" y="263"/>
                  </a:cubicBezTo>
                  <a:cubicBezTo>
                    <a:pt x="124" y="263"/>
                    <a:pt x="116" y="251"/>
                    <a:pt x="107" y="251"/>
                  </a:cubicBezTo>
                  <a:cubicBezTo>
                    <a:pt x="103" y="251"/>
                    <a:pt x="97" y="256"/>
                    <a:pt x="97" y="260"/>
                  </a:cubicBezTo>
                  <a:lnTo>
                    <a:pt x="97" y="262"/>
                  </a:lnTo>
                  <a:cubicBezTo>
                    <a:pt x="97" y="268"/>
                    <a:pt x="118" y="288"/>
                    <a:pt x="123" y="291"/>
                  </a:cubicBezTo>
                  <a:lnTo>
                    <a:pt x="156" y="266"/>
                  </a:lnTo>
                  <a:lnTo>
                    <a:pt x="156" y="302"/>
                  </a:lnTo>
                  <a:lnTo>
                    <a:pt x="94" y="302"/>
                  </a:lnTo>
                  <a:lnTo>
                    <a:pt x="94" y="242"/>
                  </a:lnTo>
                  <a:close/>
                  <a:moveTo>
                    <a:pt x="170" y="234"/>
                  </a:moveTo>
                  <a:cubicBezTo>
                    <a:pt x="168" y="226"/>
                    <a:pt x="162" y="222"/>
                    <a:pt x="152" y="222"/>
                  </a:cubicBezTo>
                  <a:lnTo>
                    <a:pt x="98" y="222"/>
                  </a:lnTo>
                  <a:cubicBezTo>
                    <a:pt x="87" y="222"/>
                    <a:pt x="78" y="229"/>
                    <a:pt x="78" y="239"/>
                  </a:cubicBezTo>
                  <a:lnTo>
                    <a:pt x="78" y="300"/>
                  </a:lnTo>
                  <a:cubicBezTo>
                    <a:pt x="78" y="309"/>
                    <a:pt x="86" y="317"/>
                    <a:pt x="95" y="317"/>
                  </a:cubicBezTo>
                  <a:lnTo>
                    <a:pt x="155" y="317"/>
                  </a:lnTo>
                  <a:cubicBezTo>
                    <a:pt x="179" y="317"/>
                    <a:pt x="172" y="279"/>
                    <a:pt x="171" y="255"/>
                  </a:cubicBezTo>
                  <a:lnTo>
                    <a:pt x="210" y="222"/>
                  </a:lnTo>
                  <a:cubicBezTo>
                    <a:pt x="210" y="222"/>
                    <a:pt x="207" y="221"/>
                    <a:pt x="207" y="221"/>
                  </a:cubicBezTo>
                  <a:cubicBezTo>
                    <a:pt x="192" y="221"/>
                    <a:pt x="180" y="234"/>
                    <a:pt x="170" y="234"/>
                  </a:cubicBezTo>
                  <a:close/>
                  <a:moveTo>
                    <a:pt x="94" y="349"/>
                  </a:moveTo>
                  <a:lnTo>
                    <a:pt x="156" y="349"/>
                  </a:lnTo>
                  <a:lnTo>
                    <a:pt x="156" y="357"/>
                  </a:lnTo>
                  <a:lnTo>
                    <a:pt x="127" y="375"/>
                  </a:lnTo>
                  <a:lnTo>
                    <a:pt x="108" y="361"/>
                  </a:lnTo>
                  <a:cubicBezTo>
                    <a:pt x="103" y="364"/>
                    <a:pt x="97" y="365"/>
                    <a:pt x="97" y="372"/>
                  </a:cubicBezTo>
                  <a:cubicBezTo>
                    <a:pt x="97" y="377"/>
                    <a:pt x="118" y="401"/>
                    <a:pt x="123" y="401"/>
                  </a:cubicBezTo>
                  <a:cubicBezTo>
                    <a:pt x="130" y="401"/>
                    <a:pt x="148" y="380"/>
                    <a:pt x="156" y="378"/>
                  </a:cubicBezTo>
                  <a:lnTo>
                    <a:pt x="156" y="412"/>
                  </a:lnTo>
                  <a:lnTo>
                    <a:pt x="94" y="412"/>
                  </a:lnTo>
                  <a:lnTo>
                    <a:pt x="94" y="349"/>
                  </a:lnTo>
                  <a:close/>
                  <a:moveTo>
                    <a:pt x="171" y="345"/>
                  </a:moveTo>
                  <a:cubicBezTo>
                    <a:pt x="169" y="340"/>
                    <a:pt x="165" y="334"/>
                    <a:pt x="156" y="334"/>
                  </a:cubicBezTo>
                  <a:lnTo>
                    <a:pt x="94" y="334"/>
                  </a:lnTo>
                  <a:cubicBezTo>
                    <a:pt x="86" y="334"/>
                    <a:pt x="78" y="341"/>
                    <a:pt x="78" y="349"/>
                  </a:cubicBezTo>
                  <a:lnTo>
                    <a:pt x="78" y="412"/>
                  </a:lnTo>
                  <a:cubicBezTo>
                    <a:pt x="78" y="420"/>
                    <a:pt x="86" y="427"/>
                    <a:pt x="94" y="427"/>
                  </a:cubicBezTo>
                  <a:lnTo>
                    <a:pt x="156" y="427"/>
                  </a:lnTo>
                  <a:cubicBezTo>
                    <a:pt x="179" y="427"/>
                    <a:pt x="172" y="388"/>
                    <a:pt x="171" y="365"/>
                  </a:cubicBezTo>
                  <a:lnTo>
                    <a:pt x="210" y="333"/>
                  </a:lnTo>
                  <a:lnTo>
                    <a:pt x="205" y="330"/>
                  </a:lnTo>
                  <a:lnTo>
                    <a:pt x="171" y="345"/>
                  </a:lnTo>
                  <a:close/>
                  <a:moveTo>
                    <a:pt x="227" y="508"/>
                  </a:moveTo>
                  <a:cubicBezTo>
                    <a:pt x="227" y="512"/>
                    <a:pt x="228" y="513"/>
                    <a:pt x="232" y="513"/>
                  </a:cubicBezTo>
                  <a:lnTo>
                    <a:pt x="351" y="513"/>
                  </a:lnTo>
                  <a:cubicBezTo>
                    <a:pt x="355" y="513"/>
                    <a:pt x="356" y="512"/>
                    <a:pt x="356" y="508"/>
                  </a:cubicBezTo>
                  <a:lnTo>
                    <a:pt x="356" y="475"/>
                  </a:lnTo>
                  <a:cubicBezTo>
                    <a:pt x="356" y="471"/>
                    <a:pt x="355" y="470"/>
                    <a:pt x="351" y="470"/>
                  </a:cubicBezTo>
                  <a:lnTo>
                    <a:pt x="227" y="470"/>
                  </a:lnTo>
                  <a:lnTo>
                    <a:pt x="227" y="508"/>
                  </a:lnTo>
                  <a:close/>
                  <a:moveTo>
                    <a:pt x="227" y="401"/>
                  </a:moveTo>
                  <a:lnTo>
                    <a:pt x="356" y="401"/>
                  </a:lnTo>
                  <a:lnTo>
                    <a:pt x="356" y="360"/>
                  </a:lnTo>
                  <a:lnTo>
                    <a:pt x="227" y="360"/>
                  </a:lnTo>
                  <a:lnTo>
                    <a:pt x="227" y="401"/>
                  </a:lnTo>
                  <a:close/>
                  <a:moveTo>
                    <a:pt x="227" y="291"/>
                  </a:moveTo>
                  <a:lnTo>
                    <a:pt x="321" y="291"/>
                  </a:lnTo>
                  <a:lnTo>
                    <a:pt x="321" y="250"/>
                  </a:lnTo>
                  <a:lnTo>
                    <a:pt x="227" y="250"/>
                  </a:lnTo>
                  <a:lnTo>
                    <a:pt x="227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 noEditPoints="1"/>
            </p:cNvSpPr>
            <p:nvPr/>
          </p:nvSpPr>
          <p:spPr bwMode="auto">
            <a:xfrm>
              <a:off x="2294508" y="1090072"/>
              <a:ext cx="553807" cy="514520"/>
            </a:xfrm>
            <a:custGeom>
              <a:avLst/>
              <a:gdLst>
                <a:gd name="T0" fmla="*/ 373 w 678"/>
                <a:gd name="T1" fmla="*/ 551 h 630"/>
                <a:gd name="T2" fmla="*/ 280 w 678"/>
                <a:gd name="T3" fmla="*/ 593 h 630"/>
                <a:gd name="T4" fmla="*/ 190 w 678"/>
                <a:gd name="T5" fmla="*/ 21 h 630"/>
                <a:gd name="T6" fmla="*/ 210 w 678"/>
                <a:gd name="T7" fmla="*/ 34 h 630"/>
                <a:gd name="T8" fmla="*/ 342 w 678"/>
                <a:gd name="T9" fmla="*/ 1 h 630"/>
                <a:gd name="T10" fmla="*/ 169 w 678"/>
                <a:gd name="T11" fmla="*/ 25 h 630"/>
                <a:gd name="T12" fmla="*/ 207 w 678"/>
                <a:gd name="T13" fmla="*/ 62 h 630"/>
                <a:gd name="T14" fmla="*/ 199 w 678"/>
                <a:gd name="T15" fmla="*/ 340 h 630"/>
                <a:gd name="T16" fmla="*/ 161 w 678"/>
                <a:gd name="T17" fmla="*/ 304 h 630"/>
                <a:gd name="T18" fmla="*/ 169 w 678"/>
                <a:gd name="T19" fmla="*/ 25 h 630"/>
                <a:gd name="T20" fmla="*/ 309 w 678"/>
                <a:gd name="T21" fmla="*/ 120 h 630"/>
                <a:gd name="T22" fmla="*/ 467 w 678"/>
                <a:gd name="T23" fmla="*/ 102 h 630"/>
                <a:gd name="T24" fmla="*/ 291 w 678"/>
                <a:gd name="T25" fmla="*/ 109 h 630"/>
                <a:gd name="T26" fmla="*/ 300 w 678"/>
                <a:gd name="T27" fmla="*/ 133 h 630"/>
                <a:gd name="T28" fmla="*/ 308 w 678"/>
                <a:gd name="T29" fmla="*/ 422 h 630"/>
                <a:gd name="T30" fmla="*/ 270 w 678"/>
                <a:gd name="T31" fmla="*/ 410 h 630"/>
                <a:gd name="T32" fmla="*/ 263 w 678"/>
                <a:gd name="T33" fmla="*/ 122 h 630"/>
                <a:gd name="T34" fmla="*/ 322 w 678"/>
                <a:gd name="T35" fmla="*/ 145 h 630"/>
                <a:gd name="T36" fmla="*/ 511 w 678"/>
                <a:gd name="T37" fmla="*/ 145 h 630"/>
                <a:gd name="T38" fmla="*/ 486 w 678"/>
                <a:gd name="T39" fmla="*/ 406 h 630"/>
                <a:gd name="T40" fmla="*/ 322 w 678"/>
                <a:gd name="T41" fmla="*/ 145 h 630"/>
                <a:gd name="T42" fmla="*/ 481 w 678"/>
                <a:gd name="T43" fmla="*/ 166 h 630"/>
                <a:gd name="T44" fmla="*/ 354 w 678"/>
                <a:gd name="T45" fmla="*/ 240 h 630"/>
                <a:gd name="T46" fmla="*/ 221 w 678"/>
                <a:gd name="T47" fmla="*/ 56 h 630"/>
                <a:gd name="T48" fmla="*/ 410 w 678"/>
                <a:gd name="T49" fmla="*/ 56 h 630"/>
                <a:gd name="T50" fmla="*/ 255 w 678"/>
                <a:gd name="T51" fmla="*/ 83 h 630"/>
                <a:gd name="T52" fmla="*/ 240 w 678"/>
                <a:gd name="T53" fmla="*/ 335 h 630"/>
                <a:gd name="T54" fmla="*/ 221 w 678"/>
                <a:gd name="T55" fmla="*/ 56 h 630"/>
                <a:gd name="T56" fmla="*/ 134 w 678"/>
                <a:gd name="T57" fmla="*/ 188 h 630"/>
                <a:gd name="T58" fmla="*/ 104 w 678"/>
                <a:gd name="T59" fmla="*/ 135 h 630"/>
                <a:gd name="T60" fmla="*/ 54 w 678"/>
                <a:gd name="T61" fmla="*/ 467 h 630"/>
                <a:gd name="T62" fmla="*/ 90 w 678"/>
                <a:gd name="T63" fmla="*/ 515 h 630"/>
                <a:gd name="T64" fmla="*/ 0 w 678"/>
                <a:gd name="T65" fmla="*/ 630 h 630"/>
                <a:gd name="T66" fmla="*/ 678 w 678"/>
                <a:gd name="T67" fmla="*/ 586 h 630"/>
                <a:gd name="T68" fmla="*/ 621 w 678"/>
                <a:gd name="T69" fmla="*/ 467 h 630"/>
                <a:gd name="T70" fmla="*/ 571 w 678"/>
                <a:gd name="T71" fmla="*/ 135 h 630"/>
                <a:gd name="T72" fmla="*/ 541 w 678"/>
                <a:gd name="T73" fmla="*/ 188 h 630"/>
                <a:gd name="T74" fmla="*/ 573 w 678"/>
                <a:gd name="T75" fmla="*/ 474 h 630"/>
                <a:gd name="T76" fmla="*/ 101 w 678"/>
                <a:gd name="T77" fmla="*/ 188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78" h="630">
                  <a:moveTo>
                    <a:pt x="301" y="551"/>
                  </a:moveTo>
                  <a:lnTo>
                    <a:pt x="373" y="551"/>
                  </a:lnTo>
                  <a:lnTo>
                    <a:pt x="398" y="593"/>
                  </a:lnTo>
                  <a:lnTo>
                    <a:pt x="280" y="593"/>
                  </a:lnTo>
                  <a:lnTo>
                    <a:pt x="301" y="551"/>
                  </a:lnTo>
                  <a:close/>
                  <a:moveTo>
                    <a:pt x="190" y="21"/>
                  </a:moveTo>
                  <a:lnTo>
                    <a:pt x="207" y="32"/>
                  </a:lnTo>
                  <a:cubicBezTo>
                    <a:pt x="208" y="32"/>
                    <a:pt x="209" y="33"/>
                    <a:pt x="210" y="34"/>
                  </a:cubicBezTo>
                  <a:lnTo>
                    <a:pt x="366" y="14"/>
                  </a:lnTo>
                  <a:cubicBezTo>
                    <a:pt x="362" y="5"/>
                    <a:pt x="353" y="0"/>
                    <a:pt x="342" y="1"/>
                  </a:cubicBezTo>
                  <a:lnTo>
                    <a:pt x="190" y="21"/>
                  </a:lnTo>
                  <a:close/>
                  <a:moveTo>
                    <a:pt x="169" y="25"/>
                  </a:moveTo>
                  <a:lnTo>
                    <a:pt x="199" y="44"/>
                  </a:lnTo>
                  <a:cubicBezTo>
                    <a:pt x="203" y="47"/>
                    <a:pt x="207" y="55"/>
                    <a:pt x="207" y="62"/>
                  </a:cubicBezTo>
                  <a:lnTo>
                    <a:pt x="207" y="333"/>
                  </a:lnTo>
                  <a:cubicBezTo>
                    <a:pt x="207" y="340"/>
                    <a:pt x="203" y="343"/>
                    <a:pt x="199" y="340"/>
                  </a:cubicBezTo>
                  <a:lnTo>
                    <a:pt x="169" y="322"/>
                  </a:lnTo>
                  <a:cubicBezTo>
                    <a:pt x="165" y="319"/>
                    <a:pt x="161" y="311"/>
                    <a:pt x="161" y="304"/>
                  </a:cubicBezTo>
                  <a:lnTo>
                    <a:pt x="161" y="33"/>
                  </a:lnTo>
                  <a:cubicBezTo>
                    <a:pt x="161" y="26"/>
                    <a:pt x="165" y="23"/>
                    <a:pt x="169" y="25"/>
                  </a:cubicBezTo>
                  <a:close/>
                  <a:moveTo>
                    <a:pt x="291" y="109"/>
                  </a:moveTo>
                  <a:lnTo>
                    <a:pt x="309" y="120"/>
                  </a:lnTo>
                  <a:cubicBezTo>
                    <a:pt x="310" y="121"/>
                    <a:pt x="310" y="122"/>
                    <a:pt x="311" y="122"/>
                  </a:cubicBezTo>
                  <a:lnTo>
                    <a:pt x="467" y="102"/>
                  </a:lnTo>
                  <a:cubicBezTo>
                    <a:pt x="464" y="94"/>
                    <a:pt x="454" y="88"/>
                    <a:pt x="443" y="90"/>
                  </a:cubicBezTo>
                  <a:lnTo>
                    <a:pt x="291" y="109"/>
                  </a:lnTo>
                  <a:close/>
                  <a:moveTo>
                    <a:pt x="270" y="114"/>
                  </a:moveTo>
                  <a:lnTo>
                    <a:pt x="300" y="133"/>
                  </a:lnTo>
                  <a:cubicBezTo>
                    <a:pt x="304" y="136"/>
                    <a:pt x="308" y="144"/>
                    <a:pt x="308" y="151"/>
                  </a:cubicBezTo>
                  <a:lnTo>
                    <a:pt x="308" y="422"/>
                  </a:lnTo>
                  <a:cubicBezTo>
                    <a:pt x="308" y="428"/>
                    <a:pt x="304" y="432"/>
                    <a:pt x="300" y="429"/>
                  </a:cubicBezTo>
                  <a:lnTo>
                    <a:pt x="270" y="410"/>
                  </a:lnTo>
                  <a:cubicBezTo>
                    <a:pt x="266" y="407"/>
                    <a:pt x="263" y="400"/>
                    <a:pt x="263" y="393"/>
                  </a:cubicBezTo>
                  <a:lnTo>
                    <a:pt x="263" y="122"/>
                  </a:lnTo>
                  <a:cubicBezTo>
                    <a:pt x="263" y="115"/>
                    <a:pt x="266" y="111"/>
                    <a:pt x="270" y="114"/>
                  </a:cubicBezTo>
                  <a:close/>
                  <a:moveTo>
                    <a:pt x="322" y="145"/>
                  </a:moveTo>
                  <a:lnTo>
                    <a:pt x="486" y="124"/>
                  </a:lnTo>
                  <a:cubicBezTo>
                    <a:pt x="500" y="122"/>
                    <a:pt x="511" y="131"/>
                    <a:pt x="511" y="145"/>
                  </a:cubicBezTo>
                  <a:lnTo>
                    <a:pt x="511" y="378"/>
                  </a:lnTo>
                  <a:cubicBezTo>
                    <a:pt x="511" y="391"/>
                    <a:pt x="500" y="404"/>
                    <a:pt x="486" y="406"/>
                  </a:cubicBezTo>
                  <a:lnTo>
                    <a:pt x="322" y="426"/>
                  </a:lnTo>
                  <a:lnTo>
                    <a:pt x="322" y="145"/>
                  </a:lnTo>
                  <a:close/>
                  <a:moveTo>
                    <a:pt x="354" y="183"/>
                  </a:moveTo>
                  <a:lnTo>
                    <a:pt x="481" y="166"/>
                  </a:lnTo>
                  <a:lnTo>
                    <a:pt x="481" y="224"/>
                  </a:lnTo>
                  <a:lnTo>
                    <a:pt x="354" y="240"/>
                  </a:lnTo>
                  <a:lnTo>
                    <a:pt x="354" y="183"/>
                  </a:lnTo>
                  <a:close/>
                  <a:moveTo>
                    <a:pt x="221" y="56"/>
                  </a:moveTo>
                  <a:lnTo>
                    <a:pt x="384" y="35"/>
                  </a:lnTo>
                  <a:cubicBezTo>
                    <a:pt x="398" y="33"/>
                    <a:pt x="410" y="43"/>
                    <a:pt x="410" y="56"/>
                  </a:cubicBezTo>
                  <a:lnTo>
                    <a:pt x="410" y="63"/>
                  </a:lnTo>
                  <a:lnTo>
                    <a:pt x="255" y="83"/>
                  </a:lnTo>
                  <a:cubicBezTo>
                    <a:pt x="244" y="86"/>
                    <a:pt x="240" y="93"/>
                    <a:pt x="240" y="107"/>
                  </a:cubicBezTo>
                  <a:lnTo>
                    <a:pt x="240" y="335"/>
                  </a:lnTo>
                  <a:lnTo>
                    <a:pt x="221" y="338"/>
                  </a:lnTo>
                  <a:lnTo>
                    <a:pt x="221" y="56"/>
                  </a:lnTo>
                  <a:close/>
                  <a:moveTo>
                    <a:pt x="101" y="188"/>
                  </a:moveTo>
                  <a:lnTo>
                    <a:pt x="134" y="188"/>
                  </a:lnTo>
                  <a:lnTo>
                    <a:pt x="134" y="135"/>
                  </a:lnTo>
                  <a:lnTo>
                    <a:pt x="104" y="135"/>
                  </a:lnTo>
                  <a:cubicBezTo>
                    <a:pt x="76" y="135"/>
                    <a:pt x="54" y="158"/>
                    <a:pt x="54" y="186"/>
                  </a:cubicBezTo>
                  <a:lnTo>
                    <a:pt x="54" y="467"/>
                  </a:lnTo>
                  <a:cubicBezTo>
                    <a:pt x="54" y="490"/>
                    <a:pt x="69" y="509"/>
                    <a:pt x="90" y="515"/>
                  </a:cubicBezTo>
                  <a:lnTo>
                    <a:pt x="90" y="515"/>
                  </a:lnTo>
                  <a:lnTo>
                    <a:pt x="0" y="586"/>
                  </a:lnTo>
                  <a:lnTo>
                    <a:pt x="0" y="630"/>
                  </a:lnTo>
                  <a:lnTo>
                    <a:pt x="678" y="630"/>
                  </a:lnTo>
                  <a:lnTo>
                    <a:pt x="678" y="586"/>
                  </a:lnTo>
                  <a:lnTo>
                    <a:pt x="582" y="516"/>
                  </a:lnTo>
                  <a:cubicBezTo>
                    <a:pt x="604" y="511"/>
                    <a:pt x="621" y="491"/>
                    <a:pt x="621" y="467"/>
                  </a:cubicBezTo>
                  <a:lnTo>
                    <a:pt x="621" y="186"/>
                  </a:lnTo>
                  <a:cubicBezTo>
                    <a:pt x="621" y="158"/>
                    <a:pt x="598" y="135"/>
                    <a:pt x="571" y="135"/>
                  </a:cubicBezTo>
                  <a:lnTo>
                    <a:pt x="541" y="135"/>
                  </a:lnTo>
                  <a:lnTo>
                    <a:pt x="541" y="188"/>
                  </a:lnTo>
                  <a:lnTo>
                    <a:pt x="573" y="188"/>
                  </a:lnTo>
                  <a:lnTo>
                    <a:pt x="573" y="474"/>
                  </a:lnTo>
                  <a:lnTo>
                    <a:pt x="101" y="474"/>
                  </a:lnTo>
                  <a:lnTo>
                    <a:pt x="101" y="18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5373504" y="1101944"/>
              <a:ext cx="557763" cy="492752"/>
            </a:xfrm>
            <a:custGeom>
              <a:avLst/>
              <a:gdLst>
                <a:gd name="T0" fmla="*/ 284 w 683"/>
                <a:gd name="T1" fmla="*/ 381 h 601"/>
                <a:gd name="T2" fmla="*/ 595 w 683"/>
                <a:gd name="T3" fmla="*/ 392 h 601"/>
                <a:gd name="T4" fmla="*/ 589 w 683"/>
                <a:gd name="T5" fmla="*/ 359 h 601"/>
                <a:gd name="T6" fmla="*/ 285 w 683"/>
                <a:gd name="T7" fmla="*/ 371 h 601"/>
                <a:gd name="T8" fmla="*/ 589 w 683"/>
                <a:gd name="T9" fmla="*/ 359 h 601"/>
                <a:gd name="T10" fmla="*/ 282 w 683"/>
                <a:gd name="T11" fmla="*/ 338 h 601"/>
                <a:gd name="T12" fmla="*/ 591 w 683"/>
                <a:gd name="T13" fmla="*/ 349 h 601"/>
                <a:gd name="T14" fmla="*/ 269 w 683"/>
                <a:gd name="T15" fmla="*/ 324 h 601"/>
                <a:gd name="T16" fmla="*/ 607 w 683"/>
                <a:gd name="T17" fmla="*/ 408 h 601"/>
                <a:gd name="T18" fmla="*/ 261 w 683"/>
                <a:gd name="T19" fmla="*/ 432 h 601"/>
                <a:gd name="T20" fmla="*/ 242 w 683"/>
                <a:gd name="T21" fmla="*/ 316 h 601"/>
                <a:gd name="T22" fmla="*/ 607 w 683"/>
                <a:gd name="T23" fmla="*/ 300 h 601"/>
                <a:gd name="T24" fmla="*/ 269 w 683"/>
                <a:gd name="T25" fmla="*/ 324 h 601"/>
                <a:gd name="T26" fmla="*/ 345 w 683"/>
                <a:gd name="T27" fmla="*/ 39 h 601"/>
                <a:gd name="T28" fmla="*/ 335 w 683"/>
                <a:gd name="T29" fmla="*/ 3 h 601"/>
                <a:gd name="T30" fmla="*/ 350 w 683"/>
                <a:gd name="T31" fmla="*/ 1 h 601"/>
                <a:gd name="T32" fmla="*/ 411 w 683"/>
                <a:gd name="T33" fmla="*/ 39 h 601"/>
                <a:gd name="T34" fmla="*/ 367 w 683"/>
                <a:gd name="T35" fmla="*/ 56 h 601"/>
                <a:gd name="T36" fmla="*/ 366 w 683"/>
                <a:gd name="T37" fmla="*/ 105 h 601"/>
                <a:gd name="T38" fmla="*/ 353 w 683"/>
                <a:gd name="T39" fmla="*/ 218 h 601"/>
                <a:gd name="T40" fmla="*/ 380 w 683"/>
                <a:gd name="T41" fmla="*/ 107 h 601"/>
                <a:gd name="T42" fmla="*/ 486 w 683"/>
                <a:gd name="T43" fmla="*/ 87 h 601"/>
                <a:gd name="T44" fmla="*/ 441 w 683"/>
                <a:gd name="T45" fmla="*/ 285 h 601"/>
                <a:gd name="T46" fmla="*/ 406 w 683"/>
                <a:gd name="T47" fmla="*/ 285 h 601"/>
                <a:gd name="T48" fmla="*/ 361 w 683"/>
                <a:gd name="T49" fmla="*/ 87 h 601"/>
                <a:gd name="T50" fmla="*/ 430 w 683"/>
                <a:gd name="T51" fmla="*/ 30 h 601"/>
                <a:gd name="T52" fmla="*/ 429 w 683"/>
                <a:gd name="T53" fmla="*/ 88 h 601"/>
                <a:gd name="T54" fmla="*/ 237 w 683"/>
                <a:gd name="T55" fmla="*/ 540 h 601"/>
                <a:gd name="T56" fmla="*/ 637 w 683"/>
                <a:gd name="T57" fmla="*/ 553 h 601"/>
                <a:gd name="T58" fmla="*/ 237 w 683"/>
                <a:gd name="T59" fmla="*/ 540 h 601"/>
                <a:gd name="T60" fmla="*/ 634 w 683"/>
                <a:gd name="T61" fmla="*/ 515 h 601"/>
                <a:gd name="T62" fmla="*/ 239 w 683"/>
                <a:gd name="T63" fmla="*/ 528 h 601"/>
                <a:gd name="T64" fmla="*/ 231 w 683"/>
                <a:gd name="T65" fmla="*/ 491 h 601"/>
                <a:gd name="T66" fmla="*/ 635 w 683"/>
                <a:gd name="T67" fmla="*/ 504 h 601"/>
                <a:gd name="T68" fmla="*/ 231 w 683"/>
                <a:gd name="T69" fmla="*/ 491 h 601"/>
                <a:gd name="T70" fmla="*/ 652 w 683"/>
                <a:gd name="T71" fmla="*/ 570 h 601"/>
                <a:gd name="T72" fmla="*/ 219 w 683"/>
                <a:gd name="T73" fmla="*/ 598 h 601"/>
                <a:gd name="T74" fmla="*/ 683 w 683"/>
                <a:gd name="T75" fmla="*/ 580 h 601"/>
                <a:gd name="T76" fmla="*/ 662 w 683"/>
                <a:gd name="T77" fmla="*/ 447 h 601"/>
                <a:gd name="T78" fmla="*/ 219 w 683"/>
                <a:gd name="T79" fmla="*/ 475 h 601"/>
                <a:gd name="T80" fmla="*/ 223 w 683"/>
                <a:gd name="T81" fmla="*/ 189 h 601"/>
                <a:gd name="T82" fmla="*/ 103 w 683"/>
                <a:gd name="T83" fmla="*/ 549 h 601"/>
                <a:gd name="T84" fmla="*/ 223 w 683"/>
                <a:gd name="T85" fmla="*/ 189 h 601"/>
                <a:gd name="T86" fmla="*/ 72 w 683"/>
                <a:gd name="T87" fmla="*/ 534 h 601"/>
                <a:gd name="T88" fmla="*/ 213 w 683"/>
                <a:gd name="T89" fmla="*/ 187 h 601"/>
                <a:gd name="T90" fmla="*/ 183 w 683"/>
                <a:gd name="T91" fmla="*/ 168 h 601"/>
                <a:gd name="T92" fmla="*/ 62 w 683"/>
                <a:gd name="T93" fmla="*/ 531 h 601"/>
                <a:gd name="T94" fmla="*/ 183 w 683"/>
                <a:gd name="T95" fmla="*/ 168 h 601"/>
                <a:gd name="T96" fmla="*/ 114 w 683"/>
                <a:gd name="T97" fmla="*/ 568 h 601"/>
                <a:gd name="T98" fmla="*/ 280 w 683"/>
                <a:gd name="T99" fmla="*/ 192 h 601"/>
                <a:gd name="T100" fmla="*/ 112 w 683"/>
                <a:gd name="T101" fmla="*/ 597 h 601"/>
                <a:gd name="T102" fmla="*/ 4 w 683"/>
                <a:gd name="T103" fmla="*/ 536 h 601"/>
                <a:gd name="T104" fmla="*/ 173 w 683"/>
                <a:gd name="T105" fmla="*/ 15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83" h="601">
                  <a:moveTo>
                    <a:pt x="591" y="381"/>
                  </a:moveTo>
                  <a:lnTo>
                    <a:pt x="284" y="381"/>
                  </a:lnTo>
                  <a:cubicBezTo>
                    <a:pt x="284" y="385"/>
                    <a:pt x="283" y="389"/>
                    <a:pt x="282" y="392"/>
                  </a:cubicBezTo>
                  <a:lnTo>
                    <a:pt x="595" y="392"/>
                  </a:lnTo>
                  <a:cubicBezTo>
                    <a:pt x="593" y="389"/>
                    <a:pt x="592" y="385"/>
                    <a:pt x="591" y="381"/>
                  </a:cubicBezTo>
                  <a:close/>
                  <a:moveTo>
                    <a:pt x="589" y="359"/>
                  </a:moveTo>
                  <a:lnTo>
                    <a:pt x="285" y="359"/>
                  </a:lnTo>
                  <a:cubicBezTo>
                    <a:pt x="285" y="363"/>
                    <a:pt x="285" y="367"/>
                    <a:pt x="285" y="371"/>
                  </a:cubicBezTo>
                  <a:lnTo>
                    <a:pt x="589" y="371"/>
                  </a:lnTo>
                  <a:cubicBezTo>
                    <a:pt x="588" y="367"/>
                    <a:pt x="588" y="363"/>
                    <a:pt x="589" y="359"/>
                  </a:cubicBezTo>
                  <a:close/>
                  <a:moveTo>
                    <a:pt x="595" y="338"/>
                  </a:moveTo>
                  <a:lnTo>
                    <a:pt x="282" y="338"/>
                  </a:lnTo>
                  <a:cubicBezTo>
                    <a:pt x="283" y="342"/>
                    <a:pt x="284" y="345"/>
                    <a:pt x="284" y="349"/>
                  </a:cubicBezTo>
                  <a:lnTo>
                    <a:pt x="591" y="349"/>
                  </a:lnTo>
                  <a:cubicBezTo>
                    <a:pt x="592" y="345"/>
                    <a:pt x="593" y="341"/>
                    <a:pt x="595" y="338"/>
                  </a:cubicBezTo>
                  <a:close/>
                  <a:moveTo>
                    <a:pt x="269" y="324"/>
                  </a:moveTo>
                  <a:lnTo>
                    <a:pt x="269" y="408"/>
                  </a:lnTo>
                  <a:lnTo>
                    <a:pt x="607" y="408"/>
                  </a:lnTo>
                  <a:lnTo>
                    <a:pt x="607" y="432"/>
                  </a:lnTo>
                  <a:lnTo>
                    <a:pt x="261" y="432"/>
                  </a:lnTo>
                  <a:cubicBezTo>
                    <a:pt x="251" y="432"/>
                    <a:pt x="242" y="425"/>
                    <a:pt x="242" y="416"/>
                  </a:cubicBezTo>
                  <a:lnTo>
                    <a:pt x="242" y="316"/>
                  </a:lnTo>
                  <a:cubicBezTo>
                    <a:pt x="242" y="307"/>
                    <a:pt x="251" y="300"/>
                    <a:pt x="261" y="300"/>
                  </a:cubicBezTo>
                  <a:lnTo>
                    <a:pt x="607" y="300"/>
                  </a:lnTo>
                  <a:lnTo>
                    <a:pt x="607" y="324"/>
                  </a:lnTo>
                  <a:lnTo>
                    <a:pt x="269" y="324"/>
                  </a:lnTo>
                  <a:close/>
                  <a:moveTo>
                    <a:pt x="367" y="56"/>
                  </a:moveTo>
                  <a:cubicBezTo>
                    <a:pt x="354" y="55"/>
                    <a:pt x="348" y="48"/>
                    <a:pt x="345" y="39"/>
                  </a:cubicBezTo>
                  <a:cubicBezTo>
                    <a:pt x="342" y="31"/>
                    <a:pt x="343" y="26"/>
                    <a:pt x="343" y="18"/>
                  </a:cubicBezTo>
                  <a:cubicBezTo>
                    <a:pt x="342" y="8"/>
                    <a:pt x="336" y="5"/>
                    <a:pt x="335" y="3"/>
                  </a:cubicBezTo>
                  <a:cubicBezTo>
                    <a:pt x="335" y="2"/>
                    <a:pt x="337" y="1"/>
                    <a:pt x="341" y="1"/>
                  </a:cubicBezTo>
                  <a:cubicBezTo>
                    <a:pt x="344" y="1"/>
                    <a:pt x="347" y="0"/>
                    <a:pt x="350" y="1"/>
                  </a:cubicBezTo>
                  <a:cubicBezTo>
                    <a:pt x="356" y="1"/>
                    <a:pt x="365" y="2"/>
                    <a:pt x="366" y="2"/>
                  </a:cubicBezTo>
                  <a:cubicBezTo>
                    <a:pt x="385" y="6"/>
                    <a:pt x="409" y="16"/>
                    <a:pt x="411" y="39"/>
                  </a:cubicBezTo>
                  <a:cubicBezTo>
                    <a:pt x="413" y="49"/>
                    <a:pt x="412" y="61"/>
                    <a:pt x="402" y="65"/>
                  </a:cubicBezTo>
                  <a:cubicBezTo>
                    <a:pt x="395" y="55"/>
                    <a:pt x="378" y="57"/>
                    <a:pt x="367" y="56"/>
                  </a:cubicBezTo>
                  <a:close/>
                  <a:moveTo>
                    <a:pt x="394" y="102"/>
                  </a:moveTo>
                  <a:cubicBezTo>
                    <a:pt x="385" y="99"/>
                    <a:pt x="378" y="99"/>
                    <a:pt x="366" y="105"/>
                  </a:cubicBezTo>
                  <a:cubicBezTo>
                    <a:pt x="342" y="116"/>
                    <a:pt x="331" y="144"/>
                    <a:pt x="333" y="169"/>
                  </a:cubicBezTo>
                  <a:cubicBezTo>
                    <a:pt x="334" y="186"/>
                    <a:pt x="341" y="205"/>
                    <a:pt x="353" y="218"/>
                  </a:cubicBezTo>
                  <a:cubicBezTo>
                    <a:pt x="349" y="207"/>
                    <a:pt x="346" y="195"/>
                    <a:pt x="345" y="184"/>
                  </a:cubicBezTo>
                  <a:cubicBezTo>
                    <a:pt x="343" y="154"/>
                    <a:pt x="354" y="121"/>
                    <a:pt x="380" y="107"/>
                  </a:cubicBezTo>
                  <a:cubicBezTo>
                    <a:pt x="385" y="105"/>
                    <a:pt x="390" y="103"/>
                    <a:pt x="394" y="102"/>
                  </a:cubicBezTo>
                  <a:close/>
                  <a:moveTo>
                    <a:pt x="486" y="87"/>
                  </a:moveTo>
                  <a:cubicBezTo>
                    <a:pt x="519" y="102"/>
                    <a:pt x="539" y="139"/>
                    <a:pt x="537" y="182"/>
                  </a:cubicBezTo>
                  <a:cubicBezTo>
                    <a:pt x="533" y="239"/>
                    <a:pt x="490" y="285"/>
                    <a:pt x="441" y="285"/>
                  </a:cubicBezTo>
                  <a:cubicBezTo>
                    <a:pt x="435" y="285"/>
                    <a:pt x="429" y="280"/>
                    <a:pt x="424" y="278"/>
                  </a:cubicBezTo>
                  <a:cubicBezTo>
                    <a:pt x="418" y="280"/>
                    <a:pt x="412" y="285"/>
                    <a:pt x="406" y="285"/>
                  </a:cubicBezTo>
                  <a:cubicBezTo>
                    <a:pt x="357" y="285"/>
                    <a:pt x="315" y="239"/>
                    <a:pt x="311" y="182"/>
                  </a:cubicBezTo>
                  <a:cubicBezTo>
                    <a:pt x="308" y="139"/>
                    <a:pt x="329" y="102"/>
                    <a:pt x="361" y="87"/>
                  </a:cubicBezTo>
                  <a:cubicBezTo>
                    <a:pt x="385" y="75"/>
                    <a:pt x="397" y="79"/>
                    <a:pt x="417" y="88"/>
                  </a:cubicBezTo>
                  <a:cubicBezTo>
                    <a:pt x="415" y="72"/>
                    <a:pt x="414" y="48"/>
                    <a:pt x="430" y="30"/>
                  </a:cubicBezTo>
                  <a:cubicBezTo>
                    <a:pt x="434" y="28"/>
                    <a:pt x="443" y="32"/>
                    <a:pt x="443" y="40"/>
                  </a:cubicBezTo>
                  <a:cubicBezTo>
                    <a:pt x="430" y="55"/>
                    <a:pt x="429" y="76"/>
                    <a:pt x="429" y="88"/>
                  </a:cubicBezTo>
                  <a:cubicBezTo>
                    <a:pt x="450" y="79"/>
                    <a:pt x="462" y="75"/>
                    <a:pt x="486" y="87"/>
                  </a:cubicBezTo>
                  <a:close/>
                  <a:moveTo>
                    <a:pt x="237" y="540"/>
                  </a:moveTo>
                  <a:lnTo>
                    <a:pt x="635" y="540"/>
                  </a:lnTo>
                  <a:cubicBezTo>
                    <a:pt x="635" y="544"/>
                    <a:pt x="636" y="549"/>
                    <a:pt x="637" y="553"/>
                  </a:cubicBezTo>
                  <a:lnTo>
                    <a:pt x="231" y="553"/>
                  </a:lnTo>
                  <a:cubicBezTo>
                    <a:pt x="234" y="549"/>
                    <a:pt x="236" y="545"/>
                    <a:pt x="237" y="540"/>
                  </a:cubicBezTo>
                  <a:close/>
                  <a:moveTo>
                    <a:pt x="239" y="515"/>
                  </a:moveTo>
                  <a:lnTo>
                    <a:pt x="634" y="515"/>
                  </a:lnTo>
                  <a:cubicBezTo>
                    <a:pt x="634" y="520"/>
                    <a:pt x="634" y="524"/>
                    <a:pt x="634" y="528"/>
                  </a:cubicBezTo>
                  <a:lnTo>
                    <a:pt x="239" y="528"/>
                  </a:lnTo>
                  <a:cubicBezTo>
                    <a:pt x="240" y="524"/>
                    <a:pt x="240" y="520"/>
                    <a:pt x="239" y="515"/>
                  </a:cubicBezTo>
                  <a:close/>
                  <a:moveTo>
                    <a:pt x="231" y="491"/>
                  </a:moveTo>
                  <a:lnTo>
                    <a:pt x="637" y="491"/>
                  </a:lnTo>
                  <a:cubicBezTo>
                    <a:pt x="636" y="495"/>
                    <a:pt x="635" y="499"/>
                    <a:pt x="635" y="504"/>
                  </a:cubicBezTo>
                  <a:lnTo>
                    <a:pt x="237" y="504"/>
                  </a:lnTo>
                  <a:cubicBezTo>
                    <a:pt x="236" y="499"/>
                    <a:pt x="234" y="495"/>
                    <a:pt x="231" y="491"/>
                  </a:cubicBezTo>
                  <a:close/>
                  <a:moveTo>
                    <a:pt x="652" y="475"/>
                  </a:moveTo>
                  <a:lnTo>
                    <a:pt x="652" y="570"/>
                  </a:lnTo>
                  <a:lnTo>
                    <a:pt x="219" y="570"/>
                  </a:lnTo>
                  <a:lnTo>
                    <a:pt x="219" y="598"/>
                  </a:lnTo>
                  <a:lnTo>
                    <a:pt x="662" y="598"/>
                  </a:lnTo>
                  <a:cubicBezTo>
                    <a:pt x="674" y="598"/>
                    <a:pt x="683" y="590"/>
                    <a:pt x="683" y="580"/>
                  </a:cubicBezTo>
                  <a:lnTo>
                    <a:pt x="683" y="465"/>
                  </a:lnTo>
                  <a:cubicBezTo>
                    <a:pt x="683" y="455"/>
                    <a:pt x="674" y="447"/>
                    <a:pt x="662" y="447"/>
                  </a:cubicBezTo>
                  <a:lnTo>
                    <a:pt x="219" y="447"/>
                  </a:lnTo>
                  <a:lnTo>
                    <a:pt x="219" y="475"/>
                  </a:lnTo>
                  <a:lnTo>
                    <a:pt x="652" y="475"/>
                  </a:lnTo>
                  <a:close/>
                  <a:moveTo>
                    <a:pt x="223" y="189"/>
                  </a:moveTo>
                  <a:lnTo>
                    <a:pt x="93" y="543"/>
                  </a:lnTo>
                  <a:cubicBezTo>
                    <a:pt x="97" y="545"/>
                    <a:pt x="100" y="547"/>
                    <a:pt x="103" y="549"/>
                  </a:cubicBezTo>
                  <a:lnTo>
                    <a:pt x="236" y="188"/>
                  </a:lnTo>
                  <a:cubicBezTo>
                    <a:pt x="232" y="189"/>
                    <a:pt x="228" y="189"/>
                    <a:pt x="223" y="189"/>
                  </a:cubicBezTo>
                  <a:close/>
                  <a:moveTo>
                    <a:pt x="201" y="183"/>
                  </a:moveTo>
                  <a:lnTo>
                    <a:pt x="72" y="534"/>
                  </a:lnTo>
                  <a:cubicBezTo>
                    <a:pt x="76" y="535"/>
                    <a:pt x="79" y="537"/>
                    <a:pt x="83" y="538"/>
                  </a:cubicBezTo>
                  <a:lnTo>
                    <a:pt x="213" y="187"/>
                  </a:lnTo>
                  <a:cubicBezTo>
                    <a:pt x="209" y="186"/>
                    <a:pt x="205" y="185"/>
                    <a:pt x="201" y="183"/>
                  </a:cubicBezTo>
                  <a:close/>
                  <a:moveTo>
                    <a:pt x="183" y="168"/>
                  </a:moveTo>
                  <a:lnTo>
                    <a:pt x="50" y="529"/>
                  </a:lnTo>
                  <a:cubicBezTo>
                    <a:pt x="53" y="530"/>
                    <a:pt x="57" y="531"/>
                    <a:pt x="62" y="531"/>
                  </a:cubicBezTo>
                  <a:lnTo>
                    <a:pt x="192" y="177"/>
                  </a:lnTo>
                  <a:cubicBezTo>
                    <a:pt x="189" y="175"/>
                    <a:pt x="185" y="172"/>
                    <a:pt x="183" y="168"/>
                  </a:cubicBezTo>
                  <a:close/>
                  <a:moveTo>
                    <a:pt x="31" y="537"/>
                  </a:moveTo>
                  <a:lnTo>
                    <a:pt x="114" y="568"/>
                  </a:lnTo>
                  <a:lnTo>
                    <a:pt x="256" y="183"/>
                  </a:lnTo>
                  <a:lnTo>
                    <a:pt x="280" y="192"/>
                  </a:lnTo>
                  <a:lnTo>
                    <a:pt x="135" y="585"/>
                  </a:lnTo>
                  <a:cubicBezTo>
                    <a:pt x="131" y="595"/>
                    <a:pt x="121" y="601"/>
                    <a:pt x="112" y="597"/>
                  </a:cubicBezTo>
                  <a:lnTo>
                    <a:pt x="13" y="561"/>
                  </a:lnTo>
                  <a:cubicBezTo>
                    <a:pt x="4" y="558"/>
                    <a:pt x="0" y="547"/>
                    <a:pt x="4" y="536"/>
                  </a:cubicBezTo>
                  <a:lnTo>
                    <a:pt x="149" y="144"/>
                  </a:lnTo>
                  <a:lnTo>
                    <a:pt x="173" y="152"/>
                  </a:lnTo>
                  <a:lnTo>
                    <a:pt x="31" y="5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6578379" y="2568945"/>
              <a:ext cx="482604" cy="484837"/>
            </a:xfrm>
            <a:custGeom>
              <a:avLst/>
              <a:gdLst>
                <a:gd name="T0" fmla="*/ 584 w 591"/>
                <a:gd name="T1" fmla="*/ 217 h 591"/>
                <a:gd name="T2" fmla="*/ 509 w 591"/>
                <a:gd name="T3" fmla="*/ 82 h 591"/>
                <a:gd name="T4" fmla="*/ 370 w 591"/>
                <a:gd name="T5" fmla="*/ 6 h 591"/>
                <a:gd name="T6" fmla="*/ 370 w 591"/>
                <a:gd name="T7" fmla="*/ 217 h 591"/>
                <a:gd name="T8" fmla="*/ 584 w 591"/>
                <a:gd name="T9" fmla="*/ 217 h 591"/>
                <a:gd name="T10" fmla="*/ 299 w 591"/>
                <a:gd name="T11" fmla="*/ 252 h 591"/>
                <a:gd name="T12" fmla="*/ 299 w 591"/>
                <a:gd name="T13" fmla="*/ 0 h 591"/>
                <a:gd name="T14" fmla="*/ 111 w 591"/>
                <a:gd name="T15" fmla="*/ 82 h 591"/>
                <a:gd name="T16" fmla="*/ 111 w 591"/>
                <a:gd name="T17" fmla="*/ 481 h 591"/>
                <a:gd name="T18" fmla="*/ 509 w 591"/>
                <a:gd name="T19" fmla="*/ 481 h 591"/>
                <a:gd name="T20" fmla="*/ 591 w 591"/>
                <a:gd name="T21" fmla="*/ 287 h 591"/>
                <a:gd name="T22" fmla="*/ 334 w 591"/>
                <a:gd name="T23" fmla="*/ 287 h 591"/>
                <a:gd name="T24" fmla="*/ 299 w 591"/>
                <a:gd name="T25" fmla="*/ 252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1" h="591">
                  <a:moveTo>
                    <a:pt x="584" y="217"/>
                  </a:moveTo>
                  <a:cubicBezTo>
                    <a:pt x="572" y="167"/>
                    <a:pt x="547" y="121"/>
                    <a:pt x="509" y="82"/>
                  </a:cubicBezTo>
                  <a:cubicBezTo>
                    <a:pt x="469" y="43"/>
                    <a:pt x="421" y="17"/>
                    <a:pt x="370" y="6"/>
                  </a:cubicBezTo>
                  <a:lnTo>
                    <a:pt x="370" y="217"/>
                  </a:lnTo>
                  <a:lnTo>
                    <a:pt x="584" y="217"/>
                  </a:lnTo>
                  <a:close/>
                  <a:moveTo>
                    <a:pt x="299" y="252"/>
                  </a:moveTo>
                  <a:lnTo>
                    <a:pt x="299" y="0"/>
                  </a:lnTo>
                  <a:cubicBezTo>
                    <a:pt x="231" y="3"/>
                    <a:pt x="163" y="30"/>
                    <a:pt x="111" y="82"/>
                  </a:cubicBezTo>
                  <a:cubicBezTo>
                    <a:pt x="0" y="192"/>
                    <a:pt x="0" y="371"/>
                    <a:pt x="111" y="481"/>
                  </a:cubicBezTo>
                  <a:cubicBezTo>
                    <a:pt x="220" y="591"/>
                    <a:pt x="399" y="591"/>
                    <a:pt x="509" y="481"/>
                  </a:cubicBezTo>
                  <a:cubicBezTo>
                    <a:pt x="563" y="427"/>
                    <a:pt x="590" y="357"/>
                    <a:pt x="591" y="287"/>
                  </a:cubicBezTo>
                  <a:lnTo>
                    <a:pt x="334" y="287"/>
                  </a:lnTo>
                  <a:cubicBezTo>
                    <a:pt x="315" y="287"/>
                    <a:pt x="299" y="271"/>
                    <a:pt x="299" y="2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9"/>
            <p:cNvSpPr/>
            <p:nvPr/>
          </p:nvSpPr>
          <p:spPr bwMode="auto">
            <a:xfrm>
              <a:off x="1543209" y="3358421"/>
              <a:ext cx="235367" cy="235492"/>
            </a:xfrm>
            <a:custGeom>
              <a:avLst/>
              <a:gdLst>
                <a:gd name="T0" fmla="*/ 97 w 290"/>
                <a:gd name="T1" fmla="*/ 287 h 288"/>
                <a:gd name="T2" fmla="*/ 101 w 290"/>
                <a:gd name="T3" fmla="*/ 288 h 288"/>
                <a:gd name="T4" fmla="*/ 104 w 290"/>
                <a:gd name="T5" fmla="*/ 287 h 288"/>
                <a:gd name="T6" fmla="*/ 170 w 290"/>
                <a:gd name="T7" fmla="*/ 221 h 288"/>
                <a:gd name="T8" fmla="*/ 213 w 290"/>
                <a:gd name="T9" fmla="*/ 265 h 288"/>
                <a:gd name="T10" fmla="*/ 217 w 290"/>
                <a:gd name="T11" fmla="*/ 266 h 288"/>
                <a:gd name="T12" fmla="*/ 218 w 290"/>
                <a:gd name="T13" fmla="*/ 266 h 288"/>
                <a:gd name="T14" fmla="*/ 221 w 290"/>
                <a:gd name="T15" fmla="*/ 263 h 288"/>
                <a:gd name="T16" fmla="*/ 290 w 290"/>
                <a:gd name="T17" fmla="*/ 6 h 288"/>
                <a:gd name="T18" fmla="*/ 290 w 290"/>
                <a:gd name="T19" fmla="*/ 4 h 288"/>
                <a:gd name="T20" fmla="*/ 286 w 290"/>
                <a:gd name="T21" fmla="*/ 0 h 288"/>
                <a:gd name="T22" fmla="*/ 285 w 290"/>
                <a:gd name="T23" fmla="*/ 0 h 288"/>
                <a:gd name="T24" fmla="*/ 284 w 290"/>
                <a:gd name="T25" fmla="*/ 0 h 288"/>
                <a:gd name="T26" fmla="*/ 27 w 290"/>
                <a:gd name="T27" fmla="*/ 69 h 288"/>
                <a:gd name="T28" fmla="*/ 23 w 290"/>
                <a:gd name="T29" fmla="*/ 72 h 288"/>
                <a:gd name="T30" fmla="*/ 25 w 290"/>
                <a:gd name="T31" fmla="*/ 77 h 288"/>
                <a:gd name="T32" fmla="*/ 67 w 290"/>
                <a:gd name="T33" fmla="*/ 119 h 288"/>
                <a:gd name="T34" fmla="*/ 2 w 290"/>
                <a:gd name="T35" fmla="*/ 185 h 288"/>
                <a:gd name="T36" fmla="*/ 2 w 290"/>
                <a:gd name="T37" fmla="*/ 191 h 288"/>
                <a:gd name="T38" fmla="*/ 97 w 290"/>
                <a:gd name="T39" fmla="*/ 287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0" h="288">
                  <a:moveTo>
                    <a:pt x="97" y="287"/>
                  </a:moveTo>
                  <a:cubicBezTo>
                    <a:pt x="98" y="288"/>
                    <a:pt x="99" y="288"/>
                    <a:pt x="101" y="288"/>
                  </a:cubicBezTo>
                  <a:cubicBezTo>
                    <a:pt x="102" y="288"/>
                    <a:pt x="103" y="288"/>
                    <a:pt x="104" y="287"/>
                  </a:cubicBezTo>
                  <a:lnTo>
                    <a:pt x="170" y="221"/>
                  </a:lnTo>
                  <a:lnTo>
                    <a:pt x="213" y="265"/>
                  </a:lnTo>
                  <a:cubicBezTo>
                    <a:pt x="214" y="266"/>
                    <a:pt x="215" y="266"/>
                    <a:pt x="217" y="266"/>
                  </a:cubicBezTo>
                  <a:cubicBezTo>
                    <a:pt x="217" y="266"/>
                    <a:pt x="217" y="266"/>
                    <a:pt x="218" y="266"/>
                  </a:cubicBezTo>
                  <a:cubicBezTo>
                    <a:pt x="220" y="266"/>
                    <a:pt x="221" y="265"/>
                    <a:pt x="221" y="263"/>
                  </a:cubicBezTo>
                  <a:lnTo>
                    <a:pt x="290" y="6"/>
                  </a:lnTo>
                  <a:cubicBezTo>
                    <a:pt x="290" y="5"/>
                    <a:pt x="290" y="5"/>
                    <a:pt x="290" y="4"/>
                  </a:cubicBezTo>
                  <a:cubicBezTo>
                    <a:pt x="290" y="2"/>
                    <a:pt x="288" y="0"/>
                    <a:pt x="286" y="0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285" y="0"/>
                    <a:pt x="284" y="0"/>
                    <a:pt x="284" y="0"/>
                  </a:cubicBezTo>
                  <a:lnTo>
                    <a:pt x="27" y="69"/>
                  </a:lnTo>
                  <a:cubicBezTo>
                    <a:pt x="25" y="69"/>
                    <a:pt x="24" y="70"/>
                    <a:pt x="23" y="72"/>
                  </a:cubicBezTo>
                  <a:cubicBezTo>
                    <a:pt x="23" y="74"/>
                    <a:pt x="24" y="75"/>
                    <a:pt x="25" y="77"/>
                  </a:cubicBezTo>
                  <a:lnTo>
                    <a:pt x="67" y="119"/>
                  </a:lnTo>
                  <a:lnTo>
                    <a:pt x="2" y="185"/>
                  </a:lnTo>
                  <a:cubicBezTo>
                    <a:pt x="0" y="187"/>
                    <a:pt x="0" y="190"/>
                    <a:pt x="2" y="191"/>
                  </a:cubicBezTo>
                  <a:lnTo>
                    <a:pt x="97" y="28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0"/>
            <p:cNvSpPr/>
            <p:nvPr/>
          </p:nvSpPr>
          <p:spPr bwMode="auto">
            <a:xfrm>
              <a:off x="1284105" y="3358421"/>
              <a:ext cx="237347" cy="235492"/>
            </a:xfrm>
            <a:custGeom>
              <a:avLst/>
              <a:gdLst>
                <a:gd name="T0" fmla="*/ 69 w 290"/>
                <a:gd name="T1" fmla="*/ 263 h 288"/>
                <a:gd name="T2" fmla="*/ 72 w 290"/>
                <a:gd name="T3" fmla="*/ 266 h 288"/>
                <a:gd name="T4" fmla="*/ 74 w 290"/>
                <a:gd name="T5" fmla="*/ 266 h 288"/>
                <a:gd name="T6" fmla="*/ 77 w 290"/>
                <a:gd name="T7" fmla="*/ 265 h 288"/>
                <a:gd name="T8" fmla="*/ 121 w 290"/>
                <a:gd name="T9" fmla="*/ 221 h 288"/>
                <a:gd name="T10" fmla="*/ 186 w 290"/>
                <a:gd name="T11" fmla="*/ 287 h 288"/>
                <a:gd name="T12" fmla="*/ 189 w 290"/>
                <a:gd name="T13" fmla="*/ 288 h 288"/>
                <a:gd name="T14" fmla="*/ 193 w 290"/>
                <a:gd name="T15" fmla="*/ 287 h 288"/>
                <a:gd name="T16" fmla="*/ 288 w 290"/>
                <a:gd name="T17" fmla="*/ 191 h 288"/>
                <a:gd name="T18" fmla="*/ 288 w 290"/>
                <a:gd name="T19" fmla="*/ 185 h 288"/>
                <a:gd name="T20" fmla="*/ 223 w 290"/>
                <a:gd name="T21" fmla="*/ 119 h 288"/>
                <a:gd name="T22" fmla="*/ 265 w 290"/>
                <a:gd name="T23" fmla="*/ 77 h 288"/>
                <a:gd name="T24" fmla="*/ 267 w 290"/>
                <a:gd name="T25" fmla="*/ 72 h 288"/>
                <a:gd name="T26" fmla="*/ 263 w 290"/>
                <a:gd name="T27" fmla="*/ 69 h 288"/>
                <a:gd name="T28" fmla="*/ 6 w 290"/>
                <a:gd name="T29" fmla="*/ 0 h 288"/>
                <a:gd name="T30" fmla="*/ 4 w 290"/>
                <a:gd name="T31" fmla="*/ 0 h 288"/>
                <a:gd name="T32" fmla="*/ 1 w 290"/>
                <a:gd name="T33" fmla="*/ 1 h 288"/>
                <a:gd name="T34" fmla="*/ 0 w 290"/>
                <a:gd name="T35" fmla="*/ 5 h 288"/>
                <a:gd name="T36" fmla="*/ 69 w 290"/>
                <a:gd name="T37" fmla="*/ 26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8">
                  <a:moveTo>
                    <a:pt x="69" y="263"/>
                  </a:moveTo>
                  <a:cubicBezTo>
                    <a:pt x="69" y="265"/>
                    <a:pt x="71" y="266"/>
                    <a:pt x="72" y="266"/>
                  </a:cubicBezTo>
                  <a:cubicBezTo>
                    <a:pt x="73" y="266"/>
                    <a:pt x="73" y="266"/>
                    <a:pt x="74" y="266"/>
                  </a:cubicBezTo>
                  <a:cubicBezTo>
                    <a:pt x="75" y="266"/>
                    <a:pt x="76" y="266"/>
                    <a:pt x="77" y="265"/>
                  </a:cubicBezTo>
                  <a:lnTo>
                    <a:pt x="121" y="221"/>
                  </a:lnTo>
                  <a:lnTo>
                    <a:pt x="186" y="287"/>
                  </a:lnTo>
                  <a:cubicBezTo>
                    <a:pt x="187" y="288"/>
                    <a:pt x="188" y="288"/>
                    <a:pt x="189" y="288"/>
                  </a:cubicBezTo>
                  <a:cubicBezTo>
                    <a:pt x="191" y="288"/>
                    <a:pt x="192" y="288"/>
                    <a:pt x="193" y="287"/>
                  </a:cubicBezTo>
                  <a:lnTo>
                    <a:pt x="288" y="191"/>
                  </a:lnTo>
                  <a:cubicBezTo>
                    <a:pt x="290" y="190"/>
                    <a:pt x="290" y="187"/>
                    <a:pt x="288" y="185"/>
                  </a:cubicBezTo>
                  <a:lnTo>
                    <a:pt x="223" y="119"/>
                  </a:lnTo>
                  <a:lnTo>
                    <a:pt x="265" y="77"/>
                  </a:lnTo>
                  <a:cubicBezTo>
                    <a:pt x="267" y="75"/>
                    <a:pt x="267" y="74"/>
                    <a:pt x="267" y="72"/>
                  </a:cubicBezTo>
                  <a:cubicBezTo>
                    <a:pt x="266" y="70"/>
                    <a:pt x="265" y="69"/>
                    <a:pt x="263" y="69"/>
                  </a:cubicBezTo>
                  <a:lnTo>
                    <a:pt x="6" y="0"/>
                  </a:ln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4"/>
                    <a:pt x="0" y="5"/>
                  </a:cubicBezTo>
                  <a:lnTo>
                    <a:pt x="69" y="2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1"/>
            <p:cNvSpPr/>
            <p:nvPr/>
          </p:nvSpPr>
          <p:spPr bwMode="auto">
            <a:xfrm>
              <a:off x="1543209" y="3615681"/>
              <a:ext cx="237347" cy="237472"/>
            </a:xfrm>
            <a:custGeom>
              <a:avLst/>
              <a:gdLst>
                <a:gd name="T0" fmla="*/ 221 w 291"/>
                <a:gd name="T1" fmla="*/ 25 h 289"/>
                <a:gd name="T2" fmla="*/ 218 w 291"/>
                <a:gd name="T3" fmla="*/ 22 h 289"/>
                <a:gd name="T4" fmla="*/ 217 w 291"/>
                <a:gd name="T5" fmla="*/ 22 h 289"/>
                <a:gd name="T6" fmla="*/ 213 w 291"/>
                <a:gd name="T7" fmla="*/ 23 h 289"/>
                <a:gd name="T8" fmla="*/ 170 w 291"/>
                <a:gd name="T9" fmla="*/ 67 h 289"/>
                <a:gd name="T10" fmla="*/ 104 w 291"/>
                <a:gd name="T11" fmla="*/ 2 h 289"/>
                <a:gd name="T12" fmla="*/ 101 w 291"/>
                <a:gd name="T13" fmla="*/ 0 h 289"/>
                <a:gd name="T14" fmla="*/ 97 w 291"/>
                <a:gd name="T15" fmla="*/ 2 h 289"/>
                <a:gd name="T16" fmla="*/ 2 w 291"/>
                <a:gd name="T17" fmla="*/ 97 h 289"/>
                <a:gd name="T18" fmla="*/ 2 w 291"/>
                <a:gd name="T19" fmla="*/ 104 h 289"/>
                <a:gd name="T20" fmla="*/ 67 w 291"/>
                <a:gd name="T21" fmla="*/ 169 h 289"/>
                <a:gd name="T22" fmla="*/ 25 w 291"/>
                <a:gd name="T23" fmla="*/ 212 h 289"/>
                <a:gd name="T24" fmla="*/ 23 w 291"/>
                <a:gd name="T25" fmla="*/ 216 h 289"/>
                <a:gd name="T26" fmla="*/ 27 w 291"/>
                <a:gd name="T27" fmla="*/ 220 h 289"/>
                <a:gd name="T28" fmla="*/ 284 w 291"/>
                <a:gd name="T29" fmla="*/ 289 h 289"/>
                <a:gd name="T30" fmla="*/ 286 w 291"/>
                <a:gd name="T31" fmla="*/ 289 h 289"/>
                <a:gd name="T32" fmla="*/ 289 w 291"/>
                <a:gd name="T33" fmla="*/ 288 h 289"/>
                <a:gd name="T34" fmla="*/ 290 w 291"/>
                <a:gd name="T35" fmla="*/ 283 h 289"/>
                <a:gd name="T36" fmla="*/ 221 w 291"/>
                <a:gd name="T37" fmla="*/ 2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1" h="289">
                  <a:moveTo>
                    <a:pt x="221" y="25"/>
                  </a:moveTo>
                  <a:cubicBezTo>
                    <a:pt x="221" y="24"/>
                    <a:pt x="219" y="22"/>
                    <a:pt x="218" y="22"/>
                  </a:cubicBezTo>
                  <a:cubicBezTo>
                    <a:pt x="217" y="22"/>
                    <a:pt x="217" y="22"/>
                    <a:pt x="217" y="22"/>
                  </a:cubicBezTo>
                  <a:cubicBezTo>
                    <a:pt x="215" y="22"/>
                    <a:pt x="214" y="22"/>
                    <a:pt x="213" y="23"/>
                  </a:cubicBezTo>
                  <a:lnTo>
                    <a:pt x="170" y="67"/>
                  </a:lnTo>
                  <a:lnTo>
                    <a:pt x="104" y="2"/>
                  </a:lnTo>
                  <a:cubicBezTo>
                    <a:pt x="103" y="1"/>
                    <a:pt x="102" y="0"/>
                    <a:pt x="101" y="0"/>
                  </a:cubicBezTo>
                  <a:cubicBezTo>
                    <a:pt x="99" y="0"/>
                    <a:pt x="98" y="1"/>
                    <a:pt x="97" y="2"/>
                  </a:cubicBezTo>
                  <a:lnTo>
                    <a:pt x="2" y="97"/>
                  </a:lnTo>
                  <a:cubicBezTo>
                    <a:pt x="0" y="99"/>
                    <a:pt x="0" y="102"/>
                    <a:pt x="2" y="104"/>
                  </a:cubicBezTo>
                  <a:lnTo>
                    <a:pt x="67" y="169"/>
                  </a:lnTo>
                  <a:lnTo>
                    <a:pt x="25" y="212"/>
                  </a:lnTo>
                  <a:cubicBezTo>
                    <a:pt x="24" y="213"/>
                    <a:pt x="23" y="215"/>
                    <a:pt x="23" y="216"/>
                  </a:cubicBezTo>
                  <a:cubicBezTo>
                    <a:pt x="24" y="218"/>
                    <a:pt x="25" y="219"/>
                    <a:pt x="27" y="220"/>
                  </a:cubicBezTo>
                  <a:lnTo>
                    <a:pt x="284" y="289"/>
                  </a:lnTo>
                  <a:cubicBezTo>
                    <a:pt x="285" y="289"/>
                    <a:pt x="285" y="289"/>
                    <a:pt x="286" y="289"/>
                  </a:cubicBezTo>
                  <a:cubicBezTo>
                    <a:pt x="287" y="289"/>
                    <a:pt x="288" y="288"/>
                    <a:pt x="289" y="288"/>
                  </a:cubicBezTo>
                  <a:cubicBezTo>
                    <a:pt x="290" y="286"/>
                    <a:pt x="291" y="285"/>
                    <a:pt x="290" y="283"/>
                  </a:cubicBezTo>
                  <a:lnTo>
                    <a:pt x="221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2"/>
            <p:cNvSpPr/>
            <p:nvPr/>
          </p:nvSpPr>
          <p:spPr bwMode="auto">
            <a:xfrm>
              <a:off x="1284105" y="3615681"/>
              <a:ext cx="237347" cy="237472"/>
            </a:xfrm>
            <a:custGeom>
              <a:avLst/>
              <a:gdLst>
                <a:gd name="T0" fmla="*/ 193 w 290"/>
                <a:gd name="T1" fmla="*/ 2 h 289"/>
                <a:gd name="T2" fmla="*/ 189 w 290"/>
                <a:gd name="T3" fmla="*/ 0 h 289"/>
                <a:gd name="T4" fmla="*/ 186 w 290"/>
                <a:gd name="T5" fmla="*/ 2 h 289"/>
                <a:gd name="T6" fmla="*/ 121 w 290"/>
                <a:gd name="T7" fmla="*/ 67 h 289"/>
                <a:gd name="T8" fmla="*/ 77 w 290"/>
                <a:gd name="T9" fmla="*/ 23 h 289"/>
                <a:gd name="T10" fmla="*/ 74 w 290"/>
                <a:gd name="T11" fmla="*/ 22 h 289"/>
                <a:gd name="T12" fmla="*/ 72 w 290"/>
                <a:gd name="T13" fmla="*/ 22 h 289"/>
                <a:gd name="T14" fmla="*/ 69 w 290"/>
                <a:gd name="T15" fmla="*/ 25 h 289"/>
                <a:gd name="T16" fmla="*/ 0 w 290"/>
                <a:gd name="T17" fmla="*/ 283 h 289"/>
                <a:gd name="T18" fmla="*/ 1 w 290"/>
                <a:gd name="T19" fmla="*/ 288 h 289"/>
                <a:gd name="T20" fmla="*/ 5 w 290"/>
                <a:gd name="T21" fmla="*/ 289 h 289"/>
                <a:gd name="T22" fmla="*/ 6 w 290"/>
                <a:gd name="T23" fmla="*/ 289 h 289"/>
                <a:gd name="T24" fmla="*/ 263 w 290"/>
                <a:gd name="T25" fmla="*/ 220 h 289"/>
                <a:gd name="T26" fmla="*/ 267 w 290"/>
                <a:gd name="T27" fmla="*/ 216 h 289"/>
                <a:gd name="T28" fmla="*/ 265 w 290"/>
                <a:gd name="T29" fmla="*/ 212 h 289"/>
                <a:gd name="T30" fmla="*/ 223 w 290"/>
                <a:gd name="T31" fmla="*/ 169 h 289"/>
                <a:gd name="T32" fmla="*/ 288 w 290"/>
                <a:gd name="T33" fmla="*/ 104 h 289"/>
                <a:gd name="T34" fmla="*/ 288 w 290"/>
                <a:gd name="T35" fmla="*/ 97 h 289"/>
                <a:gd name="T36" fmla="*/ 193 w 290"/>
                <a:gd name="T37" fmla="*/ 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89">
                  <a:moveTo>
                    <a:pt x="193" y="2"/>
                  </a:moveTo>
                  <a:cubicBezTo>
                    <a:pt x="192" y="1"/>
                    <a:pt x="191" y="0"/>
                    <a:pt x="189" y="0"/>
                  </a:cubicBezTo>
                  <a:cubicBezTo>
                    <a:pt x="188" y="0"/>
                    <a:pt x="187" y="1"/>
                    <a:pt x="186" y="2"/>
                  </a:cubicBezTo>
                  <a:lnTo>
                    <a:pt x="121" y="67"/>
                  </a:lnTo>
                  <a:lnTo>
                    <a:pt x="77" y="23"/>
                  </a:lnTo>
                  <a:cubicBezTo>
                    <a:pt x="76" y="22"/>
                    <a:pt x="75" y="22"/>
                    <a:pt x="74" y="22"/>
                  </a:cubicBezTo>
                  <a:cubicBezTo>
                    <a:pt x="73" y="22"/>
                    <a:pt x="73" y="22"/>
                    <a:pt x="72" y="22"/>
                  </a:cubicBezTo>
                  <a:cubicBezTo>
                    <a:pt x="71" y="22"/>
                    <a:pt x="69" y="24"/>
                    <a:pt x="69" y="25"/>
                  </a:cubicBezTo>
                  <a:lnTo>
                    <a:pt x="0" y="283"/>
                  </a:lnTo>
                  <a:cubicBezTo>
                    <a:pt x="0" y="285"/>
                    <a:pt x="0" y="286"/>
                    <a:pt x="1" y="288"/>
                  </a:cubicBezTo>
                  <a:cubicBezTo>
                    <a:pt x="2" y="288"/>
                    <a:pt x="3" y="289"/>
                    <a:pt x="5" y="289"/>
                  </a:cubicBezTo>
                  <a:cubicBezTo>
                    <a:pt x="5" y="289"/>
                    <a:pt x="5" y="289"/>
                    <a:pt x="6" y="289"/>
                  </a:cubicBezTo>
                  <a:lnTo>
                    <a:pt x="263" y="220"/>
                  </a:lnTo>
                  <a:cubicBezTo>
                    <a:pt x="265" y="219"/>
                    <a:pt x="266" y="218"/>
                    <a:pt x="267" y="216"/>
                  </a:cubicBezTo>
                  <a:cubicBezTo>
                    <a:pt x="267" y="215"/>
                    <a:pt x="267" y="213"/>
                    <a:pt x="265" y="212"/>
                  </a:cubicBezTo>
                  <a:lnTo>
                    <a:pt x="223" y="169"/>
                  </a:lnTo>
                  <a:lnTo>
                    <a:pt x="288" y="104"/>
                  </a:lnTo>
                  <a:cubicBezTo>
                    <a:pt x="290" y="102"/>
                    <a:pt x="290" y="99"/>
                    <a:pt x="288" y="97"/>
                  </a:cubicBezTo>
                  <a:lnTo>
                    <a:pt x="193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2308353" y="4146108"/>
              <a:ext cx="526117" cy="496711"/>
              <a:chOff x="2308353" y="4146108"/>
              <a:chExt cx="526117" cy="496711"/>
            </a:xfrm>
            <a:grpFill/>
          </p:grpSpPr>
          <p:sp>
            <p:nvSpPr>
              <p:cNvPr id="45" name="Freeform 33"/>
              <p:cNvSpPr/>
              <p:nvPr/>
            </p:nvSpPr>
            <p:spPr bwMode="auto">
              <a:xfrm>
                <a:off x="2316264" y="4146108"/>
                <a:ext cx="510294" cy="245386"/>
              </a:xfrm>
              <a:custGeom>
                <a:avLst/>
                <a:gdLst>
                  <a:gd name="T0" fmla="*/ 530 w 626"/>
                  <a:gd name="T1" fmla="*/ 0 h 300"/>
                  <a:gd name="T2" fmla="*/ 97 w 626"/>
                  <a:gd name="T3" fmla="*/ 0 h 300"/>
                  <a:gd name="T4" fmla="*/ 0 w 626"/>
                  <a:gd name="T5" fmla="*/ 73 h 300"/>
                  <a:gd name="T6" fmla="*/ 313 w 626"/>
                  <a:gd name="T7" fmla="*/ 300 h 300"/>
                  <a:gd name="T8" fmla="*/ 626 w 626"/>
                  <a:gd name="T9" fmla="*/ 73 h 300"/>
                  <a:gd name="T10" fmla="*/ 530 w 626"/>
                  <a:gd name="T11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26" h="300">
                    <a:moveTo>
                      <a:pt x="530" y="0"/>
                    </a:moveTo>
                    <a:lnTo>
                      <a:pt x="97" y="0"/>
                    </a:lnTo>
                    <a:cubicBezTo>
                      <a:pt x="54" y="0"/>
                      <a:pt x="17" y="30"/>
                      <a:pt x="0" y="73"/>
                    </a:cubicBezTo>
                    <a:lnTo>
                      <a:pt x="313" y="300"/>
                    </a:lnTo>
                    <a:lnTo>
                      <a:pt x="626" y="73"/>
                    </a:lnTo>
                    <a:cubicBezTo>
                      <a:pt x="609" y="30"/>
                      <a:pt x="572" y="0"/>
                      <a:pt x="53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5" rIns="68571" bIns="34285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4"/>
              <p:cNvSpPr/>
              <p:nvPr/>
            </p:nvSpPr>
            <p:spPr bwMode="auto">
              <a:xfrm>
                <a:off x="2308353" y="4282655"/>
                <a:ext cx="526117" cy="360164"/>
              </a:xfrm>
              <a:custGeom>
                <a:avLst/>
                <a:gdLst>
                  <a:gd name="T0" fmla="*/ 322 w 644"/>
                  <a:gd name="T1" fmla="*/ 230 h 440"/>
                  <a:gd name="T2" fmla="*/ 311 w 644"/>
                  <a:gd name="T3" fmla="*/ 226 h 440"/>
                  <a:gd name="T4" fmla="*/ 0 w 644"/>
                  <a:gd name="T5" fmla="*/ 0 h 440"/>
                  <a:gd name="T6" fmla="*/ 0 w 644"/>
                  <a:gd name="T7" fmla="*/ 317 h 440"/>
                  <a:gd name="T8" fmla="*/ 106 w 644"/>
                  <a:gd name="T9" fmla="*/ 440 h 440"/>
                  <a:gd name="T10" fmla="*/ 539 w 644"/>
                  <a:gd name="T11" fmla="*/ 440 h 440"/>
                  <a:gd name="T12" fmla="*/ 644 w 644"/>
                  <a:gd name="T13" fmla="*/ 317 h 440"/>
                  <a:gd name="T14" fmla="*/ 644 w 644"/>
                  <a:gd name="T15" fmla="*/ 0 h 440"/>
                  <a:gd name="T16" fmla="*/ 333 w 644"/>
                  <a:gd name="T17" fmla="*/ 226 h 440"/>
                  <a:gd name="T18" fmla="*/ 322 w 644"/>
                  <a:gd name="T19" fmla="*/ 23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4" h="440">
                    <a:moveTo>
                      <a:pt x="322" y="230"/>
                    </a:moveTo>
                    <a:cubicBezTo>
                      <a:pt x="318" y="230"/>
                      <a:pt x="315" y="229"/>
                      <a:pt x="311" y="226"/>
                    </a:cubicBezTo>
                    <a:lnTo>
                      <a:pt x="0" y="0"/>
                    </a:lnTo>
                    <a:lnTo>
                      <a:pt x="0" y="317"/>
                    </a:lnTo>
                    <a:cubicBezTo>
                      <a:pt x="0" y="385"/>
                      <a:pt x="47" y="440"/>
                      <a:pt x="106" y="440"/>
                    </a:cubicBezTo>
                    <a:lnTo>
                      <a:pt x="539" y="440"/>
                    </a:lnTo>
                    <a:cubicBezTo>
                      <a:pt x="597" y="440"/>
                      <a:pt x="644" y="385"/>
                      <a:pt x="644" y="317"/>
                    </a:cubicBezTo>
                    <a:lnTo>
                      <a:pt x="644" y="0"/>
                    </a:lnTo>
                    <a:lnTo>
                      <a:pt x="333" y="226"/>
                    </a:lnTo>
                    <a:cubicBezTo>
                      <a:pt x="330" y="229"/>
                      <a:pt x="326" y="230"/>
                      <a:pt x="322" y="23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5" rIns="68571" bIns="34285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4400942" y="4150067"/>
              <a:ext cx="397554" cy="488795"/>
            </a:xfrm>
            <a:custGeom>
              <a:avLst/>
              <a:gdLst>
                <a:gd name="T0" fmla="*/ 0 w 486"/>
                <a:gd name="T1" fmla="*/ 262 h 598"/>
                <a:gd name="T2" fmla="*/ 0 w 486"/>
                <a:gd name="T3" fmla="*/ 500 h 598"/>
                <a:gd name="T4" fmla="*/ 98 w 486"/>
                <a:gd name="T5" fmla="*/ 598 h 598"/>
                <a:gd name="T6" fmla="*/ 388 w 486"/>
                <a:gd name="T7" fmla="*/ 598 h 598"/>
                <a:gd name="T8" fmla="*/ 486 w 486"/>
                <a:gd name="T9" fmla="*/ 500 h 598"/>
                <a:gd name="T10" fmla="*/ 486 w 486"/>
                <a:gd name="T11" fmla="*/ 262 h 598"/>
                <a:gd name="T12" fmla="*/ 445 w 486"/>
                <a:gd name="T13" fmla="*/ 262 h 598"/>
                <a:gd name="T14" fmla="*/ 445 w 486"/>
                <a:gd name="T15" fmla="*/ 199 h 598"/>
                <a:gd name="T16" fmla="*/ 246 w 486"/>
                <a:gd name="T17" fmla="*/ 0 h 598"/>
                <a:gd name="T18" fmla="*/ 48 w 486"/>
                <a:gd name="T19" fmla="*/ 199 h 598"/>
                <a:gd name="T20" fmla="*/ 48 w 486"/>
                <a:gd name="T21" fmla="*/ 262 h 598"/>
                <a:gd name="T22" fmla="*/ 0 w 486"/>
                <a:gd name="T23" fmla="*/ 262 h 598"/>
                <a:gd name="T24" fmla="*/ 370 w 486"/>
                <a:gd name="T25" fmla="*/ 262 h 598"/>
                <a:gd name="T26" fmla="*/ 122 w 486"/>
                <a:gd name="T27" fmla="*/ 262 h 598"/>
                <a:gd name="T28" fmla="*/ 123 w 486"/>
                <a:gd name="T29" fmla="*/ 199 h 598"/>
                <a:gd name="T30" fmla="*/ 246 w 486"/>
                <a:gd name="T31" fmla="*/ 75 h 598"/>
                <a:gd name="T32" fmla="*/ 370 w 486"/>
                <a:gd name="T33" fmla="*/ 199 h 598"/>
                <a:gd name="T34" fmla="*/ 370 w 486"/>
                <a:gd name="T35" fmla="*/ 262 h 598"/>
                <a:gd name="T36" fmla="*/ 276 w 486"/>
                <a:gd name="T37" fmla="*/ 438 h 598"/>
                <a:gd name="T38" fmla="*/ 276 w 486"/>
                <a:gd name="T39" fmla="*/ 438 h 598"/>
                <a:gd name="T40" fmla="*/ 276 w 486"/>
                <a:gd name="T41" fmla="*/ 491 h 598"/>
                <a:gd name="T42" fmla="*/ 243 w 486"/>
                <a:gd name="T43" fmla="*/ 523 h 598"/>
                <a:gd name="T44" fmla="*/ 210 w 486"/>
                <a:gd name="T45" fmla="*/ 491 h 598"/>
                <a:gd name="T46" fmla="*/ 210 w 486"/>
                <a:gd name="T47" fmla="*/ 438 h 598"/>
                <a:gd name="T48" fmla="*/ 187 w 486"/>
                <a:gd name="T49" fmla="*/ 392 h 598"/>
                <a:gd name="T50" fmla="*/ 243 w 486"/>
                <a:gd name="T51" fmla="*/ 336 h 598"/>
                <a:gd name="T52" fmla="*/ 299 w 486"/>
                <a:gd name="T53" fmla="*/ 392 h 598"/>
                <a:gd name="T54" fmla="*/ 276 w 486"/>
                <a:gd name="T55" fmla="*/ 43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6" h="598">
                  <a:moveTo>
                    <a:pt x="0" y="262"/>
                  </a:moveTo>
                  <a:lnTo>
                    <a:pt x="0" y="500"/>
                  </a:lnTo>
                  <a:cubicBezTo>
                    <a:pt x="0" y="554"/>
                    <a:pt x="44" y="598"/>
                    <a:pt x="98" y="598"/>
                  </a:cubicBezTo>
                  <a:lnTo>
                    <a:pt x="388" y="598"/>
                  </a:lnTo>
                  <a:cubicBezTo>
                    <a:pt x="442" y="598"/>
                    <a:pt x="486" y="554"/>
                    <a:pt x="486" y="500"/>
                  </a:cubicBezTo>
                  <a:lnTo>
                    <a:pt x="486" y="262"/>
                  </a:lnTo>
                  <a:lnTo>
                    <a:pt x="445" y="262"/>
                  </a:lnTo>
                  <a:lnTo>
                    <a:pt x="445" y="199"/>
                  </a:lnTo>
                  <a:cubicBezTo>
                    <a:pt x="445" y="89"/>
                    <a:pt x="356" y="0"/>
                    <a:pt x="246" y="0"/>
                  </a:cubicBezTo>
                  <a:cubicBezTo>
                    <a:pt x="137" y="0"/>
                    <a:pt x="48" y="89"/>
                    <a:pt x="48" y="199"/>
                  </a:cubicBezTo>
                  <a:lnTo>
                    <a:pt x="48" y="262"/>
                  </a:lnTo>
                  <a:lnTo>
                    <a:pt x="0" y="262"/>
                  </a:lnTo>
                  <a:close/>
                  <a:moveTo>
                    <a:pt x="370" y="262"/>
                  </a:moveTo>
                  <a:lnTo>
                    <a:pt x="122" y="262"/>
                  </a:lnTo>
                  <a:lnTo>
                    <a:pt x="123" y="199"/>
                  </a:lnTo>
                  <a:cubicBezTo>
                    <a:pt x="123" y="131"/>
                    <a:pt x="178" y="75"/>
                    <a:pt x="246" y="75"/>
                  </a:cubicBezTo>
                  <a:cubicBezTo>
                    <a:pt x="315" y="75"/>
                    <a:pt x="370" y="131"/>
                    <a:pt x="370" y="199"/>
                  </a:cubicBezTo>
                  <a:lnTo>
                    <a:pt x="370" y="262"/>
                  </a:lnTo>
                  <a:close/>
                  <a:moveTo>
                    <a:pt x="276" y="438"/>
                  </a:moveTo>
                  <a:lnTo>
                    <a:pt x="276" y="438"/>
                  </a:lnTo>
                  <a:lnTo>
                    <a:pt x="276" y="491"/>
                  </a:lnTo>
                  <a:cubicBezTo>
                    <a:pt x="276" y="509"/>
                    <a:pt x="261" y="523"/>
                    <a:pt x="243" y="523"/>
                  </a:cubicBezTo>
                  <a:cubicBezTo>
                    <a:pt x="225" y="523"/>
                    <a:pt x="210" y="509"/>
                    <a:pt x="210" y="491"/>
                  </a:cubicBezTo>
                  <a:lnTo>
                    <a:pt x="210" y="438"/>
                  </a:lnTo>
                  <a:cubicBezTo>
                    <a:pt x="196" y="428"/>
                    <a:pt x="187" y="411"/>
                    <a:pt x="187" y="392"/>
                  </a:cubicBezTo>
                  <a:cubicBezTo>
                    <a:pt x="187" y="362"/>
                    <a:pt x="212" y="336"/>
                    <a:pt x="243" y="336"/>
                  </a:cubicBezTo>
                  <a:cubicBezTo>
                    <a:pt x="274" y="336"/>
                    <a:pt x="299" y="362"/>
                    <a:pt x="299" y="392"/>
                  </a:cubicBezTo>
                  <a:cubicBezTo>
                    <a:pt x="299" y="411"/>
                    <a:pt x="290" y="428"/>
                    <a:pt x="276" y="4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6"/>
            <p:cNvSpPr>
              <a:spLocks noEditPoints="1"/>
            </p:cNvSpPr>
            <p:nvPr/>
          </p:nvSpPr>
          <p:spPr bwMode="auto">
            <a:xfrm>
              <a:off x="1203012" y="1030703"/>
              <a:ext cx="656657" cy="554099"/>
            </a:xfrm>
            <a:custGeom>
              <a:avLst/>
              <a:gdLst>
                <a:gd name="T0" fmla="*/ 563 w 803"/>
                <a:gd name="T1" fmla="*/ 421 h 678"/>
                <a:gd name="T2" fmla="*/ 445 w 803"/>
                <a:gd name="T3" fmla="*/ 421 h 678"/>
                <a:gd name="T4" fmla="*/ 445 w 803"/>
                <a:gd name="T5" fmla="*/ 540 h 678"/>
                <a:gd name="T6" fmla="*/ 358 w 803"/>
                <a:gd name="T7" fmla="*/ 540 h 678"/>
                <a:gd name="T8" fmla="*/ 358 w 803"/>
                <a:gd name="T9" fmla="*/ 421 h 678"/>
                <a:gd name="T10" fmla="*/ 240 w 803"/>
                <a:gd name="T11" fmla="*/ 421 h 678"/>
                <a:gd name="T12" fmla="*/ 240 w 803"/>
                <a:gd name="T13" fmla="*/ 334 h 678"/>
                <a:gd name="T14" fmla="*/ 358 w 803"/>
                <a:gd name="T15" fmla="*/ 334 h 678"/>
                <a:gd name="T16" fmla="*/ 358 w 803"/>
                <a:gd name="T17" fmla="*/ 215 h 678"/>
                <a:gd name="T18" fmla="*/ 445 w 803"/>
                <a:gd name="T19" fmla="*/ 215 h 678"/>
                <a:gd name="T20" fmla="*/ 445 w 803"/>
                <a:gd name="T21" fmla="*/ 334 h 678"/>
                <a:gd name="T22" fmla="*/ 563 w 803"/>
                <a:gd name="T23" fmla="*/ 334 h 678"/>
                <a:gd name="T24" fmla="*/ 563 w 803"/>
                <a:gd name="T25" fmla="*/ 421 h 678"/>
                <a:gd name="T26" fmla="*/ 737 w 803"/>
                <a:gd name="T27" fmla="*/ 218 h 678"/>
                <a:gd name="T28" fmla="*/ 401 w 803"/>
                <a:gd name="T29" fmla="*/ 161 h 678"/>
                <a:gd name="T30" fmla="*/ 66 w 803"/>
                <a:gd name="T31" fmla="*/ 218 h 678"/>
                <a:gd name="T32" fmla="*/ 402 w 803"/>
                <a:gd name="T33" fmla="*/ 678 h 678"/>
                <a:gd name="T34" fmla="*/ 737 w 803"/>
                <a:gd name="T35" fmla="*/ 21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03" h="678">
                  <a:moveTo>
                    <a:pt x="563" y="421"/>
                  </a:moveTo>
                  <a:lnTo>
                    <a:pt x="445" y="421"/>
                  </a:lnTo>
                  <a:lnTo>
                    <a:pt x="445" y="540"/>
                  </a:lnTo>
                  <a:lnTo>
                    <a:pt x="358" y="540"/>
                  </a:lnTo>
                  <a:lnTo>
                    <a:pt x="358" y="421"/>
                  </a:lnTo>
                  <a:lnTo>
                    <a:pt x="240" y="421"/>
                  </a:lnTo>
                  <a:lnTo>
                    <a:pt x="240" y="334"/>
                  </a:lnTo>
                  <a:lnTo>
                    <a:pt x="358" y="334"/>
                  </a:lnTo>
                  <a:lnTo>
                    <a:pt x="358" y="215"/>
                  </a:lnTo>
                  <a:lnTo>
                    <a:pt x="445" y="215"/>
                  </a:lnTo>
                  <a:lnTo>
                    <a:pt x="445" y="334"/>
                  </a:lnTo>
                  <a:lnTo>
                    <a:pt x="563" y="334"/>
                  </a:lnTo>
                  <a:lnTo>
                    <a:pt x="563" y="421"/>
                  </a:lnTo>
                  <a:close/>
                  <a:moveTo>
                    <a:pt x="737" y="218"/>
                  </a:moveTo>
                  <a:cubicBezTo>
                    <a:pt x="680" y="0"/>
                    <a:pt x="440" y="138"/>
                    <a:pt x="401" y="161"/>
                  </a:cubicBezTo>
                  <a:cubicBezTo>
                    <a:pt x="360" y="136"/>
                    <a:pt x="123" y="1"/>
                    <a:pt x="66" y="218"/>
                  </a:cubicBezTo>
                  <a:cubicBezTo>
                    <a:pt x="0" y="469"/>
                    <a:pt x="400" y="676"/>
                    <a:pt x="402" y="678"/>
                  </a:cubicBezTo>
                  <a:cubicBezTo>
                    <a:pt x="402" y="678"/>
                    <a:pt x="803" y="466"/>
                    <a:pt x="737" y="2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7"/>
            <p:cNvSpPr>
              <a:spLocks noEditPoints="1"/>
            </p:cNvSpPr>
            <p:nvPr/>
          </p:nvSpPr>
          <p:spPr bwMode="auto">
            <a:xfrm>
              <a:off x="4367317" y="2563008"/>
              <a:ext cx="462825" cy="502647"/>
            </a:xfrm>
            <a:custGeom>
              <a:avLst/>
              <a:gdLst>
                <a:gd name="T0" fmla="*/ 38 w 566"/>
                <a:gd name="T1" fmla="*/ 38 h 613"/>
                <a:gd name="T2" fmla="*/ 151 w 566"/>
                <a:gd name="T3" fmla="*/ 37 h 613"/>
                <a:gd name="T4" fmla="*/ 271 w 566"/>
                <a:gd name="T5" fmla="*/ 5 h 613"/>
                <a:gd name="T6" fmla="*/ 283 w 566"/>
                <a:gd name="T7" fmla="*/ 0 h 613"/>
                <a:gd name="T8" fmla="*/ 294 w 566"/>
                <a:gd name="T9" fmla="*/ 5 h 613"/>
                <a:gd name="T10" fmla="*/ 415 w 566"/>
                <a:gd name="T11" fmla="*/ 37 h 613"/>
                <a:gd name="T12" fmla="*/ 528 w 566"/>
                <a:gd name="T13" fmla="*/ 38 h 613"/>
                <a:gd name="T14" fmla="*/ 566 w 566"/>
                <a:gd name="T15" fmla="*/ 33 h 613"/>
                <a:gd name="T16" fmla="*/ 566 w 566"/>
                <a:gd name="T17" fmla="*/ 77 h 613"/>
                <a:gd name="T18" fmla="*/ 486 w 566"/>
                <a:gd name="T19" fmla="*/ 464 h 613"/>
                <a:gd name="T20" fmla="*/ 291 w 566"/>
                <a:gd name="T21" fmla="*/ 611 h 613"/>
                <a:gd name="T22" fmla="*/ 283 w 566"/>
                <a:gd name="T23" fmla="*/ 613 h 613"/>
                <a:gd name="T24" fmla="*/ 275 w 566"/>
                <a:gd name="T25" fmla="*/ 611 h 613"/>
                <a:gd name="T26" fmla="*/ 80 w 566"/>
                <a:gd name="T27" fmla="*/ 464 h 613"/>
                <a:gd name="T28" fmla="*/ 0 w 566"/>
                <a:gd name="T29" fmla="*/ 77 h 613"/>
                <a:gd name="T30" fmla="*/ 0 w 566"/>
                <a:gd name="T31" fmla="*/ 33 h 613"/>
                <a:gd name="T32" fmla="*/ 38 w 566"/>
                <a:gd name="T33" fmla="*/ 38 h 613"/>
                <a:gd name="T34" fmla="*/ 283 w 566"/>
                <a:gd name="T35" fmla="*/ 312 h 613"/>
                <a:gd name="T36" fmla="*/ 283 w 566"/>
                <a:gd name="T37" fmla="*/ 312 h 613"/>
                <a:gd name="T38" fmla="*/ 472 w 566"/>
                <a:gd name="T39" fmla="*/ 312 h 613"/>
                <a:gd name="T40" fmla="*/ 496 w 566"/>
                <a:gd name="T41" fmla="*/ 117 h 613"/>
                <a:gd name="T42" fmla="*/ 407 w 566"/>
                <a:gd name="T43" fmla="*/ 113 h 613"/>
                <a:gd name="T44" fmla="*/ 283 w 566"/>
                <a:gd name="T45" fmla="*/ 81 h 613"/>
                <a:gd name="T46" fmla="*/ 283 w 566"/>
                <a:gd name="T47" fmla="*/ 312 h 613"/>
                <a:gd name="T48" fmla="*/ 283 w 566"/>
                <a:gd name="T49" fmla="*/ 535 h 613"/>
                <a:gd name="T50" fmla="*/ 283 w 566"/>
                <a:gd name="T51" fmla="*/ 535 h 613"/>
                <a:gd name="T52" fmla="*/ 283 w 566"/>
                <a:gd name="T53" fmla="*/ 312 h 613"/>
                <a:gd name="T54" fmla="*/ 94 w 566"/>
                <a:gd name="T55" fmla="*/ 312 h 613"/>
                <a:gd name="T56" fmla="*/ 137 w 566"/>
                <a:gd name="T57" fmla="*/ 423 h 613"/>
                <a:gd name="T58" fmla="*/ 283 w 566"/>
                <a:gd name="T59" fmla="*/ 535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6" h="613">
                  <a:moveTo>
                    <a:pt x="38" y="38"/>
                  </a:moveTo>
                  <a:cubicBezTo>
                    <a:pt x="74" y="43"/>
                    <a:pt x="112" y="42"/>
                    <a:pt x="151" y="37"/>
                  </a:cubicBezTo>
                  <a:cubicBezTo>
                    <a:pt x="190" y="32"/>
                    <a:pt x="230" y="21"/>
                    <a:pt x="271" y="5"/>
                  </a:cubicBezTo>
                  <a:lnTo>
                    <a:pt x="283" y="0"/>
                  </a:lnTo>
                  <a:lnTo>
                    <a:pt x="294" y="5"/>
                  </a:lnTo>
                  <a:cubicBezTo>
                    <a:pt x="336" y="21"/>
                    <a:pt x="376" y="32"/>
                    <a:pt x="415" y="37"/>
                  </a:cubicBezTo>
                  <a:cubicBezTo>
                    <a:pt x="454" y="42"/>
                    <a:pt x="491" y="43"/>
                    <a:pt x="528" y="38"/>
                  </a:cubicBezTo>
                  <a:lnTo>
                    <a:pt x="566" y="33"/>
                  </a:lnTo>
                  <a:lnTo>
                    <a:pt x="566" y="77"/>
                  </a:lnTo>
                  <a:cubicBezTo>
                    <a:pt x="564" y="260"/>
                    <a:pt x="534" y="382"/>
                    <a:pt x="486" y="464"/>
                  </a:cubicBezTo>
                  <a:cubicBezTo>
                    <a:pt x="436" y="550"/>
                    <a:pt x="368" y="591"/>
                    <a:pt x="291" y="611"/>
                  </a:cubicBezTo>
                  <a:lnTo>
                    <a:pt x="283" y="613"/>
                  </a:lnTo>
                  <a:lnTo>
                    <a:pt x="275" y="611"/>
                  </a:lnTo>
                  <a:cubicBezTo>
                    <a:pt x="198" y="591"/>
                    <a:pt x="130" y="550"/>
                    <a:pt x="80" y="464"/>
                  </a:cubicBezTo>
                  <a:cubicBezTo>
                    <a:pt x="32" y="382"/>
                    <a:pt x="2" y="260"/>
                    <a:pt x="0" y="77"/>
                  </a:cubicBezTo>
                  <a:lnTo>
                    <a:pt x="0" y="33"/>
                  </a:lnTo>
                  <a:lnTo>
                    <a:pt x="38" y="38"/>
                  </a:lnTo>
                  <a:close/>
                  <a:moveTo>
                    <a:pt x="283" y="312"/>
                  </a:moveTo>
                  <a:lnTo>
                    <a:pt x="283" y="312"/>
                  </a:lnTo>
                  <a:lnTo>
                    <a:pt x="472" y="312"/>
                  </a:lnTo>
                  <a:cubicBezTo>
                    <a:pt x="485" y="259"/>
                    <a:pt x="493" y="195"/>
                    <a:pt x="496" y="117"/>
                  </a:cubicBezTo>
                  <a:cubicBezTo>
                    <a:pt x="467" y="119"/>
                    <a:pt x="437" y="117"/>
                    <a:pt x="407" y="113"/>
                  </a:cubicBezTo>
                  <a:cubicBezTo>
                    <a:pt x="367" y="108"/>
                    <a:pt x="325" y="97"/>
                    <a:pt x="283" y="81"/>
                  </a:cubicBezTo>
                  <a:lnTo>
                    <a:pt x="283" y="312"/>
                  </a:lnTo>
                  <a:close/>
                  <a:moveTo>
                    <a:pt x="283" y="535"/>
                  </a:moveTo>
                  <a:lnTo>
                    <a:pt x="283" y="535"/>
                  </a:lnTo>
                  <a:lnTo>
                    <a:pt x="283" y="312"/>
                  </a:lnTo>
                  <a:lnTo>
                    <a:pt x="94" y="312"/>
                  </a:lnTo>
                  <a:cubicBezTo>
                    <a:pt x="105" y="357"/>
                    <a:pt x="120" y="393"/>
                    <a:pt x="137" y="423"/>
                  </a:cubicBezTo>
                  <a:cubicBezTo>
                    <a:pt x="174" y="486"/>
                    <a:pt x="225" y="518"/>
                    <a:pt x="283" y="5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8"/>
            <p:cNvSpPr>
              <a:spLocks noEditPoints="1"/>
            </p:cNvSpPr>
            <p:nvPr/>
          </p:nvSpPr>
          <p:spPr bwMode="auto">
            <a:xfrm>
              <a:off x="2369668" y="2545198"/>
              <a:ext cx="401509" cy="516499"/>
            </a:xfrm>
            <a:custGeom>
              <a:avLst/>
              <a:gdLst>
                <a:gd name="T0" fmla="*/ 2 w 491"/>
                <a:gd name="T1" fmla="*/ 492 h 631"/>
                <a:gd name="T2" fmla="*/ 121 w 491"/>
                <a:gd name="T3" fmla="*/ 631 h 631"/>
                <a:gd name="T4" fmla="*/ 122 w 491"/>
                <a:gd name="T5" fmla="*/ 631 h 631"/>
                <a:gd name="T6" fmla="*/ 131 w 491"/>
                <a:gd name="T7" fmla="*/ 631 h 631"/>
                <a:gd name="T8" fmla="*/ 244 w 491"/>
                <a:gd name="T9" fmla="*/ 595 h 631"/>
                <a:gd name="T10" fmla="*/ 247 w 491"/>
                <a:gd name="T11" fmla="*/ 556 h 631"/>
                <a:gd name="T12" fmla="*/ 184 w 491"/>
                <a:gd name="T13" fmla="*/ 498 h 631"/>
                <a:gd name="T14" fmla="*/ 202 w 491"/>
                <a:gd name="T15" fmla="*/ 457 h 631"/>
                <a:gd name="T16" fmla="*/ 162 w 491"/>
                <a:gd name="T17" fmla="*/ 401 h 631"/>
                <a:gd name="T18" fmla="*/ 170 w 491"/>
                <a:gd name="T19" fmla="*/ 372 h 631"/>
                <a:gd name="T20" fmla="*/ 213 w 491"/>
                <a:gd name="T21" fmla="*/ 344 h 631"/>
                <a:gd name="T22" fmla="*/ 198 w 491"/>
                <a:gd name="T23" fmla="*/ 305 h 631"/>
                <a:gd name="T24" fmla="*/ 256 w 491"/>
                <a:gd name="T25" fmla="*/ 246 h 631"/>
                <a:gd name="T26" fmla="*/ 307 w 491"/>
                <a:gd name="T27" fmla="*/ 83 h 631"/>
                <a:gd name="T28" fmla="*/ 2 w 491"/>
                <a:gd name="T29" fmla="*/ 273 h 631"/>
                <a:gd name="T30" fmla="*/ 2 w 491"/>
                <a:gd name="T31" fmla="*/ 492 h 631"/>
                <a:gd name="T32" fmla="*/ 221 w 491"/>
                <a:gd name="T33" fmla="*/ 305 h 631"/>
                <a:gd name="T34" fmla="*/ 256 w 491"/>
                <a:gd name="T35" fmla="*/ 340 h 631"/>
                <a:gd name="T36" fmla="*/ 436 w 491"/>
                <a:gd name="T37" fmla="*/ 340 h 631"/>
                <a:gd name="T38" fmla="*/ 436 w 491"/>
                <a:gd name="T39" fmla="*/ 270 h 631"/>
                <a:gd name="T40" fmla="*/ 265 w 491"/>
                <a:gd name="T41" fmla="*/ 270 h 631"/>
                <a:gd name="T42" fmla="*/ 349 w 491"/>
                <a:gd name="T43" fmla="*/ 366 h 631"/>
                <a:gd name="T44" fmla="*/ 192 w 491"/>
                <a:gd name="T45" fmla="*/ 382 h 631"/>
                <a:gd name="T46" fmla="*/ 221 w 491"/>
                <a:gd name="T47" fmla="*/ 436 h 631"/>
                <a:gd name="T48" fmla="*/ 349 w 491"/>
                <a:gd name="T49" fmla="*/ 436 h 631"/>
                <a:gd name="T50" fmla="*/ 491 w 491"/>
                <a:gd name="T51" fmla="*/ 401 h 631"/>
                <a:gd name="T52" fmla="*/ 349 w 491"/>
                <a:gd name="T53" fmla="*/ 366 h 631"/>
                <a:gd name="T54" fmla="*/ 484 w 491"/>
                <a:gd name="T55" fmla="*/ 498 h 631"/>
                <a:gd name="T56" fmla="*/ 349 w 491"/>
                <a:gd name="T57" fmla="*/ 463 h 631"/>
                <a:gd name="T58" fmla="*/ 256 w 491"/>
                <a:gd name="T59" fmla="*/ 463 h 631"/>
                <a:gd name="T60" fmla="*/ 208 w 491"/>
                <a:gd name="T61" fmla="*/ 492 h 631"/>
                <a:gd name="T62" fmla="*/ 243 w 491"/>
                <a:gd name="T63" fmla="*/ 533 h 631"/>
                <a:gd name="T64" fmla="*/ 315 w 491"/>
                <a:gd name="T65" fmla="*/ 533 h 631"/>
                <a:gd name="T66" fmla="*/ 303 w 491"/>
                <a:gd name="T67" fmla="*/ 630 h 631"/>
                <a:gd name="T68" fmla="*/ 409 w 491"/>
                <a:gd name="T69" fmla="*/ 630 h 631"/>
                <a:gd name="T70" fmla="*/ 409 w 491"/>
                <a:gd name="T71" fmla="*/ 560 h 631"/>
                <a:gd name="T72" fmla="*/ 303 w 491"/>
                <a:gd name="T73" fmla="*/ 560 h 631"/>
                <a:gd name="T74" fmla="*/ 303 w 491"/>
                <a:gd name="T75" fmla="*/ 63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1" h="631">
                  <a:moveTo>
                    <a:pt x="2" y="492"/>
                  </a:moveTo>
                  <a:lnTo>
                    <a:pt x="2" y="492"/>
                  </a:lnTo>
                  <a:cubicBezTo>
                    <a:pt x="2" y="494"/>
                    <a:pt x="2" y="496"/>
                    <a:pt x="2" y="498"/>
                  </a:cubicBezTo>
                  <a:cubicBezTo>
                    <a:pt x="2" y="570"/>
                    <a:pt x="51" y="628"/>
                    <a:pt x="121" y="631"/>
                  </a:cubicBezTo>
                  <a:lnTo>
                    <a:pt x="121" y="631"/>
                  </a:lnTo>
                  <a:lnTo>
                    <a:pt x="122" y="631"/>
                  </a:lnTo>
                  <a:cubicBezTo>
                    <a:pt x="124" y="631"/>
                    <a:pt x="125" y="631"/>
                    <a:pt x="127" y="631"/>
                  </a:cubicBezTo>
                  <a:cubicBezTo>
                    <a:pt x="128" y="631"/>
                    <a:pt x="130" y="631"/>
                    <a:pt x="131" y="631"/>
                  </a:cubicBezTo>
                  <a:lnTo>
                    <a:pt x="257" y="631"/>
                  </a:lnTo>
                  <a:cubicBezTo>
                    <a:pt x="249" y="621"/>
                    <a:pt x="244" y="609"/>
                    <a:pt x="244" y="595"/>
                  </a:cubicBezTo>
                  <a:cubicBezTo>
                    <a:pt x="244" y="580"/>
                    <a:pt x="250" y="567"/>
                    <a:pt x="259" y="556"/>
                  </a:cubicBezTo>
                  <a:lnTo>
                    <a:pt x="247" y="556"/>
                  </a:lnTo>
                  <a:lnTo>
                    <a:pt x="243" y="556"/>
                  </a:lnTo>
                  <a:cubicBezTo>
                    <a:pt x="211" y="556"/>
                    <a:pt x="184" y="530"/>
                    <a:pt x="184" y="498"/>
                  </a:cubicBezTo>
                  <a:cubicBezTo>
                    <a:pt x="184" y="496"/>
                    <a:pt x="184" y="494"/>
                    <a:pt x="185" y="492"/>
                  </a:cubicBezTo>
                  <a:cubicBezTo>
                    <a:pt x="186" y="478"/>
                    <a:pt x="192" y="466"/>
                    <a:pt x="202" y="457"/>
                  </a:cubicBezTo>
                  <a:cubicBezTo>
                    <a:pt x="197" y="455"/>
                    <a:pt x="192" y="453"/>
                    <a:pt x="188" y="450"/>
                  </a:cubicBezTo>
                  <a:cubicBezTo>
                    <a:pt x="172" y="439"/>
                    <a:pt x="162" y="421"/>
                    <a:pt x="162" y="401"/>
                  </a:cubicBezTo>
                  <a:cubicBezTo>
                    <a:pt x="162" y="391"/>
                    <a:pt x="165" y="381"/>
                    <a:pt x="170" y="373"/>
                  </a:cubicBezTo>
                  <a:cubicBezTo>
                    <a:pt x="170" y="372"/>
                    <a:pt x="170" y="372"/>
                    <a:pt x="170" y="372"/>
                  </a:cubicBezTo>
                  <a:cubicBezTo>
                    <a:pt x="178" y="358"/>
                    <a:pt x="192" y="348"/>
                    <a:pt x="207" y="345"/>
                  </a:cubicBezTo>
                  <a:cubicBezTo>
                    <a:pt x="209" y="344"/>
                    <a:pt x="211" y="344"/>
                    <a:pt x="213" y="344"/>
                  </a:cubicBezTo>
                  <a:cubicBezTo>
                    <a:pt x="212" y="343"/>
                    <a:pt x="211" y="342"/>
                    <a:pt x="211" y="342"/>
                  </a:cubicBezTo>
                  <a:cubicBezTo>
                    <a:pt x="203" y="332"/>
                    <a:pt x="198" y="319"/>
                    <a:pt x="198" y="305"/>
                  </a:cubicBezTo>
                  <a:cubicBezTo>
                    <a:pt x="198" y="288"/>
                    <a:pt x="205" y="272"/>
                    <a:pt x="217" y="262"/>
                  </a:cubicBezTo>
                  <a:cubicBezTo>
                    <a:pt x="227" y="252"/>
                    <a:pt x="241" y="246"/>
                    <a:pt x="256" y="246"/>
                  </a:cubicBezTo>
                  <a:lnTo>
                    <a:pt x="278" y="246"/>
                  </a:lnTo>
                  <a:cubicBezTo>
                    <a:pt x="306" y="185"/>
                    <a:pt x="316" y="120"/>
                    <a:pt x="307" y="83"/>
                  </a:cubicBezTo>
                  <a:cubicBezTo>
                    <a:pt x="286" y="0"/>
                    <a:pt x="217" y="20"/>
                    <a:pt x="212" y="67"/>
                  </a:cubicBezTo>
                  <a:cubicBezTo>
                    <a:pt x="195" y="209"/>
                    <a:pt x="7" y="231"/>
                    <a:pt x="2" y="273"/>
                  </a:cubicBezTo>
                  <a:cubicBezTo>
                    <a:pt x="2" y="273"/>
                    <a:pt x="0" y="289"/>
                    <a:pt x="2" y="309"/>
                  </a:cubicBezTo>
                  <a:lnTo>
                    <a:pt x="2" y="492"/>
                  </a:lnTo>
                  <a:close/>
                  <a:moveTo>
                    <a:pt x="256" y="270"/>
                  </a:moveTo>
                  <a:cubicBezTo>
                    <a:pt x="237" y="270"/>
                    <a:pt x="221" y="286"/>
                    <a:pt x="221" y="305"/>
                  </a:cubicBezTo>
                  <a:cubicBezTo>
                    <a:pt x="221" y="312"/>
                    <a:pt x="223" y="319"/>
                    <a:pt x="227" y="324"/>
                  </a:cubicBezTo>
                  <a:cubicBezTo>
                    <a:pt x="233" y="334"/>
                    <a:pt x="244" y="340"/>
                    <a:pt x="256" y="340"/>
                  </a:cubicBezTo>
                  <a:lnTo>
                    <a:pt x="349" y="340"/>
                  </a:lnTo>
                  <a:lnTo>
                    <a:pt x="436" y="340"/>
                  </a:lnTo>
                  <a:cubicBezTo>
                    <a:pt x="455" y="340"/>
                    <a:pt x="471" y="324"/>
                    <a:pt x="471" y="305"/>
                  </a:cubicBezTo>
                  <a:cubicBezTo>
                    <a:pt x="471" y="286"/>
                    <a:pt x="455" y="270"/>
                    <a:pt x="436" y="270"/>
                  </a:cubicBezTo>
                  <a:lnTo>
                    <a:pt x="349" y="270"/>
                  </a:lnTo>
                  <a:lnTo>
                    <a:pt x="265" y="270"/>
                  </a:lnTo>
                  <a:lnTo>
                    <a:pt x="256" y="270"/>
                  </a:lnTo>
                  <a:close/>
                  <a:moveTo>
                    <a:pt x="349" y="366"/>
                  </a:moveTo>
                  <a:lnTo>
                    <a:pt x="221" y="366"/>
                  </a:lnTo>
                  <a:cubicBezTo>
                    <a:pt x="209" y="366"/>
                    <a:pt x="198" y="372"/>
                    <a:pt x="192" y="382"/>
                  </a:cubicBezTo>
                  <a:cubicBezTo>
                    <a:pt x="188" y="387"/>
                    <a:pt x="186" y="394"/>
                    <a:pt x="186" y="401"/>
                  </a:cubicBezTo>
                  <a:cubicBezTo>
                    <a:pt x="186" y="421"/>
                    <a:pt x="201" y="436"/>
                    <a:pt x="221" y="436"/>
                  </a:cubicBezTo>
                  <a:lnTo>
                    <a:pt x="245" y="436"/>
                  </a:lnTo>
                  <a:lnTo>
                    <a:pt x="349" y="436"/>
                  </a:lnTo>
                  <a:lnTo>
                    <a:pt x="456" y="436"/>
                  </a:lnTo>
                  <a:cubicBezTo>
                    <a:pt x="475" y="436"/>
                    <a:pt x="491" y="421"/>
                    <a:pt x="491" y="401"/>
                  </a:cubicBezTo>
                  <a:cubicBezTo>
                    <a:pt x="491" y="382"/>
                    <a:pt x="475" y="366"/>
                    <a:pt x="456" y="366"/>
                  </a:cubicBezTo>
                  <a:lnTo>
                    <a:pt x="349" y="366"/>
                  </a:lnTo>
                  <a:close/>
                  <a:moveTo>
                    <a:pt x="449" y="533"/>
                  </a:moveTo>
                  <a:cubicBezTo>
                    <a:pt x="469" y="533"/>
                    <a:pt x="484" y="517"/>
                    <a:pt x="484" y="498"/>
                  </a:cubicBezTo>
                  <a:cubicBezTo>
                    <a:pt x="484" y="479"/>
                    <a:pt x="469" y="463"/>
                    <a:pt x="449" y="463"/>
                  </a:cubicBezTo>
                  <a:lnTo>
                    <a:pt x="349" y="463"/>
                  </a:lnTo>
                  <a:lnTo>
                    <a:pt x="315" y="463"/>
                  </a:lnTo>
                  <a:lnTo>
                    <a:pt x="256" y="463"/>
                  </a:lnTo>
                  <a:lnTo>
                    <a:pt x="243" y="463"/>
                  </a:lnTo>
                  <a:cubicBezTo>
                    <a:pt x="225" y="463"/>
                    <a:pt x="211" y="476"/>
                    <a:pt x="208" y="492"/>
                  </a:cubicBezTo>
                  <a:cubicBezTo>
                    <a:pt x="208" y="494"/>
                    <a:pt x="208" y="496"/>
                    <a:pt x="208" y="498"/>
                  </a:cubicBezTo>
                  <a:cubicBezTo>
                    <a:pt x="208" y="517"/>
                    <a:pt x="223" y="533"/>
                    <a:pt x="243" y="533"/>
                  </a:cubicBezTo>
                  <a:lnTo>
                    <a:pt x="256" y="533"/>
                  </a:lnTo>
                  <a:lnTo>
                    <a:pt x="315" y="533"/>
                  </a:lnTo>
                  <a:lnTo>
                    <a:pt x="449" y="533"/>
                  </a:lnTo>
                  <a:close/>
                  <a:moveTo>
                    <a:pt x="303" y="630"/>
                  </a:moveTo>
                  <a:lnTo>
                    <a:pt x="315" y="630"/>
                  </a:lnTo>
                  <a:lnTo>
                    <a:pt x="409" y="630"/>
                  </a:lnTo>
                  <a:cubicBezTo>
                    <a:pt x="429" y="630"/>
                    <a:pt x="444" y="614"/>
                    <a:pt x="444" y="595"/>
                  </a:cubicBezTo>
                  <a:cubicBezTo>
                    <a:pt x="444" y="575"/>
                    <a:pt x="429" y="560"/>
                    <a:pt x="409" y="560"/>
                  </a:cubicBezTo>
                  <a:lnTo>
                    <a:pt x="315" y="560"/>
                  </a:lnTo>
                  <a:lnTo>
                    <a:pt x="303" y="560"/>
                  </a:lnTo>
                  <a:cubicBezTo>
                    <a:pt x="283" y="560"/>
                    <a:pt x="268" y="575"/>
                    <a:pt x="268" y="595"/>
                  </a:cubicBezTo>
                  <a:cubicBezTo>
                    <a:pt x="268" y="614"/>
                    <a:pt x="283" y="630"/>
                    <a:pt x="303" y="6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9"/>
            <p:cNvSpPr>
              <a:spLocks noEditPoints="1"/>
            </p:cNvSpPr>
            <p:nvPr/>
          </p:nvSpPr>
          <p:spPr bwMode="auto">
            <a:xfrm>
              <a:off x="2343954" y="3352483"/>
              <a:ext cx="454913" cy="504626"/>
            </a:xfrm>
            <a:custGeom>
              <a:avLst/>
              <a:gdLst>
                <a:gd name="T0" fmla="*/ 78 w 556"/>
                <a:gd name="T1" fmla="*/ 286 h 614"/>
                <a:gd name="T2" fmla="*/ 94 w 556"/>
                <a:gd name="T3" fmla="*/ 292 h 614"/>
                <a:gd name="T4" fmla="*/ 113 w 556"/>
                <a:gd name="T5" fmla="*/ 299 h 614"/>
                <a:gd name="T6" fmla="*/ 132 w 556"/>
                <a:gd name="T7" fmla="*/ 303 h 614"/>
                <a:gd name="T8" fmla="*/ 158 w 556"/>
                <a:gd name="T9" fmla="*/ 308 h 614"/>
                <a:gd name="T10" fmla="*/ 182 w 556"/>
                <a:gd name="T11" fmla="*/ 311 h 614"/>
                <a:gd name="T12" fmla="*/ 215 w 556"/>
                <a:gd name="T13" fmla="*/ 312 h 614"/>
                <a:gd name="T14" fmla="*/ 248 w 556"/>
                <a:gd name="T15" fmla="*/ 311 h 614"/>
                <a:gd name="T16" fmla="*/ 272 w 556"/>
                <a:gd name="T17" fmla="*/ 308 h 614"/>
                <a:gd name="T18" fmla="*/ 298 w 556"/>
                <a:gd name="T19" fmla="*/ 303 h 614"/>
                <a:gd name="T20" fmla="*/ 317 w 556"/>
                <a:gd name="T21" fmla="*/ 299 h 614"/>
                <a:gd name="T22" fmla="*/ 336 w 556"/>
                <a:gd name="T23" fmla="*/ 292 h 614"/>
                <a:gd name="T24" fmla="*/ 352 w 556"/>
                <a:gd name="T25" fmla="*/ 286 h 614"/>
                <a:gd name="T26" fmla="*/ 389 w 556"/>
                <a:gd name="T27" fmla="*/ 253 h 614"/>
                <a:gd name="T28" fmla="*/ 41 w 556"/>
                <a:gd name="T29" fmla="*/ 253 h 614"/>
                <a:gd name="T30" fmla="*/ 462 w 556"/>
                <a:gd name="T31" fmla="*/ 302 h 614"/>
                <a:gd name="T32" fmla="*/ 430 w 556"/>
                <a:gd name="T33" fmla="*/ 307 h 614"/>
                <a:gd name="T34" fmla="*/ 426 w 556"/>
                <a:gd name="T35" fmla="*/ 272 h 614"/>
                <a:gd name="T36" fmla="*/ 4 w 556"/>
                <a:gd name="T37" fmla="*/ 272 h 614"/>
                <a:gd name="T38" fmla="*/ 0 w 556"/>
                <a:gd name="T39" fmla="*/ 526 h 614"/>
                <a:gd name="T40" fmla="*/ 342 w 556"/>
                <a:gd name="T41" fmla="*/ 614 h 614"/>
                <a:gd name="T42" fmla="*/ 430 w 556"/>
                <a:gd name="T43" fmla="*/ 485 h 614"/>
                <a:gd name="T44" fmla="*/ 556 w 556"/>
                <a:gd name="T45" fmla="*/ 396 h 614"/>
                <a:gd name="T46" fmla="*/ 462 w 556"/>
                <a:gd name="T47" fmla="*/ 448 h 614"/>
                <a:gd name="T48" fmla="*/ 430 w 556"/>
                <a:gd name="T49" fmla="*/ 437 h 614"/>
                <a:gd name="T50" fmla="*/ 462 w 556"/>
                <a:gd name="T51" fmla="*/ 345 h 614"/>
                <a:gd name="T52" fmla="*/ 462 w 556"/>
                <a:gd name="T53" fmla="*/ 448 h 614"/>
                <a:gd name="T54" fmla="*/ 139 w 556"/>
                <a:gd name="T55" fmla="*/ 143 h 614"/>
                <a:gd name="T56" fmla="*/ 162 w 556"/>
                <a:gd name="T57" fmla="*/ 53 h 614"/>
                <a:gd name="T58" fmla="*/ 116 w 556"/>
                <a:gd name="T59" fmla="*/ 53 h 614"/>
                <a:gd name="T60" fmla="*/ 139 w 556"/>
                <a:gd name="T61" fmla="*/ 143 h 614"/>
                <a:gd name="T62" fmla="*/ 211 w 556"/>
                <a:gd name="T63" fmla="*/ 114 h 614"/>
                <a:gd name="T64" fmla="*/ 234 w 556"/>
                <a:gd name="T65" fmla="*/ 23 h 614"/>
                <a:gd name="T66" fmla="*/ 188 w 556"/>
                <a:gd name="T67" fmla="*/ 23 h 614"/>
                <a:gd name="T68" fmla="*/ 211 w 556"/>
                <a:gd name="T69" fmla="*/ 114 h 614"/>
                <a:gd name="T70" fmla="*/ 283 w 556"/>
                <a:gd name="T71" fmla="*/ 172 h 614"/>
                <a:gd name="T72" fmla="*/ 305 w 556"/>
                <a:gd name="T73" fmla="*/ 82 h 614"/>
                <a:gd name="T74" fmla="*/ 260 w 556"/>
                <a:gd name="T75" fmla="*/ 82 h 614"/>
                <a:gd name="T76" fmla="*/ 283 w 556"/>
                <a:gd name="T77" fmla="*/ 172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6" h="614">
                  <a:moveTo>
                    <a:pt x="55" y="272"/>
                  </a:moveTo>
                  <a:cubicBezTo>
                    <a:pt x="61" y="276"/>
                    <a:pt x="69" y="281"/>
                    <a:pt x="78" y="286"/>
                  </a:cubicBezTo>
                  <a:cubicBezTo>
                    <a:pt x="79" y="286"/>
                    <a:pt x="79" y="286"/>
                    <a:pt x="80" y="286"/>
                  </a:cubicBezTo>
                  <a:cubicBezTo>
                    <a:pt x="84" y="288"/>
                    <a:pt x="89" y="290"/>
                    <a:pt x="94" y="292"/>
                  </a:cubicBezTo>
                  <a:cubicBezTo>
                    <a:pt x="94" y="292"/>
                    <a:pt x="95" y="293"/>
                    <a:pt x="95" y="293"/>
                  </a:cubicBezTo>
                  <a:cubicBezTo>
                    <a:pt x="101" y="295"/>
                    <a:pt x="107" y="297"/>
                    <a:pt x="113" y="299"/>
                  </a:cubicBezTo>
                  <a:cubicBezTo>
                    <a:pt x="114" y="299"/>
                    <a:pt x="115" y="299"/>
                    <a:pt x="116" y="299"/>
                  </a:cubicBezTo>
                  <a:cubicBezTo>
                    <a:pt x="121" y="301"/>
                    <a:pt x="126" y="302"/>
                    <a:pt x="132" y="303"/>
                  </a:cubicBezTo>
                  <a:cubicBezTo>
                    <a:pt x="134" y="304"/>
                    <a:pt x="135" y="304"/>
                    <a:pt x="137" y="304"/>
                  </a:cubicBezTo>
                  <a:cubicBezTo>
                    <a:pt x="144" y="306"/>
                    <a:pt x="151" y="307"/>
                    <a:pt x="158" y="308"/>
                  </a:cubicBezTo>
                  <a:cubicBezTo>
                    <a:pt x="159" y="308"/>
                    <a:pt x="161" y="309"/>
                    <a:pt x="162" y="309"/>
                  </a:cubicBezTo>
                  <a:cubicBezTo>
                    <a:pt x="168" y="310"/>
                    <a:pt x="175" y="310"/>
                    <a:pt x="182" y="311"/>
                  </a:cubicBezTo>
                  <a:cubicBezTo>
                    <a:pt x="184" y="311"/>
                    <a:pt x="187" y="311"/>
                    <a:pt x="189" y="311"/>
                  </a:cubicBezTo>
                  <a:cubicBezTo>
                    <a:pt x="197" y="312"/>
                    <a:pt x="206" y="312"/>
                    <a:pt x="215" y="312"/>
                  </a:cubicBezTo>
                  <a:cubicBezTo>
                    <a:pt x="224" y="312"/>
                    <a:pt x="233" y="312"/>
                    <a:pt x="241" y="311"/>
                  </a:cubicBezTo>
                  <a:cubicBezTo>
                    <a:pt x="243" y="311"/>
                    <a:pt x="246" y="311"/>
                    <a:pt x="248" y="311"/>
                  </a:cubicBezTo>
                  <a:cubicBezTo>
                    <a:pt x="255" y="310"/>
                    <a:pt x="262" y="310"/>
                    <a:pt x="268" y="309"/>
                  </a:cubicBezTo>
                  <a:cubicBezTo>
                    <a:pt x="269" y="309"/>
                    <a:pt x="271" y="308"/>
                    <a:pt x="272" y="308"/>
                  </a:cubicBezTo>
                  <a:cubicBezTo>
                    <a:pt x="279" y="307"/>
                    <a:pt x="286" y="306"/>
                    <a:pt x="293" y="304"/>
                  </a:cubicBezTo>
                  <a:cubicBezTo>
                    <a:pt x="295" y="304"/>
                    <a:pt x="296" y="304"/>
                    <a:pt x="298" y="303"/>
                  </a:cubicBezTo>
                  <a:cubicBezTo>
                    <a:pt x="304" y="302"/>
                    <a:pt x="309" y="301"/>
                    <a:pt x="314" y="299"/>
                  </a:cubicBezTo>
                  <a:cubicBezTo>
                    <a:pt x="315" y="299"/>
                    <a:pt x="316" y="299"/>
                    <a:pt x="317" y="299"/>
                  </a:cubicBezTo>
                  <a:cubicBezTo>
                    <a:pt x="323" y="297"/>
                    <a:pt x="329" y="295"/>
                    <a:pt x="335" y="293"/>
                  </a:cubicBezTo>
                  <a:cubicBezTo>
                    <a:pt x="335" y="293"/>
                    <a:pt x="336" y="292"/>
                    <a:pt x="336" y="292"/>
                  </a:cubicBezTo>
                  <a:cubicBezTo>
                    <a:pt x="341" y="290"/>
                    <a:pt x="346" y="288"/>
                    <a:pt x="350" y="286"/>
                  </a:cubicBezTo>
                  <a:cubicBezTo>
                    <a:pt x="351" y="286"/>
                    <a:pt x="351" y="286"/>
                    <a:pt x="352" y="286"/>
                  </a:cubicBezTo>
                  <a:cubicBezTo>
                    <a:pt x="361" y="281"/>
                    <a:pt x="369" y="276"/>
                    <a:pt x="375" y="272"/>
                  </a:cubicBezTo>
                  <a:cubicBezTo>
                    <a:pt x="384" y="264"/>
                    <a:pt x="389" y="258"/>
                    <a:pt x="389" y="253"/>
                  </a:cubicBezTo>
                  <a:cubicBezTo>
                    <a:pt x="389" y="236"/>
                    <a:pt x="328" y="194"/>
                    <a:pt x="215" y="194"/>
                  </a:cubicBezTo>
                  <a:cubicBezTo>
                    <a:pt x="102" y="194"/>
                    <a:pt x="41" y="236"/>
                    <a:pt x="41" y="253"/>
                  </a:cubicBezTo>
                  <a:cubicBezTo>
                    <a:pt x="41" y="258"/>
                    <a:pt x="46" y="264"/>
                    <a:pt x="55" y="272"/>
                  </a:cubicBezTo>
                  <a:close/>
                  <a:moveTo>
                    <a:pt x="462" y="302"/>
                  </a:moveTo>
                  <a:lnTo>
                    <a:pt x="462" y="302"/>
                  </a:lnTo>
                  <a:cubicBezTo>
                    <a:pt x="451" y="302"/>
                    <a:pt x="440" y="304"/>
                    <a:pt x="430" y="307"/>
                  </a:cubicBezTo>
                  <a:lnTo>
                    <a:pt x="430" y="272"/>
                  </a:lnTo>
                  <a:lnTo>
                    <a:pt x="426" y="272"/>
                  </a:lnTo>
                  <a:cubicBezTo>
                    <a:pt x="407" y="318"/>
                    <a:pt x="320" y="353"/>
                    <a:pt x="215" y="353"/>
                  </a:cubicBezTo>
                  <a:cubicBezTo>
                    <a:pt x="110" y="353"/>
                    <a:pt x="23" y="318"/>
                    <a:pt x="4" y="272"/>
                  </a:cubicBezTo>
                  <a:lnTo>
                    <a:pt x="0" y="272"/>
                  </a:lnTo>
                  <a:lnTo>
                    <a:pt x="0" y="526"/>
                  </a:lnTo>
                  <a:cubicBezTo>
                    <a:pt x="0" y="575"/>
                    <a:pt x="39" y="614"/>
                    <a:pt x="88" y="614"/>
                  </a:cubicBezTo>
                  <a:lnTo>
                    <a:pt x="342" y="614"/>
                  </a:lnTo>
                  <a:cubicBezTo>
                    <a:pt x="391" y="614"/>
                    <a:pt x="430" y="575"/>
                    <a:pt x="430" y="526"/>
                  </a:cubicBezTo>
                  <a:lnTo>
                    <a:pt x="430" y="485"/>
                  </a:lnTo>
                  <a:cubicBezTo>
                    <a:pt x="440" y="489"/>
                    <a:pt x="451" y="491"/>
                    <a:pt x="462" y="491"/>
                  </a:cubicBezTo>
                  <a:cubicBezTo>
                    <a:pt x="514" y="491"/>
                    <a:pt x="556" y="449"/>
                    <a:pt x="556" y="396"/>
                  </a:cubicBezTo>
                  <a:cubicBezTo>
                    <a:pt x="556" y="344"/>
                    <a:pt x="514" y="302"/>
                    <a:pt x="462" y="302"/>
                  </a:cubicBezTo>
                  <a:close/>
                  <a:moveTo>
                    <a:pt x="462" y="448"/>
                  </a:moveTo>
                  <a:lnTo>
                    <a:pt x="462" y="448"/>
                  </a:lnTo>
                  <a:cubicBezTo>
                    <a:pt x="450" y="448"/>
                    <a:pt x="439" y="444"/>
                    <a:pt x="430" y="437"/>
                  </a:cubicBezTo>
                  <a:lnTo>
                    <a:pt x="430" y="356"/>
                  </a:lnTo>
                  <a:cubicBezTo>
                    <a:pt x="439" y="349"/>
                    <a:pt x="450" y="345"/>
                    <a:pt x="462" y="345"/>
                  </a:cubicBezTo>
                  <a:cubicBezTo>
                    <a:pt x="490" y="345"/>
                    <a:pt x="513" y="368"/>
                    <a:pt x="513" y="396"/>
                  </a:cubicBezTo>
                  <a:cubicBezTo>
                    <a:pt x="513" y="425"/>
                    <a:pt x="490" y="448"/>
                    <a:pt x="462" y="448"/>
                  </a:cubicBezTo>
                  <a:close/>
                  <a:moveTo>
                    <a:pt x="139" y="143"/>
                  </a:moveTo>
                  <a:lnTo>
                    <a:pt x="139" y="143"/>
                  </a:lnTo>
                  <a:cubicBezTo>
                    <a:pt x="152" y="143"/>
                    <a:pt x="162" y="133"/>
                    <a:pt x="162" y="120"/>
                  </a:cubicBezTo>
                  <a:lnTo>
                    <a:pt x="162" y="53"/>
                  </a:lnTo>
                  <a:cubicBezTo>
                    <a:pt x="162" y="40"/>
                    <a:pt x="152" y="30"/>
                    <a:pt x="139" y="30"/>
                  </a:cubicBezTo>
                  <a:cubicBezTo>
                    <a:pt x="126" y="30"/>
                    <a:pt x="116" y="40"/>
                    <a:pt x="116" y="53"/>
                  </a:cubicBezTo>
                  <a:lnTo>
                    <a:pt x="116" y="120"/>
                  </a:lnTo>
                  <a:cubicBezTo>
                    <a:pt x="116" y="133"/>
                    <a:pt x="126" y="143"/>
                    <a:pt x="139" y="143"/>
                  </a:cubicBezTo>
                  <a:close/>
                  <a:moveTo>
                    <a:pt x="211" y="114"/>
                  </a:moveTo>
                  <a:lnTo>
                    <a:pt x="211" y="114"/>
                  </a:lnTo>
                  <a:cubicBezTo>
                    <a:pt x="223" y="114"/>
                    <a:pt x="234" y="104"/>
                    <a:pt x="234" y="91"/>
                  </a:cubicBezTo>
                  <a:lnTo>
                    <a:pt x="234" y="23"/>
                  </a:lnTo>
                  <a:cubicBezTo>
                    <a:pt x="234" y="11"/>
                    <a:pt x="223" y="0"/>
                    <a:pt x="211" y="0"/>
                  </a:cubicBezTo>
                  <a:cubicBezTo>
                    <a:pt x="198" y="0"/>
                    <a:pt x="188" y="11"/>
                    <a:pt x="188" y="23"/>
                  </a:cubicBezTo>
                  <a:lnTo>
                    <a:pt x="188" y="91"/>
                  </a:lnTo>
                  <a:cubicBezTo>
                    <a:pt x="188" y="104"/>
                    <a:pt x="198" y="114"/>
                    <a:pt x="211" y="114"/>
                  </a:cubicBezTo>
                  <a:close/>
                  <a:moveTo>
                    <a:pt x="283" y="172"/>
                  </a:moveTo>
                  <a:lnTo>
                    <a:pt x="283" y="172"/>
                  </a:lnTo>
                  <a:cubicBezTo>
                    <a:pt x="295" y="172"/>
                    <a:pt x="305" y="162"/>
                    <a:pt x="305" y="150"/>
                  </a:cubicBezTo>
                  <a:lnTo>
                    <a:pt x="305" y="82"/>
                  </a:lnTo>
                  <a:cubicBezTo>
                    <a:pt x="305" y="69"/>
                    <a:pt x="295" y="59"/>
                    <a:pt x="283" y="59"/>
                  </a:cubicBezTo>
                  <a:cubicBezTo>
                    <a:pt x="270" y="59"/>
                    <a:pt x="260" y="69"/>
                    <a:pt x="260" y="82"/>
                  </a:cubicBezTo>
                  <a:lnTo>
                    <a:pt x="260" y="150"/>
                  </a:lnTo>
                  <a:cubicBezTo>
                    <a:pt x="260" y="162"/>
                    <a:pt x="270" y="172"/>
                    <a:pt x="283" y="1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0"/>
            <p:cNvSpPr/>
            <p:nvPr/>
          </p:nvSpPr>
          <p:spPr bwMode="auto">
            <a:xfrm>
              <a:off x="4335671" y="1829964"/>
              <a:ext cx="528095" cy="486816"/>
            </a:xfrm>
            <a:custGeom>
              <a:avLst/>
              <a:gdLst>
                <a:gd name="T0" fmla="*/ 646 w 646"/>
                <a:gd name="T1" fmla="*/ 149 h 595"/>
                <a:gd name="T2" fmla="*/ 601 w 646"/>
                <a:gd name="T3" fmla="*/ 98 h 595"/>
                <a:gd name="T4" fmla="*/ 282 w 646"/>
                <a:gd name="T5" fmla="*/ 54 h 595"/>
                <a:gd name="T6" fmla="*/ 282 w 646"/>
                <a:gd name="T7" fmla="*/ 42 h 595"/>
                <a:gd name="T8" fmla="*/ 259 w 646"/>
                <a:gd name="T9" fmla="*/ 11 h 595"/>
                <a:gd name="T10" fmla="*/ 173 w 646"/>
                <a:gd name="T11" fmla="*/ 0 h 595"/>
                <a:gd name="T12" fmla="*/ 150 w 646"/>
                <a:gd name="T13" fmla="*/ 12 h 595"/>
                <a:gd name="T14" fmla="*/ 204 w 646"/>
                <a:gd name="T15" fmla="*/ 18 h 595"/>
                <a:gd name="T16" fmla="*/ 240 w 646"/>
                <a:gd name="T17" fmla="*/ 47 h 595"/>
                <a:gd name="T18" fmla="*/ 248 w 646"/>
                <a:gd name="T19" fmla="*/ 74 h 595"/>
                <a:gd name="T20" fmla="*/ 569 w 646"/>
                <a:gd name="T21" fmla="*/ 115 h 595"/>
                <a:gd name="T22" fmla="*/ 617 w 646"/>
                <a:gd name="T23" fmla="*/ 164 h 595"/>
                <a:gd name="T24" fmla="*/ 609 w 646"/>
                <a:gd name="T25" fmla="*/ 530 h 595"/>
                <a:gd name="T26" fmla="*/ 575 w 646"/>
                <a:gd name="T27" fmla="*/ 206 h 595"/>
                <a:gd name="T28" fmla="*/ 534 w 646"/>
                <a:gd name="T29" fmla="*/ 159 h 595"/>
                <a:gd name="T30" fmla="*/ 226 w 646"/>
                <a:gd name="T31" fmla="*/ 118 h 595"/>
                <a:gd name="T32" fmla="*/ 184 w 646"/>
                <a:gd name="T33" fmla="*/ 59 h 595"/>
                <a:gd name="T34" fmla="*/ 76 w 646"/>
                <a:gd name="T35" fmla="*/ 45 h 595"/>
                <a:gd name="T36" fmla="*/ 68 w 646"/>
                <a:gd name="T37" fmla="*/ 105 h 595"/>
                <a:gd name="T38" fmla="*/ 0 w 646"/>
                <a:gd name="T39" fmla="*/ 99 h 595"/>
                <a:gd name="T40" fmla="*/ 60 w 646"/>
                <a:gd name="T41" fmla="*/ 508 h 595"/>
                <a:gd name="T42" fmla="*/ 622 w 646"/>
                <a:gd name="T43" fmla="*/ 595 h 595"/>
                <a:gd name="T44" fmla="*/ 646 w 646"/>
                <a:gd name="T45" fmla="*/ 149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6" h="595">
                  <a:moveTo>
                    <a:pt x="646" y="149"/>
                  </a:moveTo>
                  <a:cubicBezTo>
                    <a:pt x="646" y="149"/>
                    <a:pt x="643" y="106"/>
                    <a:pt x="601" y="98"/>
                  </a:cubicBezTo>
                  <a:cubicBezTo>
                    <a:pt x="571" y="92"/>
                    <a:pt x="282" y="54"/>
                    <a:pt x="282" y="54"/>
                  </a:cubicBezTo>
                  <a:lnTo>
                    <a:pt x="282" y="42"/>
                  </a:lnTo>
                  <a:cubicBezTo>
                    <a:pt x="282" y="42"/>
                    <a:pt x="283" y="17"/>
                    <a:pt x="259" y="11"/>
                  </a:cubicBezTo>
                  <a:cubicBezTo>
                    <a:pt x="234" y="6"/>
                    <a:pt x="173" y="0"/>
                    <a:pt x="173" y="0"/>
                  </a:cubicBezTo>
                  <a:lnTo>
                    <a:pt x="150" y="12"/>
                  </a:lnTo>
                  <a:lnTo>
                    <a:pt x="204" y="18"/>
                  </a:lnTo>
                  <a:cubicBezTo>
                    <a:pt x="204" y="18"/>
                    <a:pt x="232" y="20"/>
                    <a:pt x="240" y="47"/>
                  </a:cubicBezTo>
                  <a:cubicBezTo>
                    <a:pt x="248" y="74"/>
                    <a:pt x="248" y="74"/>
                    <a:pt x="248" y="74"/>
                  </a:cubicBezTo>
                  <a:lnTo>
                    <a:pt x="569" y="115"/>
                  </a:lnTo>
                  <a:cubicBezTo>
                    <a:pt x="569" y="115"/>
                    <a:pt x="608" y="115"/>
                    <a:pt x="617" y="164"/>
                  </a:cubicBezTo>
                  <a:cubicBezTo>
                    <a:pt x="621" y="189"/>
                    <a:pt x="605" y="432"/>
                    <a:pt x="609" y="530"/>
                  </a:cubicBezTo>
                  <a:lnTo>
                    <a:pt x="575" y="206"/>
                  </a:lnTo>
                  <a:cubicBezTo>
                    <a:pt x="575" y="206"/>
                    <a:pt x="574" y="164"/>
                    <a:pt x="534" y="159"/>
                  </a:cubicBezTo>
                  <a:cubicBezTo>
                    <a:pt x="493" y="154"/>
                    <a:pt x="226" y="118"/>
                    <a:pt x="226" y="118"/>
                  </a:cubicBezTo>
                  <a:cubicBezTo>
                    <a:pt x="226" y="118"/>
                    <a:pt x="217" y="62"/>
                    <a:pt x="184" y="59"/>
                  </a:cubicBezTo>
                  <a:cubicBezTo>
                    <a:pt x="151" y="56"/>
                    <a:pt x="76" y="45"/>
                    <a:pt x="76" y="45"/>
                  </a:cubicBezTo>
                  <a:cubicBezTo>
                    <a:pt x="76" y="45"/>
                    <a:pt x="49" y="42"/>
                    <a:pt x="68" y="105"/>
                  </a:cubicBezTo>
                  <a:lnTo>
                    <a:pt x="0" y="99"/>
                  </a:lnTo>
                  <a:lnTo>
                    <a:pt x="60" y="508"/>
                  </a:lnTo>
                  <a:lnTo>
                    <a:pt x="622" y="595"/>
                  </a:lnTo>
                  <a:lnTo>
                    <a:pt x="646" y="1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1"/>
            <p:cNvSpPr>
              <a:spLocks noEditPoints="1"/>
            </p:cNvSpPr>
            <p:nvPr/>
          </p:nvSpPr>
          <p:spPr bwMode="auto">
            <a:xfrm>
              <a:off x="5397238" y="4148088"/>
              <a:ext cx="512272" cy="492752"/>
            </a:xfrm>
            <a:custGeom>
              <a:avLst/>
              <a:gdLst>
                <a:gd name="T0" fmla="*/ 419 w 628"/>
                <a:gd name="T1" fmla="*/ 232 h 600"/>
                <a:gd name="T2" fmla="*/ 411 w 628"/>
                <a:gd name="T3" fmla="*/ 249 h 600"/>
                <a:gd name="T4" fmla="*/ 408 w 628"/>
                <a:gd name="T5" fmla="*/ 261 h 600"/>
                <a:gd name="T6" fmla="*/ 409 w 628"/>
                <a:gd name="T7" fmla="*/ 283 h 600"/>
                <a:gd name="T8" fmla="*/ 417 w 628"/>
                <a:gd name="T9" fmla="*/ 305 h 600"/>
                <a:gd name="T10" fmla="*/ 424 w 628"/>
                <a:gd name="T11" fmla="*/ 315 h 600"/>
                <a:gd name="T12" fmla="*/ 441 w 628"/>
                <a:gd name="T13" fmla="*/ 330 h 600"/>
                <a:gd name="T14" fmla="*/ 453 w 628"/>
                <a:gd name="T15" fmla="*/ 335 h 600"/>
                <a:gd name="T16" fmla="*/ 478 w 628"/>
                <a:gd name="T17" fmla="*/ 200 h 600"/>
                <a:gd name="T18" fmla="*/ 449 w 628"/>
                <a:gd name="T19" fmla="*/ 207 h 600"/>
                <a:gd name="T20" fmla="*/ 433 w 628"/>
                <a:gd name="T21" fmla="*/ 216 h 600"/>
                <a:gd name="T22" fmla="*/ 425 w 628"/>
                <a:gd name="T23" fmla="*/ 224 h 600"/>
                <a:gd name="T24" fmla="*/ 384 w 628"/>
                <a:gd name="T25" fmla="*/ 70 h 600"/>
                <a:gd name="T26" fmla="*/ 314 w 628"/>
                <a:gd name="T27" fmla="*/ 140 h 600"/>
                <a:gd name="T28" fmla="*/ 379 w 628"/>
                <a:gd name="T29" fmla="*/ 283 h 600"/>
                <a:gd name="T30" fmla="*/ 379 w 628"/>
                <a:gd name="T31" fmla="*/ 254 h 600"/>
                <a:gd name="T32" fmla="*/ 359 w 628"/>
                <a:gd name="T33" fmla="*/ 154 h 600"/>
                <a:gd name="T34" fmla="*/ 249 w 628"/>
                <a:gd name="T35" fmla="*/ 270 h 600"/>
                <a:gd name="T36" fmla="*/ 314 w 628"/>
                <a:gd name="T37" fmla="*/ 396 h 600"/>
                <a:gd name="T38" fmla="*/ 282 w 628"/>
                <a:gd name="T39" fmla="*/ 400 h 600"/>
                <a:gd name="T40" fmla="*/ 267 w 628"/>
                <a:gd name="T41" fmla="*/ 382 h 600"/>
                <a:gd name="T42" fmla="*/ 257 w 628"/>
                <a:gd name="T43" fmla="*/ 374 h 600"/>
                <a:gd name="T44" fmla="*/ 214 w 628"/>
                <a:gd name="T45" fmla="*/ 356 h 600"/>
                <a:gd name="T46" fmla="*/ 195 w 628"/>
                <a:gd name="T47" fmla="*/ 354 h 600"/>
                <a:gd name="T48" fmla="*/ 0 w 628"/>
                <a:gd name="T49" fmla="*/ 600 h 600"/>
                <a:gd name="T50" fmla="*/ 83 w 628"/>
                <a:gd name="T51" fmla="*/ 454 h 600"/>
                <a:gd name="T52" fmla="*/ 216 w 628"/>
                <a:gd name="T53" fmla="*/ 454 h 600"/>
                <a:gd name="T54" fmla="*/ 301 w 628"/>
                <a:gd name="T55" fmla="*/ 600 h 600"/>
                <a:gd name="T56" fmla="*/ 282 w 628"/>
                <a:gd name="T57" fmla="*/ 400 h 600"/>
                <a:gd name="T58" fmla="*/ 433 w 628"/>
                <a:gd name="T59" fmla="*/ 354 h 600"/>
                <a:gd name="T60" fmla="*/ 413 w 628"/>
                <a:gd name="T61" fmla="*/ 356 h 600"/>
                <a:gd name="T62" fmla="*/ 361 w 628"/>
                <a:gd name="T63" fmla="*/ 382 h 600"/>
                <a:gd name="T64" fmla="*/ 353 w 628"/>
                <a:gd name="T65" fmla="*/ 391 h 600"/>
                <a:gd name="T66" fmla="*/ 389 w 628"/>
                <a:gd name="T67" fmla="*/ 600 h 600"/>
                <a:gd name="T68" fmla="*/ 410 w 628"/>
                <a:gd name="T69" fmla="*/ 600 h 600"/>
                <a:gd name="T70" fmla="*/ 564 w 628"/>
                <a:gd name="T71" fmla="*/ 454 h 600"/>
                <a:gd name="T72" fmla="*/ 628 w 628"/>
                <a:gd name="T73" fmla="*/ 460 h 600"/>
                <a:gd name="T74" fmla="*/ 150 w 628"/>
                <a:gd name="T75" fmla="*/ 340 h 600"/>
                <a:gd name="T76" fmla="*/ 186 w 628"/>
                <a:gd name="T77" fmla="*/ 330 h 600"/>
                <a:gd name="T78" fmla="*/ 196 w 628"/>
                <a:gd name="T79" fmla="*/ 323 h 600"/>
                <a:gd name="T80" fmla="*/ 216 w 628"/>
                <a:gd name="T81" fmla="*/ 295 h 600"/>
                <a:gd name="T82" fmla="*/ 219 w 628"/>
                <a:gd name="T83" fmla="*/ 282 h 600"/>
                <a:gd name="T84" fmla="*/ 219 w 628"/>
                <a:gd name="T85" fmla="*/ 258 h 600"/>
                <a:gd name="T86" fmla="*/ 214 w 628"/>
                <a:gd name="T87" fmla="*/ 241 h 600"/>
                <a:gd name="T88" fmla="*/ 208 w 628"/>
                <a:gd name="T89" fmla="*/ 231 h 600"/>
                <a:gd name="T90" fmla="*/ 195 w 628"/>
                <a:gd name="T91" fmla="*/ 217 h 600"/>
                <a:gd name="T92" fmla="*/ 186 w 628"/>
                <a:gd name="T93" fmla="*/ 210 h 600"/>
                <a:gd name="T94" fmla="*/ 150 w 628"/>
                <a:gd name="T95" fmla="*/ 2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8" h="600">
                  <a:moveTo>
                    <a:pt x="425" y="224"/>
                  </a:moveTo>
                  <a:cubicBezTo>
                    <a:pt x="423" y="227"/>
                    <a:pt x="421" y="229"/>
                    <a:pt x="419" y="231"/>
                  </a:cubicBezTo>
                  <a:cubicBezTo>
                    <a:pt x="419" y="231"/>
                    <a:pt x="419" y="232"/>
                    <a:pt x="419" y="232"/>
                  </a:cubicBezTo>
                  <a:cubicBezTo>
                    <a:pt x="418" y="234"/>
                    <a:pt x="416" y="237"/>
                    <a:pt x="415" y="239"/>
                  </a:cubicBezTo>
                  <a:cubicBezTo>
                    <a:pt x="415" y="240"/>
                    <a:pt x="414" y="240"/>
                    <a:pt x="414" y="241"/>
                  </a:cubicBezTo>
                  <a:cubicBezTo>
                    <a:pt x="413" y="244"/>
                    <a:pt x="412" y="247"/>
                    <a:pt x="411" y="249"/>
                  </a:cubicBezTo>
                  <a:cubicBezTo>
                    <a:pt x="411" y="250"/>
                    <a:pt x="411" y="250"/>
                    <a:pt x="411" y="250"/>
                  </a:cubicBezTo>
                  <a:cubicBezTo>
                    <a:pt x="410" y="253"/>
                    <a:pt x="409" y="255"/>
                    <a:pt x="409" y="258"/>
                  </a:cubicBezTo>
                  <a:cubicBezTo>
                    <a:pt x="409" y="259"/>
                    <a:pt x="409" y="260"/>
                    <a:pt x="408" y="261"/>
                  </a:cubicBezTo>
                  <a:cubicBezTo>
                    <a:pt x="408" y="264"/>
                    <a:pt x="408" y="267"/>
                    <a:pt x="408" y="270"/>
                  </a:cubicBezTo>
                  <a:cubicBezTo>
                    <a:pt x="408" y="274"/>
                    <a:pt x="408" y="278"/>
                    <a:pt x="409" y="281"/>
                  </a:cubicBezTo>
                  <a:cubicBezTo>
                    <a:pt x="409" y="282"/>
                    <a:pt x="409" y="283"/>
                    <a:pt x="409" y="283"/>
                  </a:cubicBezTo>
                  <a:cubicBezTo>
                    <a:pt x="410" y="287"/>
                    <a:pt x="411" y="290"/>
                    <a:pt x="412" y="293"/>
                  </a:cubicBezTo>
                  <a:cubicBezTo>
                    <a:pt x="412" y="294"/>
                    <a:pt x="412" y="295"/>
                    <a:pt x="412" y="295"/>
                  </a:cubicBezTo>
                  <a:cubicBezTo>
                    <a:pt x="414" y="298"/>
                    <a:pt x="415" y="301"/>
                    <a:pt x="417" y="305"/>
                  </a:cubicBezTo>
                  <a:cubicBezTo>
                    <a:pt x="417" y="305"/>
                    <a:pt x="417" y="305"/>
                    <a:pt x="418" y="306"/>
                  </a:cubicBezTo>
                  <a:cubicBezTo>
                    <a:pt x="420" y="309"/>
                    <a:pt x="422" y="312"/>
                    <a:pt x="424" y="315"/>
                  </a:cubicBezTo>
                  <a:cubicBezTo>
                    <a:pt x="424" y="315"/>
                    <a:pt x="424" y="315"/>
                    <a:pt x="424" y="315"/>
                  </a:cubicBezTo>
                  <a:cubicBezTo>
                    <a:pt x="427" y="318"/>
                    <a:pt x="429" y="320"/>
                    <a:pt x="432" y="323"/>
                  </a:cubicBezTo>
                  <a:cubicBezTo>
                    <a:pt x="432" y="323"/>
                    <a:pt x="432" y="323"/>
                    <a:pt x="432" y="323"/>
                  </a:cubicBezTo>
                  <a:cubicBezTo>
                    <a:pt x="435" y="326"/>
                    <a:pt x="438" y="328"/>
                    <a:pt x="441" y="330"/>
                  </a:cubicBezTo>
                  <a:cubicBezTo>
                    <a:pt x="442" y="330"/>
                    <a:pt x="442" y="330"/>
                    <a:pt x="442" y="330"/>
                  </a:cubicBezTo>
                  <a:cubicBezTo>
                    <a:pt x="446" y="332"/>
                    <a:pt x="449" y="334"/>
                    <a:pt x="452" y="335"/>
                  </a:cubicBezTo>
                  <a:cubicBezTo>
                    <a:pt x="453" y="335"/>
                    <a:pt x="453" y="335"/>
                    <a:pt x="453" y="335"/>
                  </a:cubicBezTo>
                  <a:cubicBezTo>
                    <a:pt x="461" y="338"/>
                    <a:pt x="469" y="340"/>
                    <a:pt x="478" y="340"/>
                  </a:cubicBezTo>
                  <a:cubicBezTo>
                    <a:pt x="516" y="340"/>
                    <a:pt x="547" y="309"/>
                    <a:pt x="547" y="270"/>
                  </a:cubicBezTo>
                  <a:cubicBezTo>
                    <a:pt x="547" y="232"/>
                    <a:pt x="516" y="200"/>
                    <a:pt x="478" y="200"/>
                  </a:cubicBezTo>
                  <a:cubicBezTo>
                    <a:pt x="468" y="200"/>
                    <a:pt x="458" y="202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49" y="206"/>
                    <a:pt x="449" y="206"/>
                    <a:pt x="449" y="207"/>
                  </a:cubicBezTo>
                  <a:cubicBezTo>
                    <a:pt x="446" y="208"/>
                    <a:pt x="444" y="209"/>
                    <a:pt x="442" y="210"/>
                  </a:cubicBezTo>
                  <a:cubicBezTo>
                    <a:pt x="441" y="211"/>
                    <a:pt x="441" y="211"/>
                    <a:pt x="440" y="211"/>
                  </a:cubicBezTo>
                  <a:cubicBezTo>
                    <a:pt x="438" y="213"/>
                    <a:pt x="435" y="215"/>
                    <a:pt x="433" y="216"/>
                  </a:cubicBezTo>
                  <a:cubicBezTo>
                    <a:pt x="433" y="217"/>
                    <a:pt x="432" y="217"/>
                    <a:pt x="432" y="217"/>
                  </a:cubicBezTo>
                  <a:cubicBezTo>
                    <a:pt x="430" y="219"/>
                    <a:pt x="428" y="221"/>
                    <a:pt x="426" y="223"/>
                  </a:cubicBezTo>
                  <a:cubicBezTo>
                    <a:pt x="426" y="223"/>
                    <a:pt x="425" y="224"/>
                    <a:pt x="425" y="224"/>
                  </a:cubicBezTo>
                  <a:close/>
                  <a:moveTo>
                    <a:pt x="314" y="140"/>
                  </a:moveTo>
                  <a:lnTo>
                    <a:pt x="314" y="140"/>
                  </a:lnTo>
                  <a:cubicBezTo>
                    <a:pt x="353" y="140"/>
                    <a:pt x="384" y="108"/>
                    <a:pt x="384" y="70"/>
                  </a:cubicBezTo>
                  <a:cubicBezTo>
                    <a:pt x="384" y="31"/>
                    <a:pt x="353" y="0"/>
                    <a:pt x="314" y="0"/>
                  </a:cubicBezTo>
                  <a:cubicBezTo>
                    <a:pt x="275" y="0"/>
                    <a:pt x="244" y="31"/>
                    <a:pt x="244" y="70"/>
                  </a:cubicBezTo>
                  <a:cubicBezTo>
                    <a:pt x="244" y="108"/>
                    <a:pt x="275" y="140"/>
                    <a:pt x="314" y="140"/>
                  </a:cubicBezTo>
                  <a:close/>
                  <a:moveTo>
                    <a:pt x="379" y="336"/>
                  </a:moveTo>
                  <a:lnTo>
                    <a:pt x="379" y="336"/>
                  </a:lnTo>
                  <a:lnTo>
                    <a:pt x="379" y="283"/>
                  </a:lnTo>
                  <a:cubicBezTo>
                    <a:pt x="379" y="279"/>
                    <a:pt x="378" y="274"/>
                    <a:pt x="378" y="270"/>
                  </a:cubicBezTo>
                  <a:cubicBezTo>
                    <a:pt x="378" y="266"/>
                    <a:pt x="379" y="262"/>
                    <a:pt x="379" y="257"/>
                  </a:cubicBezTo>
                  <a:lnTo>
                    <a:pt x="379" y="254"/>
                  </a:lnTo>
                  <a:lnTo>
                    <a:pt x="380" y="254"/>
                  </a:lnTo>
                  <a:cubicBezTo>
                    <a:pt x="385" y="223"/>
                    <a:pt x="404" y="197"/>
                    <a:pt x="431" y="183"/>
                  </a:cubicBezTo>
                  <a:cubicBezTo>
                    <a:pt x="412" y="165"/>
                    <a:pt x="387" y="154"/>
                    <a:pt x="359" y="154"/>
                  </a:cubicBezTo>
                  <a:lnTo>
                    <a:pt x="269" y="154"/>
                  </a:lnTo>
                  <a:cubicBezTo>
                    <a:pt x="241" y="154"/>
                    <a:pt x="216" y="165"/>
                    <a:pt x="197" y="183"/>
                  </a:cubicBezTo>
                  <a:cubicBezTo>
                    <a:pt x="228" y="199"/>
                    <a:pt x="249" y="232"/>
                    <a:pt x="249" y="270"/>
                  </a:cubicBezTo>
                  <a:cubicBezTo>
                    <a:pt x="249" y="278"/>
                    <a:pt x="249" y="286"/>
                    <a:pt x="247" y="293"/>
                  </a:cubicBezTo>
                  <a:lnTo>
                    <a:pt x="247" y="335"/>
                  </a:lnTo>
                  <a:cubicBezTo>
                    <a:pt x="276" y="347"/>
                    <a:pt x="299" y="369"/>
                    <a:pt x="314" y="396"/>
                  </a:cubicBezTo>
                  <a:cubicBezTo>
                    <a:pt x="328" y="369"/>
                    <a:pt x="351" y="348"/>
                    <a:pt x="379" y="336"/>
                  </a:cubicBezTo>
                  <a:close/>
                  <a:moveTo>
                    <a:pt x="282" y="400"/>
                  </a:moveTo>
                  <a:lnTo>
                    <a:pt x="282" y="400"/>
                  </a:lnTo>
                  <a:cubicBezTo>
                    <a:pt x="280" y="397"/>
                    <a:pt x="278" y="394"/>
                    <a:pt x="275" y="391"/>
                  </a:cubicBezTo>
                  <a:cubicBezTo>
                    <a:pt x="275" y="390"/>
                    <a:pt x="274" y="390"/>
                    <a:pt x="274" y="390"/>
                  </a:cubicBezTo>
                  <a:cubicBezTo>
                    <a:pt x="272" y="387"/>
                    <a:pt x="270" y="385"/>
                    <a:pt x="267" y="382"/>
                  </a:cubicBezTo>
                  <a:cubicBezTo>
                    <a:pt x="267" y="382"/>
                    <a:pt x="266" y="382"/>
                    <a:pt x="266" y="381"/>
                  </a:cubicBezTo>
                  <a:cubicBezTo>
                    <a:pt x="263" y="379"/>
                    <a:pt x="261" y="377"/>
                    <a:pt x="258" y="37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47" y="367"/>
                    <a:pt x="237" y="362"/>
                    <a:pt x="225" y="359"/>
                  </a:cubicBezTo>
                  <a:cubicBezTo>
                    <a:pt x="223" y="358"/>
                    <a:pt x="220" y="357"/>
                    <a:pt x="218" y="357"/>
                  </a:cubicBezTo>
                  <a:cubicBezTo>
                    <a:pt x="217" y="356"/>
                    <a:pt x="215" y="356"/>
                    <a:pt x="214" y="356"/>
                  </a:cubicBezTo>
                  <a:cubicBezTo>
                    <a:pt x="212" y="356"/>
                    <a:pt x="210" y="355"/>
                    <a:pt x="208" y="355"/>
                  </a:cubicBezTo>
                  <a:cubicBezTo>
                    <a:pt x="207" y="355"/>
                    <a:pt x="206" y="355"/>
                    <a:pt x="205" y="355"/>
                  </a:cubicBezTo>
                  <a:cubicBezTo>
                    <a:pt x="202" y="354"/>
                    <a:pt x="199" y="354"/>
                    <a:pt x="195" y="354"/>
                  </a:cubicBezTo>
                  <a:lnTo>
                    <a:pt x="105" y="354"/>
                  </a:lnTo>
                  <a:cubicBezTo>
                    <a:pt x="47" y="354"/>
                    <a:pt x="0" y="401"/>
                    <a:pt x="0" y="460"/>
                  </a:cubicBezTo>
                  <a:lnTo>
                    <a:pt x="0" y="600"/>
                  </a:lnTo>
                  <a:lnTo>
                    <a:pt x="62" y="600"/>
                  </a:lnTo>
                  <a:lnTo>
                    <a:pt x="62" y="454"/>
                  </a:lnTo>
                  <a:lnTo>
                    <a:pt x="83" y="454"/>
                  </a:lnTo>
                  <a:lnTo>
                    <a:pt x="83" y="600"/>
                  </a:lnTo>
                  <a:lnTo>
                    <a:pt x="216" y="600"/>
                  </a:lnTo>
                  <a:lnTo>
                    <a:pt x="216" y="454"/>
                  </a:lnTo>
                  <a:lnTo>
                    <a:pt x="237" y="454"/>
                  </a:lnTo>
                  <a:lnTo>
                    <a:pt x="237" y="600"/>
                  </a:lnTo>
                  <a:lnTo>
                    <a:pt x="301" y="600"/>
                  </a:lnTo>
                  <a:lnTo>
                    <a:pt x="301" y="460"/>
                  </a:lnTo>
                  <a:cubicBezTo>
                    <a:pt x="301" y="438"/>
                    <a:pt x="294" y="417"/>
                    <a:pt x="282" y="400"/>
                  </a:cubicBezTo>
                  <a:cubicBezTo>
                    <a:pt x="282" y="400"/>
                    <a:pt x="282" y="400"/>
                    <a:pt x="282" y="400"/>
                  </a:cubicBezTo>
                  <a:close/>
                  <a:moveTo>
                    <a:pt x="523" y="354"/>
                  </a:moveTo>
                  <a:lnTo>
                    <a:pt x="523" y="354"/>
                  </a:lnTo>
                  <a:lnTo>
                    <a:pt x="433" y="354"/>
                  </a:lnTo>
                  <a:cubicBezTo>
                    <a:pt x="429" y="354"/>
                    <a:pt x="426" y="354"/>
                    <a:pt x="423" y="355"/>
                  </a:cubicBezTo>
                  <a:cubicBezTo>
                    <a:pt x="422" y="355"/>
                    <a:pt x="421" y="355"/>
                    <a:pt x="420" y="355"/>
                  </a:cubicBezTo>
                  <a:cubicBezTo>
                    <a:pt x="418" y="355"/>
                    <a:pt x="415" y="356"/>
                    <a:pt x="413" y="356"/>
                  </a:cubicBezTo>
                  <a:cubicBezTo>
                    <a:pt x="412" y="356"/>
                    <a:pt x="411" y="356"/>
                    <a:pt x="410" y="357"/>
                  </a:cubicBezTo>
                  <a:cubicBezTo>
                    <a:pt x="408" y="357"/>
                    <a:pt x="405" y="358"/>
                    <a:pt x="403" y="358"/>
                  </a:cubicBezTo>
                  <a:cubicBezTo>
                    <a:pt x="387" y="363"/>
                    <a:pt x="373" y="371"/>
                    <a:pt x="361" y="382"/>
                  </a:cubicBezTo>
                  <a:cubicBezTo>
                    <a:pt x="361" y="382"/>
                    <a:pt x="361" y="383"/>
                    <a:pt x="361" y="383"/>
                  </a:cubicBezTo>
                  <a:cubicBezTo>
                    <a:pt x="358" y="385"/>
                    <a:pt x="356" y="388"/>
                    <a:pt x="353" y="390"/>
                  </a:cubicBezTo>
                  <a:cubicBezTo>
                    <a:pt x="353" y="391"/>
                    <a:pt x="353" y="391"/>
                    <a:pt x="353" y="391"/>
                  </a:cubicBezTo>
                  <a:cubicBezTo>
                    <a:pt x="337" y="410"/>
                    <a:pt x="327" y="433"/>
                    <a:pt x="327" y="460"/>
                  </a:cubicBezTo>
                  <a:lnTo>
                    <a:pt x="327" y="600"/>
                  </a:lnTo>
                  <a:lnTo>
                    <a:pt x="389" y="600"/>
                  </a:lnTo>
                  <a:lnTo>
                    <a:pt x="389" y="454"/>
                  </a:lnTo>
                  <a:lnTo>
                    <a:pt x="410" y="454"/>
                  </a:lnTo>
                  <a:lnTo>
                    <a:pt x="410" y="600"/>
                  </a:lnTo>
                  <a:lnTo>
                    <a:pt x="543" y="600"/>
                  </a:lnTo>
                  <a:lnTo>
                    <a:pt x="543" y="454"/>
                  </a:lnTo>
                  <a:lnTo>
                    <a:pt x="564" y="454"/>
                  </a:lnTo>
                  <a:lnTo>
                    <a:pt x="564" y="600"/>
                  </a:lnTo>
                  <a:lnTo>
                    <a:pt x="628" y="600"/>
                  </a:lnTo>
                  <a:lnTo>
                    <a:pt x="628" y="460"/>
                  </a:lnTo>
                  <a:cubicBezTo>
                    <a:pt x="628" y="401"/>
                    <a:pt x="581" y="354"/>
                    <a:pt x="523" y="354"/>
                  </a:cubicBezTo>
                  <a:close/>
                  <a:moveTo>
                    <a:pt x="150" y="340"/>
                  </a:moveTo>
                  <a:lnTo>
                    <a:pt x="150" y="340"/>
                  </a:lnTo>
                  <a:cubicBezTo>
                    <a:pt x="159" y="340"/>
                    <a:pt x="167" y="338"/>
                    <a:pt x="175" y="335"/>
                  </a:cubicBezTo>
                  <a:cubicBezTo>
                    <a:pt x="175" y="335"/>
                    <a:pt x="175" y="335"/>
                    <a:pt x="176" y="335"/>
                  </a:cubicBezTo>
                  <a:cubicBezTo>
                    <a:pt x="179" y="334"/>
                    <a:pt x="183" y="332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90" y="328"/>
                    <a:pt x="193" y="326"/>
                    <a:pt x="196" y="323"/>
                  </a:cubicBezTo>
                  <a:cubicBezTo>
                    <a:pt x="196" y="323"/>
                    <a:pt x="196" y="323"/>
                    <a:pt x="196" y="323"/>
                  </a:cubicBezTo>
                  <a:cubicBezTo>
                    <a:pt x="202" y="318"/>
                    <a:pt x="206" y="312"/>
                    <a:pt x="210" y="306"/>
                  </a:cubicBezTo>
                  <a:cubicBezTo>
                    <a:pt x="211" y="305"/>
                    <a:pt x="211" y="305"/>
                    <a:pt x="211" y="305"/>
                  </a:cubicBezTo>
                  <a:cubicBezTo>
                    <a:pt x="213" y="302"/>
                    <a:pt x="214" y="298"/>
                    <a:pt x="216" y="295"/>
                  </a:cubicBezTo>
                  <a:cubicBezTo>
                    <a:pt x="216" y="295"/>
                    <a:pt x="216" y="294"/>
                    <a:pt x="216" y="293"/>
                  </a:cubicBezTo>
                  <a:cubicBezTo>
                    <a:pt x="217" y="290"/>
                    <a:pt x="218" y="287"/>
                    <a:pt x="219" y="283"/>
                  </a:cubicBezTo>
                  <a:cubicBezTo>
                    <a:pt x="219" y="283"/>
                    <a:pt x="219" y="282"/>
                    <a:pt x="219" y="282"/>
                  </a:cubicBezTo>
                  <a:cubicBezTo>
                    <a:pt x="220" y="278"/>
                    <a:pt x="220" y="274"/>
                    <a:pt x="220" y="270"/>
                  </a:cubicBezTo>
                  <a:cubicBezTo>
                    <a:pt x="220" y="267"/>
                    <a:pt x="220" y="264"/>
                    <a:pt x="220" y="261"/>
                  </a:cubicBezTo>
                  <a:cubicBezTo>
                    <a:pt x="219" y="260"/>
                    <a:pt x="219" y="259"/>
                    <a:pt x="219" y="258"/>
                  </a:cubicBezTo>
                  <a:cubicBezTo>
                    <a:pt x="219" y="255"/>
                    <a:pt x="218" y="253"/>
                    <a:pt x="217" y="250"/>
                  </a:cubicBezTo>
                  <a:cubicBezTo>
                    <a:pt x="217" y="250"/>
                    <a:pt x="217" y="250"/>
                    <a:pt x="217" y="249"/>
                  </a:cubicBezTo>
                  <a:cubicBezTo>
                    <a:pt x="216" y="247"/>
                    <a:pt x="215" y="244"/>
                    <a:pt x="214" y="241"/>
                  </a:cubicBezTo>
                  <a:cubicBezTo>
                    <a:pt x="214" y="240"/>
                    <a:pt x="213" y="240"/>
                    <a:pt x="213" y="239"/>
                  </a:cubicBezTo>
                  <a:cubicBezTo>
                    <a:pt x="212" y="237"/>
                    <a:pt x="210" y="234"/>
                    <a:pt x="209" y="231"/>
                  </a:cubicBezTo>
                  <a:lnTo>
                    <a:pt x="208" y="231"/>
                  </a:lnTo>
                  <a:cubicBezTo>
                    <a:pt x="207" y="229"/>
                    <a:pt x="205" y="226"/>
                    <a:pt x="203" y="224"/>
                  </a:cubicBezTo>
                  <a:cubicBezTo>
                    <a:pt x="203" y="224"/>
                    <a:pt x="202" y="223"/>
                    <a:pt x="202" y="223"/>
                  </a:cubicBezTo>
                  <a:cubicBezTo>
                    <a:pt x="200" y="221"/>
                    <a:pt x="198" y="219"/>
                    <a:pt x="195" y="217"/>
                  </a:cubicBezTo>
                  <a:cubicBezTo>
                    <a:pt x="195" y="217"/>
                    <a:pt x="195" y="217"/>
                    <a:pt x="195" y="217"/>
                  </a:cubicBezTo>
                  <a:cubicBezTo>
                    <a:pt x="193" y="215"/>
                    <a:pt x="190" y="213"/>
                    <a:pt x="188" y="211"/>
                  </a:cubicBezTo>
                  <a:cubicBezTo>
                    <a:pt x="187" y="211"/>
                    <a:pt x="187" y="211"/>
                    <a:pt x="186" y="210"/>
                  </a:cubicBezTo>
                  <a:cubicBezTo>
                    <a:pt x="184" y="209"/>
                    <a:pt x="181" y="208"/>
                    <a:pt x="179" y="206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0" y="202"/>
                    <a:pt x="160" y="200"/>
                    <a:pt x="150" y="200"/>
                  </a:cubicBezTo>
                  <a:cubicBezTo>
                    <a:pt x="112" y="200"/>
                    <a:pt x="81" y="232"/>
                    <a:pt x="81" y="270"/>
                  </a:cubicBezTo>
                  <a:cubicBezTo>
                    <a:pt x="81" y="309"/>
                    <a:pt x="112" y="340"/>
                    <a:pt x="150" y="3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2"/>
            <p:cNvSpPr>
              <a:spLocks noEditPoints="1"/>
            </p:cNvSpPr>
            <p:nvPr/>
          </p:nvSpPr>
          <p:spPr bwMode="auto">
            <a:xfrm>
              <a:off x="6588268" y="3409873"/>
              <a:ext cx="486560" cy="476921"/>
            </a:xfrm>
            <a:custGeom>
              <a:avLst/>
              <a:gdLst>
                <a:gd name="T0" fmla="*/ 25 w 596"/>
                <a:gd name="T1" fmla="*/ 345 h 583"/>
                <a:gd name="T2" fmla="*/ 25 w 596"/>
                <a:gd name="T3" fmla="*/ 62 h 583"/>
                <a:gd name="T4" fmla="*/ 61 w 596"/>
                <a:gd name="T5" fmla="*/ 26 h 583"/>
                <a:gd name="T6" fmla="*/ 534 w 596"/>
                <a:gd name="T7" fmla="*/ 26 h 583"/>
                <a:gd name="T8" fmla="*/ 570 w 596"/>
                <a:gd name="T9" fmla="*/ 62 h 583"/>
                <a:gd name="T10" fmla="*/ 570 w 596"/>
                <a:gd name="T11" fmla="*/ 345 h 583"/>
                <a:gd name="T12" fmla="*/ 534 w 596"/>
                <a:gd name="T13" fmla="*/ 381 h 583"/>
                <a:gd name="T14" fmla="*/ 61 w 596"/>
                <a:gd name="T15" fmla="*/ 381 h 583"/>
                <a:gd name="T16" fmla="*/ 25 w 596"/>
                <a:gd name="T17" fmla="*/ 345 h 583"/>
                <a:gd name="T18" fmla="*/ 534 w 596"/>
                <a:gd name="T19" fmla="*/ 406 h 583"/>
                <a:gd name="T20" fmla="*/ 596 w 596"/>
                <a:gd name="T21" fmla="*/ 345 h 583"/>
                <a:gd name="T22" fmla="*/ 596 w 596"/>
                <a:gd name="T23" fmla="*/ 62 h 583"/>
                <a:gd name="T24" fmla="*/ 534 w 596"/>
                <a:gd name="T25" fmla="*/ 0 h 583"/>
                <a:gd name="T26" fmla="*/ 61 w 596"/>
                <a:gd name="T27" fmla="*/ 0 h 583"/>
                <a:gd name="T28" fmla="*/ 0 w 596"/>
                <a:gd name="T29" fmla="*/ 62 h 583"/>
                <a:gd name="T30" fmla="*/ 0 w 596"/>
                <a:gd name="T31" fmla="*/ 345 h 583"/>
                <a:gd name="T32" fmla="*/ 61 w 596"/>
                <a:gd name="T33" fmla="*/ 406 h 583"/>
                <a:gd name="T34" fmla="*/ 245 w 596"/>
                <a:gd name="T35" fmla="*/ 406 h 583"/>
                <a:gd name="T36" fmla="*/ 245 w 596"/>
                <a:gd name="T37" fmla="*/ 462 h 583"/>
                <a:gd name="T38" fmla="*/ 61 w 596"/>
                <a:gd name="T39" fmla="*/ 462 h 583"/>
                <a:gd name="T40" fmla="*/ 0 w 596"/>
                <a:gd name="T41" fmla="*/ 524 h 583"/>
                <a:gd name="T42" fmla="*/ 0 w 596"/>
                <a:gd name="T43" fmla="*/ 570 h 583"/>
                <a:gd name="T44" fmla="*/ 12 w 596"/>
                <a:gd name="T45" fmla="*/ 583 h 583"/>
                <a:gd name="T46" fmla="*/ 583 w 596"/>
                <a:gd name="T47" fmla="*/ 583 h 583"/>
                <a:gd name="T48" fmla="*/ 596 w 596"/>
                <a:gd name="T49" fmla="*/ 570 h 583"/>
                <a:gd name="T50" fmla="*/ 596 w 596"/>
                <a:gd name="T51" fmla="*/ 524 h 583"/>
                <a:gd name="T52" fmla="*/ 534 w 596"/>
                <a:gd name="T53" fmla="*/ 462 h 583"/>
                <a:gd name="T54" fmla="*/ 351 w 596"/>
                <a:gd name="T55" fmla="*/ 462 h 583"/>
                <a:gd name="T56" fmla="*/ 351 w 596"/>
                <a:gd name="T57" fmla="*/ 406 h 583"/>
                <a:gd name="T58" fmla="*/ 534 w 596"/>
                <a:gd name="T59" fmla="*/ 406 h 583"/>
                <a:gd name="T60" fmla="*/ 544 w 596"/>
                <a:gd name="T61" fmla="*/ 345 h 583"/>
                <a:gd name="T62" fmla="*/ 544 w 596"/>
                <a:gd name="T63" fmla="*/ 62 h 583"/>
                <a:gd name="T64" fmla="*/ 534 w 596"/>
                <a:gd name="T65" fmla="*/ 52 h 583"/>
                <a:gd name="T66" fmla="*/ 61 w 596"/>
                <a:gd name="T67" fmla="*/ 52 h 583"/>
                <a:gd name="T68" fmla="*/ 51 w 596"/>
                <a:gd name="T69" fmla="*/ 62 h 583"/>
                <a:gd name="T70" fmla="*/ 51 w 596"/>
                <a:gd name="T71" fmla="*/ 345 h 583"/>
                <a:gd name="T72" fmla="*/ 61 w 596"/>
                <a:gd name="T73" fmla="*/ 355 h 583"/>
                <a:gd name="T74" fmla="*/ 534 w 596"/>
                <a:gd name="T75" fmla="*/ 355 h 583"/>
                <a:gd name="T76" fmla="*/ 544 w 596"/>
                <a:gd name="T77" fmla="*/ 345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96" h="583">
                  <a:moveTo>
                    <a:pt x="25" y="345"/>
                  </a:moveTo>
                  <a:lnTo>
                    <a:pt x="25" y="62"/>
                  </a:lnTo>
                  <a:cubicBezTo>
                    <a:pt x="25" y="42"/>
                    <a:pt x="41" y="26"/>
                    <a:pt x="61" y="26"/>
                  </a:cubicBezTo>
                  <a:lnTo>
                    <a:pt x="534" y="26"/>
                  </a:lnTo>
                  <a:cubicBezTo>
                    <a:pt x="554" y="26"/>
                    <a:pt x="570" y="42"/>
                    <a:pt x="570" y="62"/>
                  </a:cubicBezTo>
                  <a:lnTo>
                    <a:pt x="570" y="345"/>
                  </a:lnTo>
                  <a:cubicBezTo>
                    <a:pt x="570" y="365"/>
                    <a:pt x="554" y="381"/>
                    <a:pt x="534" y="381"/>
                  </a:cubicBezTo>
                  <a:lnTo>
                    <a:pt x="61" y="381"/>
                  </a:lnTo>
                  <a:cubicBezTo>
                    <a:pt x="41" y="381"/>
                    <a:pt x="25" y="365"/>
                    <a:pt x="25" y="345"/>
                  </a:cubicBezTo>
                  <a:close/>
                  <a:moveTo>
                    <a:pt x="534" y="406"/>
                  </a:moveTo>
                  <a:cubicBezTo>
                    <a:pt x="568" y="406"/>
                    <a:pt x="596" y="379"/>
                    <a:pt x="596" y="345"/>
                  </a:cubicBezTo>
                  <a:lnTo>
                    <a:pt x="596" y="62"/>
                  </a:lnTo>
                  <a:cubicBezTo>
                    <a:pt x="596" y="28"/>
                    <a:pt x="568" y="0"/>
                    <a:pt x="534" y="0"/>
                  </a:cubicBezTo>
                  <a:lnTo>
                    <a:pt x="61" y="0"/>
                  </a:lnTo>
                  <a:cubicBezTo>
                    <a:pt x="27" y="0"/>
                    <a:pt x="0" y="28"/>
                    <a:pt x="0" y="62"/>
                  </a:cubicBezTo>
                  <a:lnTo>
                    <a:pt x="0" y="345"/>
                  </a:lnTo>
                  <a:cubicBezTo>
                    <a:pt x="0" y="379"/>
                    <a:pt x="27" y="406"/>
                    <a:pt x="61" y="406"/>
                  </a:cubicBezTo>
                  <a:lnTo>
                    <a:pt x="245" y="406"/>
                  </a:lnTo>
                  <a:lnTo>
                    <a:pt x="245" y="462"/>
                  </a:lnTo>
                  <a:lnTo>
                    <a:pt x="61" y="462"/>
                  </a:lnTo>
                  <a:cubicBezTo>
                    <a:pt x="27" y="462"/>
                    <a:pt x="0" y="490"/>
                    <a:pt x="0" y="524"/>
                  </a:cubicBezTo>
                  <a:lnTo>
                    <a:pt x="0" y="570"/>
                  </a:lnTo>
                  <a:cubicBezTo>
                    <a:pt x="0" y="577"/>
                    <a:pt x="5" y="583"/>
                    <a:pt x="12" y="583"/>
                  </a:cubicBezTo>
                  <a:lnTo>
                    <a:pt x="583" y="583"/>
                  </a:lnTo>
                  <a:cubicBezTo>
                    <a:pt x="590" y="583"/>
                    <a:pt x="596" y="577"/>
                    <a:pt x="596" y="570"/>
                  </a:cubicBezTo>
                  <a:lnTo>
                    <a:pt x="596" y="524"/>
                  </a:lnTo>
                  <a:cubicBezTo>
                    <a:pt x="596" y="490"/>
                    <a:pt x="568" y="462"/>
                    <a:pt x="534" y="462"/>
                  </a:cubicBezTo>
                  <a:lnTo>
                    <a:pt x="351" y="462"/>
                  </a:lnTo>
                  <a:lnTo>
                    <a:pt x="351" y="406"/>
                  </a:lnTo>
                  <a:lnTo>
                    <a:pt x="534" y="406"/>
                  </a:lnTo>
                  <a:close/>
                  <a:moveTo>
                    <a:pt x="544" y="345"/>
                  </a:moveTo>
                  <a:lnTo>
                    <a:pt x="544" y="62"/>
                  </a:lnTo>
                  <a:cubicBezTo>
                    <a:pt x="544" y="56"/>
                    <a:pt x="540" y="52"/>
                    <a:pt x="534" y="52"/>
                  </a:cubicBezTo>
                  <a:lnTo>
                    <a:pt x="61" y="52"/>
                  </a:lnTo>
                  <a:cubicBezTo>
                    <a:pt x="56" y="52"/>
                    <a:pt x="51" y="56"/>
                    <a:pt x="51" y="62"/>
                  </a:cubicBezTo>
                  <a:lnTo>
                    <a:pt x="51" y="345"/>
                  </a:lnTo>
                  <a:cubicBezTo>
                    <a:pt x="51" y="350"/>
                    <a:pt x="56" y="355"/>
                    <a:pt x="61" y="355"/>
                  </a:cubicBezTo>
                  <a:lnTo>
                    <a:pt x="534" y="355"/>
                  </a:lnTo>
                  <a:cubicBezTo>
                    <a:pt x="540" y="355"/>
                    <a:pt x="544" y="350"/>
                    <a:pt x="544" y="3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7574675" y="3380188"/>
              <a:ext cx="579519" cy="536289"/>
              <a:chOff x="2438399" y="4906963"/>
              <a:chExt cx="465137" cy="430213"/>
            </a:xfrm>
            <a:grpFill/>
          </p:grpSpPr>
          <p:sp>
            <p:nvSpPr>
              <p:cNvPr id="42" name="Freeform 43"/>
              <p:cNvSpPr>
                <a:spLocks noEditPoints="1"/>
              </p:cNvSpPr>
              <p:nvPr/>
            </p:nvSpPr>
            <p:spPr bwMode="auto">
              <a:xfrm>
                <a:off x="2438399" y="5080001"/>
                <a:ext cx="230187" cy="231775"/>
              </a:xfrm>
              <a:custGeom>
                <a:avLst/>
                <a:gdLst>
                  <a:gd name="T0" fmla="*/ 101 w 351"/>
                  <a:gd name="T1" fmla="*/ 239 h 353"/>
                  <a:gd name="T2" fmla="*/ 172 w 351"/>
                  <a:gd name="T3" fmla="*/ 119 h 353"/>
                  <a:gd name="T4" fmla="*/ 234 w 351"/>
                  <a:gd name="T5" fmla="*/ 151 h 353"/>
                  <a:gd name="T6" fmla="*/ 188 w 351"/>
                  <a:gd name="T7" fmla="*/ 0 h 353"/>
                  <a:gd name="T8" fmla="*/ 1 w 351"/>
                  <a:gd name="T9" fmla="*/ 31 h 353"/>
                  <a:gd name="T10" fmla="*/ 56 w 351"/>
                  <a:gd name="T11" fmla="*/ 60 h 353"/>
                  <a:gd name="T12" fmla="*/ 14 w 351"/>
                  <a:gd name="T13" fmla="*/ 123 h 353"/>
                  <a:gd name="T14" fmla="*/ 29 w 351"/>
                  <a:gd name="T15" fmla="*/ 201 h 353"/>
                  <a:gd name="T16" fmla="*/ 120 w 351"/>
                  <a:gd name="T17" fmla="*/ 332 h 353"/>
                  <a:gd name="T18" fmla="*/ 101 w 351"/>
                  <a:gd name="T19" fmla="*/ 239 h 353"/>
                  <a:gd name="T20" fmla="*/ 334 w 351"/>
                  <a:gd name="T21" fmla="*/ 214 h 353"/>
                  <a:gd name="T22" fmla="*/ 334 w 351"/>
                  <a:gd name="T23" fmla="*/ 214 h 353"/>
                  <a:gd name="T24" fmla="*/ 132 w 351"/>
                  <a:gd name="T25" fmla="*/ 221 h 353"/>
                  <a:gd name="T26" fmla="*/ 125 w 351"/>
                  <a:gd name="T27" fmla="*/ 282 h 353"/>
                  <a:gd name="T28" fmla="*/ 144 w 351"/>
                  <a:gd name="T29" fmla="*/ 340 h 353"/>
                  <a:gd name="T30" fmla="*/ 185 w 351"/>
                  <a:gd name="T31" fmla="*/ 353 h 353"/>
                  <a:gd name="T32" fmla="*/ 351 w 351"/>
                  <a:gd name="T33" fmla="*/ 345 h 353"/>
                  <a:gd name="T34" fmla="*/ 334 w 351"/>
                  <a:gd name="T35" fmla="*/ 214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51" h="353">
                    <a:moveTo>
                      <a:pt x="101" y="239"/>
                    </a:moveTo>
                    <a:cubicBezTo>
                      <a:pt x="102" y="212"/>
                      <a:pt x="149" y="149"/>
                      <a:pt x="172" y="119"/>
                    </a:cubicBezTo>
                    <a:lnTo>
                      <a:pt x="234" y="151"/>
                    </a:lnTo>
                    <a:lnTo>
                      <a:pt x="188" y="0"/>
                    </a:lnTo>
                    <a:lnTo>
                      <a:pt x="1" y="31"/>
                    </a:lnTo>
                    <a:lnTo>
                      <a:pt x="56" y="60"/>
                    </a:lnTo>
                    <a:cubicBezTo>
                      <a:pt x="43" y="77"/>
                      <a:pt x="24" y="104"/>
                      <a:pt x="14" y="123"/>
                    </a:cubicBezTo>
                    <a:cubicBezTo>
                      <a:pt x="0" y="154"/>
                      <a:pt x="14" y="172"/>
                      <a:pt x="29" y="201"/>
                    </a:cubicBezTo>
                    <a:cubicBezTo>
                      <a:pt x="44" y="230"/>
                      <a:pt x="120" y="332"/>
                      <a:pt x="120" y="332"/>
                    </a:cubicBezTo>
                    <a:cubicBezTo>
                      <a:pt x="120" y="332"/>
                      <a:pt x="100" y="276"/>
                      <a:pt x="101" y="239"/>
                    </a:cubicBezTo>
                    <a:close/>
                    <a:moveTo>
                      <a:pt x="334" y="214"/>
                    </a:moveTo>
                    <a:lnTo>
                      <a:pt x="334" y="214"/>
                    </a:lnTo>
                    <a:lnTo>
                      <a:pt x="132" y="221"/>
                    </a:lnTo>
                    <a:cubicBezTo>
                      <a:pt x="132" y="221"/>
                      <a:pt x="115" y="229"/>
                      <a:pt x="125" y="282"/>
                    </a:cubicBezTo>
                    <a:cubicBezTo>
                      <a:pt x="133" y="322"/>
                      <a:pt x="144" y="340"/>
                      <a:pt x="144" y="340"/>
                    </a:cubicBezTo>
                    <a:cubicBezTo>
                      <a:pt x="144" y="340"/>
                      <a:pt x="151" y="352"/>
                      <a:pt x="185" y="353"/>
                    </a:cubicBezTo>
                    <a:cubicBezTo>
                      <a:pt x="214" y="353"/>
                      <a:pt x="351" y="345"/>
                      <a:pt x="351" y="345"/>
                    </a:cubicBezTo>
                    <a:lnTo>
                      <a:pt x="334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44"/>
              <p:cNvSpPr>
                <a:spLocks noEditPoints="1"/>
              </p:cNvSpPr>
              <p:nvPr/>
            </p:nvSpPr>
            <p:spPr bwMode="auto">
              <a:xfrm>
                <a:off x="2522537" y="4906963"/>
                <a:ext cx="295275" cy="161925"/>
              </a:xfrm>
              <a:custGeom>
                <a:avLst/>
                <a:gdLst>
                  <a:gd name="T0" fmla="*/ 222 w 450"/>
                  <a:gd name="T1" fmla="*/ 42 h 247"/>
                  <a:gd name="T2" fmla="*/ 285 w 450"/>
                  <a:gd name="T3" fmla="*/ 170 h 247"/>
                  <a:gd name="T4" fmla="*/ 226 w 450"/>
                  <a:gd name="T5" fmla="*/ 202 h 247"/>
                  <a:gd name="T6" fmla="*/ 401 w 450"/>
                  <a:gd name="T7" fmla="*/ 226 h 247"/>
                  <a:gd name="T8" fmla="*/ 450 w 450"/>
                  <a:gd name="T9" fmla="*/ 81 h 247"/>
                  <a:gd name="T10" fmla="*/ 397 w 450"/>
                  <a:gd name="T11" fmla="*/ 110 h 247"/>
                  <a:gd name="T12" fmla="*/ 366 w 450"/>
                  <a:gd name="T13" fmla="*/ 38 h 247"/>
                  <a:gd name="T14" fmla="*/ 293 w 450"/>
                  <a:gd name="T15" fmla="*/ 5 h 247"/>
                  <a:gd name="T16" fmla="*/ 134 w 450"/>
                  <a:gd name="T17" fmla="*/ 3 h 247"/>
                  <a:gd name="T18" fmla="*/ 222 w 450"/>
                  <a:gd name="T19" fmla="*/ 42 h 247"/>
                  <a:gd name="T20" fmla="*/ 119 w 450"/>
                  <a:gd name="T21" fmla="*/ 247 h 247"/>
                  <a:gd name="T22" fmla="*/ 119 w 450"/>
                  <a:gd name="T23" fmla="*/ 247 h 247"/>
                  <a:gd name="T24" fmla="*/ 221 w 450"/>
                  <a:gd name="T25" fmla="*/ 78 h 247"/>
                  <a:gd name="T26" fmla="*/ 173 w 450"/>
                  <a:gd name="T27" fmla="*/ 37 h 247"/>
                  <a:gd name="T28" fmla="*/ 115 w 450"/>
                  <a:gd name="T29" fmla="*/ 18 h 247"/>
                  <a:gd name="T30" fmla="*/ 82 w 450"/>
                  <a:gd name="T31" fmla="*/ 44 h 247"/>
                  <a:gd name="T32" fmla="*/ 0 w 450"/>
                  <a:gd name="T33" fmla="*/ 185 h 247"/>
                  <a:gd name="T34" fmla="*/ 119 w 450"/>
                  <a:gd name="T35" fmla="*/ 247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50" h="247">
                    <a:moveTo>
                      <a:pt x="222" y="42"/>
                    </a:moveTo>
                    <a:cubicBezTo>
                      <a:pt x="245" y="58"/>
                      <a:pt x="273" y="134"/>
                      <a:pt x="285" y="170"/>
                    </a:cubicBezTo>
                    <a:lnTo>
                      <a:pt x="226" y="202"/>
                    </a:lnTo>
                    <a:lnTo>
                      <a:pt x="401" y="226"/>
                    </a:lnTo>
                    <a:lnTo>
                      <a:pt x="450" y="81"/>
                    </a:lnTo>
                    <a:lnTo>
                      <a:pt x="397" y="110"/>
                    </a:lnTo>
                    <a:cubicBezTo>
                      <a:pt x="389" y="89"/>
                      <a:pt x="377" y="57"/>
                      <a:pt x="366" y="38"/>
                    </a:cubicBezTo>
                    <a:cubicBezTo>
                      <a:pt x="347" y="8"/>
                      <a:pt x="325" y="10"/>
                      <a:pt x="293" y="5"/>
                    </a:cubicBezTo>
                    <a:cubicBezTo>
                      <a:pt x="260" y="0"/>
                      <a:pt x="134" y="3"/>
                      <a:pt x="134" y="3"/>
                    </a:cubicBezTo>
                    <a:cubicBezTo>
                      <a:pt x="134" y="3"/>
                      <a:pt x="192" y="19"/>
                      <a:pt x="222" y="42"/>
                    </a:cubicBezTo>
                    <a:close/>
                    <a:moveTo>
                      <a:pt x="119" y="247"/>
                    </a:moveTo>
                    <a:lnTo>
                      <a:pt x="119" y="247"/>
                    </a:lnTo>
                    <a:lnTo>
                      <a:pt x="221" y="78"/>
                    </a:lnTo>
                    <a:cubicBezTo>
                      <a:pt x="221" y="78"/>
                      <a:pt x="223" y="60"/>
                      <a:pt x="173" y="37"/>
                    </a:cubicBezTo>
                    <a:cubicBezTo>
                      <a:pt x="136" y="19"/>
                      <a:pt x="115" y="18"/>
                      <a:pt x="115" y="18"/>
                    </a:cubicBezTo>
                    <a:cubicBezTo>
                      <a:pt x="115" y="18"/>
                      <a:pt x="100" y="17"/>
                      <a:pt x="82" y="44"/>
                    </a:cubicBezTo>
                    <a:cubicBezTo>
                      <a:pt x="66" y="68"/>
                      <a:pt x="0" y="185"/>
                      <a:pt x="0" y="185"/>
                    </a:cubicBezTo>
                    <a:lnTo>
                      <a:pt x="119" y="24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45"/>
              <p:cNvSpPr>
                <a:spLocks noEditPoints="1"/>
              </p:cNvSpPr>
              <p:nvPr/>
            </p:nvSpPr>
            <p:spPr bwMode="auto">
              <a:xfrm>
                <a:off x="2692399" y="5038726"/>
                <a:ext cx="211137" cy="298450"/>
              </a:xfrm>
              <a:custGeom>
                <a:avLst/>
                <a:gdLst>
                  <a:gd name="T0" fmla="*/ 256 w 324"/>
                  <a:gd name="T1" fmla="*/ 262 h 453"/>
                  <a:gd name="T2" fmla="*/ 114 w 324"/>
                  <a:gd name="T3" fmla="*/ 265 h 453"/>
                  <a:gd name="T4" fmla="*/ 105 w 324"/>
                  <a:gd name="T5" fmla="*/ 198 h 453"/>
                  <a:gd name="T6" fmla="*/ 0 w 324"/>
                  <a:gd name="T7" fmla="*/ 331 h 453"/>
                  <a:gd name="T8" fmla="*/ 137 w 324"/>
                  <a:gd name="T9" fmla="*/ 453 h 453"/>
                  <a:gd name="T10" fmla="*/ 130 w 324"/>
                  <a:gd name="T11" fmla="*/ 392 h 453"/>
                  <a:gd name="T12" fmla="*/ 207 w 324"/>
                  <a:gd name="T13" fmla="*/ 394 h 453"/>
                  <a:gd name="T14" fmla="*/ 265 w 324"/>
                  <a:gd name="T15" fmla="*/ 341 h 453"/>
                  <a:gd name="T16" fmla="*/ 324 w 324"/>
                  <a:gd name="T17" fmla="*/ 198 h 453"/>
                  <a:gd name="T18" fmla="*/ 256 w 324"/>
                  <a:gd name="T19" fmla="*/ 262 h 453"/>
                  <a:gd name="T20" fmla="*/ 102 w 324"/>
                  <a:gd name="T21" fmla="*/ 82 h 453"/>
                  <a:gd name="T22" fmla="*/ 102 w 324"/>
                  <a:gd name="T23" fmla="*/ 82 h 453"/>
                  <a:gd name="T24" fmla="*/ 223 w 324"/>
                  <a:gd name="T25" fmla="*/ 246 h 453"/>
                  <a:gd name="T26" fmla="*/ 279 w 324"/>
                  <a:gd name="T27" fmla="*/ 219 h 453"/>
                  <a:gd name="T28" fmla="*/ 317 w 324"/>
                  <a:gd name="T29" fmla="*/ 174 h 453"/>
                  <a:gd name="T30" fmla="*/ 305 w 324"/>
                  <a:gd name="T31" fmla="*/ 134 h 453"/>
                  <a:gd name="T32" fmla="*/ 203 w 324"/>
                  <a:gd name="T33" fmla="*/ 0 h 453"/>
                  <a:gd name="T34" fmla="*/ 102 w 324"/>
                  <a:gd name="T35" fmla="*/ 82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24" h="453">
                    <a:moveTo>
                      <a:pt x="256" y="262"/>
                    </a:moveTo>
                    <a:cubicBezTo>
                      <a:pt x="232" y="276"/>
                      <a:pt x="152" y="269"/>
                      <a:pt x="114" y="265"/>
                    </a:cubicBezTo>
                    <a:lnTo>
                      <a:pt x="105" y="198"/>
                    </a:lnTo>
                    <a:lnTo>
                      <a:pt x="0" y="331"/>
                    </a:lnTo>
                    <a:lnTo>
                      <a:pt x="137" y="453"/>
                    </a:lnTo>
                    <a:lnTo>
                      <a:pt x="130" y="392"/>
                    </a:lnTo>
                    <a:cubicBezTo>
                      <a:pt x="152" y="394"/>
                      <a:pt x="186" y="396"/>
                      <a:pt x="207" y="394"/>
                    </a:cubicBezTo>
                    <a:cubicBezTo>
                      <a:pt x="242" y="390"/>
                      <a:pt x="249" y="369"/>
                      <a:pt x="265" y="341"/>
                    </a:cubicBezTo>
                    <a:cubicBezTo>
                      <a:pt x="281" y="314"/>
                      <a:pt x="324" y="198"/>
                      <a:pt x="324" y="198"/>
                    </a:cubicBezTo>
                    <a:cubicBezTo>
                      <a:pt x="324" y="198"/>
                      <a:pt x="288" y="243"/>
                      <a:pt x="256" y="262"/>
                    </a:cubicBezTo>
                    <a:close/>
                    <a:moveTo>
                      <a:pt x="102" y="82"/>
                    </a:moveTo>
                    <a:lnTo>
                      <a:pt x="102" y="82"/>
                    </a:lnTo>
                    <a:lnTo>
                      <a:pt x="223" y="246"/>
                    </a:lnTo>
                    <a:cubicBezTo>
                      <a:pt x="223" y="246"/>
                      <a:pt x="239" y="255"/>
                      <a:pt x="279" y="219"/>
                    </a:cubicBezTo>
                    <a:cubicBezTo>
                      <a:pt x="308" y="192"/>
                      <a:pt x="317" y="174"/>
                      <a:pt x="317" y="174"/>
                    </a:cubicBezTo>
                    <a:cubicBezTo>
                      <a:pt x="317" y="174"/>
                      <a:pt x="323" y="161"/>
                      <a:pt x="305" y="134"/>
                    </a:cubicBezTo>
                    <a:cubicBezTo>
                      <a:pt x="288" y="108"/>
                      <a:pt x="203" y="0"/>
                      <a:pt x="203" y="0"/>
                    </a:cubicBezTo>
                    <a:lnTo>
                      <a:pt x="102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1" name="Freeform 46"/>
            <p:cNvSpPr>
              <a:spLocks noEditPoints="1"/>
            </p:cNvSpPr>
            <p:nvPr/>
          </p:nvSpPr>
          <p:spPr bwMode="auto">
            <a:xfrm>
              <a:off x="7679503" y="4150066"/>
              <a:ext cx="431179" cy="556078"/>
            </a:xfrm>
            <a:custGeom>
              <a:avLst/>
              <a:gdLst>
                <a:gd name="T0" fmla="*/ 394 w 527"/>
                <a:gd name="T1" fmla="*/ 362 h 679"/>
                <a:gd name="T2" fmla="*/ 340 w 527"/>
                <a:gd name="T3" fmla="*/ 239 h 679"/>
                <a:gd name="T4" fmla="*/ 276 w 527"/>
                <a:gd name="T5" fmla="*/ 270 h 679"/>
                <a:gd name="T6" fmla="*/ 257 w 527"/>
                <a:gd name="T7" fmla="*/ 247 h 679"/>
                <a:gd name="T8" fmla="*/ 256 w 527"/>
                <a:gd name="T9" fmla="*/ 242 h 679"/>
                <a:gd name="T10" fmla="*/ 255 w 527"/>
                <a:gd name="T11" fmla="*/ 237 h 679"/>
                <a:gd name="T12" fmla="*/ 255 w 527"/>
                <a:gd name="T13" fmla="*/ 231 h 679"/>
                <a:gd name="T14" fmla="*/ 255 w 527"/>
                <a:gd name="T15" fmla="*/ 227 h 679"/>
                <a:gd name="T16" fmla="*/ 256 w 527"/>
                <a:gd name="T17" fmla="*/ 222 h 679"/>
                <a:gd name="T18" fmla="*/ 258 w 527"/>
                <a:gd name="T19" fmla="*/ 217 h 679"/>
                <a:gd name="T20" fmla="*/ 261 w 527"/>
                <a:gd name="T21" fmla="*/ 211 h 679"/>
                <a:gd name="T22" fmla="*/ 275 w 527"/>
                <a:gd name="T23" fmla="*/ 196 h 679"/>
                <a:gd name="T24" fmla="*/ 437 w 527"/>
                <a:gd name="T25" fmla="*/ 174 h 679"/>
                <a:gd name="T26" fmla="*/ 349 w 527"/>
                <a:gd name="T27" fmla="*/ 69 h 679"/>
                <a:gd name="T28" fmla="*/ 274 w 527"/>
                <a:gd name="T29" fmla="*/ 138 h 679"/>
                <a:gd name="T30" fmla="*/ 254 w 527"/>
                <a:gd name="T31" fmla="*/ 138 h 679"/>
                <a:gd name="T32" fmla="*/ 225 w 527"/>
                <a:gd name="T33" fmla="*/ 144 h 679"/>
                <a:gd name="T34" fmla="*/ 207 w 527"/>
                <a:gd name="T35" fmla="*/ 150 h 679"/>
                <a:gd name="T36" fmla="*/ 198 w 527"/>
                <a:gd name="T37" fmla="*/ 155 h 679"/>
                <a:gd name="T38" fmla="*/ 189 w 527"/>
                <a:gd name="T39" fmla="*/ 159 h 679"/>
                <a:gd name="T40" fmla="*/ 181 w 527"/>
                <a:gd name="T41" fmla="*/ 165 h 679"/>
                <a:gd name="T42" fmla="*/ 165 w 527"/>
                <a:gd name="T43" fmla="*/ 177 h 679"/>
                <a:gd name="T44" fmla="*/ 158 w 527"/>
                <a:gd name="T45" fmla="*/ 184 h 679"/>
                <a:gd name="T46" fmla="*/ 151 w 527"/>
                <a:gd name="T47" fmla="*/ 193 h 679"/>
                <a:gd name="T48" fmla="*/ 145 w 527"/>
                <a:gd name="T49" fmla="*/ 200 h 679"/>
                <a:gd name="T50" fmla="*/ 138 w 527"/>
                <a:gd name="T51" fmla="*/ 211 h 679"/>
                <a:gd name="T52" fmla="*/ 181 w 527"/>
                <a:gd name="T53" fmla="*/ 430 h 679"/>
                <a:gd name="T54" fmla="*/ 17 w 527"/>
                <a:gd name="T55" fmla="*/ 580 h 679"/>
                <a:gd name="T56" fmla="*/ 44 w 527"/>
                <a:gd name="T57" fmla="*/ 667 h 679"/>
                <a:gd name="T58" fmla="*/ 91 w 527"/>
                <a:gd name="T59" fmla="*/ 614 h 679"/>
                <a:gd name="T60" fmla="*/ 140 w 527"/>
                <a:gd name="T61" fmla="*/ 532 h 679"/>
                <a:gd name="T62" fmla="*/ 253 w 527"/>
                <a:gd name="T63" fmla="*/ 434 h 679"/>
                <a:gd name="T64" fmla="*/ 256 w 527"/>
                <a:gd name="T65" fmla="*/ 434 h 679"/>
                <a:gd name="T66" fmla="*/ 264 w 527"/>
                <a:gd name="T67" fmla="*/ 435 h 679"/>
                <a:gd name="T68" fmla="*/ 272 w 527"/>
                <a:gd name="T69" fmla="*/ 435 h 679"/>
                <a:gd name="T70" fmla="*/ 280 w 527"/>
                <a:gd name="T71" fmla="*/ 434 h 679"/>
                <a:gd name="T72" fmla="*/ 301 w 527"/>
                <a:gd name="T73" fmla="*/ 198 h 679"/>
                <a:gd name="T74" fmla="*/ 298 w 527"/>
                <a:gd name="T75" fmla="*/ 190 h 679"/>
                <a:gd name="T76" fmla="*/ 329 w 527"/>
                <a:gd name="T77" fmla="*/ 203 h 679"/>
                <a:gd name="T78" fmla="*/ 364 w 527"/>
                <a:gd name="T79" fmla="*/ 87 h 679"/>
                <a:gd name="T80" fmla="*/ 485 w 527"/>
                <a:gd name="T81" fmla="*/ 44 h 679"/>
                <a:gd name="T82" fmla="*/ 376 w 527"/>
                <a:gd name="T83" fmla="*/ 187 h 679"/>
                <a:gd name="T84" fmla="*/ 366 w 527"/>
                <a:gd name="T85" fmla="*/ 176 h 679"/>
                <a:gd name="T86" fmla="*/ 364 w 527"/>
                <a:gd name="T87" fmla="*/ 175 h 679"/>
                <a:gd name="T88" fmla="*/ 358 w 527"/>
                <a:gd name="T89" fmla="*/ 170 h 679"/>
                <a:gd name="T90" fmla="*/ 351 w 527"/>
                <a:gd name="T91" fmla="*/ 165 h 679"/>
                <a:gd name="T92" fmla="*/ 342 w 527"/>
                <a:gd name="T93" fmla="*/ 159 h 679"/>
                <a:gd name="T94" fmla="*/ 333 w 527"/>
                <a:gd name="T95" fmla="*/ 154 h 679"/>
                <a:gd name="T96" fmla="*/ 313 w 527"/>
                <a:gd name="T97" fmla="*/ 145 h 679"/>
                <a:gd name="T98" fmla="*/ 37 w 527"/>
                <a:gd name="T99" fmla="*/ 592 h 679"/>
                <a:gd name="T100" fmla="*/ 125 w 527"/>
                <a:gd name="T101" fmla="*/ 444 h 679"/>
                <a:gd name="T102" fmla="*/ 41 w 527"/>
                <a:gd name="T103" fmla="*/ 613 h 679"/>
                <a:gd name="T104" fmla="*/ 37 w 527"/>
                <a:gd name="T105" fmla="*/ 592 h 6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27" h="679">
                  <a:moveTo>
                    <a:pt x="320" y="425"/>
                  </a:moveTo>
                  <a:cubicBezTo>
                    <a:pt x="350" y="413"/>
                    <a:pt x="376" y="392"/>
                    <a:pt x="394" y="362"/>
                  </a:cubicBezTo>
                  <a:cubicBezTo>
                    <a:pt x="421" y="316"/>
                    <a:pt x="421" y="262"/>
                    <a:pt x="398" y="217"/>
                  </a:cubicBezTo>
                  <a:cubicBezTo>
                    <a:pt x="378" y="228"/>
                    <a:pt x="358" y="236"/>
                    <a:pt x="340" y="239"/>
                  </a:cubicBezTo>
                  <a:cubicBezTo>
                    <a:pt x="339" y="245"/>
                    <a:pt x="338" y="250"/>
                    <a:pt x="335" y="255"/>
                  </a:cubicBezTo>
                  <a:cubicBezTo>
                    <a:pt x="322" y="275"/>
                    <a:pt x="296" y="282"/>
                    <a:pt x="276" y="270"/>
                  </a:cubicBezTo>
                  <a:cubicBezTo>
                    <a:pt x="268" y="265"/>
                    <a:pt x="262" y="259"/>
                    <a:pt x="259" y="251"/>
                  </a:cubicBezTo>
                  <a:cubicBezTo>
                    <a:pt x="258" y="250"/>
                    <a:pt x="257" y="248"/>
                    <a:pt x="257" y="247"/>
                  </a:cubicBezTo>
                  <a:cubicBezTo>
                    <a:pt x="257" y="246"/>
                    <a:pt x="257" y="246"/>
                    <a:pt x="257" y="246"/>
                  </a:cubicBezTo>
                  <a:cubicBezTo>
                    <a:pt x="256" y="245"/>
                    <a:pt x="256" y="243"/>
                    <a:pt x="256" y="242"/>
                  </a:cubicBezTo>
                  <a:cubicBezTo>
                    <a:pt x="256" y="242"/>
                    <a:pt x="256" y="241"/>
                    <a:pt x="255" y="241"/>
                  </a:cubicBezTo>
                  <a:cubicBezTo>
                    <a:pt x="255" y="240"/>
                    <a:pt x="255" y="238"/>
                    <a:pt x="255" y="237"/>
                  </a:cubicBezTo>
                  <a:cubicBezTo>
                    <a:pt x="255" y="237"/>
                    <a:pt x="255" y="236"/>
                    <a:pt x="255" y="236"/>
                  </a:cubicBezTo>
                  <a:cubicBezTo>
                    <a:pt x="255" y="235"/>
                    <a:pt x="255" y="233"/>
                    <a:pt x="255" y="231"/>
                  </a:cubicBezTo>
                  <a:cubicBezTo>
                    <a:pt x="255" y="231"/>
                    <a:pt x="255" y="231"/>
                    <a:pt x="255" y="231"/>
                  </a:cubicBezTo>
                  <a:cubicBezTo>
                    <a:pt x="255" y="230"/>
                    <a:pt x="255" y="228"/>
                    <a:pt x="255" y="227"/>
                  </a:cubicBezTo>
                  <a:cubicBezTo>
                    <a:pt x="255" y="226"/>
                    <a:pt x="255" y="226"/>
                    <a:pt x="255" y="225"/>
                  </a:cubicBezTo>
                  <a:cubicBezTo>
                    <a:pt x="256" y="224"/>
                    <a:pt x="256" y="223"/>
                    <a:pt x="256" y="222"/>
                  </a:cubicBezTo>
                  <a:cubicBezTo>
                    <a:pt x="256" y="221"/>
                    <a:pt x="257" y="221"/>
                    <a:pt x="257" y="220"/>
                  </a:cubicBezTo>
                  <a:cubicBezTo>
                    <a:pt x="257" y="219"/>
                    <a:pt x="257" y="218"/>
                    <a:pt x="258" y="217"/>
                  </a:cubicBezTo>
                  <a:cubicBezTo>
                    <a:pt x="258" y="217"/>
                    <a:pt x="258" y="216"/>
                    <a:pt x="258" y="216"/>
                  </a:cubicBezTo>
                  <a:cubicBezTo>
                    <a:pt x="259" y="214"/>
                    <a:pt x="260" y="213"/>
                    <a:pt x="261" y="211"/>
                  </a:cubicBezTo>
                  <a:cubicBezTo>
                    <a:pt x="262" y="210"/>
                    <a:pt x="263" y="208"/>
                    <a:pt x="264" y="207"/>
                  </a:cubicBezTo>
                  <a:cubicBezTo>
                    <a:pt x="267" y="203"/>
                    <a:pt x="271" y="199"/>
                    <a:pt x="275" y="196"/>
                  </a:cubicBezTo>
                  <a:cubicBezTo>
                    <a:pt x="277" y="203"/>
                    <a:pt x="279" y="209"/>
                    <a:pt x="283" y="213"/>
                  </a:cubicBezTo>
                  <a:cubicBezTo>
                    <a:pt x="307" y="242"/>
                    <a:pt x="376" y="225"/>
                    <a:pt x="437" y="174"/>
                  </a:cubicBezTo>
                  <a:cubicBezTo>
                    <a:pt x="498" y="123"/>
                    <a:pt x="527" y="58"/>
                    <a:pt x="503" y="29"/>
                  </a:cubicBezTo>
                  <a:cubicBezTo>
                    <a:pt x="479" y="0"/>
                    <a:pt x="410" y="18"/>
                    <a:pt x="349" y="69"/>
                  </a:cubicBezTo>
                  <a:cubicBezTo>
                    <a:pt x="322" y="91"/>
                    <a:pt x="302" y="116"/>
                    <a:pt x="289" y="140"/>
                  </a:cubicBezTo>
                  <a:cubicBezTo>
                    <a:pt x="284" y="139"/>
                    <a:pt x="279" y="138"/>
                    <a:pt x="274" y="138"/>
                  </a:cubicBezTo>
                  <a:lnTo>
                    <a:pt x="274" y="138"/>
                  </a:lnTo>
                  <a:cubicBezTo>
                    <a:pt x="268" y="138"/>
                    <a:pt x="261" y="138"/>
                    <a:pt x="254" y="138"/>
                  </a:cubicBezTo>
                  <a:cubicBezTo>
                    <a:pt x="254" y="138"/>
                    <a:pt x="254" y="138"/>
                    <a:pt x="254" y="138"/>
                  </a:cubicBezTo>
                  <a:cubicBezTo>
                    <a:pt x="244" y="139"/>
                    <a:pt x="235" y="141"/>
                    <a:pt x="225" y="144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19" y="145"/>
                    <a:pt x="213" y="148"/>
                    <a:pt x="207" y="150"/>
                  </a:cubicBezTo>
                  <a:cubicBezTo>
                    <a:pt x="206" y="150"/>
                    <a:pt x="206" y="151"/>
                    <a:pt x="206" y="151"/>
                  </a:cubicBezTo>
                  <a:cubicBezTo>
                    <a:pt x="203" y="152"/>
                    <a:pt x="200" y="153"/>
                    <a:pt x="198" y="155"/>
                  </a:cubicBezTo>
                  <a:cubicBezTo>
                    <a:pt x="197" y="155"/>
                    <a:pt x="197" y="155"/>
                    <a:pt x="197" y="155"/>
                  </a:cubicBezTo>
                  <a:cubicBezTo>
                    <a:pt x="194" y="156"/>
                    <a:pt x="191" y="158"/>
                    <a:pt x="189" y="159"/>
                  </a:cubicBezTo>
                  <a:cubicBezTo>
                    <a:pt x="188" y="160"/>
                    <a:pt x="188" y="160"/>
                    <a:pt x="188" y="160"/>
                  </a:cubicBezTo>
                  <a:cubicBezTo>
                    <a:pt x="185" y="162"/>
                    <a:pt x="183" y="163"/>
                    <a:pt x="181" y="165"/>
                  </a:cubicBezTo>
                  <a:cubicBezTo>
                    <a:pt x="180" y="165"/>
                    <a:pt x="180" y="165"/>
                    <a:pt x="179" y="166"/>
                  </a:cubicBezTo>
                  <a:cubicBezTo>
                    <a:pt x="174" y="169"/>
                    <a:pt x="170" y="173"/>
                    <a:pt x="165" y="177"/>
                  </a:cubicBezTo>
                  <a:cubicBezTo>
                    <a:pt x="165" y="178"/>
                    <a:pt x="164" y="178"/>
                    <a:pt x="163" y="179"/>
                  </a:cubicBezTo>
                  <a:cubicBezTo>
                    <a:pt x="162" y="181"/>
                    <a:pt x="160" y="183"/>
                    <a:pt x="158" y="184"/>
                  </a:cubicBezTo>
                  <a:cubicBezTo>
                    <a:pt x="158" y="185"/>
                    <a:pt x="157" y="185"/>
                    <a:pt x="157" y="186"/>
                  </a:cubicBezTo>
                  <a:cubicBezTo>
                    <a:pt x="155" y="188"/>
                    <a:pt x="153" y="190"/>
                    <a:pt x="151" y="193"/>
                  </a:cubicBezTo>
                  <a:cubicBezTo>
                    <a:pt x="150" y="193"/>
                    <a:pt x="150" y="194"/>
                    <a:pt x="149" y="194"/>
                  </a:cubicBezTo>
                  <a:cubicBezTo>
                    <a:pt x="148" y="196"/>
                    <a:pt x="146" y="198"/>
                    <a:pt x="145" y="200"/>
                  </a:cubicBezTo>
                  <a:cubicBezTo>
                    <a:pt x="144" y="201"/>
                    <a:pt x="144" y="202"/>
                    <a:pt x="143" y="203"/>
                  </a:cubicBezTo>
                  <a:cubicBezTo>
                    <a:pt x="142" y="205"/>
                    <a:pt x="140" y="208"/>
                    <a:pt x="138" y="211"/>
                  </a:cubicBezTo>
                  <a:cubicBezTo>
                    <a:pt x="96" y="281"/>
                    <a:pt x="120" y="372"/>
                    <a:pt x="190" y="414"/>
                  </a:cubicBezTo>
                  <a:lnTo>
                    <a:pt x="181" y="430"/>
                  </a:lnTo>
                  <a:cubicBezTo>
                    <a:pt x="161" y="418"/>
                    <a:pt x="145" y="403"/>
                    <a:pt x="132" y="386"/>
                  </a:cubicBezTo>
                  <a:lnTo>
                    <a:pt x="17" y="580"/>
                  </a:lnTo>
                  <a:cubicBezTo>
                    <a:pt x="0" y="609"/>
                    <a:pt x="9" y="647"/>
                    <a:pt x="39" y="664"/>
                  </a:cubicBezTo>
                  <a:lnTo>
                    <a:pt x="44" y="667"/>
                  </a:lnTo>
                  <a:cubicBezTo>
                    <a:pt x="64" y="679"/>
                    <a:pt x="88" y="678"/>
                    <a:pt x="106" y="667"/>
                  </a:cubicBezTo>
                  <a:lnTo>
                    <a:pt x="91" y="614"/>
                  </a:lnTo>
                  <a:lnTo>
                    <a:pt x="158" y="595"/>
                  </a:lnTo>
                  <a:lnTo>
                    <a:pt x="140" y="532"/>
                  </a:lnTo>
                  <a:lnTo>
                    <a:pt x="204" y="519"/>
                  </a:lnTo>
                  <a:lnTo>
                    <a:pt x="253" y="434"/>
                  </a:lnTo>
                  <a:cubicBezTo>
                    <a:pt x="254" y="434"/>
                    <a:pt x="254" y="434"/>
                    <a:pt x="255" y="434"/>
                  </a:cubicBezTo>
                  <a:cubicBezTo>
                    <a:pt x="255" y="434"/>
                    <a:pt x="256" y="434"/>
                    <a:pt x="256" y="434"/>
                  </a:cubicBezTo>
                  <a:cubicBezTo>
                    <a:pt x="258" y="435"/>
                    <a:pt x="260" y="435"/>
                    <a:pt x="263" y="435"/>
                  </a:cubicBezTo>
                  <a:cubicBezTo>
                    <a:pt x="263" y="435"/>
                    <a:pt x="264" y="435"/>
                    <a:pt x="264" y="435"/>
                  </a:cubicBezTo>
                  <a:cubicBezTo>
                    <a:pt x="266" y="435"/>
                    <a:pt x="269" y="435"/>
                    <a:pt x="271" y="435"/>
                  </a:cubicBezTo>
                  <a:cubicBezTo>
                    <a:pt x="271" y="435"/>
                    <a:pt x="272" y="435"/>
                    <a:pt x="272" y="435"/>
                  </a:cubicBezTo>
                  <a:cubicBezTo>
                    <a:pt x="275" y="435"/>
                    <a:pt x="277" y="434"/>
                    <a:pt x="280" y="434"/>
                  </a:cubicBezTo>
                  <a:cubicBezTo>
                    <a:pt x="280" y="434"/>
                    <a:pt x="280" y="434"/>
                    <a:pt x="280" y="434"/>
                  </a:cubicBezTo>
                  <a:cubicBezTo>
                    <a:pt x="294" y="433"/>
                    <a:pt x="307" y="430"/>
                    <a:pt x="320" y="425"/>
                  </a:cubicBezTo>
                  <a:close/>
                  <a:moveTo>
                    <a:pt x="301" y="198"/>
                  </a:moveTo>
                  <a:lnTo>
                    <a:pt x="301" y="198"/>
                  </a:lnTo>
                  <a:cubicBezTo>
                    <a:pt x="299" y="196"/>
                    <a:pt x="298" y="194"/>
                    <a:pt x="298" y="190"/>
                  </a:cubicBezTo>
                  <a:cubicBezTo>
                    <a:pt x="305" y="190"/>
                    <a:pt x="313" y="192"/>
                    <a:pt x="320" y="196"/>
                  </a:cubicBezTo>
                  <a:cubicBezTo>
                    <a:pt x="323" y="198"/>
                    <a:pt x="326" y="201"/>
                    <a:pt x="329" y="203"/>
                  </a:cubicBezTo>
                  <a:cubicBezTo>
                    <a:pt x="315" y="205"/>
                    <a:pt x="305" y="203"/>
                    <a:pt x="301" y="198"/>
                  </a:cubicBezTo>
                  <a:close/>
                  <a:moveTo>
                    <a:pt x="364" y="87"/>
                  </a:moveTo>
                  <a:lnTo>
                    <a:pt x="364" y="87"/>
                  </a:lnTo>
                  <a:cubicBezTo>
                    <a:pt x="419" y="40"/>
                    <a:pt x="474" y="30"/>
                    <a:pt x="485" y="44"/>
                  </a:cubicBezTo>
                  <a:cubicBezTo>
                    <a:pt x="497" y="58"/>
                    <a:pt x="477" y="110"/>
                    <a:pt x="422" y="156"/>
                  </a:cubicBezTo>
                  <a:cubicBezTo>
                    <a:pt x="406" y="169"/>
                    <a:pt x="391" y="179"/>
                    <a:pt x="376" y="187"/>
                  </a:cubicBezTo>
                  <a:cubicBezTo>
                    <a:pt x="373" y="183"/>
                    <a:pt x="370" y="180"/>
                    <a:pt x="366" y="176"/>
                  </a:cubicBezTo>
                  <a:cubicBezTo>
                    <a:pt x="366" y="176"/>
                    <a:pt x="366" y="176"/>
                    <a:pt x="366" y="176"/>
                  </a:cubicBezTo>
                  <a:cubicBezTo>
                    <a:pt x="366" y="176"/>
                    <a:pt x="366" y="176"/>
                    <a:pt x="366" y="176"/>
                  </a:cubicBezTo>
                  <a:cubicBezTo>
                    <a:pt x="365" y="176"/>
                    <a:pt x="365" y="175"/>
                    <a:pt x="364" y="175"/>
                  </a:cubicBezTo>
                  <a:cubicBezTo>
                    <a:pt x="363" y="174"/>
                    <a:pt x="362" y="173"/>
                    <a:pt x="360" y="171"/>
                  </a:cubicBezTo>
                  <a:cubicBezTo>
                    <a:pt x="360" y="171"/>
                    <a:pt x="359" y="170"/>
                    <a:pt x="358" y="170"/>
                  </a:cubicBezTo>
                  <a:cubicBezTo>
                    <a:pt x="357" y="169"/>
                    <a:pt x="356" y="168"/>
                    <a:pt x="354" y="167"/>
                  </a:cubicBezTo>
                  <a:cubicBezTo>
                    <a:pt x="353" y="166"/>
                    <a:pt x="352" y="165"/>
                    <a:pt x="351" y="165"/>
                  </a:cubicBezTo>
                  <a:cubicBezTo>
                    <a:pt x="350" y="164"/>
                    <a:pt x="349" y="163"/>
                    <a:pt x="348" y="163"/>
                  </a:cubicBezTo>
                  <a:cubicBezTo>
                    <a:pt x="346" y="161"/>
                    <a:pt x="344" y="160"/>
                    <a:pt x="342" y="159"/>
                  </a:cubicBezTo>
                  <a:cubicBezTo>
                    <a:pt x="339" y="157"/>
                    <a:pt x="337" y="156"/>
                    <a:pt x="334" y="154"/>
                  </a:cubicBezTo>
                  <a:cubicBezTo>
                    <a:pt x="334" y="154"/>
                    <a:pt x="334" y="154"/>
                    <a:pt x="333" y="154"/>
                  </a:cubicBezTo>
                  <a:cubicBezTo>
                    <a:pt x="331" y="153"/>
                    <a:pt x="328" y="151"/>
                    <a:pt x="326" y="150"/>
                  </a:cubicBezTo>
                  <a:cubicBezTo>
                    <a:pt x="321" y="148"/>
                    <a:pt x="317" y="147"/>
                    <a:pt x="313" y="145"/>
                  </a:cubicBezTo>
                  <a:cubicBezTo>
                    <a:pt x="323" y="127"/>
                    <a:pt x="340" y="106"/>
                    <a:pt x="364" y="87"/>
                  </a:cubicBezTo>
                  <a:close/>
                  <a:moveTo>
                    <a:pt x="37" y="592"/>
                  </a:moveTo>
                  <a:lnTo>
                    <a:pt x="37" y="592"/>
                  </a:lnTo>
                  <a:lnTo>
                    <a:pt x="125" y="444"/>
                  </a:lnTo>
                  <a:lnTo>
                    <a:pt x="136" y="451"/>
                  </a:lnTo>
                  <a:lnTo>
                    <a:pt x="41" y="613"/>
                  </a:lnTo>
                  <a:cubicBezTo>
                    <a:pt x="38" y="618"/>
                    <a:pt x="36" y="623"/>
                    <a:pt x="36" y="628"/>
                  </a:cubicBezTo>
                  <a:cubicBezTo>
                    <a:pt x="30" y="617"/>
                    <a:pt x="30" y="603"/>
                    <a:pt x="37" y="59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71" tIns="34285" rIns="68571" bIns="34285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06072" y="641445"/>
            <a:ext cx="6779856" cy="5575110"/>
            <a:chOff x="3125337" y="986209"/>
            <a:chExt cx="5941326" cy="488558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5337" y="986209"/>
              <a:ext cx="5941326" cy="4885582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4482152" y="1815152"/>
              <a:ext cx="3227696" cy="3227696"/>
              <a:chOff x="4343400" y="1676400"/>
              <a:chExt cx="3505200" cy="35052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4343400" y="1676400"/>
                <a:ext cx="3505200" cy="3505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270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550979" y="1883979"/>
                <a:ext cx="3090042" cy="3090042"/>
              </a:xfrm>
              <a:prstGeom prst="ellipse">
                <a:avLst/>
              </a:prstGeom>
              <a:noFill/>
              <a:ln w="25400">
                <a:solidFill>
                  <a:srgbClr val="ED2E6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3" name="直接连接符 12"/>
          <p:cNvCxnSpPr/>
          <p:nvPr/>
        </p:nvCxnSpPr>
        <p:spPr>
          <a:xfrm>
            <a:off x="6023261" y="3706234"/>
            <a:ext cx="145477" cy="0"/>
          </a:xfrm>
          <a:prstGeom prst="line">
            <a:avLst/>
          </a:prstGeom>
          <a:ln w="19050" cap="rnd">
            <a:solidFill>
              <a:srgbClr val="ED2E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21"/>
          <p:cNvSpPr txBox="1"/>
          <p:nvPr/>
        </p:nvSpPr>
        <p:spPr>
          <a:xfrm>
            <a:off x="4765026" y="3995121"/>
            <a:ext cx="266194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  <a:endParaRPr lang="en-US" altLang="zh-CN" sz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02833" y="3706234"/>
            <a:ext cx="298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write the title here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4323048" y="3175342"/>
            <a:ext cx="3545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4323048" y="2461520"/>
            <a:ext cx="35459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4800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21" r="17617"/>
          <a:stretch>
            <a:fillRect/>
          </a:stretch>
        </p:blipFill>
        <p:spPr>
          <a:xfrm>
            <a:off x="11205572" y="1"/>
            <a:ext cx="986427" cy="903890"/>
          </a:xfrm>
          <a:prstGeom prst="rect">
            <a:avLst/>
          </a:prstGeom>
        </p:spPr>
      </p:pic>
      <p:sp>
        <p:nvSpPr>
          <p:cNvPr id="5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023261" y="858062"/>
            <a:ext cx="145477" cy="0"/>
          </a:xfrm>
          <a:prstGeom prst="line">
            <a:avLst/>
          </a:prstGeom>
          <a:ln w="19050" cap="rnd">
            <a:solidFill>
              <a:srgbClr val="ED2E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" b="15952"/>
          <a:stretch>
            <a:fillRect/>
          </a:stretch>
        </p:blipFill>
        <p:spPr>
          <a:xfrm>
            <a:off x="0" y="5801710"/>
            <a:ext cx="1375775" cy="1056290"/>
          </a:xfrm>
          <a:prstGeom prst="rect">
            <a:avLst/>
          </a:prstGeom>
        </p:spPr>
      </p:pic>
      <p:sp>
        <p:nvSpPr>
          <p:cNvPr id="9" name="任意多边形 8"/>
          <p:cNvSpPr/>
          <p:nvPr/>
        </p:nvSpPr>
        <p:spPr>
          <a:xfrm>
            <a:off x="883920" y="2797618"/>
            <a:ext cx="2377440" cy="2570480"/>
          </a:xfrm>
          <a:custGeom>
            <a:avLst/>
            <a:gdLst>
              <a:gd name="connsiteX0" fmla="*/ 0 w 2377440"/>
              <a:gd name="connsiteY0" fmla="*/ 0 h 2570480"/>
              <a:gd name="connsiteX1" fmla="*/ 2377440 w 2377440"/>
              <a:gd name="connsiteY1" fmla="*/ 0 h 2570480"/>
              <a:gd name="connsiteX2" fmla="*/ 2377440 w 2377440"/>
              <a:gd name="connsiteY2" fmla="*/ 2407911 h 2570480"/>
              <a:gd name="connsiteX3" fmla="*/ 2214871 w 2377440"/>
              <a:gd name="connsiteY3" fmla="*/ 2570480 h 2570480"/>
              <a:gd name="connsiteX4" fmla="*/ 162569 w 2377440"/>
              <a:gd name="connsiteY4" fmla="*/ 2570480 h 2570480"/>
              <a:gd name="connsiteX5" fmla="*/ 0 w 2377440"/>
              <a:gd name="connsiteY5" fmla="*/ 2407911 h 2570480"/>
              <a:gd name="connsiteX6" fmla="*/ 0 w 2377440"/>
              <a:gd name="connsiteY6" fmla="*/ 0 h 257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7440" h="2570480">
                <a:moveTo>
                  <a:pt x="0" y="0"/>
                </a:moveTo>
                <a:lnTo>
                  <a:pt x="2377440" y="0"/>
                </a:lnTo>
                <a:lnTo>
                  <a:pt x="2377440" y="2407911"/>
                </a:lnTo>
                <a:cubicBezTo>
                  <a:pt x="2377440" y="2497695"/>
                  <a:pt x="2304655" y="2570480"/>
                  <a:pt x="2214871" y="2570480"/>
                </a:cubicBezTo>
                <a:lnTo>
                  <a:pt x="162569" y="2570480"/>
                </a:lnTo>
                <a:cubicBezTo>
                  <a:pt x="72785" y="2570480"/>
                  <a:pt x="0" y="2497695"/>
                  <a:pt x="0" y="2407911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b="-2000"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883920" y="1974194"/>
            <a:ext cx="2377440" cy="680720"/>
          </a:xfrm>
          <a:custGeom>
            <a:avLst/>
            <a:gdLst>
              <a:gd name="connsiteX0" fmla="*/ 162569 w 2377440"/>
              <a:gd name="connsiteY0" fmla="*/ 0 h 680720"/>
              <a:gd name="connsiteX1" fmla="*/ 2214871 w 2377440"/>
              <a:gd name="connsiteY1" fmla="*/ 0 h 680720"/>
              <a:gd name="connsiteX2" fmla="*/ 2377440 w 2377440"/>
              <a:gd name="connsiteY2" fmla="*/ 162569 h 680720"/>
              <a:gd name="connsiteX3" fmla="*/ 2377440 w 2377440"/>
              <a:gd name="connsiteY3" fmla="*/ 680720 h 680720"/>
              <a:gd name="connsiteX4" fmla="*/ 0 w 2377440"/>
              <a:gd name="connsiteY4" fmla="*/ 680720 h 680720"/>
              <a:gd name="connsiteX5" fmla="*/ 0 w 2377440"/>
              <a:gd name="connsiteY5" fmla="*/ 162569 h 680720"/>
              <a:gd name="connsiteX6" fmla="*/ 162569 w 2377440"/>
              <a:gd name="connsiteY6" fmla="*/ 0 h 68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7440" h="680720">
                <a:moveTo>
                  <a:pt x="162569" y="0"/>
                </a:moveTo>
                <a:lnTo>
                  <a:pt x="2214871" y="0"/>
                </a:lnTo>
                <a:cubicBezTo>
                  <a:pt x="2304655" y="0"/>
                  <a:pt x="2377440" y="72785"/>
                  <a:pt x="2377440" y="162569"/>
                </a:cubicBezTo>
                <a:lnTo>
                  <a:pt x="2377440" y="680720"/>
                </a:lnTo>
                <a:lnTo>
                  <a:pt x="0" y="680720"/>
                </a:lnTo>
                <a:lnTo>
                  <a:pt x="0" y="162569"/>
                </a:lnTo>
                <a:cubicBezTo>
                  <a:pt x="0" y="72785"/>
                  <a:pt x="72785" y="0"/>
                  <a:pt x="162569" y="0"/>
                </a:cubicBezTo>
                <a:close/>
              </a:path>
            </a:pathLst>
          </a:custGeom>
          <a:noFill/>
          <a:ln w="19050">
            <a:solidFill>
              <a:srgbClr val="ED2E6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76"/>
          <p:cNvSpPr txBox="1"/>
          <p:nvPr/>
        </p:nvSpPr>
        <p:spPr>
          <a:xfrm>
            <a:off x="1350965" y="2083722"/>
            <a:ext cx="1443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3566160" y="2797618"/>
            <a:ext cx="2377440" cy="2570480"/>
          </a:xfrm>
          <a:custGeom>
            <a:avLst/>
            <a:gdLst>
              <a:gd name="connsiteX0" fmla="*/ 0 w 2377440"/>
              <a:gd name="connsiteY0" fmla="*/ 0 h 2570480"/>
              <a:gd name="connsiteX1" fmla="*/ 2377440 w 2377440"/>
              <a:gd name="connsiteY1" fmla="*/ 0 h 2570480"/>
              <a:gd name="connsiteX2" fmla="*/ 2377440 w 2377440"/>
              <a:gd name="connsiteY2" fmla="*/ 2407911 h 2570480"/>
              <a:gd name="connsiteX3" fmla="*/ 2214871 w 2377440"/>
              <a:gd name="connsiteY3" fmla="*/ 2570480 h 2570480"/>
              <a:gd name="connsiteX4" fmla="*/ 162569 w 2377440"/>
              <a:gd name="connsiteY4" fmla="*/ 2570480 h 2570480"/>
              <a:gd name="connsiteX5" fmla="*/ 0 w 2377440"/>
              <a:gd name="connsiteY5" fmla="*/ 2407911 h 2570480"/>
              <a:gd name="connsiteX6" fmla="*/ 0 w 2377440"/>
              <a:gd name="connsiteY6" fmla="*/ 0 h 257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7440" h="2570480">
                <a:moveTo>
                  <a:pt x="0" y="0"/>
                </a:moveTo>
                <a:lnTo>
                  <a:pt x="2377440" y="0"/>
                </a:lnTo>
                <a:lnTo>
                  <a:pt x="2377440" y="2407911"/>
                </a:lnTo>
                <a:cubicBezTo>
                  <a:pt x="2377440" y="2497695"/>
                  <a:pt x="2304655" y="2570480"/>
                  <a:pt x="2214871" y="2570480"/>
                </a:cubicBezTo>
                <a:lnTo>
                  <a:pt x="162569" y="2570480"/>
                </a:lnTo>
                <a:cubicBezTo>
                  <a:pt x="72785" y="2570480"/>
                  <a:pt x="0" y="2497695"/>
                  <a:pt x="0" y="2407911"/>
                </a:cubicBezTo>
                <a:lnTo>
                  <a:pt x="0" y="0"/>
                </a:lnTo>
                <a:close/>
              </a:path>
            </a:pathLst>
          </a:custGeom>
          <a:solidFill>
            <a:srgbClr val="4B8F4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3566160" y="1974194"/>
            <a:ext cx="2377440" cy="680720"/>
          </a:xfrm>
          <a:custGeom>
            <a:avLst/>
            <a:gdLst>
              <a:gd name="connsiteX0" fmla="*/ 162569 w 2377440"/>
              <a:gd name="connsiteY0" fmla="*/ 0 h 680720"/>
              <a:gd name="connsiteX1" fmla="*/ 2214871 w 2377440"/>
              <a:gd name="connsiteY1" fmla="*/ 0 h 680720"/>
              <a:gd name="connsiteX2" fmla="*/ 2377440 w 2377440"/>
              <a:gd name="connsiteY2" fmla="*/ 162569 h 680720"/>
              <a:gd name="connsiteX3" fmla="*/ 2377440 w 2377440"/>
              <a:gd name="connsiteY3" fmla="*/ 680720 h 680720"/>
              <a:gd name="connsiteX4" fmla="*/ 0 w 2377440"/>
              <a:gd name="connsiteY4" fmla="*/ 680720 h 680720"/>
              <a:gd name="connsiteX5" fmla="*/ 0 w 2377440"/>
              <a:gd name="connsiteY5" fmla="*/ 162569 h 680720"/>
              <a:gd name="connsiteX6" fmla="*/ 162569 w 2377440"/>
              <a:gd name="connsiteY6" fmla="*/ 0 h 68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7440" h="680720">
                <a:moveTo>
                  <a:pt x="162569" y="0"/>
                </a:moveTo>
                <a:lnTo>
                  <a:pt x="2214871" y="0"/>
                </a:lnTo>
                <a:cubicBezTo>
                  <a:pt x="2304655" y="0"/>
                  <a:pt x="2377440" y="72785"/>
                  <a:pt x="2377440" y="162569"/>
                </a:cubicBezTo>
                <a:lnTo>
                  <a:pt x="2377440" y="680720"/>
                </a:lnTo>
                <a:lnTo>
                  <a:pt x="0" y="680720"/>
                </a:lnTo>
                <a:lnTo>
                  <a:pt x="0" y="162569"/>
                </a:lnTo>
                <a:cubicBezTo>
                  <a:pt x="0" y="72785"/>
                  <a:pt x="72785" y="0"/>
                  <a:pt x="162569" y="0"/>
                </a:cubicBezTo>
                <a:close/>
              </a:path>
            </a:pathLst>
          </a:custGeom>
          <a:noFill/>
          <a:ln w="19050">
            <a:solidFill>
              <a:srgbClr val="4B8F4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76"/>
          <p:cNvSpPr txBox="1"/>
          <p:nvPr/>
        </p:nvSpPr>
        <p:spPr>
          <a:xfrm>
            <a:off x="4033205" y="2083722"/>
            <a:ext cx="1443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4B8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>
              <a:solidFill>
                <a:srgbClr val="4B8F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66160" y="3134983"/>
            <a:ext cx="237744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。请在此添加文字说明，稻壳儿春秋广告模板。请在此添加文字说明，稻壳儿春秋广告模板。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248400" y="2797618"/>
            <a:ext cx="2377440" cy="2570480"/>
          </a:xfrm>
          <a:custGeom>
            <a:avLst/>
            <a:gdLst>
              <a:gd name="connsiteX0" fmla="*/ 0 w 2377440"/>
              <a:gd name="connsiteY0" fmla="*/ 0 h 2570480"/>
              <a:gd name="connsiteX1" fmla="*/ 2377440 w 2377440"/>
              <a:gd name="connsiteY1" fmla="*/ 0 h 2570480"/>
              <a:gd name="connsiteX2" fmla="*/ 2377440 w 2377440"/>
              <a:gd name="connsiteY2" fmla="*/ 2407911 h 2570480"/>
              <a:gd name="connsiteX3" fmla="*/ 2214871 w 2377440"/>
              <a:gd name="connsiteY3" fmla="*/ 2570480 h 2570480"/>
              <a:gd name="connsiteX4" fmla="*/ 162569 w 2377440"/>
              <a:gd name="connsiteY4" fmla="*/ 2570480 h 2570480"/>
              <a:gd name="connsiteX5" fmla="*/ 0 w 2377440"/>
              <a:gd name="connsiteY5" fmla="*/ 2407911 h 2570480"/>
              <a:gd name="connsiteX6" fmla="*/ 0 w 2377440"/>
              <a:gd name="connsiteY6" fmla="*/ 0 h 257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7440" h="2570480">
                <a:moveTo>
                  <a:pt x="0" y="0"/>
                </a:moveTo>
                <a:lnTo>
                  <a:pt x="2377440" y="0"/>
                </a:lnTo>
                <a:lnTo>
                  <a:pt x="2377440" y="2407911"/>
                </a:lnTo>
                <a:cubicBezTo>
                  <a:pt x="2377440" y="2497695"/>
                  <a:pt x="2304655" y="2570480"/>
                  <a:pt x="2214871" y="2570480"/>
                </a:cubicBezTo>
                <a:lnTo>
                  <a:pt x="162569" y="2570480"/>
                </a:lnTo>
                <a:cubicBezTo>
                  <a:pt x="72785" y="2570480"/>
                  <a:pt x="0" y="2497695"/>
                  <a:pt x="0" y="2407911"/>
                </a:cubicBezTo>
                <a:lnTo>
                  <a:pt x="0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l="-10000" b="-2000"/>
            </a:stretch>
          </a:blip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6248400" y="1974194"/>
            <a:ext cx="2377440" cy="680720"/>
          </a:xfrm>
          <a:custGeom>
            <a:avLst/>
            <a:gdLst>
              <a:gd name="connsiteX0" fmla="*/ 162569 w 2377440"/>
              <a:gd name="connsiteY0" fmla="*/ 0 h 680720"/>
              <a:gd name="connsiteX1" fmla="*/ 2214871 w 2377440"/>
              <a:gd name="connsiteY1" fmla="*/ 0 h 680720"/>
              <a:gd name="connsiteX2" fmla="*/ 2377440 w 2377440"/>
              <a:gd name="connsiteY2" fmla="*/ 162569 h 680720"/>
              <a:gd name="connsiteX3" fmla="*/ 2377440 w 2377440"/>
              <a:gd name="connsiteY3" fmla="*/ 680720 h 680720"/>
              <a:gd name="connsiteX4" fmla="*/ 0 w 2377440"/>
              <a:gd name="connsiteY4" fmla="*/ 680720 h 680720"/>
              <a:gd name="connsiteX5" fmla="*/ 0 w 2377440"/>
              <a:gd name="connsiteY5" fmla="*/ 162569 h 680720"/>
              <a:gd name="connsiteX6" fmla="*/ 162569 w 2377440"/>
              <a:gd name="connsiteY6" fmla="*/ 0 h 68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7440" h="680720">
                <a:moveTo>
                  <a:pt x="162569" y="0"/>
                </a:moveTo>
                <a:lnTo>
                  <a:pt x="2214871" y="0"/>
                </a:lnTo>
                <a:cubicBezTo>
                  <a:pt x="2304655" y="0"/>
                  <a:pt x="2377440" y="72785"/>
                  <a:pt x="2377440" y="162569"/>
                </a:cubicBezTo>
                <a:lnTo>
                  <a:pt x="2377440" y="680720"/>
                </a:lnTo>
                <a:lnTo>
                  <a:pt x="0" y="680720"/>
                </a:lnTo>
                <a:lnTo>
                  <a:pt x="0" y="162569"/>
                </a:lnTo>
                <a:cubicBezTo>
                  <a:pt x="0" y="72785"/>
                  <a:pt x="72785" y="0"/>
                  <a:pt x="162569" y="0"/>
                </a:cubicBezTo>
                <a:close/>
              </a:path>
            </a:pathLst>
          </a:custGeom>
          <a:noFill/>
          <a:ln w="19050">
            <a:solidFill>
              <a:srgbClr val="4B8F4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76"/>
          <p:cNvSpPr txBox="1"/>
          <p:nvPr/>
        </p:nvSpPr>
        <p:spPr>
          <a:xfrm>
            <a:off x="6715445" y="2083722"/>
            <a:ext cx="1443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4B8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>
              <a:solidFill>
                <a:srgbClr val="4B8F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8930640" y="2797618"/>
            <a:ext cx="2377440" cy="2570480"/>
          </a:xfrm>
          <a:custGeom>
            <a:avLst/>
            <a:gdLst>
              <a:gd name="connsiteX0" fmla="*/ 0 w 2377440"/>
              <a:gd name="connsiteY0" fmla="*/ 0 h 2570480"/>
              <a:gd name="connsiteX1" fmla="*/ 2377440 w 2377440"/>
              <a:gd name="connsiteY1" fmla="*/ 0 h 2570480"/>
              <a:gd name="connsiteX2" fmla="*/ 2377440 w 2377440"/>
              <a:gd name="connsiteY2" fmla="*/ 2407911 h 2570480"/>
              <a:gd name="connsiteX3" fmla="*/ 2214871 w 2377440"/>
              <a:gd name="connsiteY3" fmla="*/ 2570480 h 2570480"/>
              <a:gd name="connsiteX4" fmla="*/ 162569 w 2377440"/>
              <a:gd name="connsiteY4" fmla="*/ 2570480 h 2570480"/>
              <a:gd name="connsiteX5" fmla="*/ 0 w 2377440"/>
              <a:gd name="connsiteY5" fmla="*/ 2407911 h 2570480"/>
              <a:gd name="connsiteX6" fmla="*/ 0 w 2377440"/>
              <a:gd name="connsiteY6" fmla="*/ 0 h 257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7440" h="2570480">
                <a:moveTo>
                  <a:pt x="0" y="0"/>
                </a:moveTo>
                <a:lnTo>
                  <a:pt x="2377440" y="0"/>
                </a:lnTo>
                <a:lnTo>
                  <a:pt x="2377440" y="2407911"/>
                </a:lnTo>
                <a:cubicBezTo>
                  <a:pt x="2377440" y="2497695"/>
                  <a:pt x="2304655" y="2570480"/>
                  <a:pt x="2214871" y="2570480"/>
                </a:cubicBezTo>
                <a:lnTo>
                  <a:pt x="162569" y="2570480"/>
                </a:lnTo>
                <a:cubicBezTo>
                  <a:pt x="72785" y="2570480"/>
                  <a:pt x="0" y="2497695"/>
                  <a:pt x="0" y="2407911"/>
                </a:cubicBezTo>
                <a:lnTo>
                  <a:pt x="0" y="0"/>
                </a:lnTo>
                <a:close/>
              </a:path>
            </a:pathLst>
          </a:custGeom>
          <a:solidFill>
            <a:srgbClr val="ED2E6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8930640" y="1974194"/>
            <a:ext cx="2377440" cy="680720"/>
          </a:xfrm>
          <a:custGeom>
            <a:avLst/>
            <a:gdLst>
              <a:gd name="connsiteX0" fmla="*/ 162569 w 2377440"/>
              <a:gd name="connsiteY0" fmla="*/ 0 h 680720"/>
              <a:gd name="connsiteX1" fmla="*/ 2214871 w 2377440"/>
              <a:gd name="connsiteY1" fmla="*/ 0 h 680720"/>
              <a:gd name="connsiteX2" fmla="*/ 2377440 w 2377440"/>
              <a:gd name="connsiteY2" fmla="*/ 162569 h 680720"/>
              <a:gd name="connsiteX3" fmla="*/ 2377440 w 2377440"/>
              <a:gd name="connsiteY3" fmla="*/ 680720 h 680720"/>
              <a:gd name="connsiteX4" fmla="*/ 0 w 2377440"/>
              <a:gd name="connsiteY4" fmla="*/ 680720 h 680720"/>
              <a:gd name="connsiteX5" fmla="*/ 0 w 2377440"/>
              <a:gd name="connsiteY5" fmla="*/ 162569 h 680720"/>
              <a:gd name="connsiteX6" fmla="*/ 162569 w 2377440"/>
              <a:gd name="connsiteY6" fmla="*/ 0 h 680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77440" h="680720">
                <a:moveTo>
                  <a:pt x="162569" y="0"/>
                </a:moveTo>
                <a:lnTo>
                  <a:pt x="2214871" y="0"/>
                </a:lnTo>
                <a:cubicBezTo>
                  <a:pt x="2304655" y="0"/>
                  <a:pt x="2377440" y="72785"/>
                  <a:pt x="2377440" y="162569"/>
                </a:cubicBezTo>
                <a:lnTo>
                  <a:pt x="2377440" y="680720"/>
                </a:lnTo>
                <a:lnTo>
                  <a:pt x="0" y="680720"/>
                </a:lnTo>
                <a:lnTo>
                  <a:pt x="0" y="162569"/>
                </a:lnTo>
                <a:cubicBezTo>
                  <a:pt x="0" y="72785"/>
                  <a:pt x="72785" y="0"/>
                  <a:pt x="162569" y="0"/>
                </a:cubicBezTo>
                <a:close/>
              </a:path>
            </a:pathLst>
          </a:custGeom>
          <a:noFill/>
          <a:ln w="19050">
            <a:solidFill>
              <a:srgbClr val="ED2E6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76"/>
          <p:cNvSpPr txBox="1"/>
          <p:nvPr/>
        </p:nvSpPr>
        <p:spPr>
          <a:xfrm>
            <a:off x="9397685" y="2083722"/>
            <a:ext cx="1443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930640" y="3134983"/>
            <a:ext cx="237744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。请在此添加文字说明，稻壳儿春秋广告模板。请在此添加文字说明，稻壳儿春秋广告模板。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21" r="17617"/>
          <a:stretch>
            <a:fillRect/>
          </a:stretch>
        </p:blipFill>
        <p:spPr>
          <a:xfrm>
            <a:off x="11205572" y="1"/>
            <a:ext cx="986427" cy="903890"/>
          </a:xfrm>
          <a:prstGeom prst="rect">
            <a:avLst/>
          </a:prstGeom>
        </p:spPr>
      </p:pic>
      <p:sp>
        <p:nvSpPr>
          <p:cNvPr id="5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023261" y="858062"/>
            <a:ext cx="145477" cy="0"/>
          </a:xfrm>
          <a:prstGeom prst="line">
            <a:avLst/>
          </a:prstGeom>
          <a:ln w="19050" cap="rnd">
            <a:solidFill>
              <a:srgbClr val="ED2E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" b="15952"/>
          <a:stretch>
            <a:fillRect/>
          </a:stretch>
        </p:blipFill>
        <p:spPr>
          <a:xfrm>
            <a:off x="0" y="5801710"/>
            <a:ext cx="1375775" cy="1056290"/>
          </a:xfrm>
          <a:prstGeom prst="rect">
            <a:avLst/>
          </a:prstGeom>
        </p:spPr>
      </p:pic>
      <p:sp>
        <p:nvSpPr>
          <p:cNvPr id="9" name="Freeform 5"/>
          <p:cNvSpPr/>
          <p:nvPr/>
        </p:nvSpPr>
        <p:spPr bwMode="auto">
          <a:xfrm flipV="1">
            <a:off x="5102108" y="3799956"/>
            <a:ext cx="2002208" cy="737544"/>
          </a:xfrm>
          <a:custGeom>
            <a:avLst/>
            <a:gdLst>
              <a:gd name="T0" fmla="*/ 401 w 803"/>
              <a:gd name="T1" fmla="*/ 128 h 296"/>
              <a:gd name="T2" fmla="*/ 691 w 803"/>
              <a:gd name="T3" fmla="*/ 296 h 296"/>
              <a:gd name="T4" fmla="*/ 803 w 803"/>
              <a:gd name="T5" fmla="*/ 231 h 296"/>
              <a:gd name="T6" fmla="*/ 401 w 803"/>
              <a:gd name="T7" fmla="*/ 0 h 296"/>
              <a:gd name="T8" fmla="*/ 0 w 803"/>
              <a:gd name="T9" fmla="*/ 231 h 296"/>
              <a:gd name="T10" fmla="*/ 112 w 803"/>
              <a:gd name="T11" fmla="*/ 296 h 296"/>
              <a:gd name="T12" fmla="*/ 401 w 803"/>
              <a:gd name="T13" fmla="*/ 128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3" h="296">
                <a:moveTo>
                  <a:pt x="401" y="128"/>
                </a:moveTo>
                <a:cubicBezTo>
                  <a:pt x="525" y="128"/>
                  <a:pt x="633" y="196"/>
                  <a:pt x="691" y="296"/>
                </a:cubicBezTo>
                <a:cubicBezTo>
                  <a:pt x="803" y="231"/>
                  <a:pt x="803" y="231"/>
                  <a:pt x="803" y="231"/>
                </a:cubicBezTo>
                <a:cubicBezTo>
                  <a:pt x="722" y="93"/>
                  <a:pt x="573" y="0"/>
                  <a:pt x="401" y="0"/>
                </a:cubicBezTo>
                <a:cubicBezTo>
                  <a:pt x="230" y="0"/>
                  <a:pt x="80" y="93"/>
                  <a:pt x="0" y="231"/>
                </a:cubicBezTo>
                <a:cubicBezTo>
                  <a:pt x="112" y="296"/>
                  <a:pt x="112" y="296"/>
                  <a:pt x="112" y="296"/>
                </a:cubicBezTo>
                <a:cubicBezTo>
                  <a:pt x="170" y="196"/>
                  <a:pt x="278" y="128"/>
                  <a:pt x="401" y="128"/>
                </a:cubicBezTo>
              </a:path>
            </a:pathLst>
          </a:custGeom>
          <a:solidFill>
            <a:srgbClr val="ED2E65">
              <a:alpha val="50000"/>
            </a:srgbClr>
          </a:solidFill>
          <a:ln w="7620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Freeform 6"/>
          <p:cNvSpPr/>
          <p:nvPr/>
        </p:nvSpPr>
        <p:spPr bwMode="auto">
          <a:xfrm flipV="1">
            <a:off x="4868314" y="2082301"/>
            <a:ext cx="1154192" cy="1731810"/>
          </a:xfrm>
          <a:custGeom>
            <a:avLst/>
            <a:gdLst>
              <a:gd name="T0" fmla="*/ 129 w 463"/>
              <a:gd name="T1" fmla="*/ 232 h 695"/>
              <a:gd name="T2" fmla="*/ 174 w 463"/>
              <a:gd name="T3" fmla="*/ 65 h 695"/>
              <a:gd name="T4" fmla="*/ 62 w 463"/>
              <a:gd name="T5" fmla="*/ 0 h 695"/>
              <a:gd name="T6" fmla="*/ 0 w 463"/>
              <a:gd name="T7" fmla="*/ 232 h 695"/>
              <a:gd name="T8" fmla="*/ 463 w 463"/>
              <a:gd name="T9" fmla="*/ 695 h 695"/>
              <a:gd name="T10" fmla="*/ 463 w 463"/>
              <a:gd name="T11" fmla="*/ 566 h 695"/>
              <a:gd name="T12" fmla="*/ 129 w 463"/>
              <a:gd name="T13" fmla="*/ 232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3" h="695">
                <a:moveTo>
                  <a:pt x="129" y="232"/>
                </a:moveTo>
                <a:cubicBezTo>
                  <a:pt x="129" y="171"/>
                  <a:pt x="145" y="114"/>
                  <a:pt x="174" y="65"/>
                </a:cubicBezTo>
                <a:cubicBezTo>
                  <a:pt x="62" y="0"/>
                  <a:pt x="62" y="0"/>
                  <a:pt x="62" y="0"/>
                </a:cubicBezTo>
                <a:cubicBezTo>
                  <a:pt x="23" y="68"/>
                  <a:pt x="0" y="148"/>
                  <a:pt x="0" y="232"/>
                </a:cubicBezTo>
                <a:cubicBezTo>
                  <a:pt x="0" y="488"/>
                  <a:pt x="208" y="695"/>
                  <a:pt x="463" y="695"/>
                </a:cubicBezTo>
                <a:cubicBezTo>
                  <a:pt x="463" y="566"/>
                  <a:pt x="463" y="566"/>
                  <a:pt x="463" y="566"/>
                </a:cubicBezTo>
                <a:cubicBezTo>
                  <a:pt x="279" y="566"/>
                  <a:pt x="129" y="417"/>
                  <a:pt x="129" y="232"/>
                </a:cubicBezTo>
              </a:path>
            </a:pathLst>
          </a:custGeom>
          <a:solidFill>
            <a:srgbClr val="4B8F41">
              <a:alpha val="50000"/>
            </a:srgbClr>
          </a:solidFill>
          <a:ln w="7620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Freeform 7"/>
          <p:cNvSpPr/>
          <p:nvPr/>
        </p:nvSpPr>
        <p:spPr bwMode="auto">
          <a:xfrm flipV="1">
            <a:off x="6180547" y="2082301"/>
            <a:ext cx="1157348" cy="1731810"/>
          </a:xfrm>
          <a:custGeom>
            <a:avLst/>
            <a:gdLst>
              <a:gd name="T0" fmla="*/ 290 w 464"/>
              <a:gd name="T1" fmla="*/ 65 h 695"/>
              <a:gd name="T2" fmla="*/ 335 w 464"/>
              <a:gd name="T3" fmla="*/ 232 h 695"/>
              <a:gd name="T4" fmla="*/ 0 w 464"/>
              <a:gd name="T5" fmla="*/ 566 h 695"/>
              <a:gd name="T6" fmla="*/ 0 w 464"/>
              <a:gd name="T7" fmla="*/ 695 h 695"/>
              <a:gd name="T8" fmla="*/ 464 w 464"/>
              <a:gd name="T9" fmla="*/ 232 h 695"/>
              <a:gd name="T10" fmla="*/ 402 w 464"/>
              <a:gd name="T11" fmla="*/ 0 h 695"/>
              <a:gd name="T12" fmla="*/ 290 w 464"/>
              <a:gd name="T13" fmla="*/ 65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4" h="695">
                <a:moveTo>
                  <a:pt x="290" y="65"/>
                </a:moveTo>
                <a:cubicBezTo>
                  <a:pt x="318" y="114"/>
                  <a:pt x="335" y="171"/>
                  <a:pt x="335" y="232"/>
                </a:cubicBezTo>
                <a:cubicBezTo>
                  <a:pt x="335" y="417"/>
                  <a:pt x="185" y="566"/>
                  <a:pt x="0" y="566"/>
                </a:cubicBezTo>
                <a:cubicBezTo>
                  <a:pt x="0" y="695"/>
                  <a:pt x="0" y="695"/>
                  <a:pt x="0" y="695"/>
                </a:cubicBezTo>
                <a:cubicBezTo>
                  <a:pt x="256" y="695"/>
                  <a:pt x="464" y="488"/>
                  <a:pt x="464" y="232"/>
                </a:cubicBezTo>
                <a:cubicBezTo>
                  <a:pt x="464" y="148"/>
                  <a:pt x="441" y="68"/>
                  <a:pt x="402" y="0"/>
                </a:cubicBezTo>
                <a:cubicBezTo>
                  <a:pt x="290" y="65"/>
                  <a:pt x="290" y="65"/>
                  <a:pt x="290" y="65"/>
                </a:cubicBezTo>
              </a:path>
            </a:pathLst>
          </a:custGeom>
          <a:solidFill>
            <a:srgbClr val="4B8F41">
              <a:alpha val="50000"/>
            </a:srgbClr>
          </a:solidFill>
          <a:ln w="76200"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Oval 8"/>
          <p:cNvSpPr>
            <a:spLocks noChangeArrowheads="1"/>
          </p:cNvSpPr>
          <p:nvPr/>
        </p:nvSpPr>
        <p:spPr bwMode="auto">
          <a:xfrm flipV="1">
            <a:off x="5728692" y="4029961"/>
            <a:ext cx="749040" cy="749956"/>
          </a:xfrm>
          <a:prstGeom prst="ellipse">
            <a:avLst/>
          </a:prstGeom>
          <a:solidFill>
            <a:srgbClr val="ED2E6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Freeform 9"/>
          <p:cNvSpPr/>
          <p:nvPr/>
        </p:nvSpPr>
        <p:spPr bwMode="auto">
          <a:xfrm flipV="1">
            <a:off x="4699577" y="2284300"/>
            <a:ext cx="855390" cy="855390"/>
          </a:xfrm>
          <a:prstGeom prst="ellipse">
            <a:avLst/>
          </a:prstGeom>
          <a:solidFill>
            <a:srgbClr val="4B8F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Freeform 10"/>
          <p:cNvSpPr/>
          <p:nvPr/>
        </p:nvSpPr>
        <p:spPr bwMode="auto">
          <a:xfrm flipV="1">
            <a:off x="6651456" y="2284300"/>
            <a:ext cx="855390" cy="855390"/>
          </a:xfrm>
          <a:prstGeom prst="ellipse">
            <a:avLst/>
          </a:prstGeom>
          <a:solidFill>
            <a:srgbClr val="4B8F4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88140" y="4187298"/>
            <a:ext cx="430148" cy="432888"/>
            <a:chOff x="5718171" y="1760537"/>
            <a:chExt cx="747712" cy="752474"/>
          </a:xfrm>
          <a:solidFill>
            <a:srgbClr val="FEF9F3"/>
          </a:solidFill>
        </p:grpSpPr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5718171" y="1760537"/>
              <a:ext cx="747712" cy="752474"/>
            </a:xfrm>
            <a:custGeom>
              <a:avLst/>
              <a:gdLst>
                <a:gd name="T0" fmla="*/ 169 w 199"/>
                <a:gd name="T1" fmla="*/ 100 h 200"/>
                <a:gd name="T2" fmla="*/ 90 w 199"/>
                <a:gd name="T3" fmla="*/ 3 h 200"/>
                <a:gd name="T4" fmla="*/ 83 w 199"/>
                <a:gd name="T5" fmla="*/ 17 h 200"/>
                <a:gd name="T6" fmla="*/ 75 w 199"/>
                <a:gd name="T7" fmla="*/ 6 h 200"/>
                <a:gd name="T8" fmla="*/ 58 w 199"/>
                <a:gd name="T9" fmla="*/ 12 h 200"/>
                <a:gd name="T10" fmla="*/ 56 w 199"/>
                <a:gd name="T11" fmla="*/ 27 h 200"/>
                <a:gd name="T12" fmla="*/ 44 w 199"/>
                <a:gd name="T13" fmla="*/ 20 h 200"/>
                <a:gd name="T14" fmla="*/ 30 w 199"/>
                <a:gd name="T15" fmla="*/ 32 h 200"/>
                <a:gd name="T16" fmla="*/ 34 w 199"/>
                <a:gd name="T17" fmla="*/ 47 h 200"/>
                <a:gd name="T18" fmla="*/ 20 w 199"/>
                <a:gd name="T19" fmla="*/ 44 h 200"/>
                <a:gd name="T20" fmla="*/ 11 w 199"/>
                <a:gd name="T21" fmla="*/ 59 h 200"/>
                <a:gd name="T22" fmla="*/ 19 w 199"/>
                <a:gd name="T23" fmla="*/ 73 h 200"/>
                <a:gd name="T24" fmla="*/ 6 w 199"/>
                <a:gd name="T25" fmla="*/ 74 h 200"/>
                <a:gd name="T26" fmla="*/ 3 w 199"/>
                <a:gd name="T27" fmla="*/ 92 h 200"/>
                <a:gd name="T28" fmla="*/ 15 w 199"/>
                <a:gd name="T29" fmla="*/ 100 h 200"/>
                <a:gd name="T30" fmla="*/ 3 w 199"/>
                <a:gd name="T31" fmla="*/ 108 h 200"/>
                <a:gd name="T32" fmla="*/ 6 w 199"/>
                <a:gd name="T33" fmla="*/ 126 h 200"/>
                <a:gd name="T34" fmla="*/ 19 w 199"/>
                <a:gd name="T35" fmla="*/ 127 h 200"/>
                <a:gd name="T36" fmla="*/ 11 w 199"/>
                <a:gd name="T37" fmla="*/ 140 h 200"/>
                <a:gd name="T38" fmla="*/ 20 w 199"/>
                <a:gd name="T39" fmla="*/ 156 h 200"/>
                <a:gd name="T40" fmla="*/ 34 w 199"/>
                <a:gd name="T41" fmla="*/ 153 h 200"/>
                <a:gd name="T42" fmla="*/ 30 w 199"/>
                <a:gd name="T43" fmla="*/ 168 h 200"/>
                <a:gd name="T44" fmla="*/ 44 w 199"/>
                <a:gd name="T45" fmla="*/ 180 h 200"/>
                <a:gd name="T46" fmla="*/ 56 w 199"/>
                <a:gd name="T47" fmla="*/ 172 h 200"/>
                <a:gd name="T48" fmla="*/ 58 w 199"/>
                <a:gd name="T49" fmla="*/ 188 h 200"/>
                <a:gd name="T50" fmla="*/ 75 w 199"/>
                <a:gd name="T51" fmla="*/ 194 h 200"/>
                <a:gd name="T52" fmla="*/ 83 w 199"/>
                <a:gd name="T53" fmla="*/ 183 h 200"/>
                <a:gd name="T54" fmla="*/ 90 w 199"/>
                <a:gd name="T55" fmla="*/ 197 h 200"/>
                <a:gd name="T56" fmla="*/ 109 w 199"/>
                <a:gd name="T57" fmla="*/ 187 h 200"/>
                <a:gd name="T58" fmla="*/ 116 w 199"/>
                <a:gd name="T59" fmla="*/ 183 h 200"/>
                <a:gd name="T60" fmla="*/ 127 w 199"/>
                <a:gd name="T61" fmla="*/ 196 h 200"/>
                <a:gd name="T62" fmla="*/ 139 w 199"/>
                <a:gd name="T63" fmla="*/ 178 h 200"/>
                <a:gd name="T64" fmla="*/ 143 w 199"/>
                <a:gd name="T65" fmla="*/ 172 h 200"/>
                <a:gd name="T66" fmla="*/ 157 w 199"/>
                <a:gd name="T67" fmla="*/ 181 h 200"/>
                <a:gd name="T68" fmla="*/ 163 w 199"/>
                <a:gd name="T69" fmla="*/ 160 h 200"/>
                <a:gd name="T70" fmla="*/ 165 w 199"/>
                <a:gd name="T71" fmla="*/ 153 h 200"/>
                <a:gd name="T72" fmla="*/ 180 w 199"/>
                <a:gd name="T73" fmla="*/ 156 h 200"/>
                <a:gd name="T74" fmla="*/ 180 w 199"/>
                <a:gd name="T75" fmla="*/ 135 h 200"/>
                <a:gd name="T76" fmla="*/ 179 w 199"/>
                <a:gd name="T77" fmla="*/ 127 h 200"/>
                <a:gd name="T78" fmla="*/ 193 w 199"/>
                <a:gd name="T79" fmla="*/ 126 h 200"/>
                <a:gd name="T80" fmla="*/ 187 w 199"/>
                <a:gd name="T81" fmla="*/ 105 h 200"/>
                <a:gd name="T82" fmla="*/ 184 w 199"/>
                <a:gd name="T83" fmla="*/ 98 h 200"/>
                <a:gd name="T84" fmla="*/ 199 w 199"/>
                <a:gd name="T85" fmla="*/ 88 h 200"/>
                <a:gd name="T86" fmla="*/ 184 w 199"/>
                <a:gd name="T87" fmla="*/ 75 h 200"/>
                <a:gd name="T88" fmla="*/ 178 w 199"/>
                <a:gd name="T89" fmla="*/ 69 h 200"/>
                <a:gd name="T90" fmla="*/ 189 w 199"/>
                <a:gd name="T91" fmla="*/ 55 h 200"/>
                <a:gd name="T92" fmla="*/ 170 w 199"/>
                <a:gd name="T93" fmla="*/ 48 h 200"/>
                <a:gd name="T94" fmla="*/ 163 w 199"/>
                <a:gd name="T95" fmla="*/ 44 h 200"/>
                <a:gd name="T96" fmla="*/ 168 w 199"/>
                <a:gd name="T97" fmla="*/ 27 h 200"/>
                <a:gd name="T98" fmla="*/ 148 w 199"/>
                <a:gd name="T99" fmla="*/ 27 h 200"/>
                <a:gd name="T100" fmla="*/ 140 w 199"/>
                <a:gd name="T101" fmla="*/ 26 h 200"/>
                <a:gd name="T102" fmla="*/ 139 w 199"/>
                <a:gd name="T103" fmla="*/ 8 h 200"/>
                <a:gd name="T104" fmla="*/ 120 w 199"/>
                <a:gd name="T105" fmla="*/ 14 h 200"/>
                <a:gd name="T106" fmla="*/ 112 w 199"/>
                <a:gd name="T107" fmla="*/ 16 h 200"/>
                <a:gd name="T108" fmla="*/ 105 w 199"/>
                <a:gd name="T10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9" h="200">
                  <a:moveTo>
                    <a:pt x="99" y="170"/>
                  </a:moveTo>
                  <a:cubicBezTo>
                    <a:pt x="61" y="170"/>
                    <a:pt x="30" y="138"/>
                    <a:pt x="30" y="100"/>
                  </a:cubicBezTo>
                  <a:cubicBezTo>
                    <a:pt x="30" y="61"/>
                    <a:pt x="61" y="30"/>
                    <a:pt x="99" y="30"/>
                  </a:cubicBezTo>
                  <a:cubicBezTo>
                    <a:pt x="138" y="30"/>
                    <a:pt x="169" y="61"/>
                    <a:pt x="169" y="100"/>
                  </a:cubicBezTo>
                  <a:cubicBezTo>
                    <a:pt x="169" y="138"/>
                    <a:pt x="138" y="170"/>
                    <a:pt x="99" y="170"/>
                  </a:cubicBezTo>
                  <a:moveTo>
                    <a:pt x="105" y="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92" y="0"/>
                    <a:pt x="90" y="1"/>
                    <a:pt x="90" y="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9" y="16"/>
                    <a:pt x="87" y="16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5" y="16"/>
                    <a:pt x="84" y="17"/>
                    <a:pt x="83" y="17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3" y="17"/>
                    <a:pt x="82" y="17"/>
                    <a:pt x="82" y="17"/>
                  </a:cubicBezTo>
                  <a:cubicBezTo>
                    <a:pt x="80" y="17"/>
                    <a:pt x="79" y="15"/>
                    <a:pt x="79" y="14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74" y="5"/>
                    <a:pt x="73" y="4"/>
                    <a:pt x="72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8" y="9"/>
                    <a:pt x="57" y="10"/>
                    <a:pt x="58" y="12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0" y="22"/>
                    <a:pt x="61" y="24"/>
                    <a:pt x="59" y="26"/>
                  </a:cubicBezTo>
                  <a:cubicBezTo>
                    <a:pt x="59" y="26"/>
                    <a:pt x="59" y="26"/>
                    <a:pt x="59" y="26"/>
                  </a:cubicBezTo>
                  <a:cubicBezTo>
                    <a:pt x="58" y="26"/>
                    <a:pt x="57" y="27"/>
                    <a:pt x="56" y="27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5" y="28"/>
                    <a:pt x="54" y="28"/>
                    <a:pt x="54" y="28"/>
                  </a:cubicBezTo>
                  <a:cubicBezTo>
                    <a:pt x="52" y="28"/>
                    <a:pt x="51" y="27"/>
                    <a:pt x="51" y="27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19"/>
                    <a:pt x="43" y="19"/>
                    <a:pt x="42" y="19"/>
                  </a:cubicBezTo>
                  <a:cubicBezTo>
                    <a:pt x="41" y="19"/>
                    <a:pt x="40" y="19"/>
                    <a:pt x="40" y="20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9" y="28"/>
                    <a:pt x="29" y="30"/>
                    <a:pt x="30" y="32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7" y="42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5" y="45"/>
                    <a:pt x="34" y="46"/>
                    <a:pt x="34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8"/>
                    <a:pt x="32" y="48"/>
                    <a:pt x="31" y="48"/>
                  </a:cubicBezTo>
                  <a:cubicBezTo>
                    <a:pt x="30" y="48"/>
                    <a:pt x="29" y="48"/>
                    <a:pt x="29" y="48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3"/>
                    <a:pt x="19" y="43"/>
                    <a:pt x="19" y="43"/>
                  </a:cubicBezTo>
                  <a:cubicBezTo>
                    <a:pt x="18" y="43"/>
                    <a:pt x="16" y="44"/>
                    <a:pt x="16" y="4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9" y="56"/>
                    <a:pt x="10" y="58"/>
                    <a:pt x="11" y="59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20" y="65"/>
                    <a:pt x="21" y="67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0" y="70"/>
                    <a:pt x="20" y="71"/>
                    <a:pt x="19" y="73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18" y="75"/>
                    <a:pt x="16" y="75"/>
                    <a:pt x="15" y="75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5" y="74"/>
                  </a:cubicBezTo>
                  <a:cubicBezTo>
                    <a:pt x="4" y="74"/>
                    <a:pt x="2" y="75"/>
                    <a:pt x="2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0"/>
                    <a:pt x="1" y="92"/>
                    <a:pt x="3" y="92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3" y="95"/>
                    <a:pt x="15" y="95"/>
                    <a:pt x="15" y="98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5" y="99"/>
                    <a:pt x="15" y="99"/>
                    <a:pt x="15" y="100"/>
                  </a:cubicBezTo>
                  <a:cubicBezTo>
                    <a:pt x="15" y="100"/>
                    <a:pt x="15" y="101"/>
                    <a:pt x="15" y="101"/>
                  </a:cubicBezTo>
                  <a:cubicBezTo>
                    <a:pt x="15" y="102"/>
                    <a:pt x="15" y="102"/>
                    <a:pt x="15" y="102"/>
                  </a:cubicBezTo>
                  <a:cubicBezTo>
                    <a:pt x="15" y="104"/>
                    <a:pt x="13" y="105"/>
                    <a:pt x="12" y="105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1" y="108"/>
                    <a:pt x="0" y="110"/>
                    <a:pt x="0" y="111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4"/>
                    <a:pt x="4" y="126"/>
                    <a:pt x="5" y="126"/>
                  </a:cubicBezTo>
                  <a:cubicBezTo>
                    <a:pt x="5" y="126"/>
                    <a:pt x="6" y="126"/>
                    <a:pt x="6" y="126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15" y="125"/>
                    <a:pt x="16" y="125"/>
                    <a:pt x="16" y="125"/>
                  </a:cubicBezTo>
                  <a:cubicBezTo>
                    <a:pt x="17" y="125"/>
                    <a:pt x="19" y="125"/>
                    <a:pt x="19" y="127"/>
                  </a:cubicBezTo>
                  <a:cubicBezTo>
                    <a:pt x="19" y="127"/>
                    <a:pt x="19" y="127"/>
                    <a:pt x="19" y="127"/>
                  </a:cubicBezTo>
                  <a:cubicBezTo>
                    <a:pt x="20" y="128"/>
                    <a:pt x="20" y="129"/>
                    <a:pt x="21" y="130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21" y="133"/>
                    <a:pt x="20" y="134"/>
                    <a:pt x="19" y="135"/>
                  </a:cubicBezTo>
                  <a:cubicBezTo>
                    <a:pt x="11" y="140"/>
                    <a:pt x="11" y="140"/>
                    <a:pt x="11" y="140"/>
                  </a:cubicBezTo>
                  <a:cubicBezTo>
                    <a:pt x="10" y="141"/>
                    <a:pt x="9" y="143"/>
                    <a:pt x="10" y="145"/>
                  </a:cubicBezTo>
                  <a:cubicBezTo>
                    <a:pt x="16" y="155"/>
                    <a:pt x="16" y="155"/>
                    <a:pt x="16" y="155"/>
                  </a:cubicBezTo>
                  <a:cubicBezTo>
                    <a:pt x="16" y="156"/>
                    <a:pt x="18" y="156"/>
                    <a:pt x="19" y="156"/>
                  </a:cubicBezTo>
                  <a:cubicBezTo>
                    <a:pt x="19" y="156"/>
                    <a:pt x="20" y="156"/>
                    <a:pt x="20" y="156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29" y="152"/>
                    <a:pt x="30" y="152"/>
                    <a:pt x="31" y="152"/>
                  </a:cubicBezTo>
                  <a:cubicBezTo>
                    <a:pt x="32" y="152"/>
                    <a:pt x="33" y="152"/>
                    <a:pt x="33" y="153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34" y="154"/>
                    <a:pt x="35" y="155"/>
                    <a:pt x="36" y="155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7" y="158"/>
                    <a:pt x="36" y="159"/>
                    <a:pt x="36" y="160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29" y="169"/>
                    <a:pt x="29" y="171"/>
                    <a:pt x="31" y="173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40" y="181"/>
                    <a:pt x="41" y="181"/>
                    <a:pt x="42" y="181"/>
                  </a:cubicBezTo>
                  <a:cubicBezTo>
                    <a:pt x="43" y="181"/>
                    <a:pt x="44" y="180"/>
                    <a:pt x="44" y="180"/>
                  </a:cubicBezTo>
                  <a:cubicBezTo>
                    <a:pt x="51" y="173"/>
                    <a:pt x="51" y="173"/>
                    <a:pt x="51" y="173"/>
                  </a:cubicBezTo>
                  <a:cubicBezTo>
                    <a:pt x="51" y="173"/>
                    <a:pt x="52" y="172"/>
                    <a:pt x="54" y="172"/>
                  </a:cubicBezTo>
                  <a:cubicBezTo>
                    <a:pt x="54" y="172"/>
                    <a:pt x="55" y="172"/>
                    <a:pt x="55" y="172"/>
                  </a:cubicBezTo>
                  <a:cubicBezTo>
                    <a:pt x="56" y="172"/>
                    <a:pt x="56" y="172"/>
                    <a:pt x="56" y="172"/>
                  </a:cubicBezTo>
                  <a:cubicBezTo>
                    <a:pt x="57" y="173"/>
                    <a:pt x="58" y="173"/>
                    <a:pt x="59" y="174"/>
                  </a:cubicBezTo>
                  <a:cubicBezTo>
                    <a:pt x="59" y="174"/>
                    <a:pt x="59" y="174"/>
                    <a:pt x="59" y="174"/>
                  </a:cubicBezTo>
                  <a:cubicBezTo>
                    <a:pt x="61" y="175"/>
                    <a:pt x="60" y="177"/>
                    <a:pt x="60" y="178"/>
                  </a:cubicBezTo>
                  <a:cubicBezTo>
                    <a:pt x="58" y="188"/>
                    <a:pt x="58" y="188"/>
                    <a:pt x="58" y="188"/>
                  </a:cubicBezTo>
                  <a:cubicBezTo>
                    <a:pt x="57" y="189"/>
                    <a:pt x="58" y="191"/>
                    <a:pt x="60" y="192"/>
                  </a:cubicBezTo>
                  <a:cubicBezTo>
                    <a:pt x="71" y="196"/>
                    <a:pt x="71" y="196"/>
                    <a:pt x="71" y="196"/>
                  </a:cubicBezTo>
                  <a:cubicBezTo>
                    <a:pt x="71" y="196"/>
                    <a:pt x="71" y="196"/>
                    <a:pt x="72" y="196"/>
                  </a:cubicBezTo>
                  <a:cubicBezTo>
                    <a:pt x="73" y="196"/>
                    <a:pt x="74" y="195"/>
                    <a:pt x="75" y="194"/>
                  </a:cubicBezTo>
                  <a:cubicBezTo>
                    <a:pt x="79" y="185"/>
                    <a:pt x="79" y="185"/>
                    <a:pt x="79" y="185"/>
                  </a:cubicBezTo>
                  <a:cubicBezTo>
                    <a:pt x="79" y="184"/>
                    <a:pt x="80" y="183"/>
                    <a:pt x="82" y="183"/>
                  </a:cubicBezTo>
                  <a:cubicBezTo>
                    <a:pt x="82" y="183"/>
                    <a:pt x="83" y="183"/>
                    <a:pt x="83" y="183"/>
                  </a:cubicBezTo>
                  <a:cubicBezTo>
                    <a:pt x="83" y="183"/>
                    <a:pt x="83" y="183"/>
                    <a:pt x="83" y="183"/>
                  </a:cubicBezTo>
                  <a:cubicBezTo>
                    <a:pt x="84" y="183"/>
                    <a:pt x="85" y="183"/>
                    <a:pt x="86" y="183"/>
                  </a:cubicBezTo>
                  <a:cubicBezTo>
                    <a:pt x="87" y="183"/>
                    <a:pt x="87" y="183"/>
                    <a:pt x="87" y="183"/>
                  </a:cubicBezTo>
                  <a:cubicBezTo>
                    <a:pt x="89" y="184"/>
                    <a:pt x="89" y="186"/>
                    <a:pt x="89" y="187"/>
                  </a:cubicBezTo>
                  <a:cubicBezTo>
                    <a:pt x="90" y="197"/>
                    <a:pt x="90" y="197"/>
                    <a:pt x="90" y="197"/>
                  </a:cubicBezTo>
                  <a:cubicBezTo>
                    <a:pt x="90" y="198"/>
                    <a:pt x="92" y="200"/>
                    <a:pt x="94" y="200"/>
                  </a:cubicBezTo>
                  <a:cubicBezTo>
                    <a:pt x="105" y="200"/>
                    <a:pt x="105" y="200"/>
                    <a:pt x="105" y="200"/>
                  </a:cubicBezTo>
                  <a:cubicBezTo>
                    <a:pt x="107" y="200"/>
                    <a:pt x="108" y="198"/>
                    <a:pt x="109" y="197"/>
                  </a:cubicBezTo>
                  <a:cubicBezTo>
                    <a:pt x="109" y="187"/>
                    <a:pt x="109" y="187"/>
                    <a:pt x="109" y="187"/>
                  </a:cubicBezTo>
                  <a:cubicBezTo>
                    <a:pt x="109" y="186"/>
                    <a:pt x="110" y="184"/>
                    <a:pt x="112" y="183"/>
                  </a:cubicBezTo>
                  <a:cubicBezTo>
                    <a:pt x="112" y="183"/>
                    <a:pt x="112" y="183"/>
                    <a:pt x="112" y="183"/>
                  </a:cubicBezTo>
                  <a:cubicBezTo>
                    <a:pt x="114" y="183"/>
                    <a:pt x="115" y="183"/>
                    <a:pt x="116" y="183"/>
                  </a:cubicBezTo>
                  <a:cubicBezTo>
                    <a:pt x="116" y="183"/>
                    <a:pt x="116" y="183"/>
                    <a:pt x="116" y="183"/>
                  </a:cubicBezTo>
                  <a:cubicBezTo>
                    <a:pt x="116" y="183"/>
                    <a:pt x="116" y="183"/>
                    <a:pt x="117" y="183"/>
                  </a:cubicBezTo>
                  <a:cubicBezTo>
                    <a:pt x="119" y="183"/>
                    <a:pt x="119" y="184"/>
                    <a:pt x="120" y="185"/>
                  </a:cubicBezTo>
                  <a:cubicBezTo>
                    <a:pt x="124" y="194"/>
                    <a:pt x="124" y="194"/>
                    <a:pt x="124" y="194"/>
                  </a:cubicBezTo>
                  <a:cubicBezTo>
                    <a:pt x="124" y="195"/>
                    <a:pt x="126" y="196"/>
                    <a:pt x="127" y="196"/>
                  </a:cubicBezTo>
                  <a:cubicBezTo>
                    <a:pt x="127" y="196"/>
                    <a:pt x="128" y="196"/>
                    <a:pt x="128" y="196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41" y="191"/>
                    <a:pt x="142" y="189"/>
                    <a:pt x="141" y="188"/>
                  </a:cubicBezTo>
                  <a:cubicBezTo>
                    <a:pt x="139" y="178"/>
                    <a:pt x="139" y="178"/>
                    <a:pt x="139" y="178"/>
                  </a:cubicBezTo>
                  <a:cubicBezTo>
                    <a:pt x="138" y="177"/>
                    <a:pt x="138" y="175"/>
                    <a:pt x="140" y="174"/>
                  </a:cubicBezTo>
                  <a:cubicBezTo>
                    <a:pt x="140" y="174"/>
                    <a:pt x="140" y="174"/>
                    <a:pt x="140" y="174"/>
                  </a:cubicBezTo>
                  <a:cubicBezTo>
                    <a:pt x="141" y="173"/>
                    <a:pt x="142" y="173"/>
                    <a:pt x="143" y="172"/>
                  </a:cubicBezTo>
                  <a:cubicBezTo>
                    <a:pt x="143" y="172"/>
                    <a:pt x="143" y="172"/>
                    <a:pt x="143" y="172"/>
                  </a:cubicBezTo>
                  <a:cubicBezTo>
                    <a:pt x="144" y="172"/>
                    <a:pt x="144" y="172"/>
                    <a:pt x="145" y="172"/>
                  </a:cubicBezTo>
                  <a:cubicBezTo>
                    <a:pt x="146" y="172"/>
                    <a:pt x="147" y="173"/>
                    <a:pt x="148" y="173"/>
                  </a:cubicBezTo>
                  <a:cubicBezTo>
                    <a:pt x="155" y="180"/>
                    <a:pt x="155" y="180"/>
                    <a:pt x="155" y="180"/>
                  </a:cubicBezTo>
                  <a:cubicBezTo>
                    <a:pt x="155" y="180"/>
                    <a:pt x="156" y="181"/>
                    <a:pt x="157" y="181"/>
                  </a:cubicBezTo>
                  <a:cubicBezTo>
                    <a:pt x="158" y="181"/>
                    <a:pt x="159" y="181"/>
                    <a:pt x="159" y="180"/>
                  </a:cubicBezTo>
                  <a:cubicBezTo>
                    <a:pt x="168" y="173"/>
                    <a:pt x="168" y="173"/>
                    <a:pt x="168" y="173"/>
                  </a:cubicBezTo>
                  <a:cubicBezTo>
                    <a:pt x="169" y="171"/>
                    <a:pt x="170" y="169"/>
                    <a:pt x="169" y="168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63" y="159"/>
                    <a:pt x="161" y="158"/>
                    <a:pt x="163" y="156"/>
                  </a:cubicBezTo>
                  <a:cubicBezTo>
                    <a:pt x="163" y="155"/>
                    <a:pt x="163" y="155"/>
                    <a:pt x="163" y="155"/>
                  </a:cubicBezTo>
                  <a:cubicBezTo>
                    <a:pt x="164" y="155"/>
                    <a:pt x="165" y="154"/>
                    <a:pt x="165" y="153"/>
                  </a:cubicBezTo>
                  <a:cubicBezTo>
                    <a:pt x="165" y="153"/>
                    <a:pt x="165" y="153"/>
                    <a:pt x="165" y="153"/>
                  </a:cubicBezTo>
                  <a:cubicBezTo>
                    <a:pt x="166" y="152"/>
                    <a:pt x="167" y="152"/>
                    <a:pt x="168" y="152"/>
                  </a:cubicBezTo>
                  <a:cubicBezTo>
                    <a:pt x="169" y="152"/>
                    <a:pt x="170" y="152"/>
                    <a:pt x="170" y="152"/>
                  </a:cubicBezTo>
                  <a:cubicBezTo>
                    <a:pt x="179" y="156"/>
                    <a:pt x="179" y="156"/>
                    <a:pt x="179" y="156"/>
                  </a:cubicBezTo>
                  <a:cubicBezTo>
                    <a:pt x="179" y="156"/>
                    <a:pt x="180" y="156"/>
                    <a:pt x="180" y="156"/>
                  </a:cubicBezTo>
                  <a:cubicBezTo>
                    <a:pt x="181" y="156"/>
                    <a:pt x="182" y="156"/>
                    <a:pt x="183" y="155"/>
                  </a:cubicBezTo>
                  <a:cubicBezTo>
                    <a:pt x="189" y="145"/>
                    <a:pt x="189" y="145"/>
                    <a:pt x="189" y="145"/>
                  </a:cubicBezTo>
                  <a:cubicBezTo>
                    <a:pt x="190" y="143"/>
                    <a:pt x="189" y="141"/>
                    <a:pt x="188" y="140"/>
                  </a:cubicBezTo>
                  <a:cubicBezTo>
                    <a:pt x="180" y="135"/>
                    <a:pt x="180" y="135"/>
                    <a:pt x="180" y="135"/>
                  </a:cubicBezTo>
                  <a:cubicBezTo>
                    <a:pt x="179" y="134"/>
                    <a:pt x="177" y="133"/>
                    <a:pt x="178" y="131"/>
                  </a:cubicBezTo>
                  <a:cubicBezTo>
                    <a:pt x="178" y="130"/>
                    <a:pt x="178" y="130"/>
                    <a:pt x="178" y="130"/>
                  </a:cubicBezTo>
                  <a:cubicBezTo>
                    <a:pt x="179" y="129"/>
                    <a:pt x="179" y="128"/>
                    <a:pt x="179" y="127"/>
                  </a:cubicBezTo>
                  <a:cubicBezTo>
                    <a:pt x="179" y="127"/>
                    <a:pt x="179" y="127"/>
                    <a:pt x="179" y="127"/>
                  </a:cubicBezTo>
                  <a:cubicBezTo>
                    <a:pt x="180" y="125"/>
                    <a:pt x="182" y="125"/>
                    <a:pt x="183" y="125"/>
                  </a:cubicBezTo>
                  <a:cubicBezTo>
                    <a:pt x="183" y="125"/>
                    <a:pt x="183" y="125"/>
                    <a:pt x="184" y="125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93" y="126"/>
                    <a:pt x="193" y="126"/>
                    <a:pt x="193" y="126"/>
                  </a:cubicBezTo>
                  <a:cubicBezTo>
                    <a:pt x="195" y="126"/>
                    <a:pt x="196" y="124"/>
                    <a:pt x="197" y="123"/>
                  </a:cubicBezTo>
                  <a:cubicBezTo>
                    <a:pt x="199" y="111"/>
                    <a:pt x="199" y="111"/>
                    <a:pt x="199" y="111"/>
                  </a:cubicBezTo>
                  <a:cubicBezTo>
                    <a:pt x="199" y="110"/>
                    <a:pt x="198" y="108"/>
                    <a:pt x="196" y="108"/>
                  </a:cubicBezTo>
                  <a:cubicBezTo>
                    <a:pt x="187" y="105"/>
                    <a:pt x="187" y="105"/>
                    <a:pt x="187" y="105"/>
                  </a:cubicBezTo>
                  <a:cubicBezTo>
                    <a:pt x="186" y="105"/>
                    <a:pt x="184" y="104"/>
                    <a:pt x="184" y="102"/>
                  </a:cubicBezTo>
                  <a:cubicBezTo>
                    <a:pt x="184" y="101"/>
                    <a:pt x="184" y="101"/>
                    <a:pt x="184" y="101"/>
                  </a:cubicBezTo>
                  <a:cubicBezTo>
                    <a:pt x="184" y="101"/>
                    <a:pt x="184" y="100"/>
                    <a:pt x="184" y="100"/>
                  </a:cubicBezTo>
                  <a:cubicBezTo>
                    <a:pt x="184" y="99"/>
                    <a:pt x="184" y="99"/>
                    <a:pt x="184" y="98"/>
                  </a:cubicBezTo>
                  <a:cubicBezTo>
                    <a:pt x="184" y="98"/>
                    <a:pt x="184" y="98"/>
                    <a:pt x="184" y="98"/>
                  </a:cubicBezTo>
                  <a:cubicBezTo>
                    <a:pt x="184" y="95"/>
                    <a:pt x="186" y="95"/>
                    <a:pt x="187" y="94"/>
                  </a:cubicBezTo>
                  <a:cubicBezTo>
                    <a:pt x="196" y="92"/>
                    <a:pt x="196" y="92"/>
                    <a:pt x="196" y="92"/>
                  </a:cubicBezTo>
                  <a:cubicBezTo>
                    <a:pt x="198" y="92"/>
                    <a:pt x="199" y="90"/>
                    <a:pt x="199" y="88"/>
                  </a:cubicBezTo>
                  <a:cubicBezTo>
                    <a:pt x="197" y="77"/>
                    <a:pt x="197" y="77"/>
                    <a:pt x="197" y="77"/>
                  </a:cubicBezTo>
                  <a:cubicBezTo>
                    <a:pt x="196" y="75"/>
                    <a:pt x="195" y="74"/>
                    <a:pt x="193" y="74"/>
                  </a:cubicBezTo>
                  <a:cubicBezTo>
                    <a:pt x="193" y="74"/>
                    <a:pt x="193" y="74"/>
                    <a:pt x="193" y="74"/>
                  </a:cubicBezTo>
                  <a:cubicBezTo>
                    <a:pt x="184" y="75"/>
                    <a:pt x="184" y="75"/>
                    <a:pt x="184" y="75"/>
                  </a:cubicBezTo>
                  <a:cubicBezTo>
                    <a:pt x="183" y="75"/>
                    <a:pt x="183" y="75"/>
                    <a:pt x="183" y="75"/>
                  </a:cubicBezTo>
                  <a:cubicBezTo>
                    <a:pt x="182" y="75"/>
                    <a:pt x="180" y="75"/>
                    <a:pt x="179" y="73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1"/>
                    <a:pt x="179" y="70"/>
                    <a:pt x="178" y="69"/>
                  </a:cubicBezTo>
                  <a:cubicBezTo>
                    <a:pt x="178" y="69"/>
                    <a:pt x="178" y="69"/>
                    <a:pt x="178" y="69"/>
                  </a:cubicBezTo>
                  <a:cubicBezTo>
                    <a:pt x="177" y="67"/>
                    <a:pt x="179" y="65"/>
                    <a:pt x="180" y="65"/>
                  </a:cubicBezTo>
                  <a:cubicBezTo>
                    <a:pt x="188" y="59"/>
                    <a:pt x="188" y="59"/>
                    <a:pt x="188" y="59"/>
                  </a:cubicBezTo>
                  <a:cubicBezTo>
                    <a:pt x="189" y="58"/>
                    <a:pt x="190" y="56"/>
                    <a:pt x="189" y="55"/>
                  </a:cubicBezTo>
                  <a:cubicBezTo>
                    <a:pt x="183" y="45"/>
                    <a:pt x="183" y="45"/>
                    <a:pt x="183" y="45"/>
                  </a:cubicBezTo>
                  <a:cubicBezTo>
                    <a:pt x="182" y="44"/>
                    <a:pt x="181" y="43"/>
                    <a:pt x="180" y="43"/>
                  </a:cubicBezTo>
                  <a:cubicBezTo>
                    <a:pt x="180" y="43"/>
                    <a:pt x="179" y="43"/>
                    <a:pt x="179" y="44"/>
                  </a:cubicBezTo>
                  <a:cubicBezTo>
                    <a:pt x="170" y="48"/>
                    <a:pt x="170" y="48"/>
                    <a:pt x="170" y="48"/>
                  </a:cubicBezTo>
                  <a:cubicBezTo>
                    <a:pt x="170" y="48"/>
                    <a:pt x="169" y="48"/>
                    <a:pt x="168" y="48"/>
                  </a:cubicBezTo>
                  <a:cubicBezTo>
                    <a:pt x="167" y="48"/>
                    <a:pt x="166" y="48"/>
                    <a:pt x="165" y="47"/>
                  </a:cubicBezTo>
                  <a:cubicBezTo>
                    <a:pt x="165" y="47"/>
                    <a:pt x="165" y="47"/>
                    <a:pt x="165" y="47"/>
                  </a:cubicBezTo>
                  <a:cubicBezTo>
                    <a:pt x="165" y="46"/>
                    <a:pt x="164" y="45"/>
                    <a:pt x="163" y="44"/>
                  </a:cubicBezTo>
                  <a:cubicBezTo>
                    <a:pt x="163" y="44"/>
                    <a:pt x="163" y="44"/>
                    <a:pt x="163" y="44"/>
                  </a:cubicBezTo>
                  <a:cubicBezTo>
                    <a:pt x="161" y="42"/>
                    <a:pt x="163" y="40"/>
                    <a:pt x="163" y="39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70" y="30"/>
                    <a:pt x="169" y="28"/>
                    <a:pt x="168" y="27"/>
                  </a:cubicBezTo>
                  <a:cubicBezTo>
                    <a:pt x="159" y="20"/>
                    <a:pt x="159" y="20"/>
                    <a:pt x="159" y="20"/>
                  </a:cubicBezTo>
                  <a:cubicBezTo>
                    <a:pt x="159" y="19"/>
                    <a:pt x="158" y="19"/>
                    <a:pt x="157" y="19"/>
                  </a:cubicBezTo>
                  <a:cubicBezTo>
                    <a:pt x="156" y="19"/>
                    <a:pt x="155" y="19"/>
                    <a:pt x="155" y="20"/>
                  </a:cubicBezTo>
                  <a:cubicBezTo>
                    <a:pt x="148" y="27"/>
                    <a:pt x="148" y="27"/>
                    <a:pt x="148" y="27"/>
                  </a:cubicBezTo>
                  <a:cubicBezTo>
                    <a:pt x="147" y="27"/>
                    <a:pt x="146" y="28"/>
                    <a:pt x="145" y="28"/>
                  </a:cubicBezTo>
                  <a:cubicBezTo>
                    <a:pt x="144" y="28"/>
                    <a:pt x="144" y="28"/>
                    <a:pt x="143" y="27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2" y="27"/>
                    <a:pt x="141" y="26"/>
                    <a:pt x="140" y="2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38" y="24"/>
                    <a:pt x="138" y="22"/>
                    <a:pt x="139" y="21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2" y="10"/>
                    <a:pt x="141" y="9"/>
                    <a:pt x="139" y="8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28" y="4"/>
                    <a:pt x="127" y="4"/>
                    <a:pt x="127" y="4"/>
                  </a:cubicBezTo>
                  <a:cubicBezTo>
                    <a:pt x="126" y="4"/>
                    <a:pt x="124" y="5"/>
                    <a:pt x="124" y="6"/>
                  </a:cubicBezTo>
                  <a:cubicBezTo>
                    <a:pt x="120" y="14"/>
                    <a:pt x="120" y="14"/>
                    <a:pt x="120" y="14"/>
                  </a:cubicBezTo>
                  <a:cubicBezTo>
                    <a:pt x="119" y="15"/>
                    <a:pt x="119" y="17"/>
                    <a:pt x="117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5" y="17"/>
                    <a:pt x="114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0" y="16"/>
                    <a:pt x="109" y="13"/>
                    <a:pt x="109" y="13"/>
                  </a:cubicBezTo>
                  <a:cubicBezTo>
                    <a:pt x="109" y="3"/>
                    <a:pt x="109" y="3"/>
                    <a:pt x="109" y="3"/>
                  </a:cubicBezTo>
                  <a:cubicBezTo>
                    <a:pt x="108" y="1"/>
                    <a:pt x="107" y="0"/>
                    <a:pt x="10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5842001" y="1889125"/>
              <a:ext cx="500062" cy="496888"/>
            </a:xfrm>
            <a:custGeom>
              <a:avLst/>
              <a:gdLst>
                <a:gd name="T0" fmla="*/ 66 w 133"/>
                <a:gd name="T1" fmla="*/ 82 h 132"/>
                <a:gd name="T2" fmla="*/ 73 w 133"/>
                <a:gd name="T3" fmla="*/ 80 h 132"/>
                <a:gd name="T4" fmla="*/ 115 w 133"/>
                <a:gd name="T5" fmla="*/ 105 h 132"/>
                <a:gd name="T6" fmla="*/ 66 w 133"/>
                <a:gd name="T7" fmla="*/ 128 h 132"/>
                <a:gd name="T8" fmla="*/ 17 w 133"/>
                <a:gd name="T9" fmla="*/ 105 h 132"/>
                <a:gd name="T10" fmla="*/ 60 w 133"/>
                <a:gd name="T11" fmla="*/ 80 h 132"/>
                <a:gd name="T12" fmla="*/ 66 w 133"/>
                <a:gd name="T13" fmla="*/ 82 h 132"/>
                <a:gd name="T14" fmla="*/ 66 w 133"/>
                <a:gd name="T15" fmla="*/ 73 h 132"/>
                <a:gd name="T16" fmla="*/ 59 w 133"/>
                <a:gd name="T17" fmla="*/ 66 h 132"/>
                <a:gd name="T18" fmla="*/ 66 w 133"/>
                <a:gd name="T19" fmla="*/ 59 h 132"/>
                <a:gd name="T20" fmla="*/ 74 w 133"/>
                <a:gd name="T21" fmla="*/ 66 h 132"/>
                <a:gd name="T22" fmla="*/ 66 w 133"/>
                <a:gd name="T23" fmla="*/ 73 h 132"/>
                <a:gd name="T24" fmla="*/ 8 w 133"/>
                <a:gd name="T25" fmla="*/ 89 h 132"/>
                <a:gd name="T26" fmla="*/ 4 w 133"/>
                <a:gd name="T27" fmla="*/ 66 h 132"/>
                <a:gd name="T28" fmla="*/ 57 w 133"/>
                <a:gd name="T29" fmla="*/ 4 h 132"/>
                <a:gd name="T30" fmla="*/ 57 w 133"/>
                <a:gd name="T31" fmla="*/ 53 h 132"/>
                <a:gd name="T32" fmla="*/ 51 w 133"/>
                <a:gd name="T33" fmla="*/ 64 h 132"/>
                <a:gd name="T34" fmla="*/ 8 w 133"/>
                <a:gd name="T35" fmla="*/ 89 h 132"/>
                <a:gd name="T36" fmla="*/ 125 w 133"/>
                <a:gd name="T37" fmla="*/ 89 h 132"/>
                <a:gd name="T38" fmla="*/ 82 w 133"/>
                <a:gd name="T39" fmla="*/ 64 h 132"/>
                <a:gd name="T40" fmla="*/ 76 w 133"/>
                <a:gd name="T41" fmla="*/ 53 h 132"/>
                <a:gd name="T42" fmla="*/ 76 w 133"/>
                <a:gd name="T43" fmla="*/ 4 h 132"/>
                <a:gd name="T44" fmla="*/ 129 w 133"/>
                <a:gd name="T45" fmla="*/ 66 h 132"/>
                <a:gd name="T46" fmla="*/ 125 w 133"/>
                <a:gd name="T47" fmla="*/ 89 h 132"/>
                <a:gd name="T48" fmla="*/ 66 w 133"/>
                <a:gd name="T49" fmla="*/ 0 h 132"/>
                <a:gd name="T50" fmla="*/ 0 w 133"/>
                <a:gd name="T51" fmla="*/ 66 h 132"/>
                <a:gd name="T52" fmla="*/ 66 w 133"/>
                <a:gd name="T53" fmla="*/ 132 h 132"/>
                <a:gd name="T54" fmla="*/ 133 w 133"/>
                <a:gd name="T55" fmla="*/ 66 h 132"/>
                <a:gd name="T56" fmla="*/ 66 w 133"/>
                <a:gd name="T5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3" h="132">
                  <a:moveTo>
                    <a:pt x="66" y="82"/>
                  </a:moveTo>
                  <a:cubicBezTo>
                    <a:pt x="69" y="82"/>
                    <a:pt x="71" y="81"/>
                    <a:pt x="73" y="80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04" y="119"/>
                    <a:pt x="86" y="128"/>
                    <a:pt x="66" y="128"/>
                  </a:cubicBezTo>
                  <a:cubicBezTo>
                    <a:pt x="47" y="128"/>
                    <a:pt x="29" y="119"/>
                    <a:pt x="17" y="105"/>
                  </a:cubicBezTo>
                  <a:cubicBezTo>
                    <a:pt x="60" y="80"/>
                    <a:pt x="60" y="80"/>
                    <a:pt x="60" y="80"/>
                  </a:cubicBezTo>
                  <a:cubicBezTo>
                    <a:pt x="62" y="81"/>
                    <a:pt x="64" y="82"/>
                    <a:pt x="66" y="82"/>
                  </a:cubicBezTo>
                  <a:moveTo>
                    <a:pt x="66" y="73"/>
                  </a:moveTo>
                  <a:cubicBezTo>
                    <a:pt x="62" y="73"/>
                    <a:pt x="59" y="70"/>
                    <a:pt x="59" y="66"/>
                  </a:cubicBezTo>
                  <a:cubicBezTo>
                    <a:pt x="59" y="62"/>
                    <a:pt x="62" y="59"/>
                    <a:pt x="66" y="59"/>
                  </a:cubicBezTo>
                  <a:cubicBezTo>
                    <a:pt x="70" y="59"/>
                    <a:pt x="74" y="62"/>
                    <a:pt x="74" y="66"/>
                  </a:cubicBezTo>
                  <a:cubicBezTo>
                    <a:pt x="74" y="70"/>
                    <a:pt x="70" y="73"/>
                    <a:pt x="66" y="73"/>
                  </a:cubicBezTo>
                  <a:moveTo>
                    <a:pt x="8" y="89"/>
                  </a:moveTo>
                  <a:cubicBezTo>
                    <a:pt x="5" y="82"/>
                    <a:pt x="4" y="74"/>
                    <a:pt x="4" y="66"/>
                  </a:cubicBezTo>
                  <a:cubicBezTo>
                    <a:pt x="4" y="34"/>
                    <a:pt x="27" y="8"/>
                    <a:pt x="57" y="4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4" y="56"/>
                    <a:pt x="51" y="60"/>
                    <a:pt x="51" y="64"/>
                  </a:cubicBezTo>
                  <a:cubicBezTo>
                    <a:pt x="8" y="89"/>
                    <a:pt x="8" y="89"/>
                    <a:pt x="8" y="89"/>
                  </a:cubicBezTo>
                  <a:moveTo>
                    <a:pt x="125" y="89"/>
                  </a:moveTo>
                  <a:cubicBezTo>
                    <a:pt x="82" y="64"/>
                    <a:pt x="82" y="64"/>
                    <a:pt x="82" y="64"/>
                  </a:cubicBezTo>
                  <a:cubicBezTo>
                    <a:pt x="82" y="60"/>
                    <a:pt x="79" y="56"/>
                    <a:pt x="76" y="53"/>
                  </a:cubicBezTo>
                  <a:cubicBezTo>
                    <a:pt x="76" y="4"/>
                    <a:pt x="76" y="4"/>
                    <a:pt x="76" y="4"/>
                  </a:cubicBezTo>
                  <a:cubicBezTo>
                    <a:pt x="106" y="8"/>
                    <a:pt x="129" y="34"/>
                    <a:pt x="129" y="66"/>
                  </a:cubicBezTo>
                  <a:cubicBezTo>
                    <a:pt x="129" y="74"/>
                    <a:pt x="127" y="82"/>
                    <a:pt x="125" y="89"/>
                  </a:cubicBezTo>
                  <a:moveTo>
                    <a:pt x="66" y="0"/>
                  </a:moveTo>
                  <a:cubicBezTo>
                    <a:pt x="30" y="0"/>
                    <a:pt x="0" y="29"/>
                    <a:pt x="0" y="66"/>
                  </a:cubicBezTo>
                  <a:cubicBezTo>
                    <a:pt x="0" y="102"/>
                    <a:pt x="30" y="132"/>
                    <a:pt x="66" y="132"/>
                  </a:cubicBezTo>
                  <a:cubicBezTo>
                    <a:pt x="103" y="132"/>
                    <a:pt x="133" y="102"/>
                    <a:pt x="133" y="66"/>
                  </a:cubicBezTo>
                  <a:cubicBezTo>
                    <a:pt x="133" y="29"/>
                    <a:pt x="103" y="0"/>
                    <a:pt x="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09946" y="2494951"/>
            <a:ext cx="431064" cy="432896"/>
            <a:chOff x="4419601" y="4006850"/>
            <a:chExt cx="749300" cy="752481"/>
          </a:xfrm>
          <a:solidFill>
            <a:srgbClr val="FEF9F3"/>
          </a:solidFill>
        </p:grpSpPr>
        <p:sp>
          <p:nvSpPr>
            <p:cNvPr id="19" name="Freeform 13"/>
            <p:cNvSpPr>
              <a:spLocks noEditPoints="1"/>
            </p:cNvSpPr>
            <p:nvPr/>
          </p:nvSpPr>
          <p:spPr bwMode="auto">
            <a:xfrm>
              <a:off x="4491038" y="4089405"/>
              <a:ext cx="609600" cy="669926"/>
            </a:xfrm>
            <a:custGeom>
              <a:avLst/>
              <a:gdLst>
                <a:gd name="T0" fmla="*/ 77 w 162"/>
                <a:gd name="T1" fmla="*/ 96 h 178"/>
                <a:gd name="T2" fmla="*/ 53 w 162"/>
                <a:gd name="T3" fmla="*/ 71 h 178"/>
                <a:gd name="T4" fmla="*/ 77 w 162"/>
                <a:gd name="T5" fmla="*/ 71 h 178"/>
                <a:gd name="T6" fmla="*/ 77 w 162"/>
                <a:gd name="T7" fmla="*/ 96 h 178"/>
                <a:gd name="T8" fmla="*/ 84 w 162"/>
                <a:gd name="T9" fmla="*/ 96 h 178"/>
                <a:gd name="T10" fmla="*/ 84 w 162"/>
                <a:gd name="T11" fmla="*/ 71 h 178"/>
                <a:gd name="T12" fmla="*/ 108 w 162"/>
                <a:gd name="T13" fmla="*/ 71 h 178"/>
                <a:gd name="T14" fmla="*/ 84 w 162"/>
                <a:gd name="T15" fmla="*/ 96 h 178"/>
                <a:gd name="T16" fmla="*/ 53 w 162"/>
                <a:gd name="T17" fmla="*/ 65 h 178"/>
                <a:gd name="T18" fmla="*/ 77 w 162"/>
                <a:gd name="T19" fmla="*/ 40 h 178"/>
                <a:gd name="T20" fmla="*/ 77 w 162"/>
                <a:gd name="T21" fmla="*/ 65 h 178"/>
                <a:gd name="T22" fmla="*/ 53 w 162"/>
                <a:gd name="T23" fmla="*/ 65 h 178"/>
                <a:gd name="T24" fmla="*/ 84 w 162"/>
                <a:gd name="T25" fmla="*/ 65 h 178"/>
                <a:gd name="T26" fmla="*/ 84 w 162"/>
                <a:gd name="T27" fmla="*/ 40 h 178"/>
                <a:gd name="T28" fmla="*/ 108 w 162"/>
                <a:gd name="T29" fmla="*/ 65 h 178"/>
                <a:gd name="T30" fmla="*/ 84 w 162"/>
                <a:gd name="T31" fmla="*/ 65 h 178"/>
                <a:gd name="T32" fmla="*/ 81 w 162"/>
                <a:gd name="T33" fmla="*/ 0 h 178"/>
                <a:gd name="T34" fmla="*/ 0 w 162"/>
                <a:gd name="T35" fmla="*/ 62 h 178"/>
                <a:gd name="T36" fmla="*/ 0 w 162"/>
                <a:gd name="T37" fmla="*/ 131 h 178"/>
                <a:gd name="T38" fmla="*/ 0 w 162"/>
                <a:gd name="T39" fmla="*/ 178 h 178"/>
                <a:gd name="T40" fmla="*/ 55 w 162"/>
                <a:gd name="T41" fmla="*/ 178 h 178"/>
                <a:gd name="T42" fmla="*/ 55 w 162"/>
                <a:gd name="T43" fmla="*/ 124 h 178"/>
                <a:gd name="T44" fmla="*/ 106 w 162"/>
                <a:gd name="T45" fmla="*/ 124 h 178"/>
                <a:gd name="T46" fmla="*/ 106 w 162"/>
                <a:gd name="T47" fmla="*/ 178 h 178"/>
                <a:gd name="T48" fmla="*/ 162 w 162"/>
                <a:gd name="T49" fmla="*/ 178 h 178"/>
                <a:gd name="T50" fmla="*/ 162 w 162"/>
                <a:gd name="T51" fmla="*/ 131 h 178"/>
                <a:gd name="T52" fmla="*/ 162 w 162"/>
                <a:gd name="T53" fmla="*/ 62 h 178"/>
                <a:gd name="T54" fmla="*/ 81 w 162"/>
                <a:gd name="T55" fmla="*/ 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2" h="178">
                  <a:moveTo>
                    <a:pt x="77" y="96"/>
                  </a:moveTo>
                  <a:cubicBezTo>
                    <a:pt x="64" y="95"/>
                    <a:pt x="54" y="84"/>
                    <a:pt x="53" y="71"/>
                  </a:cubicBezTo>
                  <a:cubicBezTo>
                    <a:pt x="77" y="71"/>
                    <a:pt x="77" y="71"/>
                    <a:pt x="77" y="71"/>
                  </a:cubicBezTo>
                  <a:cubicBezTo>
                    <a:pt x="77" y="96"/>
                    <a:pt x="77" y="96"/>
                    <a:pt x="77" y="96"/>
                  </a:cubicBezTo>
                  <a:moveTo>
                    <a:pt x="84" y="96"/>
                  </a:moveTo>
                  <a:cubicBezTo>
                    <a:pt x="84" y="71"/>
                    <a:pt x="84" y="71"/>
                    <a:pt x="84" y="71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7" y="84"/>
                    <a:pt x="97" y="95"/>
                    <a:pt x="84" y="96"/>
                  </a:cubicBezTo>
                  <a:moveTo>
                    <a:pt x="53" y="65"/>
                  </a:moveTo>
                  <a:cubicBezTo>
                    <a:pt x="54" y="52"/>
                    <a:pt x="64" y="42"/>
                    <a:pt x="77" y="40"/>
                  </a:cubicBezTo>
                  <a:cubicBezTo>
                    <a:pt x="77" y="65"/>
                    <a:pt x="77" y="65"/>
                    <a:pt x="77" y="65"/>
                  </a:cubicBezTo>
                  <a:cubicBezTo>
                    <a:pt x="53" y="65"/>
                    <a:pt x="53" y="65"/>
                    <a:pt x="53" y="65"/>
                  </a:cubicBezTo>
                  <a:moveTo>
                    <a:pt x="84" y="65"/>
                  </a:moveTo>
                  <a:cubicBezTo>
                    <a:pt x="84" y="40"/>
                    <a:pt x="84" y="40"/>
                    <a:pt x="84" y="40"/>
                  </a:cubicBezTo>
                  <a:cubicBezTo>
                    <a:pt x="97" y="42"/>
                    <a:pt x="107" y="52"/>
                    <a:pt x="108" y="65"/>
                  </a:cubicBezTo>
                  <a:cubicBezTo>
                    <a:pt x="84" y="65"/>
                    <a:pt x="84" y="65"/>
                    <a:pt x="84" y="65"/>
                  </a:cubicBezTo>
                  <a:moveTo>
                    <a:pt x="81" y="0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55" y="178"/>
                    <a:pt x="55" y="178"/>
                    <a:pt x="55" y="178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62" y="178"/>
                    <a:pt x="162" y="178"/>
                    <a:pt x="162" y="178"/>
                  </a:cubicBezTo>
                  <a:cubicBezTo>
                    <a:pt x="162" y="131"/>
                    <a:pt x="162" y="131"/>
                    <a:pt x="162" y="131"/>
                  </a:cubicBezTo>
                  <a:cubicBezTo>
                    <a:pt x="162" y="62"/>
                    <a:pt x="162" y="62"/>
                    <a:pt x="162" y="62"/>
                  </a:cubicBezTo>
                  <a:cubicBezTo>
                    <a:pt x="81" y="0"/>
                    <a:pt x="81" y="0"/>
                    <a:pt x="8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0" name="Freeform 14"/>
            <p:cNvSpPr/>
            <p:nvPr/>
          </p:nvSpPr>
          <p:spPr bwMode="auto">
            <a:xfrm>
              <a:off x="4419601" y="4006850"/>
              <a:ext cx="749300" cy="360363"/>
            </a:xfrm>
            <a:custGeom>
              <a:avLst/>
              <a:gdLst>
                <a:gd name="T0" fmla="*/ 100 w 199"/>
                <a:gd name="T1" fmla="*/ 0 h 96"/>
                <a:gd name="T2" fmla="*/ 96 w 199"/>
                <a:gd name="T3" fmla="*/ 2 h 96"/>
                <a:gd name="T4" fmla="*/ 2 w 199"/>
                <a:gd name="T5" fmla="*/ 73 h 96"/>
                <a:gd name="T6" fmla="*/ 0 w 199"/>
                <a:gd name="T7" fmla="*/ 78 h 96"/>
                <a:gd name="T8" fmla="*/ 0 w 199"/>
                <a:gd name="T9" fmla="*/ 89 h 96"/>
                <a:gd name="T10" fmla="*/ 6 w 199"/>
                <a:gd name="T11" fmla="*/ 96 h 96"/>
                <a:gd name="T12" fmla="*/ 6 w 199"/>
                <a:gd name="T13" fmla="*/ 96 h 96"/>
                <a:gd name="T14" fmla="*/ 12 w 199"/>
                <a:gd name="T15" fmla="*/ 89 h 96"/>
                <a:gd name="T16" fmla="*/ 12 w 199"/>
                <a:gd name="T17" fmla="*/ 81 h 96"/>
                <a:gd name="T18" fmla="*/ 100 w 199"/>
                <a:gd name="T19" fmla="*/ 14 h 96"/>
                <a:gd name="T20" fmla="*/ 187 w 199"/>
                <a:gd name="T21" fmla="*/ 81 h 96"/>
                <a:gd name="T22" fmla="*/ 187 w 199"/>
                <a:gd name="T23" fmla="*/ 89 h 96"/>
                <a:gd name="T24" fmla="*/ 193 w 199"/>
                <a:gd name="T25" fmla="*/ 96 h 96"/>
                <a:gd name="T26" fmla="*/ 193 w 199"/>
                <a:gd name="T27" fmla="*/ 96 h 96"/>
                <a:gd name="T28" fmla="*/ 199 w 199"/>
                <a:gd name="T29" fmla="*/ 89 h 96"/>
                <a:gd name="T30" fmla="*/ 199 w 199"/>
                <a:gd name="T31" fmla="*/ 78 h 96"/>
                <a:gd name="T32" fmla="*/ 197 w 199"/>
                <a:gd name="T33" fmla="*/ 73 h 96"/>
                <a:gd name="T34" fmla="*/ 161 w 199"/>
                <a:gd name="T35" fmla="*/ 46 h 96"/>
                <a:gd name="T36" fmla="*/ 161 w 199"/>
                <a:gd name="T37" fmla="*/ 16 h 96"/>
                <a:gd name="T38" fmla="*/ 161 w 199"/>
                <a:gd name="T39" fmla="*/ 16 h 96"/>
                <a:gd name="T40" fmla="*/ 168 w 199"/>
                <a:gd name="T41" fmla="*/ 10 h 96"/>
                <a:gd name="T42" fmla="*/ 168 w 199"/>
                <a:gd name="T43" fmla="*/ 10 h 96"/>
                <a:gd name="T44" fmla="*/ 161 w 199"/>
                <a:gd name="T45" fmla="*/ 4 h 96"/>
                <a:gd name="T46" fmla="*/ 161 w 199"/>
                <a:gd name="T47" fmla="*/ 4 h 96"/>
                <a:gd name="T48" fmla="*/ 148 w 199"/>
                <a:gd name="T49" fmla="*/ 4 h 96"/>
                <a:gd name="T50" fmla="*/ 147 w 199"/>
                <a:gd name="T51" fmla="*/ 4 h 96"/>
                <a:gd name="T52" fmla="*/ 141 w 199"/>
                <a:gd name="T53" fmla="*/ 10 h 96"/>
                <a:gd name="T54" fmla="*/ 141 w 199"/>
                <a:gd name="T55" fmla="*/ 10 h 96"/>
                <a:gd name="T56" fmla="*/ 147 w 199"/>
                <a:gd name="T57" fmla="*/ 16 h 96"/>
                <a:gd name="T58" fmla="*/ 148 w 199"/>
                <a:gd name="T59" fmla="*/ 16 h 96"/>
                <a:gd name="T60" fmla="*/ 148 w 199"/>
                <a:gd name="T61" fmla="*/ 36 h 96"/>
                <a:gd name="T62" fmla="*/ 103 w 199"/>
                <a:gd name="T63" fmla="*/ 2 h 96"/>
                <a:gd name="T64" fmla="*/ 100 w 199"/>
                <a:gd name="T6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9" h="96">
                  <a:moveTo>
                    <a:pt x="100" y="0"/>
                  </a:moveTo>
                  <a:cubicBezTo>
                    <a:pt x="98" y="0"/>
                    <a:pt x="97" y="1"/>
                    <a:pt x="96" y="2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75"/>
                    <a:pt x="0" y="76"/>
                    <a:pt x="0" y="7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3"/>
                    <a:pt x="3" y="96"/>
                    <a:pt x="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10" y="96"/>
                    <a:pt x="12" y="93"/>
                    <a:pt x="12" y="89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100" y="14"/>
                    <a:pt x="100" y="14"/>
                    <a:pt x="100" y="14"/>
                  </a:cubicBezTo>
                  <a:cubicBezTo>
                    <a:pt x="187" y="81"/>
                    <a:pt x="187" y="81"/>
                    <a:pt x="187" y="81"/>
                  </a:cubicBezTo>
                  <a:cubicBezTo>
                    <a:pt x="187" y="89"/>
                    <a:pt x="187" y="89"/>
                    <a:pt x="187" y="89"/>
                  </a:cubicBezTo>
                  <a:cubicBezTo>
                    <a:pt x="187" y="93"/>
                    <a:pt x="189" y="96"/>
                    <a:pt x="193" y="96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6" y="96"/>
                    <a:pt x="199" y="93"/>
                    <a:pt x="199" y="89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9" y="76"/>
                    <a:pt x="198" y="75"/>
                    <a:pt x="197" y="73"/>
                  </a:cubicBezTo>
                  <a:cubicBezTo>
                    <a:pt x="161" y="46"/>
                    <a:pt x="161" y="46"/>
                    <a:pt x="161" y="4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5" y="16"/>
                    <a:pt x="168" y="13"/>
                    <a:pt x="168" y="10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6"/>
                    <a:pt x="165" y="4"/>
                    <a:pt x="161" y="4"/>
                  </a:cubicBezTo>
                  <a:cubicBezTo>
                    <a:pt x="161" y="4"/>
                    <a:pt x="161" y="4"/>
                    <a:pt x="161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44" y="4"/>
                    <a:pt x="141" y="6"/>
                    <a:pt x="141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13"/>
                    <a:pt x="144" y="16"/>
                    <a:pt x="147" y="16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48" y="36"/>
                    <a:pt x="148" y="36"/>
                    <a:pt x="148" y="36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2" y="1"/>
                    <a:pt x="101" y="0"/>
                    <a:pt x="10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843073" y="2494951"/>
            <a:ext cx="472162" cy="432892"/>
            <a:chOff x="6977066" y="4006851"/>
            <a:chExt cx="820738" cy="752475"/>
          </a:xfrm>
          <a:solidFill>
            <a:srgbClr val="FEF9F3"/>
          </a:solidFill>
        </p:grpSpPr>
        <p:sp>
          <p:nvSpPr>
            <p:cNvPr id="22" name="Freeform 15"/>
            <p:cNvSpPr/>
            <p:nvPr/>
          </p:nvSpPr>
          <p:spPr bwMode="auto">
            <a:xfrm>
              <a:off x="7305676" y="4306887"/>
              <a:ext cx="160338" cy="150813"/>
            </a:xfrm>
            <a:custGeom>
              <a:avLst/>
              <a:gdLst>
                <a:gd name="T0" fmla="*/ 22 w 43"/>
                <a:gd name="T1" fmla="*/ 0 h 40"/>
                <a:gd name="T2" fmla="*/ 8 w 43"/>
                <a:gd name="T3" fmla="*/ 6 h 40"/>
                <a:gd name="T4" fmla="*/ 8 w 43"/>
                <a:gd name="T5" fmla="*/ 34 h 40"/>
                <a:gd name="T6" fmla="*/ 22 w 43"/>
                <a:gd name="T7" fmla="*/ 40 h 40"/>
                <a:gd name="T8" fmla="*/ 36 w 43"/>
                <a:gd name="T9" fmla="*/ 34 h 40"/>
                <a:gd name="T10" fmla="*/ 42 w 43"/>
                <a:gd name="T11" fmla="*/ 17 h 40"/>
                <a:gd name="T12" fmla="*/ 38 w 43"/>
                <a:gd name="T13" fmla="*/ 18 h 40"/>
                <a:gd name="T14" fmla="*/ 18 w 43"/>
                <a:gd name="T15" fmla="*/ 24 h 40"/>
                <a:gd name="T16" fmla="*/ 24 w 43"/>
                <a:gd name="T17" fmla="*/ 4 h 40"/>
                <a:gd name="T18" fmla="*/ 25 w 43"/>
                <a:gd name="T19" fmla="*/ 0 h 40"/>
                <a:gd name="T20" fmla="*/ 22 w 43"/>
                <a:gd name="T2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40">
                  <a:moveTo>
                    <a:pt x="22" y="0"/>
                  </a:moveTo>
                  <a:cubicBezTo>
                    <a:pt x="17" y="0"/>
                    <a:pt x="12" y="2"/>
                    <a:pt x="8" y="6"/>
                  </a:cubicBezTo>
                  <a:cubicBezTo>
                    <a:pt x="0" y="14"/>
                    <a:pt x="0" y="26"/>
                    <a:pt x="8" y="34"/>
                  </a:cubicBezTo>
                  <a:cubicBezTo>
                    <a:pt x="12" y="38"/>
                    <a:pt x="17" y="40"/>
                    <a:pt x="22" y="40"/>
                  </a:cubicBezTo>
                  <a:cubicBezTo>
                    <a:pt x="27" y="40"/>
                    <a:pt x="32" y="38"/>
                    <a:pt x="36" y="34"/>
                  </a:cubicBezTo>
                  <a:cubicBezTo>
                    <a:pt x="41" y="30"/>
                    <a:pt x="43" y="23"/>
                    <a:pt x="42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3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Freeform 16"/>
            <p:cNvSpPr/>
            <p:nvPr/>
          </p:nvSpPr>
          <p:spPr bwMode="auto">
            <a:xfrm>
              <a:off x="7138989" y="4156074"/>
              <a:ext cx="496888" cy="452439"/>
            </a:xfrm>
            <a:custGeom>
              <a:avLst/>
              <a:gdLst>
                <a:gd name="T0" fmla="*/ 66 w 132"/>
                <a:gd name="T1" fmla="*/ 0 h 120"/>
                <a:gd name="T2" fmla="*/ 24 w 132"/>
                <a:gd name="T3" fmla="*/ 18 h 120"/>
                <a:gd name="T4" fmla="*/ 24 w 132"/>
                <a:gd name="T5" fmla="*/ 102 h 120"/>
                <a:gd name="T6" fmla="*/ 66 w 132"/>
                <a:gd name="T7" fmla="*/ 120 h 120"/>
                <a:gd name="T8" fmla="*/ 109 w 132"/>
                <a:gd name="T9" fmla="*/ 102 h 120"/>
                <a:gd name="T10" fmla="*/ 112 w 132"/>
                <a:gd name="T11" fmla="*/ 22 h 120"/>
                <a:gd name="T12" fmla="*/ 107 w 132"/>
                <a:gd name="T13" fmla="*/ 27 h 120"/>
                <a:gd name="T14" fmla="*/ 98 w 132"/>
                <a:gd name="T15" fmla="*/ 36 h 120"/>
                <a:gd name="T16" fmla="*/ 94 w 132"/>
                <a:gd name="T17" fmla="*/ 88 h 120"/>
                <a:gd name="T18" fmla="*/ 66 w 132"/>
                <a:gd name="T19" fmla="*/ 100 h 120"/>
                <a:gd name="T20" fmla="*/ 38 w 132"/>
                <a:gd name="T21" fmla="*/ 88 h 120"/>
                <a:gd name="T22" fmla="*/ 38 w 132"/>
                <a:gd name="T23" fmla="*/ 32 h 120"/>
                <a:gd name="T24" fmla="*/ 66 w 132"/>
                <a:gd name="T25" fmla="*/ 20 h 120"/>
                <a:gd name="T26" fmla="*/ 90 w 132"/>
                <a:gd name="T27" fmla="*/ 28 h 120"/>
                <a:gd name="T28" fmla="*/ 99 w 132"/>
                <a:gd name="T29" fmla="*/ 20 h 120"/>
                <a:gd name="T30" fmla="*/ 105 w 132"/>
                <a:gd name="T31" fmla="*/ 14 h 120"/>
                <a:gd name="T32" fmla="*/ 66 w 132"/>
                <a:gd name="T3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2" h="120">
                  <a:moveTo>
                    <a:pt x="66" y="0"/>
                  </a:moveTo>
                  <a:cubicBezTo>
                    <a:pt x="51" y="0"/>
                    <a:pt x="36" y="6"/>
                    <a:pt x="24" y="18"/>
                  </a:cubicBezTo>
                  <a:cubicBezTo>
                    <a:pt x="0" y="41"/>
                    <a:pt x="0" y="79"/>
                    <a:pt x="24" y="102"/>
                  </a:cubicBezTo>
                  <a:cubicBezTo>
                    <a:pt x="36" y="114"/>
                    <a:pt x="51" y="120"/>
                    <a:pt x="66" y="120"/>
                  </a:cubicBezTo>
                  <a:cubicBezTo>
                    <a:pt x="82" y="120"/>
                    <a:pt x="97" y="114"/>
                    <a:pt x="109" y="102"/>
                  </a:cubicBezTo>
                  <a:cubicBezTo>
                    <a:pt x="131" y="80"/>
                    <a:pt x="132" y="45"/>
                    <a:pt x="112" y="22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110" y="51"/>
                    <a:pt x="109" y="74"/>
                    <a:pt x="94" y="88"/>
                  </a:cubicBezTo>
                  <a:cubicBezTo>
                    <a:pt x="87" y="96"/>
                    <a:pt x="76" y="100"/>
                    <a:pt x="66" y="100"/>
                  </a:cubicBezTo>
                  <a:cubicBezTo>
                    <a:pt x="56" y="100"/>
                    <a:pt x="46" y="96"/>
                    <a:pt x="38" y="88"/>
                  </a:cubicBezTo>
                  <a:cubicBezTo>
                    <a:pt x="22" y="73"/>
                    <a:pt x="22" y="47"/>
                    <a:pt x="38" y="32"/>
                  </a:cubicBezTo>
                  <a:cubicBezTo>
                    <a:pt x="46" y="24"/>
                    <a:pt x="56" y="20"/>
                    <a:pt x="66" y="20"/>
                  </a:cubicBezTo>
                  <a:cubicBezTo>
                    <a:pt x="75" y="20"/>
                    <a:pt x="83" y="23"/>
                    <a:pt x="90" y="28"/>
                  </a:cubicBezTo>
                  <a:cubicBezTo>
                    <a:pt x="99" y="20"/>
                    <a:pt x="99" y="20"/>
                    <a:pt x="99" y="20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94" y="5"/>
                    <a:pt x="80" y="0"/>
                    <a:pt x="6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Freeform 17"/>
            <p:cNvSpPr/>
            <p:nvPr/>
          </p:nvSpPr>
          <p:spPr bwMode="auto">
            <a:xfrm>
              <a:off x="6977066" y="4006851"/>
              <a:ext cx="820738" cy="752475"/>
            </a:xfrm>
            <a:custGeom>
              <a:avLst/>
              <a:gdLst>
                <a:gd name="T0" fmla="*/ 109 w 218"/>
                <a:gd name="T1" fmla="*/ 0 h 200"/>
                <a:gd name="T2" fmla="*/ 39 w 218"/>
                <a:gd name="T3" fmla="*/ 29 h 200"/>
                <a:gd name="T4" fmla="*/ 39 w 218"/>
                <a:gd name="T5" fmla="*/ 171 h 200"/>
                <a:gd name="T6" fmla="*/ 109 w 218"/>
                <a:gd name="T7" fmla="*/ 200 h 200"/>
                <a:gd name="T8" fmla="*/ 180 w 218"/>
                <a:gd name="T9" fmla="*/ 171 h 200"/>
                <a:gd name="T10" fmla="*/ 193 w 218"/>
                <a:gd name="T11" fmla="*/ 45 h 200"/>
                <a:gd name="T12" fmla="*/ 192 w 218"/>
                <a:gd name="T13" fmla="*/ 46 h 200"/>
                <a:gd name="T14" fmla="*/ 181 w 218"/>
                <a:gd name="T15" fmla="*/ 46 h 200"/>
                <a:gd name="T16" fmla="*/ 169 w 218"/>
                <a:gd name="T17" fmla="*/ 47 h 200"/>
                <a:gd name="T18" fmla="*/ 169 w 218"/>
                <a:gd name="T19" fmla="*/ 47 h 200"/>
                <a:gd name="T20" fmla="*/ 166 w 218"/>
                <a:gd name="T21" fmla="*/ 157 h 200"/>
                <a:gd name="T22" fmla="*/ 109 w 218"/>
                <a:gd name="T23" fmla="*/ 180 h 200"/>
                <a:gd name="T24" fmla="*/ 53 w 218"/>
                <a:gd name="T25" fmla="*/ 157 h 200"/>
                <a:gd name="T26" fmla="*/ 53 w 218"/>
                <a:gd name="T27" fmla="*/ 44 h 200"/>
                <a:gd name="T28" fmla="*/ 109 w 218"/>
                <a:gd name="T29" fmla="*/ 20 h 200"/>
                <a:gd name="T30" fmla="*/ 162 w 218"/>
                <a:gd name="T31" fmla="*/ 40 h 200"/>
                <a:gd name="T32" fmla="*/ 162 w 218"/>
                <a:gd name="T33" fmla="*/ 40 h 200"/>
                <a:gd name="T34" fmla="*/ 163 w 218"/>
                <a:gd name="T35" fmla="*/ 28 h 200"/>
                <a:gd name="T36" fmla="*/ 164 w 218"/>
                <a:gd name="T37" fmla="*/ 17 h 200"/>
                <a:gd name="T38" fmla="*/ 164 w 218"/>
                <a:gd name="T39" fmla="*/ 17 h 200"/>
                <a:gd name="T40" fmla="*/ 109 w 218"/>
                <a:gd name="T4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8" h="200">
                  <a:moveTo>
                    <a:pt x="109" y="0"/>
                  </a:moveTo>
                  <a:cubicBezTo>
                    <a:pt x="84" y="0"/>
                    <a:pt x="58" y="10"/>
                    <a:pt x="39" y="29"/>
                  </a:cubicBezTo>
                  <a:cubicBezTo>
                    <a:pt x="0" y="68"/>
                    <a:pt x="0" y="132"/>
                    <a:pt x="39" y="171"/>
                  </a:cubicBezTo>
                  <a:cubicBezTo>
                    <a:pt x="58" y="190"/>
                    <a:pt x="84" y="200"/>
                    <a:pt x="109" y="200"/>
                  </a:cubicBezTo>
                  <a:cubicBezTo>
                    <a:pt x="135" y="200"/>
                    <a:pt x="160" y="190"/>
                    <a:pt x="180" y="171"/>
                  </a:cubicBezTo>
                  <a:cubicBezTo>
                    <a:pt x="214" y="137"/>
                    <a:pt x="218" y="84"/>
                    <a:pt x="193" y="45"/>
                  </a:cubicBezTo>
                  <a:cubicBezTo>
                    <a:pt x="192" y="46"/>
                    <a:pt x="192" y="46"/>
                    <a:pt x="192" y="46"/>
                  </a:cubicBezTo>
                  <a:cubicBezTo>
                    <a:pt x="181" y="46"/>
                    <a:pt x="181" y="46"/>
                    <a:pt x="181" y="46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97" y="79"/>
                    <a:pt x="196" y="127"/>
                    <a:pt x="166" y="157"/>
                  </a:cubicBezTo>
                  <a:cubicBezTo>
                    <a:pt x="150" y="172"/>
                    <a:pt x="130" y="180"/>
                    <a:pt x="109" y="180"/>
                  </a:cubicBezTo>
                  <a:cubicBezTo>
                    <a:pt x="89" y="180"/>
                    <a:pt x="68" y="172"/>
                    <a:pt x="53" y="157"/>
                  </a:cubicBezTo>
                  <a:cubicBezTo>
                    <a:pt x="22" y="125"/>
                    <a:pt x="22" y="75"/>
                    <a:pt x="53" y="44"/>
                  </a:cubicBezTo>
                  <a:cubicBezTo>
                    <a:pt x="68" y="28"/>
                    <a:pt x="89" y="20"/>
                    <a:pt x="109" y="20"/>
                  </a:cubicBezTo>
                  <a:cubicBezTo>
                    <a:pt x="128" y="20"/>
                    <a:pt x="147" y="27"/>
                    <a:pt x="162" y="40"/>
                  </a:cubicBezTo>
                  <a:cubicBezTo>
                    <a:pt x="162" y="40"/>
                    <a:pt x="162" y="40"/>
                    <a:pt x="162" y="40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48" y="6"/>
                    <a:pt x="128" y="0"/>
                    <a:pt x="10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Freeform 18"/>
            <p:cNvSpPr/>
            <p:nvPr/>
          </p:nvSpPr>
          <p:spPr bwMode="auto">
            <a:xfrm>
              <a:off x="7388235" y="4010030"/>
              <a:ext cx="376239" cy="373063"/>
            </a:xfrm>
            <a:custGeom>
              <a:avLst/>
              <a:gdLst>
                <a:gd name="T0" fmla="*/ 177 w 237"/>
                <a:gd name="T1" fmla="*/ 0 h 235"/>
                <a:gd name="T2" fmla="*/ 135 w 237"/>
                <a:gd name="T3" fmla="*/ 40 h 235"/>
                <a:gd name="T4" fmla="*/ 132 w 237"/>
                <a:gd name="T5" fmla="*/ 95 h 235"/>
                <a:gd name="T6" fmla="*/ 23 w 237"/>
                <a:gd name="T7" fmla="*/ 201 h 235"/>
                <a:gd name="T8" fmla="*/ 26 w 237"/>
                <a:gd name="T9" fmla="*/ 152 h 235"/>
                <a:gd name="T10" fmla="*/ 4 w 237"/>
                <a:gd name="T11" fmla="*/ 223 h 235"/>
                <a:gd name="T12" fmla="*/ 0 w 237"/>
                <a:gd name="T13" fmla="*/ 235 h 235"/>
                <a:gd name="T14" fmla="*/ 7 w 237"/>
                <a:gd name="T15" fmla="*/ 232 h 235"/>
                <a:gd name="T16" fmla="*/ 12 w 237"/>
                <a:gd name="T17" fmla="*/ 232 h 235"/>
                <a:gd name="T18" fmla="*/ 83 w 237"/>
                <a:gd name="T19" fmla="*/ 211 h 235"/>
                <a:gd name="T20" fmla="*/ 33 w 237"/>
                <a:gd name="T21" fmla="*/ 211 h 235"/>
                <a:gd name="T22" fmla="*/ 140 w 237"/>
                <a:gd name="T23" fmla="*/ 104 h 235"/>
                <a:gd name="T24" fmla="*/ 194 w 237"/>
                <a:gd name="T25" fmla="*/ 100 h 235"/>
                <a:gd name="T26" fmla="*/ 237 w 237"/>
                <a:gd name="T27" fmla="*/ 57 h 235"/>
                <a:gd name="T28" fmla="*/ 182 w 237"/>
                <a:gd name="T29" fmla="*/ 62 h 235"/>
                <a:gd name="T30" fmla="*/ 173 w 237"/>
                <a:gd name="T31" fmla="*/ 62 h 235"/>
                <a:gd name="T32" fmla="*/ 173 w 237"/>
                <a:gd name="T33" fmla="*/ 55 h 235"/>
                <a:gd name="T34" fmla="*/ 177 w 237"/>
                <a:gd name="T3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7" h="235">
                  <a:moveTo>
                    <a:pt x="177" y="0"/>
                  </a:moveTo>
                  <a:lnTo>
                    <a:pt x="135" y="40"/>
                  </a:lnTo>
                  <a:lnTo>
                    <a:pt x="132" y="95"/>
                  </a:lnTo>
                  <a:lnTo>
                    <a:pt x="23" y="201"/>
                  </a:lnTo>
                  <a:lnTo>
                    <a:pt x="26" y="152"/>
                  </a:lnTo>
                  <a:lnTo>
                    <a:pt x="4" y="223"/>
                  </a:lnTo>
                  <a:lnTo>
                    <a:pt x="0" y="235"/>
                  </a:lnTo>
                  <a:lnTo>
                    <a:pt x="7" y="232"/>
                  </a:lnTo>
                  <a:lnTo>
                    <a:pt x="12" y="232"/>
                  </a:lnTo>
                  <a:lnTo>
                    <a:pt x="83" y="211"/>
                  </a:lnTo>
                  <a:lnTo>
                    <a:pt x="33" y="211"/>
                  </a:lnTo>
                  <a:lnTo>
                    <a:pt x="140" y="104"/>
                  </a:lnTo>
                  <a:lnTo>
                    <a:pt x="194" y="100"/>
                  </a:lnTo>
                  <a:lnTo>
                    <a:pt x="237" y="57"/>
                  </a:lnTo>
                  <a:lnTo>
                    <a:pt x="182" y="62"/>
                  </a:lnTo>
                  <a:lnTo>
                    <a:pt x="173" y="62"/>
                  </a:lnTo>
                  <a:lnTo>
                    <a:pt x="173" y="55"/>
                  </a:lnTo>
                  <a:lnTo>
                    <a:pt x="1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6" name="Freeform 19"/>
            <p:cNvSpPr/>
            <p:nvPr/>
          </p:nvSpPr>
          <p:spPr bwMode="auto">
            <a:xfrm>
              <a:off x="7388226" y="4010025"/>
              <a:ext cx="376239" cy="373063"/>
            </a:xfrm>
            <a:custGeom>
              <a:avLst/>
              <a:gdLst>
                <a:gd name="T0" fmla="*/ 177 w 237"/>
                <a:gd name="T1" fmla="*/ 0 h 235"/>
                <a:gd name="T2" fmla="*/ 135 w 237"/>
                <a:gd name="T3" fmla="*/ 40 h 235"/>
                <a:gd name="T4" fmla="*/ 132 w 237"/>
                <a:gd name="T5" fmla="*/ 95 h 235"/>
                <a:gd name="T6" fmla="*/ 23 w 237"/>
                <a:gd name="T7" fmla="*/ 201 h 235"/>
                <a:gd name="T8" fmla="*/ 26 w 237"/>
                <a:gd name="T9" fmla="*/ 152 h 235"/>
                <a:gd name="T10" fmla="*/ 4 w 237"/>
                <a:gd name="T11" fmla="*/ 223 h 235"/>
                <a:gd name="T12" fmla="*/ 0 w 237"/>
                <a:gd name="T13" fmla="*/ 235 h 235"/>
                <a:gd name="T14" fmla="*/ 7 w 237"/>
                <a:gd name="T15" fmla="*/ 232 h 235"/>
                <a:gd name="T16" fmla="*/ 12 w 237"/>
                <a:gd name="T17" fmla="*/ 232 h 235"/>
                <a:gd name="T18" fmla="*/ 83 w 237"/>
                <a:gd name="T19" fmla="*/ 211 h 235"/>
                <a:gd name="T20" fmla="*/ 33 w 237"/>
                <a:gd name="T21" fmla="*/ 211 h 235"/>
                <a:gd name="T22" fmla="*/ 140 w 237"/>
                <a:gd name="T23" fmla="*/ 104 h 235"/>
                <a:gd name="T24" fmla="*/ 194 w 237"/>
                <a:gd name="T25" fmla="*/ 100 h 235"/>
                <a:gd name="T26" fmla="*/ 237 w 237"/>
                <a:gd name="T27" fmla="*/ 57 h 235"/>
                <a:gd name="T28" fmla="*/ 182 w 237"/>
                <a:gd name="T29" fmla="*/ 62 h 235"/>
                <a:gd name="T30" fmla="*/ 173 w 237"/>
                <a:gd name="T31" fmla="*/ 62 h 235"/>
                <a:gd name="T32" fmla="*/ 173 w 237"/>
                <a:gd name="T33" fmla="*/ 55 h 235"/>
                <a:gd name="T34" fmla="*/ 177 w 237"/>
                <a:gd name="T3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7" h="235">
                  <a:moveTo>
                    <a:pt x="177" y="0"/>
                  </a:moveTo>
                  <a:lnTo>
                    <a:pt x="135" y="40"/>
                  </a:lnTo>
                  <a:lnTo>
                    <a:pt x="132" y="95"/>
                  </a:lnTo>
                  <a:lnTo>
                    <a:pt x="23" y="201"/>
                  </a:lnTo>
                  <a:lnTo>
                    <a:pt x="26" y="152"/>
                  </a:lnTo>
                  <a:lnTo>
                    <a:pt x="4" y="223"/>
                  </a:lnTo>
                  <a:lnTo>
                    <a:pt x="0" y="235"/>
                  </a:lnTo>
                  <a:lnTo>
                    <a:pt x="7" y="232"/>
                  </a:lnTo>
                  <a:lnTo>
                    <a:pt x="12" y="232"/>
                  </a:lnTo>
                  <a:lnTo>
                    <a:pt x="83" y="211"/>
                  </a:lnTo>
                  <a:lnTo>
                    <a:pt x="33" y="211"/>
                  </a:lnTo>
                  <a:lnTo>
                    <a:pt x="140" y="104"/>
                  </a:lnTo>
                  <a:lnTo>
                    <a:pt x="194" y="100"/>
                  </a:lnTo>
                  <a:lnTo>
                    <a:pt x="237" y="57"/>
                  </a:lnTo>
                  <a:lnTo>
                    <a:pt x="182" y="62"/>
                  </a:lnTo>
                  <a:lnTo>
                    <a:pt x="173" y="62"/>
                  </a:lnTo>
                  <a:lnTo>
                    <a:pt x="173" y="55"/>
                  </a:lnTo>
                  <a:lnTo>
                    <a:pt x="17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7" name="TextBox 76"/>
          <p:cNvSpPr txBox="1"/>
          <p:nvPr/>
        </p:nvSpPr>
        <p:spPr>
          <a:xfrm>
            <a:off x="5532443" y="5062789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870579" y="5409609"/>
            <a:ext cx="2422268" cy="7310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8826986" y="2399593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4B8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4B8F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165122" y="2746413"/>
            <a:ext cx="2422268" cy="7310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2277309" y="2399593"/>
            <a:ext cx="109854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4B8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rgbClr val="4B8F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615445" y="2746413"/>
            <a:ext cx="2422268" cy="73109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21" r="17617"/>
          <a:stretch>
            <a:fillRect/>
          </a:stretch>
        </p:blipFill>
        <p:spPr>
          <a:xfrm>
            <a:off x="11205572" y="1"/>
            <a:ext cx="986427" cy="903890"/>
          </a:xfrm>
          <a:prstGeom prst="rect">
            <a:avLst/>
          </a:prstGeom>
        </p:spPr>
      </p:pic>
      <p:sp>
        <p:nvSpPr>
          <p:cNvPr id="5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023261" y="858062"/>
            <a:ext cx="145477" cy="0"/>
          </a:xfrm>
          <a:prstGeom prst="line">
            <a:avLst/>
          </a:prstGeom>
          <a:ln w="19050" cap="rnd">
            <a:solidFill>
              <a:srgbClr val="ED2E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" b="15952"/>
          <a:stretch>
            <a:fillRect/>
          </a:stretch>
        </p:blipFill>
        <p:spPr>
          <a:xfrm>
            <a:off x="0" y="5801710"/>
            <a:ext cx="1375775" cy="1056290"/>
          </a:xfrm>
          <a:prstGeom prst="rect">
            <a:avLst/>
          </a:prstGeom>
        </p:spPr>
      </p:pic>
      <p:sp>
        <p:nvSpPr>
          <p:cNvPr id="25" name="MH_Other_2"/>
          <p:cNvSpPr/>
          <p:nvPr>
            <p:custDataLst>
              <p:tags r:id="rId3"/>
            </p:custDataLst>
          </p:nvPr>
        </p:nvSpPr>
        <p:spPr>
          <a:xfrm>
            <a:off x="4149286" y="4551336"/>
            <a:ext cx="304800" cy="412750"/>
          </a:xfrm>
          <a:prstGeom prst="chevron">
            <a:avLst/>
          </a:prstGeom>
          <a:solidFill>
            <a:srgbClr val="ED2E6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MH_Other_2"/>
          <p:cNvSpPr/>
          <p:nvPr>
            <p:custDataLst>
              <p:tags r:id="rId4"/>
            </p:custDataLst>
          </p:nvPr>
        </p:nvSpPr>
        <p:spPr>
          <a:xfrm>
            <a:off x="7737914" y="4551336"/>
            <a:ext cx="304800" cy="412750"/>
          </a:xfrm>
          <a:prstGeom prst="chevron">
            <a:avLst/>
          </a:prstGeom>
          <a:solidFill>
            <a:srgbClr val="4B8F4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MH_SubTitle_1"/>
          <p:cNvSpPr/>
          <p:nvPr>
            <p:custDataLst>
              <p:tags r:id="rId5"/>
            </p:custDataLst>
          </p:nvPr>
        </p:nvSpPr>
        <p:spPr>
          <a:xfrm>
            <a:off x="1889041" y="4139380"/>
            <a:ext cx="1236662" cy="1236663"/>
          </a:xfrm>
          <a:prstGeom prst="parallelogram">
            <a:avLst/>
          </a:prstGeom>
          <a:solidFill>
            <a:srgbClr val="ED2E65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angal" panose="02040503050203030202" pitchFamily="18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28" name="MH_SubTitle_1"/>
          <p:cNvSpPr/>
          <p:nvPr>
            <p:custDataLst>
              <p:tags r:id="rId6"/>
            </p:custDataLst>
          </p:nvPr>
        </p:nvSpPr>
        <p:spPr>
          <a:xfrm>
            <a:off x="5477669" y="4139380"/>
            <a:ext cx="1236662" cy="1236663"/>
          </a:xfrm>
          <a:prstGeom prst="parallelogram">
            <a:avLst/>
          </a:prstGeom>
          <a:solidFill>
            <a:srgbClr val="4B8F41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angal" panose="02040503050203030202" pitchFamily="18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29" name="MH_SubTitle_1"/>
          <p:cNvSpPr/>
          <p:nvPr>
            <p:custDataLst>
              <p:tags r:id="rId7"/>
            </p:custDataLst>
          </p:nvPr>
        </p:nvSpPr>
        <p:spPr>
          <a:xfrm>
            <a:off x="9066297" y="4139380"/>
            <a:ext cx="1236662" cy="1236663"/>
          </a:xfrm>
          <a:prstGeom prst="parallelogram">
            <a:avLst/>
          </a:prstGeom>
          <a:solidFill>
            <a:srgbClr val="ED2E65"/>
          </a:soli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angal" panose="02040503050203030202" pitchFamily="18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angal" panose="02040503050203030202" pitchFamily="18" charset="0"/>
            </a:endParaRPr>
          </a:p>
        </p:txBody>
      </p:sp>
      <p:sp>
        <p:nvSpPr>
          <p:cNvPr id="30" name="TextBox 76"/>
          <p:cNvSpPr txBox="1"/>
          <p:nvPr/>
        </p:nvSpPr>
        <p:spPr>
          <a:xfrm>
            <a:off x="1857774" y="2095020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113108" y="2495130"/>
            <a:ext cx="2788528" cy="1171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请在此添加文字说明，稻壳儿春秋广告模板。请在此添加文字说明，稻壳儿春秋广告模板。请在此添加文字说明，稻壳儿春秋广告模板。请在此添加文字说明，稻壳儿春秋广告模板。</a:t>
            </a:r>
            <a:endParaRPr lang="zh-CN" altLang="en-US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76"/>
          <p:cNvSpPr txBox="1"/>
          <p:nvPr/>
        </p:nvSpPr>
        <p:spPr>
          <a:xfrm>
            <a:off x="5446402" y="2095020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4B8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4B8F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701736" y="2495130"/>
            <a:ext cx="2788528" cy="1171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请在此添加文字说明，稻壳儿春秋广告模板。请在此添加文字说明，稻壳儿春秋广告模板。请在此添加文字说明，稻壳儿春秋广告模板。请在此添加文字说明，稻壳儿春秋广告模板。</a:t>
            </a:r>
            <a:endParaRPr lang="zh-CN" altLang="en-US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Box 76"/>
          <p:cNvSpPr txBox="1"/>
          <p:nvPr/>
        </p:nvSpPr>
        <p:spPr>
          <a:xfrm>
            <a:off x="9035030" y="2095020"/>
            <a:ext cx="12991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290364" y="2495130"/>
            <a:ext cx="2788528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请在此添加文字说明，稻壳儿春秋广告模板。请在此添加文字说明，稻壳儿春秋广告模板。请在此添加文字说明，稻壳儿春秋广告模板。请在此添加文字说明，稻壳儿春秋广告模板。</a:t>
            </a:r>
            <a:endParaRPr lang="zh-CN" altLang="en-US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21" r="17617"/>
          <a:stretch>
            <a:fillRect/>
          </a:stretch>
        </p:blipFill>
        <p:spPr>
          <a:xfrm>
            <a:off x="11205572" y="1"/>
            <a:ext cx="986427" cy="903890"/>
          </a:xfrm>
          <a:prstGeom prst="rect">
            <a:avLst/>
          </a:prstGeom>
        </p:spPr>
      </p:pic>
      <p:sp>
        <p:nvSpPr>
          <p:cNvPr id="5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023261" y="858062"/>
            <a:ext cx="145477" cy="0"/>
          </a:xfrm>
          <a:prstGeom prst="line">
            <a:avLst/>
          </a:prstGeom>
          <a:ln w="19050" cap="rnd">
            <a:solidFill>
              <a:srgbClr val="ED2E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" b="15952"/>
          <a:stretch>
            <a:fillRect/>
          </a:stretch>
        </p:blipFill>
        <p:spPr>
          <a:xfrm>
            <a:off x="0" y="5801710"/>
            <a:ext cx="1375775" cy="1056290"/>
          </a:xfrm>
          <a:prstGeom prst="rect">
            <a:avLst/>
          </a:prstGeom>
        </p:spPr>
      </p:pic>
      <p:graphicFrame>
        <p:nvGraphicFramePr>
          <p:cNvPr id="9" name="图表 8"/>
          <p:cNvGraphicFramePr/>
          <p:nvPr/>
        </p:nvGraphicFramePr>
        <p:xfrm>
          <a:off x="6540025" y="1545021"/>
          <a:ext cx="4573614" cy="44723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0" name="TextBox 76"/>
          <p:cNvSpPr txBox="1"/>
          <p:nvPr/>
        </p:nvSpPr>
        <p:spPr>
          <a:xfrm>
            <a:off x="1466816" y="3902354"/>
            <a:ext cx="1258437" cy="307777"/>
          </a:xfrm>
          <a:prstGeom prst="rect">
            <a:avLst/>
          </a:prstGeom>
          <a:solidFill>
            <a:srgbClr val="4B8F4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66816" y="4256635"/>
            <a:ext cx="3767410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76"/>
          <p:cNvSpPr txBox="1"/>
          <p:nvPr/>
        </p:nvSpPr>
        <p:spPr>
          <a:xfrm>
            <a:off x="1466816" y="4962368"/>
            <a:ext cx="1258437" cy="307777"/>
          </a:xfrm>
          <a:prstGeom prst="rect">
            <a:avLst/>
          </a:prstGeom>
          <a:solidFill>
            <a:srgbClr val="ED2E65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66816" y="5316649"/>
            <a:ext cx="3767410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1466816" y="2842339"/>
            <a:ext cx="1258437" cy="307777"/>
          </a:xfrm>
          <a:prstGeom prst="rect">
            <a:avLst/>
          </a:prstGeom>
          <a:solidFill>
            <a:srgbClr val="ED2E65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66816" y="3196620"/>
            <a:ext cx="3767410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1466816" y="1782324"/>
            <a:ext cx="1258437" cy="307777"/>
          </a:xfrm>
          <a:prstGeom prst="rect">
            <a:avLst/>
          </a:prstGeom>
          <a:solidFill>
            <a:srgbClr val="4B8F4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66816" y="2136605"/>
            <a:ext cx="3767410" cy="5110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06072" y="641445"/>
            <a:ext cx="6779856" cy="5575110"/>
            <a:chOff x="3125337" y="986209"/>
            <a:chExt cx="5941326" cy="488558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25337" y="986209"/>
              <a:ext cx="5941326" cy="4885582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4482152" y="1815152"/>
              <a:ext cx="3227696" cy="3227696"/>
              <a:chOff x="4343400" y="1676400"/>
              <a:chExt cx="3505200" cy="35052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4343400" y="1676400"/>
                <a:ext cx="3505200" cy="35052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270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550979" y="1883979"/>
                <a:ext cx="3090042" cy="3090042"/>
              </a:xfrm>
              <a:prstGeom prst="ellipse">
                <a:avLst/>
              </a:prstGeom>
              <a:noFill/>
              <a:ln w="25400">
                <a:solidFill>
                  <a:srgbClr val="4B8F4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cxnSp>
        <p:nvCxnSpPr>
          <p:cNvPr id="13" name="直接连接符 12"/>
          <p:cNvCxnSpPr/>
          <p:nvPr/>
        </p:nvCxnSpPr>
        <p:spPr>
          <a:xfrm>
            <a:off x="6023261" y="3706234"/>
            <a:ext cx="145477" cy="0"/>
          </a:xfrm>
          <a:prstGeom prst="line">
            <a:avLst/>
          </a:prstGeom>
          <a:ln w="19050" cap="rnd">
            <a:solidFill>
              <a:srgbClr val="4B8F4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21"/>
          <p:cNvSpPr txBox="1"/>
          <p:nvPr/>
        </p:nvSpPr>
        <p:spPr>
          <a:xfrm>
            <a:off x="4765026" y="3995121"/>
            <a:ext cx="2661943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</a:t>
            </a:r>
            <a:endParaRPr lang="en-US" altLang="zh-CN" sz="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en-US" altLang="zh-CN" sz="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 report, sales marketing, chart </a:t>
            </a:r>
            <a:r>
              <a:rPr lang="en-US" altLang="zh-CN" sz="6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6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02833" y="3706234"/>
            <a:ext cx="298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 write the title here</a:t>
            </a:r>
            <a:endParaRPr lang="en-US" altLang="zh-CN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4323048" y="3175342"/>
            <a:ext cx="3545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输入您的文字标题</a:t>
            </a:r>
            <a:endParaRPr lang="zh-CN" altLang="en-US" sz="28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4323048" y="2461520"/>
            <a:ext cx="35459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solidFill>
                  <a:srgbClr val="4B8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4800" dirty="0" smtClean="0">
                <a:solidFill>
                  <a:srgbClr val="4B8F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800" dirty="0">
              <a:solidFill>
                <a:srgbClr val="4B8F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21" r="17617"/>
          <a:stretch>
            <a:fillRect/>
          </a:stretch>
        </p:blipFill>
        <p:spPr>
          <a:xfrm>
            <a:off x="11205572" y="1"/>
            <a:ext cx="986427" cy="903890"/>
          </a:xfrm>
          <a:prstGeom prst="rect">
            <a:avLst/>
          </a:prstGeom>
        </p:spPr>
      </p:pic>
      <p:sp>
        <p:nvSpPr>
          <p:cNvPr id="5" name="TextBox 76"/>
          <p:cNvSpPr txBox="1"/>
          <p:nvPr/>
        </p:nvSpPr>
        <p:spPr>
          <a:xfrm>
            <a:off x="5234226" y="23294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</a:t>
            </a:r>
            <a:r>
              <a:rPr lang="zh-CN" altLang="en-US" sz="2000" dirty="0">
                <a:solidFill>
                  <a:srgbClr val="ED2E6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000" dirty="0">
              <a:solidFill>
                <a:srgbClr val="ED2E6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7383" y="567085"/>
            <a:ext cx="2797234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Spring and autumn advertisement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023261" y="858062"/>
            <a:ext cx="145477" cy="0"/>
          </a:xfrm>
          <a:prstGeom prst="line">
            <a:avLst/>
          </a:prstGeom>
          <a:ln w="19050" cap="rnd">
            <a:solidFill>
              <a:srgbClr val="ED2E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5" b="15952"/>
          <a:stretch>
            <a:fillRect/>
          </a:stretch>
        </p:blipFill>
        <p:spPr>
          <a:xfrm>
            <a:off x="0" y="5801710"/>
            <a:ext cx="1375775" cy="1056290"/>
          </a:xfrm>
          <a:prstGeom prst="rect">
            <a:avLst/>
          </a:prstGeom>
        </p:spPr>
      </p:pic>
      <p:sp>
        <p:nvSpPr>
          <p:cNvPr id="9" name="MH_Other_3"/>
          <p:cNvSpPr/>
          <p:nvPr>
            <p:custDataLst>
              <p:tags r:id="rId3"/>
            </p:custDataLst>
          </p:nvPr>
        </p:nvSpPr>
        <p:spPr>
          <a:xfrm>
            <a:off x="6984065" y="3440154"/>
            <a:ext cx="370077" cy="424903"/>
          </a:xfrm>
          <a:custGeom>
            <a:avLst/>
            <a:gdLst/>
            <a:ahLst/>
            <a:cxnLst/>
            <a:rect l="l" t="t" r="r" b="b"/>
            <a:pathLst>
              <a:path w="606973" h="696597">
                <a:moveTo>
                  <a:pt x="0" y="0"/>
                </a:moveTo>
                <a:lnTo>
                  <a:pt x="53896" y="0"/>
                </a:lnTo>
                <a:cubicBezTo>
                  <a:pt x="275035" y="0"/>
                  <a:pt x="468167" y="214887"/>
                  <a:pt x="523451" y="522448"/>
                </a:cubicBezTo>
                <a:lnTo>
                  <a:pt x="606973" y="522448"/>
                </a:lnTo>
                <a:lnTo>
                  <a:pt x="486519" y="696597"/>
                </a:lnTo>
                <a:lnTo>
                  <a:pt x="335266" y="522448"/>
                </a:lnTo>
                <a:lnTo>
                  <a:pt x="418788" y="522448"/>
                </a:lnTo>
                <a:cubicBezTo>
                  <a:pt x="367821" y="238910"/>
                  <a:pt x="199700" y="34134"/>
                  <a:pt x="417" y="4325"/>
                </a:cubicBezTo>
                <a:cubicBezTo>
                  <a:pt x="277" y="4348"/>
                  <a:pt x="136" y="4370"/>
                  <a:pt x="0" y="4420"/>
                </a:cubicBezTo>
                <a:close/>
              </a:path>
            </a:pathLst>
          </a:custGeom>
          <a:solidFill>
            <a:srgbClr val="8A43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" name="MH_SubTitle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82598" y="4041269"/>
            <a:ext cx="1080000" cy="1080000"/>
          </a:xfrm>
          <a:prstGeom prst="ellipse">
            <a:avLst/>
          </a:prstGeom>
          <a:solidFill>
            <a:srgbClr val="89B13B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chemeClr val="bg1"/>
                </a:solidFill>
              </a:rPr>
              <a:t>标题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  <p:sp>
        <p:nvSpPr>
          <p:cNvPr id="11" name="MH_SubTitle_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626421" y="4031744"/>
            <a:ext cx="1080000" cy="1080000"/>
          </a:xfrm>
          <a:prstGeom prst="ellipse">
            <a:avLst/>
          </a:prstGeom>
          <a:solidFill>
            <a:srgbClr val="DD5286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chemeClr val="bg1"/>
                </a:solidFill>
              </a:rPr>
              <a:t>标题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  <p:sp>
        <p:nvSpPr>
          <p:cNvPr id="12" name="MH_SubTitle_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626420" y="2233107"/>
            <a:ext cx="1080000" cy="1080000"/>
          </a:xfrm>
          <a:prstGeom prst="ellipse">
            <a:avLst/>
          </a:prstGeom>
          <a:solidFill>
            <a:srgbClr val="8A4324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chemeClr val="bg1"/>
                </a:solidFill>
              </a:rPr>
              <a:t>标题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70243" y="4164435"/>
            <a:ext cx="2388528" cy="8125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33227" y="4164435"/>
            <a:ext cx="2357751" cy="8125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MH_SubTitle_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582598" y="2233107"/>
            <a:ext cx="1080000" cy="1080000"/>
          </a:xfrm>
          <a:prstGeom prst="ellipse">
            <a:avLst/>
          </a:prstGeom>
          <a:solidFill>
            <a:srgbClr val="EE9A24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chemeClr val="bg1"/>
                </a:solidFill>
              </a:rPr>
              <a:t>标题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33227" y="2356273"/>
            <a:ext cx="2357751" cy="8125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70243" y="2356273"/>
            <a:ext cx="2388528" cy="8125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请在此添加文字说明，稻壳儿春秋广告模板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MH_Other_3"/>
          <p:cNvSpPr/>
          <p:nvPr>
            <p:custDataLst>
              <p:tags r:id="rId8"/>
            </p:custDataLst>
          </p:nvPr>
        </p:nvSpPr>
        <p:spPr>
          <a:xfrm flipH="1" flipV="1">
            <a:off x="4940243" y="3440154"/>
            <a:ext cx="370077" cy="424903"/>
          </a:xfrm>
          <a:custGeom>
            <a:avLst/>
            <a:gdLst/>
            <a:ahLst/>
            <a:cxnLst/>
            <a:rect l="l" t="t" r="r" b="b"/>
            <a:pathLst>
              <a:path w="606973" h="696597">
                <a:moveTo>
                  <a:pt x="0" y="0"/>
                </a:moveTo>
                <a:lnTo>
                  <a:pt x="53896" y="0"/>
                </a:lnTo>
                <a:cubicBezTo>
                  <a:pt x="275035" y="0"/>
                  <a:pt x="468167" y="214887"/>
                  <a:pt x="523451" y="522448"/>
                </a:cubicBezTo>
                <a:lnTo>
                  <a:pt x="606973" y="522448"/>
                </a:lnTo>
                <a:lnTo>
                  <a:pt x="486519" y="696597"/>
                </a:lnTo>
                <a:lnTo>
                  <a:pt x="335266" y="522448"/>
                </a:lnTo>
                <a:lnTo>
                  <a:pt x="418788" y="522448"/>
                </a:lnTo>
                <a:cubicBezTo>
                  <a:pt x="367821" y="238910"/>
                  <a:pt x="199700" y="34134"/>
                  <a:pt x="417" y="4325"/>
                </a:cubicBezTo>
                <a:cubicBezTo>
                  <a:pt x="277" y="4348"/>
                  <a:pt x="136" y="4370"/>
                  <a:pt x="0" y="4420"/>
                </a:cubicBezTo>
                <a:close/>
              </a:path>
            </a:pathLst>
          </a:custGeom>
          <a:solidFill>
            <a:srgbClr val="89B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MH_Other_3"/>
          <p:cNvSpPr/>
          <p:nvPr>
            <p:custDataLst>
              <p:tags r:id="rId9"/>
            </p:custDataLst>
          </p:nvPr>
        </p:nvSpPr>
        <p:spPr>
          <a:xfrm rot="5400000">
            <a:off x="5952185" y="4358248"/>
            <a:ext cx="370077" cy="424903"/>
          </a:xfrm>
          <a:custGeom>
            <a:avLst/>
            <a:gdLst/>
            <a:ahLst/>
            <a:cxnLst/>
            <a:rect l="l" t="t" r="r" b="b"/>
            <a:pathLst>
              <a:path w="606973" h="696597">
                <a:moveTo>
                  <a:pt x="0" y="0"/>
                </a:moveTo>
                <a:lnTo>
                  <a:pt x="53896" y="0"/>
                </a:lnTo>
                <a:cubicBezTo>
                  <a:pt x="275035" y="0"/>
                  <a:pt x="468167" y="214887"/>
                  <a:pt x="523451" y="522448"/>
                </a:cubicBezTo>
                <a:lnTo>
                  <a:pt x="606973" y="522448"/>
                </a:lnTo>
                <a:lnTo>
                  <a:pt x="486519" y="696597"/>
                </a:lnTo>
                <a:lnTo>
                  <a:pt x="335266" y="522448"/>
                </a:lnTo>
                <a:lnTo>
                  <a:pt x="418788" y="522448"/>
                </a:lnTo>
                <a:cubicBezTo>
                  <a:pt x="367821" y="238910"/>
                  <a:pt x="199700" y="34134"/>
                  <a:pt x="417" y="4325"/>
                </a:cubicBezTo>
                <a:cubicBezTo>
                  <a:pt x="277" y="4348"/>
                  <a:pt x="136" y="4370"/>
                  <a:pt x="0" y="4420"/>
                </a:cubicBezTo>
                <a:close/>
              </a:path>
            </a:pathLst>
          </a:custGeom>
          <a:solidFill>
            <a:srgbClr val="DD52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MH_Other_3"/>
          <p:cNvSpPr/>
          <p:nvPr>
            <p:custDataLst>
              <p:tags r:id="rId10"/>
            </p:custDataLst>
          </p:nvPr>
        </p:nvSpPr>
        <p:spPr>
          <a:xfrm rot="5400000" flipH="1" flipV="1">
            <a:off x="5952185" y="2550086"/>
            <a:ext cx="370077" cy="424903"/>
          </a:xfrm>
          <a:custGeom>
            <a:avLst/>
            <a:gdLst/>
            <a:ahLst/>
            <a:cxnLst/>
            <a:rect l="l" t="t" r="r" b="b"/>
            <a:pathLst>
              <a:path w="606973" h="696597">
                <a:moveTo>
                  <a:pt x="0" y="0"/>
                </a:moveTo>
                <a:lnTo>
                  <a:pt x="53896" y="0"/>
                </a:lnTo>
                <a:cubicBezTo>
                  <a:pt x="275035" y="0"/>
                  <a:pt x="468167" y="214887"/>
                  <a:pt x="523451" y="522448"/>
                </a:cubicBezTo>
                <a:lnTo>
                  <a:pt x="606973" y="522448"/>
                </a:lnTo>
                <a:lnTo>
                  <a:pt x="486519" y="696597"/>
                </a:lnTo>
                <a:lnTo>
                  <a:pt x="335266" y="522448"/>
                </a:lnTo>
                <a:lnTo>
                  <a:pt x="418788" y="522448"/>
                </a:lnTo>
                <a:cubicBezTo>
                  <a:pt x="367821" y="238910"/>
                  <a:pt x="199700" y="34134"/>
                  <a:pt x="417" y="4325"/>
                </a:cubicBezTo>
                <a:cubicBezTo>
                  <a:pt x="277" y="4348"/>
                  <a:pt x="136" y="4370"/>
                  <a:pt x="0" y="4420"/>
                </a:cubicBezTo>
                <a:close/>
              </a:path>
            </a:pathLst>
          </a:custGeom>
          <a:solidFill>
            <a:srgbClr val="EE9A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70510173142"/>
  <p:tag name="MH_LIBRARY" val="GRAPHIC"/>
  <p:tag name="MH_TYPE" val="Other"/>
  <p:tag name="MH_ORDER" val="2"/>
</p:tagLst>
</file>

<file path=ppt/tags/tag10.xml><?xml version="1.0" encoding="utf-8"?>
<p:tagLst xmlns:p="http://schemas.openxmlformats.org/presentationml/2006/main">
  <p:tag name="MH" val="20161206162958"/>
  <p:tag name="MH_LIBRARY" val="GRAPHIC"/>
  <p:tag name="MH_TYPE" val="SubTitle"/>
  <p:tag name="MH_ORDER" val="1"/>
</p:tagLst>
</file>

<file path=ppt/tags/tag11.xml><?xml version="1.0" encoding="utf-8"?>
<p:tagLst xmlns:p="http://schemas.openxmlformats.org/presentationml/2006/main">
  <p:tag name="MH" val="20161206162958"/>
  <p:tag name="MH_LIBRARY" val="GRAPHIC"/>
  <p:tag name="MH_TYPE" val="Other"/>
  <p:tag name="MH_ORDER" val="3"/>
</p:tagLst>
</file>

<file path=ppt/tags/tag12.xml><?xml version="1.0" encoding="utf-8"?>
<p:tagLst xmlns:p="http://schemas.openxmlformats.org/presentationml/2006/main">
  <p:tag name="MH" val="20161206162958"/>
  <p:tag name="MH_LIBRARY" val="GRAPHIC"/>
  <p:tag name="MH_TYPE" val="Other"/>
  <p:tag name="MH_ORDER" val="3"/>
</p:tagLst>
</file>

<file path=ppt/tags/tag13.xml><?xml version="1.0" encoding="utf-8"?>
<p:tagLst xmlns:p="http://schemas.openxmlformats.org/presentationml/2006/main">
  <p:tag name="MH" val="20161206162958"/>
  <p:tag name="MH_LIBRARY" val="GRAPHIC"/>
  <p:tag name="MH_TYPE" val="Other"/>
  <p:tag name="MH_ORDER" val="3"/>
</p:tagLst>
</file>

<file path=ppt/tags/tag2.xml><?xml version="1.0" encoding="utf-8"?>
<p:tagLst xmlns:p="http://schemas.openxmlformats.org/presentationml/2006/main">
  <p:tag name="MH" val="20170510173142"/>
  <p:tag name="MH_LIBRARY" val="GRAPHIC"/>
  <p:tag name="MH_TYPE" val="Other"/>
  <p:tag name="MH_ORDER" val="2"/>
</p:tagLst>
</file>

<file path=ppt/tags/tag3.xml><?xml version="1.0" encoding="utf-8"?>
<p:tagLst xmlns:p="http://schemas.openxmlformats.org/presentationml/2006/main">
  <p:tag name="MH" val="20170510173142"/>
  <p:tag name="MH_LIBRARY" val="GRAPHIC"/>
  <p:tag name="MH_TYPE" val="SubTitle"/>
  <p:tag name="MH_ORDER" val="1"/>
</p:tagLst>
</file>

<file path=ppt/tags/tag4.xml><?xml version="1.0" encoding="utf-8"?>
<p:tagLst xmlns:p="http://schemas.openxmlformats.org/presentationml/2006/main">
  <p:tag name="MH" val="20170510173142"/>
  <p:tag name="MH_LIBRARY" val="GRAPHIC"/>
  <p:tag name="MH_TYPE" val="SubTitle"/>
  <p:tag name="MH_ORDER" val="1"/>
</p:tagLst>
</file>

<file path=ppt/tags/tag5.xml><?xml version="1.0" encoding="utf-8"?>
<p:tagLst xmlns:p="http://schemas.openxmlformats.org/presentationml/2006/main">
  <p:tag name="MH" val="20170510173142"/>
  <p:tag name="MH_LIBRARY" val="GRAPHIC"/>
  <p:tag name="MH_TYPE" val="SubTitle"/>
  <p:tag name="MH_ORDER" val="1"/>
</p:tagLst>
</file>

<file path=ppt/tags/tag6.xml><?xml version="1.0" encoding="utf-8"?>
<p:tagLst xmlns:p="http://schemas.openxmlformats.org/presentationml/2006/main">
  <p:tag name="MH" val="20161206162958"/>
  <p:tag name="MH_LIBRARY" val="GRAPHIC"/>
  <p:tag name="MH_TYPE" val="Other"/>
  <p:tag name="MH_ORDER" val="3"/>
</p:tagLst>
</file>

<file path=ppt/tags/tag7.xml><?xml version="1.0" encoding="utf-8"?>
<p:tagLst xmlns:p="http://schemas.openxmlformats.org/presentationml/2006/main">
  <p:tag name="MH" val="20161206162958"/>
  <p:tag name="MH_LIBRARY" val="GRAPHIC"/>
  <p:tag name="MH_TYPE" val="SubTitle"/>
  <p:tag name="MH_ORDER" val="1"/>
</p:tagLst>
</file>

<file path=ppt/tags/tag8.xml><?xml version="1.0" encoding="utf-8"?>
<p:tagLst xmlns:p="http://schemas.openxmlformats.org/presentationml/2006/main">
  <p:tag name="MH" val="20161206162958"/>
  <p:tag name="MH_LIBRARY" val="GRAPHIC"/>
  <p:tag name="MH_TYPE" val="SubTitle"/>
  <p:tag name="MH_ORDER" val="3"/>
</p:tagLst>
</file>

<file path=ppt/tags/tag9.xml><?xml version="1.0" encoding="utf-8"?>
<p:tagLst xmlns:p="http://schemas.openxmlformats.org/presentationml/2006/main">
  <p:tag name="MH" val="20161206162958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4305</Words>
  <Application>WPS 演示</Application>
  <PresentationFormat>宽屏</PresentationFormat>
  <Paragraphs>360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Calibri</vt:lpstr>
      <vt:lpstr>Mangal</vt:lpstr>
      <vt:lpstr>Arial Narrow</vt:lpstr>
      <vt:lpstr>Arial Unicode MS</vt:lpstr>
      <vt:lpstr>Calibri Light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赵春波</dc:creator>
  <cp:lastModifiedBy>Moment123</cp:lastModifiedBy>
  <cp:revision>21</cp:revision>
  <dcterms:created xsi:type="dcterms:W3CDTF">2017-06-09T03:03:00Z</dcterms:created>
  <dcterms:modified xsi:type="dcterms:W3CDTF">2017-12-19T09:36:35Z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