
<file path=[Content_Types].xml><?xml version="1.0" encoding="utf-8"?>
<Types xmlns="http://schemas.openxmlformats.org/package/2006/content-types">
  <Default Extension="png" ContentType="image/png"/>
  <Default Extension="svg" ContentType="image/svg+xml"/>
  <Default Extension="mp3" ContentType="audio/mpe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3.xml" ContentType="application/vnd.openxmlformats-officedocument.presentationml.tags+xml"/>
  <Override PartName="/ppt/tags/tag4.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256" r:id="rId2"/>
    <p:sldId id="258" r:id="rId3"/>
    <p:sldId id="259" r:id="rId4"/>
    <p:sldId id="264" r:id="rId5"/>
    <p:sldId id="266" r:id="rId6"/>
    <p:sldId id="257" r:id="rId7"/>
    <p:sldId id="268" r:id="rId8"/>
    <p:sldId id="267" r:id="rId9"/>
    <p:sldId id="269" r:id="rId10"/>
    <p:sldId id="261" r:id="rId11"/>
    <p:sldId id="260" r:id="rId12"/>
    <p:sldId id="270" r:id="rId13"/>
    <p:sldId id="271" r:id="rId14"/>
    <p:sldId id="273" r:id="rId15"/>
    <p:sldId id="262" r:id="rId16"/>
    <p:sldId id="272" r:id="rId17"/>
    <p:sldId id="276" r:id="rId18"/>
    <p:sldId id="277" r:id="rId19"/>
    <p:sldId id="275" r:id="rId20"/>
    <p:sldId id="263" r:id="rId21"/>
    <p:sldId id="278" r:id="rId22"/>
    <p:sldId id="279" r:id="rId23"/>
    <p:sldId id="281" r:id="rId24"/>
    <p:sldId id="282" r:id="rId25"/>
    <p:sldId id="283" r:id="rId2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22A30"/>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showGuides="1">
      <p:cViewPr varScale="1">
        <p:scale>
          <a:sx n="108" d="100"/>
          <a:sy n="108" d="100"/>
        </p:scale>
        <p:origin x="234" y="108"/>
      </p:cViewPr>
      <p:guideLst>
        <p:guide orient="horz" pos="2137"/>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image" Target="../media/image33.png"/><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spPr>
            <a:solidFill>
              <a:srgbClr val="004DA1"/>
            </a:solidFill>
            <a:ln>
              <a:solidFill>
                <a:schemeClr val="bg1"/>
              </a:solidFill>
            </a:ln>
          </c:spPr>
          <c:dPt>
            <c:idx val="0"/>
            <c:bubble3D val="0"/>
            <c:spPr>
              <a:solidFill>
                <a:srgbClr val="C00000"/>
              </a:solidFill>
              <a:ln w="19050">
                <a:solidFill>
                  <a:schemeClr val="bg1"/>
                </a:solidFill>
              </a:ln>
              <a:effectLst/>
            </c:spPr>
            <c:extLst>
              <c:ext xmlns:c16="http://schemas.microsoft.com/office/drawing/2014/chart" uri="{C3380CC4-5D6E-409C-BE32-E72D297353CC}">
                <c16:uniqueId val="{00000001-4D55-4178-AD50-19DEBAE6206A}"/>
              </c:ext>
            </c:extLst>
          </c:dPt>
          <c:dPt>
            <c:idx val="1"/>
            <c:bubble3D val="0"/>
            <c:spPr>
              <a:solidFill>
                <a:srgbClr val="E22A30">
                  <a:alpha val="80000"/>
                </a:srgbClr>
              </a:solidFill>
              <a:ln w="19050">
                <a:solidFill>
                  <a:schemeClr val="bg1"/>
                </a:solidFill>
              </a:ln>
              <a:effectLst/>
            </c:spPr>
            <c:extLst>
              <c:ext xmlns:c16="http://schemas.microsoft.com/office/drawing/2014/chart" uri="{C3380CC4-5D6E-409C-BE32-E72D297353CC}">
                <c16:uniqueId val="{00000003-4D55-4178-AD50-19DEBAE6206A}"/>
              </c:ext>
            </c:extLst>
          </c:dPt>
          <c:dPt>
            <c:idx val="2"/>
            <c:bubble3D val="0"/>
            <c:spPr>
              <a:solidFill>
                <a:srgbClr val="FFCCCC">
                  <a:alpha val="60000"/>
                </a:srgbClr>
              </a:solidFill>
              <a:ln w="19050">
                <a:solidFill>
                  <a:schemeClr val="bg1"/>
                </a:solidFill>
              </a:ln>
              <a:effectLst/>
            </c:spPr>
            <c:extLst>
              <c:ext xmlns:c16="http://schemas.microsoft.com/office/drawing/2014/chart" uri="{C3380CC4-5D6E-409C-BE32-E72D297353CC}">
                <c16:uniqueId val="{00000005-4D55-4178-AD50-19DEBAE6206A}"/>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mn-ea"/>
                    <a:ea typeface="+mn-ea"/>
                    <a:cs typeface="+mn-cs"/>
                  </a:defRPr>
                </a:pPr>
                <a:endParaRPr lang="zh-CN"/>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val>
            <c:numRef>
              <c:f>Sheet1!$B$2:$B$4</c:f>
              <c:numCache>
                <c:formatCode>0%</c:formatCode>
                <c:ptCount val="3"/>
                <c:pt idx="0">
                  <c:v>0.65</c:v>
                </c:pt>
                <c:pt idx="1">
                  <c:v>0.3</c:v>
                </c:pt>
                <c:pt idx="2">
                  <c:v>0.15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销售额</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第一季度</c:v>
                      </c:pt>
                      <c:pt idx="1">
                        <c:v>第二季度</c:v>
                      </c:pt>
                      <c:pt idx="2">
                        <c:v>第三季度</c:v>
                      </c:pt>
                    </c:strCache>
                  </c:strRef>
                </c15:cat>
              </c15:filteredCategoryTitle>
            </c:ext>
            <c:ext xmlns:c16="http://schemas.microsoft.com/office/drawing/2014/chart" uri="{C3380CC4-5D6E-409C-BE32-E72D297353CC}">
              <c16:uniqueId val="{00000006-4D55-4178-AD50-19DEBAE6206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spPr>
            <a:ln w="19050" cap="rnd">
              <a:solidFill>
                <a:schemeClr val="tx1">
                  <a:lumMod val="50000"/>
                  <a:lumOff val="50000"/>
                </a:schemeClr>
              </a:solidFill>
              <a:round/>
            </a:ln>
            <a:effectLst/>
          </c:spPr>
          <c:marker>
            <c:symbol val="circle"/>
            <c:size val="5"/>
            <c:spPr>
              <a:blipFill dpi="0" rotWithShape="1">
                <a:blip xmlns:r="http://schemas.openxmlformats.org/officeDocument/2006/relationships" r:embed="rId3"/>
                <a:srcRect/>
                <a:stretch>
                  <a:fillRect/>
                </a:stretch>
              </a:blipFill>
              <a:ln w="9525">
                <a:noFill/>
              </a:ln>
              <a:effectLst/>
            </c:spPr>
          </c:marker>
          <c:trendline>
            <c:spPr>
              <a:ln w="19050" cap="rnd">
                <a:solidFill>
                  <a:srgbClr val="954A4A"/>
                </a:solidFill>
                <a:prstDash val="dash"/>
              </a:ln>
              <a:effectLst/>
            </c:spPr>
            <c:trendlineType val="linear"/>
            <c:dispRSqr val="0"/>
            <c:dispEq val="0"/>
          </c:trendline>
          <c:xVal>
            <c:numRef>
              <c:f>Sheet1!$A$2:$A$4</c:f>
              <c:numCache>
                <c:formatCode>General</c:formatCode>
                <c:ptCount val="3"/>
                <c:pt idx="0">
                  <c:v>0.7</c:v>
                </c:pt>
                <c:pt idx="1">
                  <c:v>1.8</c:v>
                </c:pt>
                <c:pt idx="2">
                  <c:v>2.6</c:v>
                </c:pt>
              </c:numCache>
            </c:numRef>
          </c:xVal>
          <c:yVal>
            <c:numRef>
              <c:f>Sheet1!$B$2:$B$4</c:f>
              <c:numCache>
                <c:formatCode>General</c:formatCode>
                <c:ptCount val="3"/>
                <c:pt idx="0">
                  <c:v>2.7</c:v>
                </c:pt>
                <c:pt idx="1">
                  <c:v>3.2</c:v>
                </c:pt>
                <c:pt idx="2">
                  <c:v>0.8</c:v>
                </c:pt>
              </c:numCache>
            </c:numRef>
          </c:yVal>
          <c:smooth val="1"/>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Y 值</c:v>
                      </c:pt>
                    </c:strCache>
                  </c:strRef>
                </c15:tx>
              </c15:filteredSeriesTitle>
            </c:ext>
            <c:ext xmlns:c16="http://schemas.microsoft.com/office/drawing/2014/chart" uri="{C3380CC4-5D6E-409C-BE32-E72D297353CC}">
              <c16:uniqueId val="{00000000-06E6-4347-883C-2ADA401B4FFF}"/>
            </c:ext>
          </c:extLst>
        </c:ser>
        <c:dLbls>
          <c:showLegendKey val="0"/>
          <c:showVal val="0"/>
          <c:showCatName val="0"/>
          <c:showSerName val="0"/>
          <c:showPercent val="0"/>
          <c:showBubbleSize val="0"/>
        </c:dLbls>
        <c:axId val="848692728"/>
        <c:axId val="848692072"/>
      </c:scatterChart>
      <c:valAx>
        <c:axId val="8486927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848692072"/>
        <c:crosses val="autoZero"/>
        <c:crossBetween val="midCat"/>
      </c:valAx>
      <c:valAx>
        <c:axId val="8486920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848692728"/>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zh-CN"/>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81C566-63F5-4996-958B-8D2C45675DE1}" type="datetimeFigureOut">
              <a:rPr lang="zh-CN" altLang="en-US" smtClean="0"/>
              <a:t>2018/4/28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D51871-2641-41A6-A66D-F76AAA33A9C0}" type="slidenum">
              <a:rPr lang="zh-CN" altLang="en-US" smtClean="0"/>
              <a:t>‹#›</a:t>
            </a:fld>
            <a:endParaRPr lang="zh-CN" altLang="en-US"/>
          </a:p>
        </p:txBody>
      </p:sp>
    </p:spTree>
    <p:extLst>
      <p:ext uri="{BB962C8B-B14F-4D97-AF65-F5344CB8AC3E}">
        <p14:creationId xmlns:p14="http://schemas.microsoft.com/office/powerpoint/2010/main" val="8857853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12</a:t>
            </a:fld>
            <a:endParaRPr lang="zh-CN" altLang="en-US"/>
          </a:p>
        </p:txBody>
      </p:sp>
    </p:spTree>
    <p:extLst>
      <p:ext uri="{BB962C8B-B14F-4D97-AF65-F5344CB8AC3E}">
        <p14:creationId xmlns:p14="http://schemas.microsoft.com/office/powerpoint/2010/main" val="426529692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23</a:t>
            </a:fld>
            <a:endParaRPr lang="zh-CN" altLang="en-US"/>
          </a:p>
        </p:txBody>
      </p:sp>
    </p:spTree>
    <p:extLst>
      <p:ext uri="{BB962C8B-B14F-4D97-AF65-F5344CB8AC3E}">
        <p14:creationId xmlns:p14="http://schemas.microsoft.com/office/powerpoint/2010/main" val="272318823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24</a:t>
            </a:fld>
            <a:endParaRPr lang="zh-CN" altLang="en-US"/>
          </a:p>
        </p:txBody>
      </p:sp>
    </p:spTree>
    <p:extLst>
      <p:ext uri="{BB962C8B-B14F-4D97-AF65-F5344CB8AC3E}">
        <p14:creationId xmlns:p14="http://schemas.microsoft.com/office/powerpoint/2010/main" val="17515197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13</a:t>
            </a:fld>
            <a:endParaRPr lang="zh-CN" altLang="en-US"/>
          </a:p>
        </p:txBody>
      </p:sp>
    </p:spTree>
    <p:extLst>
      <p:ext uri="{BB962C8B-B14F-4D97-AF65-F5344CB8AC3E}">
        <p14:creationId xmlns:p14="http://schemas.microsoft.com/office/powerpoint/2010/main" val="3772637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14</a:t>
            </a:fld>
            <a:endParaRPr lang="zh-CN" altLang="en-US"/>
          </a:p>
        </p:txBody>
      </p:sp>
    </p:spTree>
    <p:extLst>
      <p:ext uri="{BB962C8B-B14F-4D97-AF65-F5344CB8AC3E}">
        <p14:creationId xmlns:p14="http://schemas.microsoft.com/office/powerpoint/2010/main" val="7199184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16</a:t>
            </a:fld>
            <a:endParaRPr lang="zh-CN" altLang="en-US"/>
          </a:p>
        </p:txBody>
      </p:sp>
    </p:spTree>
    <p:extLst>
      <p:ext uri="{BB962C8B-B14F-4D97-AF65-F5344CB8AC3E}">
        <p14:creationId xmlns:p14="http://schemas.microsoft.com/office/powerpoint/2010/main" val="6634785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17</a:t>
            </a:fld>
            <a:endParaRPr lang="zh-CN" altLang="en-US"/>
          </a:p>
        </p:txBody>
      </p:sp>
    </p:spTree>
    <p:extLst>
      <p:ext uri="{BB962C8B-B14F-4D97-AF65-F5344CB8AC3E}">
        <p14:creationId xmlns:p14="http://schemas.microsoft.com/office/powerpoint/2010/main" val="1063789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18</a:t>
            </a:fld>
            <a:endParaRPr lang="zh-CN" altLang="en-US"/>
          </a:p>
        </p:txBody>
      </p:sp>
    </p:spTree>
    <p:extLst>
      <p:ext uri="{BB962C8B-B14F-4D97-AF65-F5344CB8AC3E}">
        <p14:creationId xmlns:p14="http://schemas.microsoft.com/office/powerpoint/2010/main" val="13696704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19</a:t>
            </a:fld>
            <a:endParaRPr lang="zh-CN" altLang="en-US"/>
          </a:p>
        </p:txBody>
      </p:sp>
    </p:spTree>
    <p:extLst>
      <p:ext uri="{BB962C8B-B14F-4D97-AF65-F5344CB8AC3E}">
        <p14:creationId xmlns:p14="http://schemas.microsoft.com/office/powerpoint/2010/main" val="39170207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21</a:t>
            </a:fld>
            <a:endParaRPr lang="zh-CN" altLang="en-US"/>
          </a:p>
        </p:txBody>
      </p:sp>
    </p:spTree>
    <p:extLst>
      <p:ext uri="{BB962C8B-B14F-4D97-AF65-F5344CB8AC3E}">
        <p14:creationId xmlns:p14="http://schemas.microsoft.com/office/powerpoint/2010/main" val="28913360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22</a:t>
            </a:fld>
            <a:endParaRPr lang="zh-CN" altLang="en-US"/>
          </a:p>
        </p:txBody>
      </p:sp>
    </p:spTree>
    <p:extLst>
      <p:ext uri="{BB962C8B-B14F-4D97-AF65-F5344CB8AC3E}">
        <p14:creationId xmlns:p14="http://schemas.microsoft.com/office/powerpoint/2010/main" val="729870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ECA4BBF-0A12-475A-AC9A-761F67BAAED4}"/>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BC2A8BF2-B5A8-40A4-9DCF-5EB0133C9E4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a16="http://schemas.microsoft.com/office/drawing/2014/main" id="{D8498BCC-66E4-476D-AC54-A7490EF7281E}"/>
              </a:ext>
            </a:extLst>
          </p:cNvPr>
          <p:cNvSpPr>
            <a:spLocks noGrp="1"/>
          </p:cNvSpPr>
          <p:nvPr>
            <p:ph type="dt" sz="half" idx="10"/>
          </p:nvPr>
        </p:nvSpPr>
        <p:spPr/>
        <p:txBody>
          <a:bodyPr/>
          <a:lstStyle/>
          <a:p>
            <a:fld id="{1A116738-F87A-4018-AD0A-2ECFD38CD643}" type="datetimeFigureOut">
              <a:rPr lang="zh-CN" altLang="en-US" smtClean="0"/>
              <a:t>2018/4/28</a:t>
            </a:fld>
            <a:endParaRPr lang="zh-CN" altLang="en-US"/>
          </a:p>
        </p:txBody>
      </p:sp>
      <p:sp>
        <p:nvSpPr>
          <p:cNvPr id="5" name="页脚占位符 4">
            <a:extLst>
              <a:ext uri="{FF2B5EF4-FFF2-40B4-BE49-F238E27FC236}">
                <a16:creationId xmlns:a16="http://schemas.microsoft.com/office/drawing/2014/main" id="{0ED6BF1B-E3F7-4F31-BF3D-8E7284D67003}"/>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B55306B-57E2-4C98-ACD0-09D5E36F4F3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9741929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312EA67-EE32-4F6A-BE02-55A214D4CF36}"/>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616A8CCC-3557-4257-84F6-8EB75F1E0DD0}"/>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7AF39470-A848-425A-BD03-688983D6C614}"/>
              </a:ext>
            </a:extLst>
          </p:cNvPr>
          <p:cNvSpPr>
            <a:spLocks noGrp="1"/>
          </p:cNvSpPr>
          <p:nvPr>
            <p:ph type="dt" sz="half" idx="10"/>
          </p:nvPr>
        </p:nvSpPr>
        <p:spPr/>
        <p:txBody>
          <a:bodyPr/>
          <a:lstStyle/>
          <a:p>
            <a:fld id="{1A116738-F87A-4018-AD0A-2ECFD38CD643}" type="datetimeFigureOut">
              <a:rPr lang="zh-CN" altLang="en-US" smtClean="0"/>
              <a:t>2018/4/28</a:t>
            </a:fld>
            <a:endParaRPr lang="zh-CN" altLang="en-US"/>
          </a:p>
        </p:txBody>
      </p:sp>
      <p:sp>
        <p:nvSpPr>
          <p:cNvPr id="5" name="页脚占位符 4">
            <a:extLst>
              <a:ext uri="{FF2B5EF4-FFF2-40B4-BE49-F238E27FC236}">
                <a16:creationId xmlns:a16="http://schemas.microsoft.com/office/drawing/2014/main" id="{E9234286-32E3-48AC-A25F-B7A09CB5370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81F9993F-C446-4269-845C-8362C96AE867}"/>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302677489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27FC6D54-F609-4B2A-B104-80025264F790}"/>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26F14FF6-F64C-4DEA-BC88-2AEFA3AF4D3B}"/>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42EEFFF5-2550-4B24-A788-4EF2B7C0661E}"/>
              </a:ext>
            </a:extLst>
          </p:cNvPr>
          <p:cNvSpPr>
            <a:spLocks noGrp="1"/>
          </p:cNvSpPr>
          <p:nvPr>
            <p:ph type="dt" sz="half" idx="10"/>
          </p:nvPr>
        </p:nvSpPr>
        <p:spPr/>
        <p:txBody>
          <a:bodyPr/>
          <a:lstStyle/>
          <a:p>
            <a:fld id="{1A116738-F87A-4018-AD0A-2ECFD38CD643}" type="datetimeFigureOut">
              <a:rPr lang="zh-CN" altLang="en-US" smtClean="0"/>
              <a:t>2018/4/28</a:t>
            </a:fld>
            <a:endParaRPr lang="zh-CN" altLang="en-US"/>
          </a:p>
        </p:txBody>
      </p:sp>
      <p:sp>
        <p:nvSpPr>
          <p:cNvPr id="5" name="页脚占位符 4">
            <a:extLst>
              <a:ext uri="{FF2B5EF4-FFF2-40B4-BE49-F238E27FC236}">
                <a16:creationId xmlns:a16="http://schemas.microsoft.com/office/drawing/2014/main" id="{D44D22DC-1063-495C-A814-20F3010D064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5A645338-A12F-41C6-B1D8-D2428AA9A95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6043410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7" name="标题 1"/>
          <p:cNvSpPr>
            <a:spLocks noGrp="1"/>
          </p:cNvSpPr>
          <p:nvPr>
            <p:ph type="title"/>
          </p:nvPr>
        </p:nvSpPr>
        <p:spPr>
          <a:xfrm>
            <a:off x="838200" y="365125"/>
            <a:ext cx="10515600" cy="1325563"/>
          </a:xfrm>
        </p:spPr>
        <p:txBody>
          <a:bodyPr/>
          <a:lstStyle/>
          <a:p>
            <a:endParaRPr lang="zh-CN" altLang="en-US"/>
          </a:p>
        </p:txBody>
      </p:sp>
      <p:pic>
        <p:nvPicPr>
          <p:cNvPr id="8" name="内容占位符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979761"/>
          </a:xfrm>
          <a:prstGeom prst="rect">
            <a:avLst/>
          </a:prstGeom>
        </p:spPr>
      </p:pic>
      <p:grpSp>
        <p:nvGrpSpPr>
          <p:cNvPr id="9" name="组合 8"/>
          <p:cNvGrpSpPr/>
          <p:nvPr userDrawn="1"/>
        </p:nvGrpSpPr>
        <p:grpSpPr>
          <a:xfrm>
            <a:off x="328926" y="157224"/>
            <a:ext cx="3057143" cy="870682"/>
            <a:chOff x="5155184" y="1310640"/>
            <a:chExt cx="3057143" cy="870682"/>
          </a:xfrm>
        </p:grpSpPr>
        <p:pic>
          <p:nvPicPr>
            <p:cNvPr id="10" name="图片 9" descr="2fdca1302a34d4b9 ca778e151be333eb"/>
            <p:cNvPicPr>
              <a:picLocks noChangeAspect="1"/>
            </p:cNvPicPr>
            <p:nvPr/>
          </p:nvPicPr>
          <p:blipFill>
            <a:blip r:embed="rId3"/>
            <a:stretch>
              <a:fillRect/>
            </a:stretch>
          </p:blipFill>
          <p:spPr>
            <a:xfrm flipH="1">
              <a:off x="5155184" y="1310640"/>
              <a:ext cx="718040" cy="870682"/>
            </a:xfrm>
            <a:prstGeom prst="rect">
              <a:avLst/>
            </a:prstGeom>
          </p:spPr>
        </p:pic>
        <p:sp>
          <p:nvSpPr>
            <p:cNvPr id="11" name="文本框 10"/>
            <p:cNvSpPr txBox="1"/>
            <p:nvPr/>
          </p:nvSpPr>
          <p:spPr>
            <a:xfrm>
              <a:off x="5873225" y="1474339"/>
              <a:ext cx="2339102" cy="461665"/>
            </a:xfrm>
            <a:prstGeom prst="rect">
              <a:avLst/>
            </a:prstGeom>
            <a:noFill/>
          </p:spPr>
          <p:txBody>
            <a:bodyPr vert="horz" wrap="none" rtlCol="0">
              <a:spAutoFit/>
            </a:bodyPr>
            <a:lstStyle/>
            <a:p>
              <a:r>
                <a:rPr lang="zh-CN" altLang="en-US" sz="2400" dirty="0">
                  <a:latin typeface="汉仪雪君体简" panose="02010604000101010101" pitchFamily="2" charset="-122"/>
                  <a:ea typeface="汉仪雪君体简" panose="02010604000101010101" pitchFamily="2" charset="-122"/>
                </a:rPr>
                <a:t>请插入您的标题</a:t>
              </a:r>
            </a:p>
          </p:txBody>
        </p:sp>
      </p:grpSp>
      <p:sp>
        <p:nvSpPr>
          <p:cNvPr id="6" name="灯片编号占位符 5"/>
          <p:cNvSpPr>
            <a:spLocks noGrp="1"/>
          </p:cNvSpPr>
          <p:nvPr>
            <p:ph type="sldNum" sz="quarter" idx="12"/>
          </p:nvPr>
        </p:nvSpPr>
        <p:spPr/>
        <p:txBody>
          <a:bodyPr/>
          <a:lstStyle/>
          <a:p>
            <a:fld id="{1B05E263-317B-47C6-A70E-0383E91CC998}" type="slidenum">
              <a:rPr lang="zh-CN" altLang="en-US" smtClean="0"/>
              <a:t>‹#›</a:t>
            </a:fld>
            <a:endParaRPr lang="zh-CN" altLang="en-US"/>
          </a:p>
        </p:txBody>
      </p:sp>
    </p:spTree>
    <p:extLst>
      <p:ext uri="{BB962C8B-B14F-4D97-AF65-F5344CB8AC3E}">
        <p14:creationId xmlns:p14="http://schemas.microsoft.com/office/powerpoint/2010/main" val="2109965420"/>
      </p:ext>
    </p:extLst>
  </p:cSld>
  <p:clrMapOvr>
    <a:masterClrMapping/>
  </p:clrMapOvr>
  <mc:AlternateContent xmlns:mc="http://schemas.openxmlformats.org/markup-compatibility/2006" xmlns:p14="http://schemas.microsoft.com/office/powerpoint/2010/main">
    <mc:Choice Requires="p14">
      <p:transition spd="slow" p14:dur="1600" advClick="0" advTm="0">
        <p14:prism isInverted="1"/>
      </p:transition>
    </mc:Choice>
    <mc:Fallback xmlns="">
      <p:transition spd="slow" advClick="0" advTm="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8CC72D7F-7121-407B-BD7F-138692781EBF}"/>
              </a:ext>
            </a:extLst>
          </p:cNvPr>
          <p:cNvSpPr>
            <a:spLocks noGrp="1"/>
          </p:cNvSpPr>
          <p:nvPr>
            <p:ph type="dt" sz="half" idx="10"/>
          </p:nvPr>
        </p:nvSpPr>
        <p:spPr/>
        <p:txBody>
          <a:bodyPr/>
          <a:lstStyle/>
          <a:p>
            <a:fld id="{1A116738-F87A-4018-AD0A-2ECFD38CD643}" type="datetimeFigureOut">
              <a:rPr lang="zh-CN" altLang="en-US" smtClean="0"/>
              <a:t>2018/4/28</a:t>
            </a:fld>
            <a:endParaRPr lang="zh-CN" altLang="en-US"/>
          </a:p>
        </p:txBody>
      </p:sp>
      <p:sp>
        <p:nvSpPr>
          <p:cNvPr id="5" name="页脚占位符 4">
            <a:extLst>
              <a:ext uri="{FF2B5EF4-FFF2-40B4-BE49-F238E27FC236}">
                <a16:creationId xmlns:a16="http://schemas.microsoft.com/office/drawing/2014/main" id="{F8CD3041-30D4-4A3C-AD1E-52ED5F22900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E455BBCB-D98F-4218-A663-2986B112247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形 6">
            <a:extLst>
              <a:ext uri="{FF2B5EF4-FFF2-40B4-BE49-F238E27FC236}">
                <a16:creationId xmlns:a16="http://schemas.microsoft.com/office/drawing/2014/main" id="{44DAF428-E1E1-462B-91CA-6A655DC7401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10397319" y="5063319"/>
            <a:ext cx="1794681" cy="1794681"/>
          </a:xfrm>
          <a:prstGeom prst="rect">
            <a:avLst/>
          </a:prstGeom>
        </p:spPr>
      </p:pic>
      <p:grpSp>
        <p:nvGrpSpPr>
          <p:cNvPr id="8" name="组合 7">
            <a:extLst>
              <a:ext uri="{FF2B5EF4-FFF2-40B4-BE49-F238E27FC236}">
                <a16:creationId xmlns:a16="http://schemas.microsoft.com/office/drawing/2014/main" id="{AECC7E14-919F-4D37-8F2B-C3FFC1B88220}"/>
              </a:ext>
            </a:extLst>
          </p:cNvPr>
          <p:cNvGrpSpPr/>
          <p:nvPr userDrawn="1"/>
        </p:nvGrpSpPr>
        <p:grpSpPr>
          <a:xfrm flipV="1">
            <a:off x="0" y="-1"/>
            <a:ext cx="1066799" cy="1296236"/>
            <a:chOff x="-2595563" y="3187"/>
            <a:chExt cx="2584265" cy="3140063"/>
          </a:xfrm>
        </p:grpSpPr>
        <p:sp>
          <p:nvSpPr>
            <p:cNvPr id="9" name="Freeform 130">
              <a:extLst>
                <a:ext uri="{FF2B5EF4-FFF2-40B4-BE49-F238E27FC236}">
                  <a16:creationId xmlns:a16="http://schemas.microsoft.com/office/drawing/2014/main" id="{BBE14409-3CD2-43AC-BA55-D600B1E1DECE}"/>
                </a:ext>
              </a:extLst>
            </p:cNvPr>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任意多边形 30">
              <a:extLst>
                <a:ext uri="{FF2B5EF4-FFF2-40B4-BE49-F238E27FC236}">
                  <a16:creationId xmlns:a16="http://schemas.microsoft.com/office/drawing/2014/main" id="{9B560DB1-E21B-4EA7-9F50-45C56FB42B9E}"/>
                </a:ext>
              </a:extLst>
            </p:cNvPr>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grpSp>
      <p:grpSp>
        <p:nvGrpSpPr>
          <p:cNvPr id="11" name="组合 10">
            <a:extLst>
              <a:ext uri="{FF2B5EF4-FFF2-40B4-BE49-F238E27FC236}">
                <a16:creationId xmlns:a16="http://schemas.microsoft.com/office/drawing/2014/main" id="{42103391-90D2-4F90-A063-1470670AB68F}"/>
              </a:ext>
            </a:extLst>
          </p:cNvPr>
          <p:cNvGrpSpPr/>
          <p:nvPr userDrawn="1"/>
        </p:nvGrpSpPr>
        <p:grpSpPr>
          <a:xfrm flipH="1">
            <a:off x="11121943" y="0"/>
            <a:ext cx="1070057" cy="1286411"/>
            <a:chOff x="10666013" y="3143251"/>
            <a:chExt cx="2592159" cy="3116265"/>
          </a:xfrm>
        </p:grpSpPr>
        <p:sp>
          <p:nvSpPr>
            <p:cNvPr id="12" name="Freeform 134">
              <a:extLst>
                <a:ext uri="{FF2B5EF4-FFF2-40B4-BE49-F238E27FC236}">
                  <a16:creationId xmlns:a16="http://schemas.microsoft.com/office/drawing/2014/main" id="{9E3D49F8-1859-492E-8B07-6E612AD3AE2A}"/>
                </a:ext>
              </a:extLst>
            </p:cNvPr>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任意多边形 33">
              <a:extLst>
                <a:ext uri="{FF2B5EF4-FFF2-40B4-BE49-F238E27FC236}">
                  <a16:creationId xmlns:a16="http://schemas.microsoft.com/office/drawing/2014/main" id="{EF47255D-A44E-4A98-B40C-DBFC8225CFBA}"/>
                </a:ext>
              </a:extLst>
            </p:cNvPr>
            <p:cNvSpPr>
              <a:spLocks/>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grpSp>
      <p:pic>
        <p:nvPicPr>
          <p:cNvPr id="14" name="图形 13">
            <a:extLst>
              <a:ext uri="{FF2B5EF4-FFF2-40B4-BE49-F238E27FC236}">
                <a16:creationId xmlns:a16="http://schemas.microsoft.com/office/drawing/2014/main" id="{038D4633-F17A-4782-8E8F-6EA6312B0DA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5063319"/>
            <a:ext cx="1794681" cy="1794681"/>
          </a:xfrm>
          <a:prstGeom prst="rect">
            <a:avLst/>
          </a:prstGeom>
        </p:spPr>
      </p:pic>
      <p:grpSp>
        <p:nvGrpSpPr>
          <p:cNvPr id="15" name="组合 14">
            <a:extLst>
              <a:ext uri="{FF2B5EF4-FFF2-40B4-BE49-F238E27FC236}">
                <a16:creationId xmlns:a16="http://schemas.microsoft.com/office/drawing/2014/main" id="{6F5AC8A9-4DE2-466D-A36B-90EB99593768}"/>
              </a:ext>
            </a:extLst>
          </p:cNvPr>
          <p:cNvGrpSpPr/>
          <p:nvPr userDrawn="1"/>
        </p:nvGrpSpPr>
        <p:grpSpPr>
          <a:xfrm>
            <a:off x="4171979" y="204350"/>
            <a:ext cx="3848041" cy="584775"/>
            <a:chOff x="4192129" y="276614"/>
            <a:chExt cx="3848041" cy="584775"/>
          </a:xfrm>
        </p:grpSpPr>
        <p:sp>
          <p:nvSpPr>
            <p:cNvPr id="16" name="文本框 15">
              <a:extLst>
                <a:ext uri="{FF2B5EF4-FFF2-40B4-BE49-F238E27FC236}">
                  <a16:creationId xmlns:a16="http://schemas.microsoft.com/office/drawing/2014/main" id="{13005AC9-C40D-41B2-824C-BCC689113338}"/>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7" name="Freeform 682">
              <a:extLst>
                <a:ext uri="{FF2B5EF4-FFF2-40B4-BE49-F238E27FC236}">
                  <a16:creationId xmlns:a16="http://schemas.microsoft.com/office/drawing/2014/main" id="{7D14B82A-D0E4-4EE1-A576-F95430A149F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8" name="Freeform 682">
              <a:extLst>
                <a:ext uri="{FF2B5EF4-FFF2-40B4-BE49-F238E27FC236}">
                  <a16:creationId xmlns:a16="http://schemas.microsoft.com/office/drawing/2014/main" id="{80693F5B-9150-448D-963B-371689F3032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41162779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195514E5-71DE-4F7C-AF60-476CFA3FBEC5}"/>
              </a:ext>
            </a:extLst>
          </p:cNvPr>
          <p:cNvSpPr>
            <a:spLocks noGrp="1"/>
          </p:cNvSpPr>
          <p:nvPr>
            <p:ph type="dt" sz="half" idx="10"/>
          </p:nvPr>
        </p:nvSpPr>
        <p:spPr/>
        <p:txBody>
          <a:bodyPr/>
          <a:lstStyle/>
          <a:p>
            <a:fld id="{1A116738-F87A-4018-AD0A-2ECFD38CD643}" type="datetimeFigureOut">
              <a:rPr lang="zh-CN" altLang="en-US" smtClean="0"/>
              <a:t>2018/4/28</a:t>
            </a:fld>
            <a:endParaRPr lang="zh-CN" altLang="en-US"/>
          </a:p>
        </p:txBody>
      </p:sp>
      <p:sp>
        <p:nvSpPr>
          <p:cNvPr id="5" name="页脚占位符 4">
            <a:extLst>
              <a:ext uri="{FF2B5EF4-FFF2-40B4-BE49-F238E27FC236}">
                <a16:creationId xmlns:a16="http://schemas.microsoft.com/office/drawing/2014/main" id="{DDBF4F5B-D48D-448D-AC0D-C80240349006}"/>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AB49BFA-859B-47FB-9916-B3E5891E2B81}"/>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片 6" descr="图片包含 鲜花&#10;&#10;已生成极高可信度的说明">
            <a:extLst>
              <a:ext uri="{FF2B5EF4-FFF2-40B4-BE49-F238E27FC236}">
                <a16:creationId xmlns:a16="http://schemas.microsoft.com/office/drawing/2014/main" id="{F2C24AD1-8FBD-489D-8D72-717E978D401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62704" t="50000"/>
          <a:stretch/>
        </p:blipFill>
        <p:spPr>
          <a:xfrm>
            <a:off x="8991601" y="493252"/>
            <a:ext cx="3291840" cy="6472920"/>
          </a:xfrm>
          <a:prstGeom prst="rect">
            <a:avLst/>
          </a:prstGeom>
        </p:spPr>
      </p:pic>
      <p:pic>
        <p:nvPicPr>
          <p:cNvPr id="8" name="图片 7" descr="图片包含 鲜花&#10;&#10;已生成极高可信度的说明">
            <a:extLst>
              <a:ext uri="{FF2B5EF4-FFF2-40B4-BE49-F238E27FC236}">
                <a16:creationId xmlns:a16="http://schemas.microsoft.com/office/drawing/2014/main" id="{AB575643-E6B7-4876-8783-E7F0E18A2FB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50000"/>
          <a:stretch/>
        </p:blipFill>
        <p:spPr>
          <a:xfrm flipH="1">
            <a:off x="25925" y="-1"/>
            <a:ext cx="4059303" cy="2977023"/>
          </a:xfrm>
          <a:prstGeom prst="rect">
            <a:avLst/>
          </a:prstGeom>
        </p:spPr>
      </p:pic>
      <p:grpSp>
        <p:nvGrpSpPr>
          <p:cNvPr id="9" name="组合 8">
            <a:extLst>
              <a:ext uri="{FF2B5EF4-FFF2-40B4-BE49-F238E27FC236}">
                <a16:creationId xmlns:a16="http://schemas.microsoft.com/office/drawing/2014/main" id="{D35C36DF-7F71-46C9-8338-72403DE779A4}"/>
              </a:ext>
            </a:extLst>
          </p:cNvPr>
          <p:cNvGrpSpPr/>
          <p:nvPr userDrawn="1"/>
        </p:nvGrpSpPr>
        <p:grpSpPr>
          <a:xfrm>
            <a:off x="4171979" y="204350"/>
            <a:ext cx="3848041" cy="584775"/>
            <a:chOff x="4192129" y="276614"/>
            <a:chExt cx="3848041" cy="584775"/>
          </a:xfrm>
        </p:grpSpPr>
        <p:sp>
          <p:nvSpPr>
            <p:cNvPr id="10" name="文本框 9">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1"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2"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7294728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id="{1E9CB3F2-3CFD-4CEC-BFA5-05684955DD20}"/>
              </a:ext>
            </a:extLst>
          </p:cNvPr>
          <p:cNvSpPr>
            <a:spLocks noGrp="1"/>
          </p:cNvSpPr>
          <p:nvPr>
            <p:ph type="dt" sz="half" idx="10"/>
          </p:nvPr>
        </p:nvSpPr>
        <p:spPr/>
        <p:txBody>
          <a:bodyPr/>
          <a:lstStyle/>
          <a:p>
            <a:fld id="{1A116738-F87A-4018-AD0A-2ECFD38CD643}" type="datetimeFigureOut">
              <a:rPr lang="zh-CN" altLang="en-US" smtClean="0"/>
              <a:t>2018/4/28</a:t>
            </a:fld>
            <a:endParaRPr lang="zh-CN" altLang="en-US"/>
          </a:p>
        </p:txBody>
      </p:sp>
      <p:sp>
        <p:nvSpPr>
          <p:cNvPr id="6" name="页脚占位符 5">
            <a:extLst>
              <a:ext uri="{FF2B5EF4-FFF2-40B4-BE49-F238E27FC236}">
                <a16:creationId xmlns:a16="http://schemas.microsoft.com/office/drawing/2014/main" id="{68AC76DC-9A81-40E3-A7CB-39EF33BCDCE0}"/>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997849AF-1AFE-4A48-9E6D-7CE0E2D06FDB}"/>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grpSp>
        <p:nvGrpSpPr>
          <p:cNvPr id="8" name="组合 7">
            <a:extLst>
              <a:ext uri="{FF2B5EF4-FFF2-40B4-BE49-F238E27FC236}">
                <a16:creationId xmlns:a16="http://schemas.microsoft.com/office/drawing/2014/main" id="{A0AC9CE2-2E0F-47D2-B652-EE41FC6BC29A}"/>
              </a:ext>
            </a:extLst>
          </p:cNvPr>
          <p:cNvGrpSpPr/>
          <p:nvPr userDrawn="1"/>
        </p:nvGrpSpPr>
        <p:grpSpPr>
          <a:xfrm>
            <a:off x="4171979" y="204350"/>
            <a:ext cx="3848041" cy="584775"/>
            <a:chOff x="4192129" y="276614"/>
            <a:chExt cx="3848041" cy="584775"/>
          </a:xfrm>
        </p:grpSpPr>
        <p:sp>
          <p:nvSpPr>
            <p:cNvPr id="9" name="文本框 8">
              <a:extLst>
                <a:ext uri="{FF2B5EF4-FFF2-40B4-BE49-F238E27FC236}">
                  <a16:creationId xmlns:a16="http://schemas.microsoft.com/office/drawing/2014/main" id="{29B19444-9477-4212-8556-9B66EAC8A240}"/>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0" name="Freeform 682">
              <a:extLst>
                <a:ext uri="{FF2B5EF4-FFF2-40B4-BE49-F238E27FC236}">
                  <a16:creationId xmlns:a16="http://schemas.microsoft.com/office/drawing/2014/main" id="{12D955C7-44E8-44C7-9845-931D00894AB5}"/>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1" name="Freeform 682">
              <a:extLst>
                <a:ext uri="{FF2B5EF4-FFF2-40B4-BE49-F238E27FC236}">
                  <a16:creationId xmlns:a16="http://schemas.microsoft.com/office/drawing/2014/main" id="{CE1C5248-C3D4-4D5B-8D7C-41655D3171DA}"/>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2674327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0C5DE06-0D29-4614-A2F8-11347526D90E}"/>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A376B993-3EE3-48EE-A614-BD456EDE13F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id="{BA432460-A447-46D2-9616-131EEE68AFD5}"/>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id="{F6C0BE2B-6831-4411-B177-F1916E8DCC3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id="{4F0728B1-BAAD-4108-B2DD-606623F77BC3}"/>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id="{4873C6E3-79EB-46E4-92DB-836671C5E832}"/>
              </a:ext>
            </a:extLst>
          </p:cNvPr>
          <p:cNvSpPr>
            <a:spLocks noGrp="1"/>
          </p:cNvSpPr>
          <p:nvPr>
            <p:ph type="dt" sz="half" idx="10"/>
          </p:nvPr>
        </p:nvSpPr>
        <p:spPr/>
        <p:txBody>
          <a:bodyPr/>
          <a:lstStyle/>
          <a:p>
            <a:fld id="{1A116738-F87A-4018-AD0A-2ECFD38CD643}" type="datetimeFigureOut">
              <a:rPr lang="zh-CN" altLang="en-US" smtClean="0"/>
              <a:t>2018/4/28</a:t>
            </a:fld>
            <a:endParaRPr lang="zh-CN" altLang="en-US"/>
          </a:p>
        </p:txBody>
      </p:sp>
      <p:sp>
        <p:nvSpPr>
          <p:cNvPr id="8" name="页脚占位符 7">
            <a:extLst>
              <a:ext uri="{FF2B5EF4-FFF2-40B4-BE49-F238E27FC236}">
                <a16:creationId xmlns:a16="http://schemas.microsoft.com/office/drawing/2014/main" id="{780A81D2-6332-4AC4-A29C-9929416A4C6E}"/>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1E832B10-6B8D-4269-AB49-8A48C7B082B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32596820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88394AE-9866-444A-9D6B-5F2E41305465}"/>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2E3E4009-E70D-4525-B079-3B4221916EAC}"/>
              </a:ext>
            </a:extLst>
          </p:cNvPr>
          <p:cNvSpPr>
            <a:spLocks noGrp="1"/>
          </p:cNvSpPr>
          <p:nvPr>
            <p:ph type="dt" sz="half" idx="10"/>
          </p:nvPr>
        </p:nvSpPr>
        <p:spPr/>
        <p:txBody>
          <a:bodyPr/>
          <a:lstStyle/>
          <a:p>
            <a:fld id="{1A116738-F87A-4018-AD0A-2ECFD38CD643}" type="datetimeFigureOut">
              <a:rPr lang="zh-CN" altLang="en-US" smtClean="0"/>
              <a:t>2018/4/28</a:t>
            </a:fld>
            <a:endParaRPr lang="zh-CN" altLang="en-US"/>
          </a:p>
        </p:txBody>
      </p:sp>
      <p:sp>
        <p:nvSpPr>
          <p:cNvPr id="4" name="页脚占位符 3">
            <a:extLst>
              <a:ext uri="{FF2B5EF4-FFF2-40B4-BE49-F238E27FC236}">
                <a16:creationId xmlns:a16="http://schemas.microsoft.com/office/drawing/2014/main" id="{F03E935D-E538-4538-86A3-127A5C20F11C}"/>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58172317-E9ED-40E0-9A5B-2192858EEE9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5569108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AFC58119-5600-48EC-BB2F-312D4F10E251}"/>
              </a:ext>
            </a:extLst>
          </p:cNvPr>
          <p:cNvSpPr>
            <a:spLocks noGrp="1"/>
          </p:cNvSpPr>
          <p:nvPr>
            <p:ph type="dt" sz="half" idx="10"/>
          </p:nvPr>
        </p:nvSpPr>
        <p:spPr/>
        <p:txBody>
          <a:bodyPr/>
          <a:lstStyle/>
          <a:p>
            <a:fld id="{1A116738-F87A-4018-AD0A-2ECFD38CD643}" type="datetimeFigureOut">
              <a:rPr lang="zh-CN" altLang="en-US" smtClean="0"/>
              <a:t>2018/4/28</a:t>
            </a:fld>
            <a:endParaRPr lang="zh-CN" altLang="en-US"/>
          </a:p>
        </p:txBody>
      </p:sp>
      <p:sp>
        <p:nvSpPr>
          <p:cNvPr id="3" name="页脚占位符 2">
            <a:extLst>
              <a:ext uri="{FF2B5EF4-FFF2-40B4-BE49-F238E27FC236}">
                <a16:creationId xmlns:a16="http://schemas.microsoft.com/office/drawing/2014/main" id="{47E38F44-A45A-49C8-B95A-15E2EC91468B}"/>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E0D9DA8F-83A1-4A56-9CB5-D4221D2B6CB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12030040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8EDF401-F35E-4EDA-BA9B-FF2974C17072}"/>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00E2345A-C4CE-4CDB-9E6E-F06CA9636F3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id="{A68021DB-BB81-47BD-96B3-4107917F97F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7F35CF15-F130-4900-852E-F02BE418361F}"/>
              </a:ext>
            </a:extLst>
          </p:cNvPr>
          <p:cNvSpPr>
            <a:spLocks noGrp="1"/>
          </p:cNvSpPr>
          <p:nvPr>
            <p:ph type="dt" sz="half" idx="10"/>
          </p:nvPr>
        </p:nvSpPr>
        <p:spPr/>
        <p:txBody>
          <a:bodyPr/>
          <a:lstStyle/>
          <a:p>
            <a:fld id="{1A116738-F87A-4018-AD0A-2ECFD38CD643}" type="datetimeFigureOut">
              <a:rPr lang="zh-CN" altLang="en-US" smtClean="0"/>
              <a:t>2018/4/28</a:t>
            </a:fld>
            <a:endParaRPr lang="zh-CN" altLang="en-US"/>
          </a:p>
        </p:txBody>
      </p:sp>
      <p:sp>
        <p:nvSpPr>
          <p:cNvPr id="6" name="页脚占位符 5">
            <a:extLst>
              <a:ext uri="{FF2B5EF4-FFF2-40B4-BE49-F238E27FC236}">
                <a16:creationId xmlns:a16="http://schemas.microsoft.com/office/drawing/2014/main" id="{B73F1402-5AA8-4E60-BBCF-3FD2C613D4D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768F7017-54D4-48EA-9CDE-38E23B44333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42069689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320819C-B3ED-4BE6-9EE3-25EB936E758D}"/>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29371774-076B-41D0-B599-3D83891ADDF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60FBE8C3-02D4-4411-AD0B-079F33AB947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41340F97-1BE0-4CE1-93F5-92FB3A0A7953}"/>
              </a:ext>
            </a:extLst>
          </p:cNvPr>
          <p:cNvSpPr>
            <a:spLocks noGrp="1"/>
          </p:cNvSpPr>
          <p:nvPr>
            <p:ph type="dt" sz="half" idx="10"/>
          </p:nvPr>
        </p:nvSpPr>
        <p:spPr/>
        <p:txBody>
          <a:bodyPr/>
          <a:lstStyle/>
          <a:p>
            <a:fld id="{1A116738-F87A-4018-AD0A-2ECFD38CD643}" type="datetimeFigureOut">
              <a:rPr lang="zh-CN" altLang="en-US" smtClean="0"/>
              <a:t>2018/4/28</a:t>
            </a:fld>
            <a:endParaRPr lang="zh-CN" altLang="en-US"/>
          </a:p>
        </p:txBody>
      </p:sp>
      <p:sp>
        <p:nvSpPr>
          <p:cNvPr id="6" name="页脚占位符 5">
            <a:extLst>
              <a:ext uri="{FF2B5EF4-FFF2-40B4-BE49-F238E27FC236}">
                <a16:creationId xmlns:a16="http://schemas.microsoft.com/office/drawing/2014/main" id="{3A21E088-BB6E-40D5-B129-4483028BA74B}"/>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166865B1-5A37-4E90-9A40-F6DFB1365C8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8771724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3A4F46A6-09DB-409D-A0AC-464D1BA63B4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EB5F8C64-FCD6-4F98-864F-A89A0C77A04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0F4A881-FBC9-40A9-918A-0292442BAF0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116738-F87A-4018-AD0A-2ECFD38CD643}" type="datetimeFigureOut">
              <a:rPr lang="zh-CN" altLang="en-US" smtClean="0"/>
              <a:t>2018/4/28</a:t>
            </a:fld>
            <a:endParaRPr lang="zh-CN" altLang="en-US"/>
          </a:p>
        </p:txBody>
      </p:sp>
      <p:sp>
        <p:nvSpPr>
          <p:cNvPr id="5" name="页脚占位符 4">
            <a:extLst>
              <a:ext uri="{FF2B5EF4-FFF2-40B4-BE49-F238E27FC236}">
                <a16:creationId xmlns:a16="http://schemas.microsoft.com/office/drawing/2014/main" id="{ADB4EA53-DF48-43C3-9052-DA6B173A903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07A8CBC5-A384-4264-8066-309B2073554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788E19-735E-46EE-8829-E4CFE6A64A93}" type="slidenum">
              <a:rPr lang="zh-CN" altLang="en-US" smtClean="0"/>
              <a:t>‹#›</a:t>
            </a:fld>
            <a:endParaRPr lang="zh-CN" altLang="en-US"/>
          </a:p>
        </p:txBody>
      </p:sp>
      <p:pic>
        <p:nvPicPr>
          <p:cNvPr id="7" name="图片 6" descr="图片包含 地面, 墙壁&#10;&#10;已生成高可信度的说明">
            <a:extLst>
              <a:ext uri="{FF2B5EF4-FFF2-40B4-BE49-F238E27FC236}">
                <a16:creationId xmlns:a16="http://schemas.microsoft.com/office/drawing/2014/main" id="{E3D72F15-7C7D-47A6-A738-63E021D9BB60}"/>
              </a:ext>
            </a:extLst>
          </p:cNvPr>
          <p:cNvPicPr>
            <a:picLocks noChangeAspect="1"/>
          </p:cNvPicPr>
          <p:nvPr userDrawn="1"/>
        </p:nvPicPr>
        <p:blipFill rotWithShape="1">
          <a:blip r:embed="rId14">
            <a:extLst>
              <a:ext uri="{28A0092B-C50C-407E-A947-70E740481C1C}">
                <a14:useLocalDpi xmlns:a14="http://schemas.microsoft.com/office/drawing/2010/main" val="0"/>
              </a:ext>
            </a:extLst>
          </a:blip>
          <a:srcRect b="4838"/>
          <a:stretch/>
        </p:blipFill>
        <p:spPr>
          <a:xfrm rot="16200000">
            <a:off x="2667000" y="-2667000"/>
            <a:ext cx="6858000" cy="12192000"/>
          </a:xfrm>
          <a:prstGeom prst="rect">
            <a:avLst/>
          </a:prstGeom>
        </p:spPr>
      </p:pic>
    </p:spTree>
    <p:extLst>
      <p:ext uri="{BB962C8B-B14F-4D97-AF65-F5344CB8AC3E}">
        <p14:creationId xmlns:p14="http://schemas.microsoft.com/office/powerpoint/2010/main" val="115082821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png"/><Relationship Id="rId3" Type="http://schemas.microsoft.com/office/2007/relationships/media" Target="../media/media1.mp3"/><Relationship Id="rId7" Type="http://schemas.openxmlformats.org/officeDocument/2006/relationships/image" Target="../media/image8.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7.png"/><Relationship Id="rId5" Type="http://schemas.openxmlformats.org/officeDocument/2006/relationships/slideLayout" Target="../slideLayouts/slideLayout1.xml"/><Relationship Id="rId4" Type="http://schemas.openxmlformats.org/officeDocument/2006/relationships/audio" Target="../media/media1.mp3"/><Relationship Id="rId9" Type="http://schemas.openxmlformats.org/officeDocument/2006/relationships/image" Target="../media/image10.png"/></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31.emf"/></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Layout" Target="../slideLayouts/slideLayout1.xml"/><Relationship Id="rId5" Type="http://schemas.openxmlformats.org/officeDocument/2006/relationships/image" Target="../media/image9.png"/><Relationship Id="rId4"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xml"/><Relationship Id="rId6" Type="http://schemas.openxmlformats.org/officeDocument/2006/relationships/image" Target="../media/image17.png"/><Relationship Id="rId5" Type="http://schemas.microsoft.com/office/2007/relationships/hdphoto" Target="../media/hdphoto1.wdp"/><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8" Type="http://schemas.microsoft.com/office/2007/relationships/hdphoto" Target="../media/hdphoto3.wdp"/><Relationship Id="rId3" Type="http://schemas.microsoft.com/office/2007/relationships/hdphoto" Target="../media/hdphoto2.wdp"/><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Layout" Target="../slideLayouts/slideLayout3.xml"/><Relationship Id="rId6" Type="http://schemas.openxmlformats.org/officeDocument/2006/relationships/image" Target="../media/image21.png"/><Relationship Id="rId11" Type="http://schemas.openxmlformats.org/officeDocument/2006/relationships/image" Target="../media/image25.png"/><Relationship Id="rId5" Type="http://schemas.openxmlformats.org/officeDocument/2006/relationships/image" Target="../media/image20.png"/><Relationship Id="rId10" Type="http://schemas.openxmlformats.org/officeDocument/2006/relationships/image" Target="../media/image24.png"/><Relationship Id="rId4" Type="http://schemas.openxmlformats.org/officeDocument/2006/relationships/image" Target="../media/image19.png"/><Relationship Id="rId9" Type="http://schemas.openxmlformats.org/officeDocument/2006/relationships/image" Target="../media/image23.png"/></Relationships>
</file>

<file path=ppt/slides/_rels/slide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8.png"/><Relationship Id="rId1" Type="http://schemas.openxmlformats.org/officeDocument/2006/relationships/slideLayout" Target="../slideLayouts/slideLayout4.xml"/><Relationship Id="rId5" Type="http://schemas.openxmlformats.org/officeDocument/2006/relationships/image" Target="../media/image28.png"/><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 name="Group 667">
            <a:extLst>
              <a:ext uri="{FF2B5EF4-FFF2-40B4-BE49-F238E27FC236}">
                <a16:creationId xmlns:a16="http://schemas.microsoft.com/office/drawing/2014/main" id="{5EB08965-1E4B-4239-8430-AB6001F70C0E}"/>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id="{5B088B4F-E0B0-4A65-8B15-FC1D3A2D589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69">
              <a:extLst>
                <a:ext uri="{FF2B5EF4-FFF2-40B4-BE49-F238E27FC236}">
                  <a16:creationId xmlns:a16="http://schemas.microsoft.com/office/drawing/2014/main" id="{471335B8-E3F2-44CB-86DA-3DC6FFF0E599}"/>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0">
              <a:extLst>
                <a:ext uri="{FF2B5EF4-FFF2-40B4-BE49-F238E27FC236}">
                  <a16:creationId xmlns:a16="http://schemas.microsoft.com/office/drawing/2014/main" id="{16682054-D2D1-440B-BB41-7F0F39642E15}"/>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1">
              <a:extLst>
                <a:ext uri="{FF2B5EF4-FFF2-40B4-BE49-F238E27FC236}">
                  <a16:creationId xmlns:a16="http://schemas.microsoft.com/office/drawing/2014/main" id="{84208915-00B8-4EFA-A8FF-509D059F2993}"/>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2">
              <a:extLst>
                <a:ext uri="{FF2B5EF4-FFF2-40B4-BE49-F238E27FC236}">
                  <a16:creationId xmlns:a16="http://schemas.microsoft.com/office/drawing/2014/main" id="{337AB517-9BF7-4009-8705-F98539D1D310}"/>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3">
              <a:extLst>
                <a:ext uri="{FF2B5EF4-FFF2-40B4-BE49-F238E27FC236}">
                  <a16:creationId xmlns:a16="http://schemas.microsoft.com/office/drawing/2014/main" id="{E243E5E3-1C10-4FC9-9266-2036D4C7C5A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4">
              <a:extLst>
                <a:ext uri="{FF2B5EF4-FFF2-40B4-BE49-F238E27FC236}">
                  <a16:creationId xmlns:a16="http://schemas.microsoft.com/office/drawing/2014/main" id="{7BF92201-CAEB-4E64-898A-DB1AA61DE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5">
              <a:extLst>
                <a:ext uri="{FF2B5EF4-FFF2-40B4-BE49-F238E27FC236}">
                  <a16:creationId xmlns:a16="http://schemas.microsoft.com/office/drawing/2014/main" id="{D9EF17CB-67D5-4A5C-82C8-5F8008095ED6}"/>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6">
              <a:extLst>
                <a:ext uri="{FF2B5EF4-FFF2-40B4-BE49-F238E27FC236}">
                  <a16:creationId xmlns:a16="http://schemas.microsoft.com/office/drawing/2014/main" id="{4D4F2BCF-A136-4D7A-9B29-ABDE6F6AC85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7">
              <a:extLst>
                <a:ext uri="{FF2B5EF4-FFF2-40B4-BE49-F238E27FC236}">
                  <a16:creationId xmlns:a16="http://schemas.microsoft.com/office/drawing/2014/main" id="{09A6B27A-BF6C-44F3-B16F-4ABA568C2F9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8">
              <a:extLst>
                <a:ext uri="{FF2B5EF4-FFF2-40B4-BE49-F238E27FC236}">
                  <a16:creationId xmlns:a16="http://schemas.microsoft.com/office/drawing/2014/main" id="{BA76732E-9587-4460-98AC-8EE85A9ACAE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 name="图片 6">
            <a:extLst>
              <a:ext uri="{FF2B5EF4-FFF2-40B4-BE49-F238E27FC236}">
                <a16:creationId xmlns:a16="http://schemas.microsoft.com/office/drawing/2014/main" id="{5DD342E2-54FA-4CF6-89F8-C2D93F7FE86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a:extLst>
              <a:ext uri="{FF2B5EF4-FFF2-40B4-BE49-F238E27FC236}">
                <a16:creationId xmlns:a16="http://schemas.microsoft.com/office/drawing/2014/main" id="{F42DCA29-C149-449D-AB76-8A029C99320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a:extLst>
              <a:ext uri="{FF2B5EF4-FFF2-40B4-BE49-F238E27FC236}">
                <a16:creationId xmlns:a16="http://schemas.microsoft.com/office/drawing/2014/main" id="{5F958C5F-71D2-4518-8FA0-88E762B5741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id="{535A0F88-27AB-40F9-8FF0-99A6953321C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7" name="Freeform 151">
              <a:extLst>
                <a:ext uri="{FF2B5EF4-FFF2-40B4-BE49-F238E27FC236}">
                  <a16:creationId xmlns:a16="http://schemas.microsoft.com/office/drawing/2014/main" id="{D2759D00-4903-4C4F-8D33-1E55E6A9C1F6}"/>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8" name="Freeform 152">
              <a:extLst>
                <a:ext uri="{FF2B5EF4-FFF2-40B4-BE49-F238E27FC236}">
                  <a16:creationId xmlns:a16="http://schemas.microsoft.com/office/drawing/2014/main" id="{05A18BBA-77E2-4EE3-A78F-7F19BA60EC8A}"/>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grpSp>
      <p:sp>
        <p:nvSpPr>
          <p:cNvPr id="29" name="Freeform 682">
            <a:extLst>
              <a:ext uri="{FF2B5EF4-FFF2-40B4-BE49-F238E27FC236}">
                <a16:creationId xmlns:a16="http://schemas.microsoft.com/office/drawing/2014/main" id="{3431FB88-EE10-42DE-8161-156D0F4A41DF}"/>
              </a:ext>
            </a:extLst>
          </p:cNvPr>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文本框 29">
            <a:extLst>
              <a:ext uri="{FF2B5EF4-FFF2-40B4-BE49-F238E27FC236}">
                <a16:creationId xmlns:a16="http://schemas.microsoft.com/office/drawing/2014/main" id="{CC03D22C-A6E6-41A8-95D2-327676B18B7F}"/>
              </a:ext>
            </a:extLst>
          </p:cNvPr>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风</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1" name="矩形 30">
            <a:extLst>
              <a:ext uri="{FF2B5EF4-FFF2-40B4-BE49-F238E27FC236}">
                <a16:creationId xmlns:a16="http://schemas.microsoft.com/office/drawing/2014/main" id="{DF52B377-C88B-4C26-85FE-D6E6426ECB0C}"/>
              </a:ext>
            </a:extLst>
          </p:cNvPr>
          <p:cNvSpPr/>
          <p:nvPr/>
        </p:nvSpPr>
        <p:spPr>
          <a:xfrm>
            <a:off x="7398832" y="1116058"/>
            <a:ext cx="2313455"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国</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2" name="PA_文本框 4">
            <a:extLst>
              <a:ext uri="{FF2B5EF4-FFF2-40B4-BE49-F238E27FC236}">
                <a16:creationId xmlns:a16="http://schemas.microsoft.com/office/drawing/2014/main" id="{1B8EE1F6-83F0-4AA0-B9BE-317AC5B93FD6}"/>
              </a:ext>
            </a:extLst>
          </p:cNvPr>
          <p:cNvSpPr txBox="1"/>
          <p:nvPr>
            <p:custDataLst>
              <p:tags r:id="rId1"/>
            </p:custDataLst>
          </p:nvPr>
        </p:nvSpPr>
        <p:spPr>
          <a:xfrm>
            <a:off x="6790574" y="1592863"/>
            <a:ext cx="553998" cy="3807819"/>
          </a:xfrm>
          <a:prstGeom prst="rect">
            <a:avLst/>
          </a:prstGeom>
          <a:noFill/>
        </p:spPr>
        <p:txBody>
          <a:bodyPr vert="eaVert" wrap="square" rtlCol="0">
            <a:spAutoFit/>
          </a:bodyPr>
          <a:lstStyle/>
          <a:p>
            <a:pPr algn="dist"/>
            <a:r>
              <a:rPr lang="zh-CN" altLang="en-US" sz="2400" dirty="0">
                <a:latin typeface="汉仪中楷简" panose="02010604000101010101" pitchFamily="2" charset="-122"/>
                <a:ea typeface="汉仪中楷简" panose="02010604000101010101" pitchFamily="2" charset="-122"/>
              </a:rPr>
              <a:t>设计</a:t>
            </a:r>
            <a:r>
              <a:rPr lang="en-US" altLang="zh-CN" sz="2400" dirty="0">
                <a:latin typeface="汉仪中楷简" panose="02010604000101010101" pitchFamily="2" charset="-122"/>
                <a:ea typeface="汉仪中楷简" panose="02010604000101010101" pitchFamily="2" charset="-122"/>
              </a:rPr>
              <a:t>PPT</a:t>
            </a:r>
            <a:r>
              <a:rPr lang="zh-CN" altLang="en-US" sz="2400" dirty="0">
                <a:latin typeface="汉仪中楷简" panose="02010604000101010101" pitchFamily="2" charset="-122"/>
                <a:ea typeface="汉仪中楷简" panose="02010604000101010101" pitchFamily="2" charset="-122"/>
              </a:rPr>
              <a:t>模版</a:t>
            </a:r>
          </a:p>
        </p:txBody>
      </p:sp>
      <p:sp>
        <p:nvSpPr>
          <p:cNvPr id="33" name="PA_文本框 4">
            <a:extLst>
              <a:ext uri="{FF2B5EF4-FFF2-40B4-BE49-F238E27FC236}">
                <a16:creationId xmlns:a16="http://schemas.microsoft.com/office/drawing/2014/main" id="{D2C29688-C73B-4BAC-8324-34FAEA4D5DDF}"/>
              </a:ext>
            </a:extLst>
          </p:cNvPr>
          <p:cNvSpPr txBox="1"/>
          <p:nvPr>
            <p:custDataLst>
              <p:tags r:id="rId2"/>
            </p:custDataLst>
          </p:nvPr>
        </p:nvSpPr>
        <p:spPr>
          <a:xfrm>
            <a:off x="6012535" y="2496969"/>
            <a:ext cx="553998" cy="1919756"/>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汇报人：</a:t>
            </a:r>
            <a:r>
              <a:rPr lang="en-US" altLang="zh-CN" sz="2400" dirty="0">
                <a:latin typeface="汉仪中楷简" panose="02010604000101010101" pitchFamily="2" charset="-122"/>
                <a:ea typeface="汉仪中楷简" panose="02010604000101010101" pitchFamily="2" charset="-122"/>
              </a:rPr>
              <a:t>XXX</a:t>
            </a:r>
            <a:endParaRPr lang="zh-CN" altLang="en-US" sz="2400" dirty="0">
              <a:latin typeface="汉仪中楷简" panose="02010604000101010101" pitchFamily="2" charset="-122"/>
              <a:ea typeface="汉仪中楷简" panose="02010604000101010101" pitchFamily="2" charset="-122"/>
            </a:endParaRPr>
          </a:p>
        </p:txBody>
      </p:sp>
      <p:pic>
        <p:nvPicPr>
          <p:cNvPr id="34" name="传奇乐坊 - 梅花三弄">
            <a:hlinkClick r:id="" action="ppaction://media"/>
            <a:extLst>
              <a:ext uri="{FF2B5EF4-FFF2-40B4-BE49-F238E27FC236}">
                <a16:creationId xmlns:a16="http://schemas.microsoft.com/office/drawing/2014/main" id="{4F2E80C2-35B7-498E-B344-2EC875C6BBED}"/>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878177" y="-609600"/>
            <a:ext cx="609601" cy="609600"/>
          </a:xfrm>
          <a:prstGeom prst="rect">
            <a:avLst/>
          </a:prstGeom>
        </p:spPr>
      </p:pic>
    </p:spTree>
    <p:extLst>
      <p:ext uri="{BB962C8B-B14F-4D97-AF65-F5344CB8AC3E}">
        <p14:creationId xmlns:p14="http://schemas.microsoft.com/office/powerpoint/2010/main" val="2461133692"/>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34"/>
                                        </p:tgtEl>
                                      </p:cBhvr>
                                    </p:cmd>
                                  </p:childTnLst>
                                </p:cTn>
                              </p:par>
                              <p:par>
                                <p:cTn id="7" presetID="2" presetClass="entr" presetSubtype="2" fill="hold"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500" fill="hold"/>
                                        <p:tgtEl>
                                          <p:spTgt spid="13"/>
                                        </p:tgtEl>
                                        <p:attrNameLst>
                                          <p:attrName>ppt_x</p:attrName>
                                        </p:attrNameLst>
                                      </p:cBhvr>
                                      <p:tavLst>
                                        <p:tav tm="0">
                                          <p:val>
                                            <p:strVal val="1+#ppt_w/2"/>
                                          </p:val>
                                        </p:tav>
                                        <p:tav tm="100000">
                                          <p:val>
                                            <p:strVal val="#ppt_x"/>
                                          </p:val>
                                        </p:tav>
                                      </p:tavLst>
                                    </p:anim>
                                    <p:anim calcmode="lin" valueType="num">
                                      <p:cBhvr additive="base">
                                        <p:cTn id="10" dur="500" fill="hold"/>
                                        <p:tgtEl>
                                          <p:spTgt spid="13"/>
                                        </p:tgtEl>
                                        <p:attrNameLst>
                                          <p:attrName>ppt_y</p:attrName>
                                        </p:attrNameLst>
                                      </p:cBhvr>
                                      <p:tavLst>
                                        <p:tav tm="0">
                                          <p:val>
                                            <p:strVal val="#ppt_y"/>
                                          </p:val>
                                        </p:tav>
                                        <p:tav tm="100000">
                                          <p:val>
                                            <p:strVal val="#ppt_y"/>
                                          </p:val>
                                        </p:tav>
                                      </p:tavLst>
                                    </p:anim>
                                  </p:childTnLst>
                                </p:cTn>
                              </p:par>
                            </p:childTnLst>
                          </p:cTn>
                        </p:par>
                        <p:par>
                          <p:cTn id="11" fill="hold">
                            <p:stCondLst>
                              <p:cond delay="500"/>
                            </p:stCondLst>
                            <p:childTnLst>
                              <p:par>
                                <p:cTn id="12" presetID="53" presetClass="entr" presetSubtype="528"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1000" fill="hold"/>
                                        <p:tgtEl>
                                          <p:spTgt spid="31"/>
                                        </p:tgtEl>
                                        <p:attrNameLst>
                                          <p:attrName>ppt_w</p:attrName>
                                        </p:attrNameLst>
                                      </p:cBhvr>
                                      <p:tavLst>
                                        <p:tav tm="0">
                                          <p:val>
                                            <p:fltVal val="0"/>
                                          </p:val>
                                        </p:tav>
                                        <p:tav tm="100000">
                                          <p:val>
                                            <p:strVal val="#ppt_w"/>
                                          </p:val>
                                        </p:tav>
                                      </p:tavLst>
                                    </p:anim>
                                    <p:anim calcmode="lin" valueType="num">
                                      <p:cBhvr>
                                        <p:cTn id="15" dur="1000" fill="hold"/>
                                        <p:tgtEl>
                                          <p:spTgt spid="31"/>
                                        </p:tgtEl>
                                        <p:attrNameLst>
                                          <p:attrName>ppt_h</p:attrName>
                                        </p:attrNameLst>
                                      </p:cBhvr>
                                      <p:tavLst>
                                        <p:tav tm="0">
                                          <p:val>
                                            <p:fltVal val="0"/>
                                          </p:val>
                                        </p:tav>
                                        <p:tav tm="100000">
                                          <p:val>
                                            <p:strVal val="#ppt_h"/>
                                          </p:val>
                                        </p:tav>
                                      </p:tavLst>
                                    </p:anim>
                                    <p:animEffect transition="in" filter="fade">
                                      <p:cBhvr>
                                        <p:cTn id="16" dur="1000"/>
                                        <p:tgtEl>
                                          <p:spTgt spid="31"/>
                                        </p:tgtEl>
                                      </p:cBhvr>
                                    </p:animEffect>
                                    <p:anim calcmode="lin" valueType="num">
                                      <p:cBhvr>
                                        <p:cTn id="17" dur="1000" fill="hold"/>
                                        <p:tgtEl>
                                          <p:spTgt spid="31"/>
                                        </p:tgtEl>
                                        <p:attrNameLst>
                                          <p:attrName>ppt_x</p:attrName>
                                        </p:attrNameLst>
                                      </p:cBhvr>
                                      <p:tavLst>
                                        <p:tav tm="0">
                                          <p:val>
                                            <p:fltVal val="0.5"/>
                                          </p:val>
                                        </p:tav>
                                        <p:tav tm="100000">
                                          <p:val>
                                            <p:strVal val="#ppt_x"/>
                                          </p:val>
                                        </p:tav>
                                      </p:tavLst>
                                    </p:anim>
                                    <p:anim calcmode="lin" valueType="num">
                                      <p:cBhvr>
                                        <p:cTn id="18" dur="1000" fill="hold"/>
                                        <p:tgtEl>
                                          <p:spTgt spid="31"/>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250"/>
                                  </p:stCondLst>
                                  <p:childTnLst>
                                    <p:set>
                                      <p:cBhvr>
                                        <p:cTn id="20" dur="1" fill="hold">
                                          <p:stCondLst>
                                            <p:cond delay="0"/>
                                          </p:stCondLst>
                                        </p:cTn>
                                        <p:tgtEl>
                                          <p:spTgt spid="30"/>
                                        </p:tgtEl>
                                        <p:attrNameLst>
                                          <p:attrName>style.visibility</p:attrName>
                                        </p:attrNameLst>
                                      </p:cBhvr>
                                      <p:to>
                                        <p:strVal val="visible"/>
                                      </p:to>
                                    </p:set>
                                    <p:anim calcmode="lin" valueType="num">
                                      <p:cBhvr>
                                        <p:cTn id="21" dur="1000" fill="hold"/>
                                        <p:tgtEl>
                                          <p:spTgt spid="30"/>
                                        </p:tgtEl>
                                        <p:attrNameLst>
                                          <p:attrName>ppt_w</p:attrName>
                                        </p:attrNameLst>
                                      </p:cBhvr>
                                      <p:tavLst>
                                        <p:tav tm="0">
                                          <p:val>
                                            <p:fltVal val="0"/>
                                          </p:val>
                                        </p:tav>
                                        <p:tav tm="100000">
                                          <p:val>
                                            <p:strVal val="#ppt_w"/>
                                          </p:val>
                                        </p:tav>
                                      </p:tavLst>
                                    </p:anim>
                                    <p:anim calcmode="lin" valueType="num">
                                      <p:cBhvr>
                                        <p:cTn id="22" dur="1000" fill="hold"/>
                                        <p:tgtEl>
                                          <p:spTgt spid="30"/>
                                        </p:tgtEl>
                                        <p:attrNameLst>
                                          <p:attrName>ppt_h</p:attrName>
                                        </p:attrNameLst>
                                      </p:cBhvr>
                                      <p:tavLst>
                                        <p:tav tm="0">
                                          <p:val>
                                            <p:fltVal val="0"/>
                                          </p:val>
                                        </p:tav>
                                        <p:tav tm="100000">
                                          <p:val>
                                            <p:strVal val="#ppt_h"/>
                                          </p:val>
                                        </p:tav>
                                      </p:tavLst>
                                    </p:anim>
                                    <p:animEffect transition="in" filter="fade">
                                      <p:cBhvr>
                                        <p:cTn id="23" dur="1000"/>
                                        <p:tgtEl>
                                          <p:spTgt spid="30"/>
                                        </p:tgtEl>
                                      </p:cBhvr>
                                    </p:animEffect>
                                    <p:anim calcmode="lin" valueType="num">
                                      <p:cBhvr>
                                        <p:cTn id="24" dur="1000" fill="hold"/>
                                        <p:tgtEl>
                                          <p:spTgt spid="30"/>
                                        </p:tgtEl>
                                        <p:attrNameLst>
                                          <p:attrName>ppt_x</p:attrName>
                                        </p:attrNameLst>
                                      </p:cBhvr>
                                      <p:tavLst>
                                        <p:tav tm="0">
                                          <p:val>
                                            <p:fltVal val="0.5"/>
                                          </p:val>
                                        </p:tav>
                                        <p:tav tm="100000">
                                          <p:val>
                                            <p:strVal val="#ppt_x"/>
                                          </p:val>
                                        </p:tav>
                                      </p:tavLst>
                                    </p:anim>
                                    <p:anim calcmode="lin" valueType="num">
                                      <p:cBhvr>
                                        <p:cTn id="25" dur="1000" fill="hold"/>
                                        <p:tgtEl>
                                          <p:spTgt spid="30"/>
                                        </p:tgtEl>
                                        <p:attrNameLst>
                                          <p:attrName>ppt_y</p:attrName>
                                        </p:attrNameLst>
                                      </p:cBhvr>
                                      <p:tavLst>
                                        <p:tav tm="0">
                                          <p:val>
                                            <p:fltVal val="0.5"/>
                                          </p:val>
                                        </p:tav>
                                        <p:tav tm="100000">
                                          <p:val>
                                            <p:strVal val="#ppt_y"/>
                                          </p:val>
                                        </p:tav>
                                      </p:tavLst>
                                    </p:anim>
                                  </p:childTnLst>
                                </p:cTn>
                              </p:par>
                              <p:par>
                                <p:cTn id="26" presetID="23" presetClass="entr" presetSubtype="528" fill="hold" nodeType="withEffect">
                                  <p:stCondLst>
                                    <p:cond delay="500"/>
                                  </p:stCondLst>
                                  <p:childTnLst>
                                    <p:set>
                                      <p:cBhvr>
                                        <p:cTn id="27" dur="1" fill="hold">
                                          <p:stCondLst>
                                            <p:cond delay="0"/>
                                          </p:stCondLst>
                                        </p:cTn>
                                        <p:tgtEl>
                                          <p:spTgt spid="25"/>
                                        </p:tgtEl>
                                        <p:attrNameLst>
                                          <p:attrName>style.visibility</p:attrName>
                                        </p:attrNameLst>
                                      </p:cBhvr>
                                      <p:to>
                                        <p:strVal val="visible"/>
                                      </p:to>
                                    </p:set>
                                    <p:anim calcmode="lin" valueType="num">
                                      <p:cBhvr>
                                        <p:cTn id="28" dur="1000" fill="hold"/>
                                        <p:tgtEl>
                                          <p:spTgt spid="25"/>
                                        </p:tgtEl>
                                        <p:attrNameLst>
                                          <p:attrName>ppt_w</p:attrName>
                                        </p:attrNameLst>
                                      </p:cBhvr>
                                      <p:tavLst>
                                        <p:tav tm="0">
                                          <p:val>
                                            <p:fltVal val="0"/>
                                          </p:val>
                                        </p:tav>
                                        <p:tav tm="100000">
                                          <p:val>
                                            <p:strVal val="#ppt_w"/>
                                          </p:val>
                                        </p:tav>
                                      </p:tavLst>
                                    </p:anim>
                                    <p:anim calcmode="lin" valueType="num">
                                      <p:cBhvr>
                                        <p:cTn id="29" dur="1000" fill="hold"/>
                                        <p:tgtEl>
                                          <p:spTgt spid="25"/>
                                        </p:tgtEl>
                                        <p:attrNameLst>
                                          <p:attrName>ppt_h</p:attrName>
                                        </p:attrNameLst>
                                      </p:cBhvr>
                                      <p:tavLst>
                                        <p:tav tm="0">
                                          <p:val>
                                            <p:fltVal val="0"/>
                                          </p:val>
                                        </p:tav>
                                        <p:tav tm="100000">
                                          <p:val>
                                            <p:strVal val="#ppt_h"/>
                                          </p:val>
                                        </p:tav>
                                      </p:tavLst>
                                    </p:anim>
                                    <p:anim calcmode="lin" valueType="num">
                                      <p:cBhvr>
                                        <p:cTn id="30" dur="1000" fill="hold"/>
                                        <p:tgtEl>
                                          <p:spTgt spid="25"/>
                                        </p:tgtEl>
                                        <p:attrNameLst>
                                          <p:attrName>ppt_x</p:attrName>
                                        </p:attrNameLst>
                                      </p:cBhvr>
                                      <p:tavLst>
                                        <p:tav tm="0">
                                          <p:val>
                                            <p:fltVal val="0.5"/>
                                          </p:val>
                                        </p:tav>
                                        <p:tav tm="100000">
                                          <p:val>
                                            <p:strVal val="#ppt_x"/>
                                          </p:val>
                                        </p:tav>
                                      </p:tavLst>
                                    </p:anim>
                                    <p:anim calcmode="lin" valueType="num">
                                      <p:cBhvr>
                                        <p:cTn id="31" dur="1000" fill="hold"/>
                                        <p:tgtEl>
                                          <p:spTgt spid="25"/>
                                        </p:tgtEl>
                                        <p:attrNameLst>
                                          <p:attrName>ppt_y</p:attrName>
                                        </p:attrNameLst>
                                      </p:cBhvr>
                                      <p:tavLst>
                                        <p:tav tm="0">
                                          <p:val>
                                            <p:fltVal val="0.5"/>
                                          </p:val>
                                        </p:tav>
                                        <p:tav tm="100000">
                                          <p:val>
                                            <p:strVal val="#ppt_y"/>
                                          </p:val>
                                        </p:tav>
                                      </p:tavLst>
                                    </p:anim>
                                  </p:childTnLst>
                                </p:cTn>
                              </p:par>
                              <p:par>
                                <p:cTn id="32" presetID="12" presetClass="entr" presetSubtype="8" fill="hold" grpId="0" nodeType="withEffect">
                                  <p:stCondLst>
                                    <p:cond delay="500"/>
                                  </p:stCondLst>
                                  <p:childTnLst>
                                    <p:set>
                                      <p:cBhvr>
                                        <p:cTn id="33" dur="1" fill="hold">
                                          <p:stCondLst>
                                            <p:cond delay="0"/>
                                          </p:stCondLst>
                                        </p:cTn>
                                        <p:tgtEl>
                                          <p:spTgt spid="29"/>
                                        </p:tgtEl>
                                        <p:attrNameLst>
                                          <p:attrName>style.visibility</p:attrName>
                                        </p:attrNameLst>
                                      </p:cBhvr>
                                      <p:to>
                                        <p:strVal val="visible"/>
                                      </p:to>
                                    </p:set>
                                    <p:anim calcmode="lin" valueType="num">
                                      <p:cBhvr additive="base">
                                        <p:cTn id="34" dur="1000"/>
                                        <p:tgtEl>
                                          <p:spTgt spid="29"/>
                                        </p:tgtEl>
                                        <p:attrNameLst>
                                          <p:attrName>ppt_x</p:attrName>
                                        </p:attrNameLst>
                                      </p:cBhvr>
                                      <p:tavLst>
                                        <p:tav tm="0">
                                          <p:val>
                                            <p:strVal val="#ppt_x-#ppt_w*1.125000"/>
                                          </p:val>
                                        </p:tav>
                                        <p:tav tm="100000">
                                          <p:val>
                                            <p:strVal val="#ppt_x"/>
                                          </p:val>
                                        </p:tav>
                                      </p:tavLst>
                                    </p:anim>
                                    <p:animEffect transition="in" filter="wipe(right)">
                                      <p:cBhvr>
                                        <p:cTn id="35" dur="1000"/>
                                        <p:tgtEl>
                                          <p:spTgt spid="29"/>
                                        </p:tgtEl>
                                      </p:cBhvr>
                                    </p:animEffect>
                                  </p:childTnLst>
                                </p:cTn>
                              </p:par>
                              <p:par>
                                <p:cTn id="36" presetID="22" presetClass="entr" presetSubtype="1" fill="hold" grpId="0" nodeType="withEffect">
                                  <p:stCondLst>
                                    <p:cond delay="1000"/>
                                  </p:stCondLst>
                                  <p:childTnLst>
                                    <p:set>
                                      <p:cBhvr>
                                        <p:cTn id="37" dur="1" fill="hold">
                                          <p:stCondLst>
                                            <p:cond delay="0"/>
                                          </p:stCondLst>
                                        </p:cTn>
                                        <p:tgtEl>
                                          <p:spTgt spid="32"/>
                                        </p:tgtEl>
                                        <p:attrNameLst>
                                          <p:attrName>style.visibility</p:attrName>
                                        </p:attrNameLst>
                                      </p:cBhvr>
                                      <p:to>
                                        <p:strVal val="visible"/>
                                      </p:to>
                                    </p:set>
                                    <p:animEffect transition="in" filter="wipe(up)">
                                      <p:cBhvr>
                                        <p:cTn id="38" dur="1500"/>
                                        <p:tgtEl>
                                          <p:spTgt spid="32"/>
                                        </p:tgtEl>
                                      </p:cBhvr>
                                    </p:animEffect>
                                  </p:childTnLst>
                                </p:cTn>
                              </p:par>
                              <p:par>
                                <p:cTn id="39" presetID="22" presetClass="entr" presetSubtype="1" fill="hold" grpId="0" nodeType="withEffect">
                                  <p:stCondLst>
                                    <p:cond delay="1750"/>
                                  </p:stCondLst>
                                  <p:childTnLst>
                                    <p:set>
                                      <p:cBhvr>
                                        <p:cTn id="40" dur="1" fill="hold">
                                          <p:stCondLst>
                                            <p:cond delay="0"/>
                                          </p:stCondLst>
                                        </p:cTn>
                                        <p:tgtEl>
                                          <p:spTgt spid="33"/>
                                        </p:tgtEl>
                                        <p:attrNameLst>
                                          <p:attrName>style.visibility</p:attrName>
                                        </p:attrNameLst>
                                      </p:cBhvr>
                                      <p:to>
                                        <p:strVal val="visible"/>
                                      </p:to>
                                    </p:set>
                                    <p:animEffect transition="in" filter="wipe(up)">
                                      <p:cBhvr>
                                        <p:cTn id="41"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42" fill="hold" display="0">
                  <p:stCondLst>
                    <p:cond delay="indefinite"/>
                  </p:stCondLst>
                  <p:endCondLst>
                    <p:cond evt="onStopAudio" delay="0">
                      <p:tgtEl>
                        <p:sldTgt/>
                      </p:tgtEl>
                    </p:cond>
                  </p:endCondLst>
                </p:cTn>
                <p:tgtEl>
                  <p:spTgt spid="34"/>
                </p:tgtEl>
              </p:cMediaNode>
            </p:audio>
          </p:childTnLst>
        </p:cTn>
      </p:par>
    </p:tnLst>
    <p:bldLst>
      <p:bldP spid="29" grpId="0" animBg="1"/>
      <p:bldP spid="30" grpId="0"/>
      <p:bldP spid="31" grpId="0"/>
      <p:bldP spid="32" grpId="0"/>
      <p:bldP spid="3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贰</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Tree>
    <p:extLst>
      <p:ext uri="{BB962C8B-B14F-4D97-AF65-F5344CB8AC3E}">
        <p14:creationId xmlns:p14="http://schemas.microsoft.com/office/powerpoint/2010/main" val="1926119819"/>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矩形 18">
            <a:extLst>
              <a:ext uri="{FF2B5EF4-FFF2-40B4-BE49-F238E27FC236}">
                <a16:creationId xmlns:a16="http://schemas.microsoft.com/office/drawing/2014/main" id="{BE1F5459-EB97-4C61-A89A-9686B61BBBAF}"/>
              </a:ext>
            </a:extLst>
          </p:cNvPr>
          <p:cNvSpPr/>
          <p:nvPr/>
        </p:nvSpPr>
        <p:spPr>
          <a:xfrm>
            <a:off x="2711624" y="1630541"/>
            <a:ext cx="6975964" cy="646331"/>
          </a:xfrm>
          <a:prstGeom prst="rect">
            <a:avLst/>
          </a:prstGeom>
        </p:spPr>
        <p:txBody>
          <a:bodyPr wrap="square">
            <a:spAutoFit/>
          </a:bodyPr>
          <a:lstStyle/>
          <a:p>
            <a:pPr algn="ctr"/>
            <a:r>
              <a:rPr lang="zh-CN" altLang="en-US" dirty="0">
                <a:solidFill>
                  <a:srgbClr val="444444"/>
                </a:solidFill>
                <a:latin typeface="华文行楷" panose="02010800040101010101" pitchFamily="2" charset="-122"/>
                <a:ea typeface="华文行楷" panose="02010800040101010101" pitchFamily="2" charset="-122"/>
              </a:rPr>
              <a:t>人生就像杯中酒，会喝的人是享受，不会喝的人是受罪，喝的人不同，各种滋味亦不同。</a:t>
            </a:r>
          </a:p>
        </p:txBody>
      </p:sp>
      <p:sp>
        <p:nvSpPr>
          <p:cNvPr id="20" name="文本框 19">
            <a:extLst>
              <a:ext uri="{FF2B5EF4-FFF2-40B4-BE49-F238E27FC236}">
                <a16:creationId xmlns:a16="http://schemas.microsoft.com/office/drawing/2014/main" id="{F6C740FB-4CC5-4C6F-9524-65C6D1A6445C}"/>
              </a:ext>
            </a:extLst>
          </p:cNvPr>
          <p:cNvSpPr txBox="1"/>
          <p:nvPr/>
        </p:nvSpPr>
        <p:spPr>
          <a:xfrm>
            <a:off x="10009900" y="2619276"/>
            <a:ext cx="800219" cy="2137765"/>
          </a:xfrm>
          <a:prstGeom prst="rect">
            <a:avLst/>
          </a:prstGeom>
          <a:noFill/>
        </p:spPr>
        <p:txBody>
          <a:bodyPr vert="eaVert" wrap="none" rtlCol="0">
            <a:spAutoFit/>
          </a:bodyPr>
          <a:lstStyle>
            <a:defPPr>
              <a:defRPr lang="zh-CN"/>
            </a:defPPr>
            <a:lvl1pPr>
              <a:defRPr sz="4000">
                <a:latin typeface="汉仪雪君体简" panose="02010604000101010101" pitchFamily="2" charset="-122"/>
                <a:ea typeface="汉仪雪君体简" panose="02010604000101010101" pitchFamily="2" charset="-122"/>
              </a:defRPr>
            </a:lvl1pPr>
          </a:lstStyle>
          <a:p>
            <a:r>
              <a:rPr lang="zh-CN" altLang="en-US" dirty="0"/>
              <a:t>插入标题</a:t>
            </a:r>
          </a:p>
        </p:txBody>
      </p:sp>
      <p:pic>
        <p:nvPicPr>
          <p:cNvPr id="21" name="图片 20">
            <a:extLst>
              <a:ext uri="{FF2B5EF4-FFF2-40B4-BE49-F238E27FC236}">
                <a16:creationId xmlns:a16="http://schemas.microsoft.com/office/drawing/2014/main" id="{17A540DB-E345-4453-95DA-342977982AE3}"/>
              </a:ext>
            </a:extLst>
          </p:cNvPr>
          <p:cNvPicPr>
            <a:picLocks noChangeAspect="1"/>
          </p:cNvPicPr>
          <p:nvPr/>
        </p:nvPicPr>
        <p:blipFill>
          <a:blip r:embed="rId2">
            <a:extLst/>
          </a:blip>
          <a:stretch>
            <a:fillRect/>
          </a:stretch>
        </p:blipFill>
        <p:spPr>
          <a:xfrm>
            <a:off x="2094032" y="2544584"/>
            <a:ext cx="7096359" cy="2993395"/>
          </a:xfrm>
          <a:prstGeom prst="rect">
            <a:avLst/>
          </a:prstGeom>
        </p:spPr>
      </p:pic>
    </p:spTree>
    <p:extLst>
      <p:ext uri="{BB962C8B-B14F-4D97-AF65-F5344CB8AC3E}">
        <p14:creationId xmlns:p14="http://schemas.microsoft.com/office/powerpoint/2010/main" val="250086456"/>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5286000" y="3031462"/>
            <a:ext cx="1620000" cy="1620000"/>
            <a:chOff x="5217903" y="3031462"/>
            <a:chExt cx="1620000" cy="1620000"/>
          </a:xfrm>
          <a:noFill/>
        </p:grpSpPr>
        <p:sp>
          <p:nvSpPr>
            <p:cNvPr id="3" name="任意多边形 2"/>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 name="任意多边形 3"/>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grp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2" name="矩形 11"/>
          <p:cNvSpPr/>
          <p:nvPr/>
        </p:nvSpPr>
        <p:spPr>
          <a:xfrm>
            <a:off x="111795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3" name="矩形 12"/>
          <p:cNvSpPr/>
          <p:nvPr/>
        </p:nvSpPr>
        <p:spPr>
          <a:xfrm>
            <a:off x="111795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11" name="任意多边形 10"/>
          <p:cNvSpPr>
            <a:spLocks/>
          </p:cNvSpPr>
          <p:nvPr/>
        </p:nvSpPr>
        <p:spPr bwMode="auto">
          <a:xfrm rot="5400000">
            <a:off x="5788310" y="236221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4" name="任意多边形 13"/>
          <p:cNvSpPr>
            <a:spLocks/>
          </p:cNvSpPr>
          <p:nvPr/>
        </p:nvSpPr>
        <p:spPr bwMode="auto">
          <a:xfrm rot="16200000" flipH="1">
            <a:off x="5784918" y="501003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7" name="任意多边形 16"/>
          <p:cNvSpPr>
            <a:spLocks/>
          </p:cNvSpPr>
          <p:nvPr/>
        </p:nvSpPr>
        <p:spPr bwMode="auto">
          <a:xfrm rot="10800000">
            <a:off x="7110524" y="3687818"/>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8" name="任意多边形 17"/>
          <p:cNvSpPr>
            <a:spLocks/>
          </p:cNvSpPr>
          <p:nvPr/>
        </p:nvSpPr>
        <p:spPr bwMode="auto">
          <a:xfrm flipH="1">
            <a:off x="4462704" y="3684426"/>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9" name="矩形 18"/>
          <p:cNvSpPr/>
          <p:nvPr/>
        </p:nvSpPr>
        <p:spPr>
          <a:xfrm>
            <a:off x="711052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711052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21" name="矩形 20"/>
          <p:cNvSpPr/>
          <p:nvPr/>
        </p:nvSpPr>
        <p:spPr>
          <a:xfrm>
            <a:off x="111795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111795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23" name="矩形 22"/>
          <p:cNvSpPr/>
          <p:nvPr/>
        </p:nvSpPr>
        <p:spPr>
          <a:xfrm>
            <a:off x="711052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4" name="矩形 23"/>
          <p:cNvSpPr/>
          <p:nvPr/>
        </p:nvSpPr>
        <p:spPr>
          <a:xfrm>
            <a:off x="711052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作品</a:t>
            </a:r>
          </a:p>
        </p:txBody>
      </p:sp>
    </p:spTree>
    <p:extLst>
      <p:ext uri="{BB962C8B-B14F-4D97-AF65-F5344CB8AC3E}">
        <p14:creationId xmlns:p14="http://schemas.microsoft.com/office/powerpoint/2010/main" val="1199776916"/>
      </p:ext>
    </p:extLst>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p:tgtEl>
                                          <p:spTgt spid="13"/>
                                        </p:tgtEl>
                                        <p:attrNameLst>
                                          <p:attrName>ppt_y</p:attrName>
                                        </p:attrNameLst>
                                      </p:cBhvr>
                                      <p:tavLst>
                                        <p:tav tm="0">
                                          <p:val>
                                            <p:strVal val="#ppt_y+#ppt_h*1.125000"/>
                                          </p:val>
                                        </p:tav>
                                        <p:tav tm="100000">
                                          <p:val>
                                            <p:strVal val="#ppt_y"/>
                                          </p:val>
                                        </p:tav>
                                      </p:tavLst>
                                    </p:anim>
                                    <p:animEffect transition="in" filter="wipe(up)">
                                      <p:cBhvr>
                                        <p:cTn id="16" dur="750"/>
                                        <p:tgtEl>
                                          <p:spTgt spid="13"/>
                                        </p:tgtEl>
                                      </p:cBhvr>
                                    </p:animEffect>
                                  </p:childTnLst>
                                </p:cTn>
                              </p:par>
                              <p:par>
                                <p:cTn id="17" presetID="12" presetClass="entr" presetSubtype="1"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p:tgtEl>
                                          <p:spTgt spid="12"/>
                                        </p:tgtEl>
                                        <p:attrNameLst>
                                          <p:attrName>ppt_y</p:attrName>
                                        </p:attrNameLst>
                                      </p:cBhvr>
                                      <p:tavLst>
                                        <p:tav tm="0">
                                          <p:val>
                                            <p:strVal val="#ppt_y-#ppt_h*1.125000"/>
                                          </p:val>
                                        </p:tav>
                                        <p:tav tm="100000">
                                          <p:val>
                                            <p:strVal val="#ppt_y"/>
                                          </p:val>
                                        </p:tav>
                                      </p:tavLst>
                                    </p:anim>
                                    <p:animEffect transition="in" filter="wipe(down)">
                                      <p:cBhvr>
                                        <p:cTn id="20" dur="75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500"/>
                            </p:stCondLst>
                            <p:childTnLst>
                              <p:par>
                                <p:cTn id="27" presetID="12" presetClass="entr" presetSubtype="4"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750"/>
                                        <p:tgtEl>
                                          <p:spTgt spid="20"/>
                                        </p:tgtEl>
                                        <p:attrNameLst>
                                          <p:attrName>ppt_y</p:attrName>
                                        </p:attrNameLst>
                                      </p:cBhvr>
                                      <p:tavLst>
                                        <p:tav tm="0">
                                          <p:val>
                                            <p:strVal val="#ppt_y+#ppt_h*1.125000"/>
                                          </p:val>
                                        </p:tav>
                                        <p:tav tm="100000">
                                          <p:val>
                                            <p:strVal val="#ppt_y"/>
                                          </p:val>
                                        </p:tav>
                                      </p:tavLst>
                                    </p:anim>
                                    <p:animEffect transition="in" filter="wipe(up)">
                                      <p:cBhvr>
                                        <p:cTn id="30" dur="750"/>
                                        <p:tgtEl>
                                          <p:spTgt spid="20"/>
                                        </p:tgtEl>
                                      </p:cBhvr>
                                    </p:animEffect>
                                  </p:childTnLst>
                                </p:cTn>
                              </p:par>
                              <p:par>
                                <p:cTn id="31" presetID="12"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750"/>
                                        <p:tgtEl>
                                          <p:spTgt spid="19"/>
                                        </p:tgtEl>
                                        <p:attrNameLst>
                                          <p:attrName>ppt_y</p:attrName>
                                        </p:attrNameLst>
                                      </p:cBhvr>
                                      <p:tavLst>
                                        <p:tav tm="0">
                                          <p:val>
                                            <p:strVal val="#ppt_y-#ppt_h*1.125000"/>
                                          </p:val>
                                        </p:tav>
                                        <p:tav tm="100000">
                                          <p:val>
                                            <p:strVal val="#ppt_y"/>
                                          </p:val>
                                        </p:tav>
                                      </p:tavLst>
                                    </p:anim>
                                    <p:animEffect transition="in" filter="wipe(down)">
                                      <p:cBhvr>
                                        <p:cTn id="34" dur="75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500"/>
                            </p:stCondLst>
                            <p:childTnLst>
                              <p:par>
                                <p:cTn id="41" presetID="12" presetClass="entr" presetSubtype="4"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750"/>
                                        <p:tgtEl>
                                          <p:spTgt spid="24"/>
                                        </p:tgtEl>
                                        <p:attrNameLst>
                                          <p:attrName>ppt_y</p:attrName>
                                        </p:attrNameLst>
                                      </p:cBhvr>
                                      <p:tavLst>
                                        <p:tav tm="0">
                                          <p:val>
                                            <p:strVal val="#ppt_y+#ppt_h*1.125000"/>
                                          </p:val>
                                        </p:tav>
                                        <p:tav tm="100000">
                                          <p:val>
                                            <p:strVal val="#ppt_y"/>
                                          </p:val>
                                        </p:tav>
                                      </p:tavLst>
                                    </p:anim>
                                    <p:animEffect transition="in" filter="wipe(up)">
                                      <p:cBhvr>
                                        <p:cTn id="44" dur="750"/>
                                        <p:tgtEl>
                                          <p:spTgt spid="24"/>
                                        </p:tgtEl>
                                      </p:cBhvr>
                                    </p:animEffect>
                                  </p:childTnLst>
                                </p:cTn>
                              </p:par>
                              <p:par>
                                <p:cTn id="45" presetID="12" presetClass="entr" presetSubtype="1"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750"/>
                                        <p:tgtEl>
                                          <p:spTgt spid="23"/>
                                        </p:tgtEl>
                                        <p:attrNameLst>
                                          <p:attrName>ppt_y</p:attrName>
                                        </p:attrNameLst>
                                      </p:cBhvr>
                                      <p:tavLst>
                                        <p:tav tm="0">
                                          <p:val>
                                            <p:strVal val="#ppt_y-#ppt_h*1.125000"/>
                                          </p:val>
                                        </p:tav>
                                        <p:tav tm="100000">
                                          <p:val>
                                            <p:strVal val="#ppt_y"/>
                                          </p:val>
                                        </p:tav>
                                      </p:tavLst>
                                    </p:anim>
                                    <p:animEffect transition="in" filter="wipe(down)">
                                      <p:cBhvr>
                                        <p:cTn id="48" dur="750"/>
                                        <p:tgtEl>
                                          <p:spTgt spid="2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500"/>
                                        <p:tgtEl>
                                          <p:spTgt spid="14"/>
                                        </p:tgtEl>
                                      </p:cBhvr>
                                    </p:animEffect>
                                  </p:childTnLst>
                                </p:cTn>
                              </p:par>
                            </p:childTnLst>
                          </p:cTn>
                        </p:par>
                        <p:par>
                          <p:cTn id="54" fill="hold">
                            <p:stCondLst>
                              <p:cond delay="500"/>
                            </p:stCondLst>
                            <p:childTnLst>
                              <p:par>
                                <p:cTn id="55" presetID="12" presetClass="entr" presetSubtype="4"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additive="base">
                                        <p:cTn id="57" dur="750"/>
                                        <p:tgtEl>
                                          <p:spTgt spid="22"/>
                                        </p:tgtEl>
                                        <p:attrNameLst>
                                          <p:attrName>ppt_y</p:attrName>
                                        </p:attrNameLst>
                                      </p:cBhvr>
                                      <p:tavLst>
                                        <p:tav tm="0">
                                          <p:val>
                                            <p:strVal val="#ppt_y+#ppt_h*1.125000"/>
                                          </p:val>
                                        </p:tav>
                                        <p:tav tm="100000">
                                          <p:val>
                                            <p:strVal val="#ppt_y"/>
                                          </p:val>
                                        </p:tav>
                                      </p:tavLst>
                                    </p:anim>
                                    <p:animEffect transition="in" filter="wipe(up)">
                                      <p:cBhvr>
                                        <p:cTn id="58" dur="750"/>
                                        <p:tgtEl>
                                          <p:spTgt spid="22"/>
                                        </p:tgtEl>
                                      </p:cBhvr>
                                    </p:animEffect>
                                  </p:childTnLst>
                                </p:cTn>
                              </p:par>
                              <p:par>
                                <p:cTn id="59" presetID="12" presetClass="entr" presetSubtype="1"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750"/>
                                        <p:tgtEl>
                                          <p:spTgt spid="21"/>
                                        </p:tgtEl>
                                        <p:attrNameLst>
                                          <p:attrName>ppt_y</p:attrName>
                                        </p:attrNameLst>
                                      </p:cBhvr>
                                      <p:tavLst>
                                        <p:tav tm="0">
                                          <p:val>
                                            <p:strVal val="#ppt_y-#ppt_h*1.125000"/>
                                          </p:val>
                                        </p:tav>
                                        <p:tav tm="100000">
                                          <p:val>
                                            <p:strVal val="#ppt_y"/>
                                          </p:val>
                                        </p:tav>
                                      </p:tavLst>
                                    </p:anim>
                                    <p:animEffect transition="in" filter="wipe(down)">
                                      <p:cBhvr>
                                        <p:cTn id="62" dur="750"/>
                                        <p:tgtEl>
                                          <p:spTgt spid="21"/>
                                        </p:tgtEl>
                                      </p:cBhvr>
                                    </p:animEffect>
                                  </p:childTnLst>
                                </p:cTn>
                              </p:par>
                            </p:childTnLst>
                          </p:cTn>
                        </p:par>
                        <p:par>
                          <p:cTn id="63" fill="hold">
                            <p:stCondLst>
                              <p:cond delay="1250"/>
                            </p:stCondLst>
                            <p:childTnLst>
                              <p:par>
                                <p:cTn id="64" presetID="10" presetClass="entr" presetSubtype="0"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1" grpId="0" animBg="1"/>
      <p:bldP spid="14" grpId="0" animBg="1"/>
      <p:bldP spid="17" grpId="0" animBg="1"/>
      <p:bldP spid="18" grpId="0" animBg="1"/>
      <p:bldP spid="19" grpId="0"/>
      <p:bldP spid="20" grpId="0"/>
      <p:bldP spid="21" grpId="0"/>
      <p:bldP spid="22" grpId="0"/>
      <p:bldP spid="23" grpId="0"/>
      <p:bldP spid="2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9"/>
          <p:cNvSpPr>
            <a:spLocks/>
          </p:cNvSpPr>
          <p:nvPr/>
        </p:nvSpPr>
        <p:spPr bwMode="auto">
          <a:xfrm rot="10800000">
            <a:off x="5900530" y="2689732"/>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1" name="任意多边形 10"/>
          <p:cNvSpPr>
            <a:spLocks/>
          </p:cNvSpPr>
          <p:nvPr/>
        </p:nvSpPr>
        <p:spPr bwMode="auto">
          <a:xfrm rot="10800000">
            <a:off x="5900530" y="3847523"/>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2" name="任意多边形 11"/>
          <p:cNvSpPr>
            <a:spLocks/>
          </p:cNvSpPr>
          <p:nvPr/>
        </p:nvSpPr>
        <p:spPr bwMode="auto">
          <a:xfrm rot="10800000">
            <a:off x="5900530" y="5005314"/>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8" name="Freeform 682"/>
          <p:cNvSpPr>
            <a:spLocks noEditPoints="1"/>
          </p:cNvSpPr>
          <p:nvPr/>
        </p:nvSpPr>
        <p:spPr bwMode="auto">
          <a:xfrm rot="1329836">
            <a:off x="10223266" y="3592947"/>
            <a:ext cx="785154" cy="3659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任意多边形 5"/>
          <p:cNvSpPr>
            <a:spLocks/>
          </p:cNvSpPr>
          <p:nvPr/>
        </p:nvSpPr>
        <p:spPr bwMode="auto">
          <a:xfrm>
            <a:off x="5690980" y="1819426"/>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壹</a:t>
            </a:r>
          </a:p>
        </p:txBody>
      </p:sp>
      <p:sp>
        <p:nvSpPr>
          <p:cNvPr id="13" name="矩形 12"/>
          <p:cNvSpPr/>
          <p:nvPr/>
        </p:nvSpPr>
        <p:spPr>
          <a:xfrm>
            <a:off x="1619050" y="1777888"/>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9" name="矩形 18"/>
          <p:cNvSpPr/>
          <p:nvPr/>
        </p:nvSpPr>
        <p:spPr>
          <a:xfrm>
            <a:off x="6543914" y="1962554"/>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7" name="任意多边形 6"/>
          <p:cNvSpPr>
            <a:spLocks/>
          </p:cNvSpPr>
          <p:nvPr/>
        </p:nvSpPr>
        <p:spPr bwMode="auto">
          <a:xfrm>
            <a:off x="5690980" y="2977217"/>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贰</a:t>
            </a:r>
          </a:p>
        </p:txBody>
      </p:sp>
      <p:sp>
        <p:nvSpPr>
          <p:cNvPr id="15" name="矩形 14"/>
          <p:cNvSpPr/>
          <p:nvPr/>
        </p:nvSpPr>
        <p:spPr>
          <a:xfrm>
            <a:off x="6543914" y="293567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3609994" y="3120345"/>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sp>
        <p:nvSpPr>
          <p:cNvPr id="9" name="任意多边形 8"/>
          <p:cNvSpPr>
            <a:spLocks/>
          </p:cNvSpPr>
          <p:nvPr/>
        </p:nvSpPr>
        <p:spPr bwMode="auto">
          <a:xfrm>
            <a:off x="5690980" y="4135008"/>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叁</a:t>
            </a:r>
          </a:p>
        </p:txBody>
      </p:sp>
      <p:sp>
        <p:nvSpPr>
          <p:cNvPr id="16" name="矩形 15"/>
          <p:cNvSpPr/>
          <p:nvPr/>
        </p:nvSpPr>
        <p:spPr>
          <a:xfrm>
            <a:off x="1619050" y="4093470"/>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矩形 20"/>
          <p:cNvSpPr/>
          <p:nvPr/>
        </p:nvSpPr>
        <p:spPr>
          <a:xfrm>
            <a:off x="6543914" y="4278136"/>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8" name="任意多边形 7"/>
          <p:cNvSpPr>
            <a:spLocks/>
          </p:cNvSpPr>
          <p:nvPr/>
        </p:nvSpPr>
        <p:spPr bwMode="auto">
          <a:xfrm>
            <a:off x="5690980" y="5292802"/>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肆</a:t>
            </a:r>
          </a:p>
        </p:txBody>
      </p:sp>
      <p:sp>
        <p:nvSpPr>
          <p:cNvPr id="17" name="矩形 16"/>
          <p:cNvSpPr/>
          <p:nvPr/>
        </p:nvSpPr>
        <p:spPr>
          <a:xfrm>
            <a:off x="6543914" y="5251264"/>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3609994" y="5435930"/>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spTree>
    <p:extLst>
      <p:ext uri="{BB962C8B-B14F-4D97-AF65-F5344CB8AC3E}">
        <p14:creationId xmlns:p14="http://schemas.microsoft.com/office/powerpoint/2010/main" val="3684604146"/>
      </p:ext>
    </p:extLst>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right)">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500"/>
                            </p:stCondLst>
                            <p:childTnLst>
                              <p:par>
                                <p:cTn id="22" presetID="17" presetClass="entr" presetSubtype="1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strVal val="#ppt_h"/>
                                          </p:val>
                                        </p:tav>
                                        <p:tav tm="100000">
                                          <p:val>
                                            <p:strVal val="#ppt_h"/>
                                          </p:val>
                                        </p:tav>
                                      </p:tavLst>
                                    </p:anim>
                                  </p:childTnLst>
                                </p:cTn>
                              </p:par>
                            </p:childTnLst>
                          </p:cTn>
                        </p:par>
                        <p:par>
                          <p:cTn id="26" fill="hold">
                            <p:stCondLst>
                              <p:cond delay="1000"/>
                            </p:stCondLst>
                            <p:childTnLst>
                              <p:par>
                                <p:cTn id="27" presetID="22" presetClass="entr" presetSubtype="2"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right)">
                                      <p:cBhvr>
                                        <p:cTn id="29" dur="500"/>
                                        <p:tgtEl>
                                          <p:spTgt spid="2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12" presetClass="entr" presetSubtype="8" fill="hold" grpId="0" nodeType="withEffect">
                                  <p:stCondLst>
                                    <p:cond delay="25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p:tgtEl>
                                          <p:spTgt spid="18"/>
                                        </p:tgtEl>
                                        <p:attrNameLst>
                                          <p:attrName>ppt_x</p:attrName>
                                        </p:attrNameLst>
                                      </p:cBhvr>
                                      <p:tavLst>
                                        <p:tav tm="0">
                                          <p:val>
                                            <p:strVal val="#ppt_x-#ppt_w*1.125000"/>
                                          </p:val>
                                        </p:tav>
                                        <p:tav tm="100000">
                                          <p:val>
                                            <p:strVal val="#ppt_x"/>
                                          </p:val>
                                        </p:tav>
                                      </p:tavLst>
                                    </p:anim>
                                    <p:animEffect transition="in" filter="wipe(right)">
                                      <p:cBhvr>
                                        <p:cTn id="36" dur="5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500"/>
                                        <p:tgtEl>
                                          <p:spTgt spid="11"/>
                                        </p:tgtEl>
                                      </p:cBhvr>
                                    </p:animEffect>
                                  </p:childTnLst>
                                </p:cTn>
                              </p:par>
                            </p:childTnLst>
                          </p:cTn>
                        </p:par>
                        <p:par>
                          <p:cTn id="42" fill="hold">
                            <p:stCondLst>
                              <p:cond delay="500"/>
                            </p:stCondLst>
                            <p:childTnLst>
                              <p:par>
                                <p:cTn id="43" presetID="17" presetClass="entr" presetSubtype="1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p:cTn id="45" dur="500" fill="hold"/>
                                        <p:tgtEl>
                                          <p:spTgt spid="9"/>
                                        </p:tgtEl>
                                        <p:attrNameLst>
                                          <p:attrName>ppt_w</p:attrName>
                                        </p:attrNameLst>
                                      </p:cBhvr>
                                      <p:tavLst>
                                        <p:tav tm="0">
                                          <p:val>
                                            <p:fltVal val="0"/>
                                          </p:val>
                                        </p:tav>
                                        <p:tav tm="100000">
                                          <p:val>
                                            <p:strVal val="#ppt_w"/>
                                          </p:val>
                                        </p:tav>
                                      </p:tavLst>
                                    </p:anim>
                                    <p:anim calcmode="lin" valueType="num">
                                      <p:cBhvr>
                                        <p:cTn id="46" dur="500" fill="hold"/>
                                        <p:tgtEl>
                                          <p:spTgt spid="9"/>
                                        </p:tgtEl>
                                        <p:attrNameLst>
                                          <p:attrName>ppt_h</p:attrName>
                                        </p:attrNameLst>
                                      </p:cBhvr>
                                      <p:tavLst>
                                        <p:tav tm="0">
                                          <p:val>
                                            <p:strVal val="#ppt_h"/>
                                          </p:val>
                                        </p:tav>
                                        <p:tav tm="100000">
                                          <p:val>
                                            <p:strVal val="#ppt_h"/>
                                          </p:val>
                                        </p:tav>
                                      </p:tavLst>
                                    </p:anim>
                                  </p:childTnLst>
                                </p:cTn>
                              </p:par>
                            </p:childTnLst>
                          </p:cTn>
                        </p:par>
                        <p:par>
                          <p:cTn id="47" fill="hold">
                            <p:stCondLst>
                              <p:cond delay="10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wipe(up)">
                                      <p:cBhvr>
                                        <p:cTn id="58" dur="500"/>
                                        <p:tgtEl>
                                          <p:spTgt spid="12"/>
                                        </p:tgtEl>
                                      </p:cBhvr>
                                    </p:animEffect>
                                  </p:childTnLst>
                                </p:cTn>
                              </p:par>
                            </p:childTnLst>
                          </p:cTn>
                        </p:par>
                        <p:par>
                          <p:cTn id="59" fill="hold">
                            <p:stCondLst>
                              <p:cond delay="500"/>
                            </p:stCondLst>
                            <p:childTnLst>
                              <p:par>
                                <p:cTn id="60" presetID="17" presetClass="entr" presetSubtype="10"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p:cTn id="62" dur="500" fill="hold"/>
                                        <p:tgtEl>
                                          <p:spTgt spid="8"/>
                                        </p:tgtEl>
                                        <p:attrNameLst>
                                          <p:attrName>ppt_w</p:attrName>
                                        </p:attrNameLst>
                                      </p:cBhvr>
                                      <p:tavLst>
                                        <p:tav tm="0">
                                          <p:val>
                                            <p:fltVal val="0"/>
                                          </p:val>
                                        </p:tav>
                                        <p:tav tm="100000">
                                          <p:val>
                                            <p:strVal val="#ppt_w"/>
                                          </p:val>
                                        </p:tav>
                                      </p:tavLst>
                                    </p:anim>
                                    <p:anim calcmode="lin" valueType="num">
                                      <p:cBhvr>
                                        <p:cTn id="63" dur="500" fill="hold"/>
                                        <p:tgtEl>
                                          <p:spTgt spid="8"/>
                                        </p:tgtEl>
                                        <p:attrNameLst>
                                          <p:attrName>ppt_h</p:attrName>
                                        </p:attrNameLst>
                                      </p:cBhvr>
                                      <p:tavLst>
                                        <p:tav tm="0">
                                          <p:val>
                                            <p:strVal val="#ppt_h"/>
                                          </p:val>
                                        </p:tav>
                                        <p:tav tm="100000">
                                          <p:val>
                                            <p:strVal val="#ppt_h"/>
                                          </p:val>
                                        </p:tav>
                                      </p:tavLst>
                                    </p:anim>
                                  </p:childTnLst>
                                </p:cTn>
                              </p:par>
                            </p:childTnLst>
                          </p:cTn>
                        </p:par>
                        <p:par>
                          <p:cTn id="64" fill="hold">
                            <p:stCondLst>
                              <p:cond delay="1000"/>
                            </p:stCondLst>
                            <p:childTnLst>
                              <p:par>
                                <p:cTn id="65" presetID="22" presetClass="entr" presetSubtype="2"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wipe(right)">
                                      <p:cBhvr>
                                        <p:cTn id="67" dur="500"/>
                                        <p:tgtEl>
                                          <p:spTgt spid="22"/>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8" grpId="0" animBg="1"/>
      <p:bldP spid="6" grpId="0" animBg="1"/>
      <p:bldP spid="13" grpId="0"/>
      <p:bldP spid="19" grpId="0"/>
      <p:bldP spid="7" grpId="0" animBg="1"/>
      <p:bldP spid="15" grpId="0"/>
      <p:bldP spid="20" grpId="0"/>
      <p:bldP spid="9" grpId="0" animBg="1"/>
      <p:bldP spid="16" grpId="0"/>
      <p:bldP spid="21" grpId="0"/>
      <p:bldP spid="8" grpId="0" animBg="1"/>
      <p:bldP spid="17" grpId="0"/>
      <p:bldP spid="2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 name="矩形 410"/>
          <p:cNvSpPr/>
          <p:nvPr/>
        </p:nvSpPr>
        <p:spPr>
          <a:xfrm>
            <a:off x="2464357" y="2795289"/>
            <a:ext cx="2943844" cy="2543132"/>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请插入您的文本内容，请插入您的文本内容，请插入您的文本内容请插入您的文本内容，请插入您的文本内容，请插入您的文本内容</a:t>
            </a:r>
          </a:p>
          <a:p>
            <a:pPr algn="just">
              <a:lnSpc>
                <a:spcPct val="150000"/>
              </a:lnSpc>
            </a:pPr>
            <a:endParaRPr lang="zh-CN" altLang="en-US" dirty="0">
              <a:solidFill>
                <a:schemeClr val="tx1">
                  <a:lumMod val="85000"/>
                  <a:lumOff val="15000"/>
                </a:schemeClr>
              </a:solidFill>
            </a:endParaRPr>
          </a:p>
        </p:txBody>
      </p:sp>
      <p:sp>
        <p:nvSpPr>
          <p:cNvPr id="412" name="矩形 411"/>
          <p:cNvSpPr/>
          <p:nvPr/>
        </p:nvSpPr>
        <p:spPr>
          <a:xfrm>
            <a:off x="2696156" y="2333624"/>
            <a:ext cx="2337736" cy="461665"/>
          </a:xfrm>
          <a:prstGeom prst="rect">
            <a:avLst/>
          </a:prstGeom>
        </p:spPr>
        <p:txBody>
          <a:bodyPr wrap="square">
            <a:spAutoFit/>
          </a:bodyPr>
          <a:lstStyle/>
          <a:p>
            <a:r>
              <a:rPr lang="zh-CN" altLang="en-US" sz="2400" dirty="0">
                <a:solidFill>
                  <a:srgbClr val="E22A30"/>
                </a:solidFill>
                <a:latin typeface="+mn-ea"/>
              </a:rPr>
              <a:t>各项业务增长比</a:t>
            </a:r>
          </a:p>
        </p:txBody>
      </p:sp>
      <p:sp>
        <p:nvSpPr>
          <p:cNvPr id="414" name="任意多边形 413"/>
          <p:cNvSpPr>
            <a:spLocks/>
          </p:cNvSpPr>
          <p:nvPr/>
        </p:nvSpPr>
        <p:spPr bwMode="auto">
          <a:xfrm rot="5400000">
            <a:off x="4918958"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15" name="任意多边形 414"/>
          <p:cNvSpPr>
            <a:spLocks/>
          </p:cNvSpPr>
          <p:nvPr/>
        </p:nvSpPr>
        <p:spPr bwMode="auto">
          <a:xfrm rot="16200000" flipH="1">
            <a:off x="2349423"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nvGrpSpPr>
          <p:cNvPr id="393" name="Group 667">
            <a:extLst>
              <a:ext uri="{FF2B5EF4-FFF2-40B4-BE49-F238E27FC236}">
                <a16:creationId xmlns:a16="http://schemas.microsoft.com/office/drawing/2014/main" id="{3B2528B0-28BD-4CC6-BAAA-B58306847C5E}"/>
              </a:ext>
            </a:extLst>
          </p:cNvPr>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394" name="Freeform 668">
              <a:extLst>
                <a:ext uri="{FF2B5EF4-FFF2-40B4-BE49-F238E27FC236}">
                  <a16:creationId xmlns:a16="http://schemas.microsoft.com/office/drawing/2014/main" id="{833EF8A5-B12A-424C-BCEE-80C046295DBA}"/>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69">
              <a:extLst>
                <a:ext uri="{FF2B5EF4-FFF2-40B4-BE49-F238E27FC236}">
                  <a16:creationId xmlns:a16="http://schemas.microsoft.com/office/drawing/2014/main" id="{C1A575EB-37BE-432E-BB57-455EB714904C}"/>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70">
              <a:extLst>
                <a:ext uri="{FF2B5EF4-FFF2-40B4-BE49-F238E27FC236}">
                  <a16:creationId xmlns:a16="http://schemas.microsoft.com/office/drawing/2014/main" id="{1DEE05B7-4D27-4FA4-ADF4-E56E1A96DEB4}"/>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71">
              <a:extLst>
                <a:ext uri="{FF2B5EF4-FFF2-40B4-BE49-F238E27FC236}">
                  <a16:creationId xmlns:a16="http://schemas.microsoft.com/office/drawing/2014/main" id="{2D794FDE-948A-4D96-A5B5-A018B806E055}"/>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2">
              <a:extLst>
                <a:ext uri="{FF2B5EF4-FFF2-40B4-BE49-F238E27FC236}">
                  <a16:creationId xmlns:a16="http://schemas.microsoft.com/office/drawing/2014/main" id="{C2B8BD3F-6008-4BC1-A461-2BD1454155E3}"/>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73">
              <a:extLst>
                <a:ext uri="{FF2B5EF4-FFF2-40B4-BE49-F238E27FC236}">
                  <a16:creationId xmlns:a16="http://schemas.microsoft.com/office/drawing/2014/main" id="{0316EFF5-EF34-4E20-8B6D-B3DDBE450FEA}"/>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74">
              <a:extLst>
                <a:ext uri="{FF2B5EF4-FFF2-40B4-BE49-F238E27FC236}">
                  <a16:creationId xmlns:a16="http://schemas.microsoft.com/office/drawing/2014/main" id="{43842859-EF78-4810-ABF8-0EFEC4CD3B9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75">
              <a:extLst>
                <a:ext uri="{FF2B5EF4-FFF2-40B4-BE49-F238E27FC236}">
                  <a16:creationId xmlns:a16="http://schemas.microsoft.com/office/drawing/2014/main" id="{40654CF2-1F4F-4374-A31F-C043B7D46D03}"/>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76">
              <a:extLst>
                <a:ext uri="{FF2B5EF4-FFF2-40B4-BE49-F238E27FC236}">
                  <a16:creationId xmlns:a16="http://schemas.microsoft.com/office/drawing/2014/main" id="{AC5AC13E-D384-4B00-90F9-6F272DAA6E83}"/>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77">
              <a:extLst>
                <a:ext uri="{FF2B5EF4-FFF2-40B4-BE49-F238E27FC236}">
                  <a16:creationId xmlns:a16="http://schemas.microsoft.com/office/drawing/2014/main" id="{46D23BEE-07A7-4FD6-A035-56B5890363E6}"/>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78">
              <a:extLst>
                <a:ext uri="{FF2B5EF4-FFF2-40B4-BE49-F238E27FC236}">
                  <a16:creationId xmlns:a16="http://schemas.microsoft.com/office/drawing/2014/main" id="{B117E9C8-B560-4BE5-A5EB-B1FE97923DD7}"/>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407" name="图片 406" descr="图片包含 鲜花, 餐桌, 烟火, 室内&#10;&#10;已生成高可信度的说明">
            <a:extLst>
              <a:ext uri="{FF2B5EF4-FFF2-40B4-BE49-F238E27FC236}">
                <a16:creationId xmlns:a16="http://schemas.microsoft.com/office/drawing/2014/main" id="{44E796E0-5B9B-4AD9-ADEF-457FB5D7406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 name="图片 2" descr="图片包含 物体, 室内, 镜子, 就坐&#10;&#10;已生成高可信度的说明">
            <a:extLst>
              <a:ext uri="{FF2B5EF4-FFF2-40B4-BE49-F238E27FC236}">
                <a16:creationId xmlns:a16="http://schemas.microsoft.com/office/drawing/2014/main" id="{35747314-D9C8-4D74-B535-0FBE1A948CE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79049" y="2923041"/>
            <a:ext cx="511210" cy="2795479"/>
          </a:xfrm>
          <a:prstGeom prst="rect">
            <a:avLst/>
          </a:prstGeom>
        </p:spPr>
      </p:pic>
      <p:pic>
        <p:nvPicPr>
          <p:cNvPr id="408" name="图片 407" descr="图片包含 物体, 室内, 镜子, 就坐&#10;&#10;已生成高可信度的说明">
            <a:extLst>
              <a:ext uri="{FF2B5EF4-FFF2-40B4-BE49-F238E27FC236}">
                <a16:creationId xmlns:a16="http://schemas.microsoft.com/office/drawing/2014/main" id="{ECDC0023-8807-4FFB-869A-83413EF41F5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71388" y="1319326"/>
            <a:ext cx="624729" cy="3416241"/>
          </a:xfrm>
          <a:prstGeom prst="rect">
            <a:avLst/>
          </a:prstGeom>
        </p:spPr>
      </p:pic>
    </p:spTree>
    <p:extLst>
      <p:ext uri="{BB962C8B-B14F-4D97-AF65-F5344CB8AC3E}">
        <p14:creationId xmlns:p14="http://schemas.microsoft.com/office/powerpoint/2010/main" val="1902336038"/>
      </p:ext>
    </p:extLst>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afterEffect">
                                  <p:stCondLst>
                                    <p:cond delay="0"/>
                                  </p:stCondLst>
                                  <p:childTnLst>
                                    <p:set>
                                      <p:cBhvr>
                                        <p:cTn id="6" dur="1" fill="hold">
                                          <p:stCondLst>
                                            <p:cond delay="0"/>
                                          </p:stCondLst>
                                        </p:cTn>
                                        <p:tgtEl>
                                          <p:spTgt spid="414"/>
                                        </p:tgtEl>
                                        <p:attrNameLst>
                                          <p:attrName>style.visibility</p:attrName>
                                        </p:attrNameLst>
                                      </p:cBhvr>
                                      <p:to>
                                        <p:strVal val="visible"/>
                                      </p:to>
                                    </p:set>
                                    <p:animEffect transition="in" filter="fade">
                                      <p:cBhvr>
                                        <p:cTn id="7" dur="1750"/>
                                        <p:tgtEl>
                                          <p:spTgt spid="41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415"/>
                                        </p:tgtEl>
                                        <p:attrNameLst>
                                          <p:attrName>style.visibility</p:attrName>
                                        </p:attrNameLst>
                                      </p:cBhvr>
                                      <p:to>
                                        <p:strVal val="visible"/>
                                      </p:to>
                                    </p:set>
                                    <p:animEffect transition="in" filter="fade">
                                      <p:cBhvr>
                                        <p:cTn id="10" dur="1750"/>
                                        <p:tgtEl>
                                          <p:spTgt spid="415"/>
                                        </p:tgtEl>
                                      </p:cBhvr>
                                    </p:animEffect>
                                  </p:childTnLst>
                                </p:cTn>
                              </p:par>
                              <p:par>
                                <p:cTn id="11" presetID="42" presetClass="path" presetSubtype="0" accel="50000" decel="50000" fill="hold" grpId="0" nodeType="withEffect">
                                  <p:stCondLst>
                                    <p:cond delay="0"/>
                                  </p:stCondLst>
                                  <p:childTnLst>
                                    <p:animMotion origin="layout" path="M 4.16667E-6 -2.59259E-6 L -0.10534 -0.00023 " pathEditMode="relative" rAng="0" ptsTypes="AA">
                                      <p:cBhvr>
                                        <p:cTn id="12" dur="2000" spd="-100000" fill="hold"/>
                                        <p:tgtEl>
                                          <p:spTgt spid="414"/>
                                        </p:tgtEl>
                                        <p:attrNameLst>
                                          <p:attrName>ppt_x</p:attrName>
                                          <p:attrName>ppt_y</p:attrName>
                                        </p:attrNameLst>
                                      </p:cBhvr>
                                      <p:rCtr x="-5273" y="-23"/>
                                    </p:animMotion>
                                  </p:childTnLst>
                                </p:cTn>
                              </p:par>
                              <p:par>
                                <p:cTn id="13" presetID="42" presetClass="path" presetSubtype="0" accel="50000" decel="50000" fill="hold" grpId="0" nodeType="withEffect">
                                  <p:stCondLst>
                                    <p:cond delay="0"/>
                                  </p:stCondLst>
                                  <p:childTnLst>
                                    <p:animMotion origin="layout" path="M 1.45833E-6 -2.59259E-6 L 0.10534 -0.00023 " pathEditMode="relative" rAng="0" ptsTypes="AA">
                                      <p:cBhvr>
                                        <p:cTn id="14" dur="2000" spd="-100000" fill="hold"/>
                                        <p:tgtEl>
                                          <p:spTgt spid="415"/>
                                        </p:tgtEl>
                                        <p:attrNameLst>
                                          <p:attrName>ppt_x</p:attrName>
                                          <p:attrName>ppt_y</p:attrName>
                                        </p:attrNameLst>
                                      </p:cBhvr>
                                      <p:rCtr x="5260" y="-23"/>
                                    </p:animMotion>
                                  </p:childTnLst>
                                </p:cTn>
                              </p:par>
                              <p:par>
                                <p:cTn id="15" presetID="16" presetClass="entr" presetSubtype="37" fill="hold" grpId="0" nodeType="withEffect">
                                  <p:stCondLst>
                                    <p:cond delay="250"/>
                                  </p:stCondLst>
                                  <p:childTnLst>
                                    <p:set>
                                      <p:cBhvr>
                                        <p:cTn id="16" dur="1" fill="hold">
                                          <p:stCondLst>
                                            <p:cond delay="0"/>
                                          </p:stCondLst>
                                        </p:cTn>
                                        <p:tgtEl>
                                          <p:spTgt spid="412"/>
                                        </p:tgtEl>
                                        <p:attrNameLst>
                                          <p:attrName>style.visibility</p:attrName>
                                        </p:attrNameLst>
                                      </p:cBhvr>
                                      <p:to>
                                        <p:strVal val="visible"/>
                                      </p:to>
                                    </p:set>
                                    <p:animEffect transition="in" filter="barn(outVertical)">
                                      <p:cBhvr>
                                        <p:cTn id="17" dur="2000"/>
                                        <p:tgtEl>
                                          <p:spTgt spid="412"/>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411"/>
                                        </p:tgtEl>
                                        <p:attrNameLst>
                                          <p:attrName>style.visibility</p:attrName>
                                        </p:attrNameLst>
                                      </p:cBhvr>
                                      <p:to>
                                        <p:strVal val="visible"/>
                                      </p:to>
                                    </p:set>
                                    <p:animEffect transition="in" filter="wipe(up)">
                                      <p:cBhvr>
                                        <p:cTn id="21" dur="1000"/>
                                        <p:tgtEl>
                                          <p:spTgt spid="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p:bldP spid="412" grpId="0"/>
      <p:bldP spid="414" grpId="0" animBg="1"/>
      <p:bldP spid="414" grpId="1" animBg="1"/>
      <p:bldP spid="415" grpId="0" animBg="1"/>
      <p:bldP spid="415"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叁</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Tree>
    <p:extLst>
      <p:ext uri="{BB962C8B-B14F-4D97-AF65-F5344CB8AC3E}">
        <p14:creationId xmlns:p14="http://schemas.microsoft.com/office/powerpoint/2010/main" val="3013467956"/>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任意多边形 7"/>
          <p:cNvSpPr/>
          <p:nvPr/>
        </p:nvSpPr>
        <p:spPr>
          <a:xfrm>
            <a:off x="3739721"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壹</a:t>
            </a:r>
          </a:p>
        </p:txBody>
      </p:sp>
      <p:sp>
        <p:nvSpPr>
          <p:cNvPr id="9" name="任意多边形 8"/>
          <p:cNvSpPr/>
          <p:nvPr/>
        </p:nvSpPr>
        <p:spPr>
          <a:xfrm>
            <a:off x="5642551" y="3052213"/>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贰</a:t>
            </a:r>
          </a:p>
        </p:txBody>
      </p:sp>
      <p:sp>
        <p:nvSpPr>
          <p:cNvPr id="10" name="任意多边形 9"/>
          <p:cNvSpPr/>
          <p:nvPr/>
        </p:nvSpPr>
        <p:spPr>
          <a:xfrm>
            <a:off x="7485278"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叁</a:t>
            </a:r>
          </a:p>
        </p:txBody>
      </p:sp>
      <p:pic>
        <p:nvPicPr>
          <p:cNvPr id="11" name="图片 10"/>
          <p:cNvPicPr>
            <a:picLocks noChangeAspect="1"/>
          </p:cNvPicPr>
          <p:nvPr/>
        </p:nvPicPr>
        <p:blipFill>
          <a:blip r:embed="rId3"/>
          <a:stretch>
            <a:fillRect/>
          </a:stretch>
        </p:blipFill>
        <p:spPr>
          <a:xfrm>
            <a:off x="2119727" y="2278420"/>
            <a:ext cx="1015358" cy="630222"/>
          </a:xfrm>
          <a:prstGeom prst="rect">
            <a:avLst/>
          </a:prstGeom>
        </p:spPr>
      </p:pic>
      <p:pic>
        <p:nvPicPr>
          <p:cNvPr id="12" name="图片 11"/>
          <p:cNvPicPr>
            <a:picLocks noChangeAspect="1"/>
          </p:cNvPicPr>
          <p:nvPr/>
        </p:nvPicPr>
        <p:blipFill>
          <a:blip r:embed="rId3"/>
          <a:stretch>
            <a:fillRect/>
          </a:stretch>
        </p:blipFill>
        <p:spPr>
          <a:xfrm flipH="1">
            <a:off x="8247987" y="2943285"/>
            <a:ext cx="725713" cy="450442"/>
          </a:xfrm>
          <a:prstGeom prst="rect">
            <a:avLst/>
          </a:prstGeom>
        </p:spPr>
      </p:pic>
      <p:sp>
        <p:nvSpPr>
          <p:cNvPr id="13" name="矩形 12"/>
          <p:cNvSpPr/>
          <p:nvPr/>
        </p:nvSpPr>
        <p:spPr>
          <a:xfrm>
            <a:off x="677876" y="3617203"/>
            <a:ext cx="2943844" cy="1712135"/>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此处添加详细文本描述，建议与标题相关并符合整体语言风格，语言描述尽量简洁生动。</a:t>
            </a:r>
          </a:p>
        </p:txBody>
      </p:sp>
      <p:sp>
        <p:nvSpPr>
          <p:cNvPr id="14" name="矩形 13"/>
          <p:cNvSpPr/>
          <p:nvPr/>
        </p:nvSpPr>
        <p:spPr>
          <a:xfrm>
            <a:off x="8488811" y="3617203"/>
            <a:ext cx="2943844" cy="1712135"/>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成立于此处添加详细文本描述，建议与标题相关并符合整体语言风格，语言描述尽量简洁生动。</a:t>
            </a:r>
          </a:p>
        </p:txBody>
      </p:sp>
      <p:sp>
        <p:nvSpPr>
          <p:cNvPr id="15" name="矩形 14"/>
          <p:cNvSpPr/>
          <p:nvPr/>
        </p:nvSpPr>
        <p:spPr>
          <a:xfrm>
            <a:off x="4624078" y="1653938"/>
            <a:ext cx="2943844" cy="1712135"/>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于此处添加详细文本描述，建议与标题相关并符合整体语言风格，语言描述尽量简洁生动。</a:t>
            </a:r>
          </a:p>
        </p:txBody>
      </p:sp>
      <p:grpSp>
        <p:nvGrpSpPr>
          <p:cNvPr id="3" name="组合 2"/>
          <p:cNvGrpSpPr/>
          <p:nvPr/>
        </p:nvGrpSpPr>
        <p:grpSpPr>
          <a:xfrm>
            <a:off x="3805234" y="4170054"/>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E22A30"/>
              </a:solidFill>
              <a:ln w="9525">
                <a:solidFill>
                  <a:srgbClr val="E22A30"/>
                </a:solidFill>
                <a:round/>
                <a:headEnd/>
                <a:tailEnd/>
              </a:ln>
            </p:spPr>
            <p:txBody>
              <a:bodyPr vert="horz" wrap="square" lIns="91440" tIns="45720" rIns="91440" bIns="45720" numCol="1" anchor="t" anchorCtr="0" compatLnSpc="1">
                <a:prstTxWarp prst="textNoShape">
                  <a:avLst/>
                </a:prstTxWarp>
                <a:noAutofit/>
              </a:bodyPr>
              <a:lstStyle/>
              <a:p>
                <a:endParaRPr lang="zh-CN" altLang="en-US"/>
              </a:p>
            </p:txBody>
          </p:sp>
          <p:sp>
            <p:nvSpPr>
              <p:cNvPr id="7" name="任意多边形 6"/>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pic>
          <p:nvPicPr>
            <p:cNvPr id="5" name="图片 4"/>
            <p:cNvPicPr>
              <a:picLocks noChangeAspect="1"/>
            </p:cNvPicPr>
            <p:nvPr/>
          </p:nvPicPr>
          <p:blipFill>
            <a:blip r:embed="rId4"/>
            <a:stretch>
              <a:fillRect/>
            </a:stretch>
          </p:blipFill>
          <p:spPr>
            <a:xfrm>
              <a:off x="5864860" y="4263646"/>
              <a:ext cx="1850025" cy="1106351"/>
            </a:xfrm>
            <a:prstGeom prst="rect">
              <a:avLst/>
            </a:prstGeom>
          </p:spPr>
        </p:pic>
      </p:grpSp>
    </p:spTree>
    <p:extLst>
      <p:ext uri="{BB962C8B-B14F-4D97-AF65-F5344CB8AC3E}">
        <p14:creationId xmlns:p14="http://schemas.microsoft.com/office/powerpoint/2010/main" val="3620846558"/>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1"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500" fill="hold"/>
                                        <p:tgtEl>
                                          <p:spTgt spid="8"/>
                                        </p:tgtEl>
                                        <p:attrNameLst>
                                          <p:attrName>ppt_w</p:attrName>
                                        </p:attrNameLst>
                                      </p:cBhvr>
                                      <p:tavLst>
                                        <p:tav tm="0">
                                          <p:val>
                                            <p:fltVal val="0"/>
                                          </p:val>
                                        </p:tav>
                                        <p:tav tm="100000">
                                          <p:val>
                                            <p:strVal val="#ppt_w"/>
                                          </p:val>
                                        </p:tav>
                                      </p:tavLst>
                                    </p:anim>
                                    <p:anim calcmode="lin" valueType="num">
                                      <p:cBhvr>
                                        <p:cTn id="14" dur="1500" fill="hold"/>
                                        <p:tgtEl>
                                          <p:spTgt spid="8"/>
                                        </p:tgtEl>
                                        <p:attrNameLst>
                                          <p:attrName>ppt_h</p:attrName>
                                        </p:attrNameLst>
                                      </p:cBhvr>
                                      <p:tavLst>
                                        <p:tav tm="0">
                                          <p:val>
                                            <p:fltVal val="0"/>
                                          </p:val>
                                        </p:tav>
                                        <p:tav tm="100000">
                                          <p:val>
                                            <p:strVal val="#ppt_h"/>
                                          </p:val>
                                        </p:tav>
                                      </p:tavLst>
                                    </p:anim>
                                    <p:animEffect transition="in" filter="fade">
                                      <p:cBhvr>
                                        <p:cTn id="15" dur="1500"/>
                                        <p:tgtEl>
                                          <p:spTgt spid="8"/>
                                        </p:tgtEl>
                                      </p:cBhvr>
                                    </p:animEffect>
                                  </p:childTnLst>
                                </p:cTn>
                              </p:par>
                              <p:par>
                                <p:cTn id="16" presetID="42" presetClass="path" presetSubtype="0" decel="33333" fill="hold" grpId="0" nodeType="withEffect">
                                  <p:stCondLst>
                                    <p:cond delay="0"/>
                                  </p:stCondLst>
                                  <p:childTnLst>
                                    <p:animMotion origin="layout" path="M -2.08333E-7 3.7037E-7 L 0.15612 0.13495 " pathEditMode="relative" rAng="0" ptsTypes="AA">
                                      <p:cBhvr>
                                        <p:cTn id="17" dur="1500" spd="-100000" fill="hold"/>
                                        <p:tgtEl>
                                          <p:spTgt spid="8"/>
                                        </p:tgtEl>
                                        <p:attrNameLst>
                                          <p:attrName>ppt_x</p:attrName>
                                          <p:attrName>ppt_y</p:attrName>
                                        </p:attrNameLst>
                                      </p:cBhvr>
                                      <p:rCtr x="7930" y="7338"/>
                                    </p:animMotion>
                                  </p:childTnLst>
                                </p:cTn>
                              </p:par>
                            </p:childTnLst>
                          </p:cTn>
                        </p:par>
                        <p:par>
                          <p:cTn id="18" fill="hold">
                            <p:stCondLst>
                              <p:cond delay="2500"/>
                            </p:stCondLst>
                            <p:childTnLst>
                              <p:par>
                                <p:cTn id="19" presetID="22" presetClass="entr" presetSubtype="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right)">
                                      <p:cBhvr>
                                        <p:cTn id="21" dur="750"/>
                                        <p:tgtEl>
                                          <p:spTgt spid="13"/>
                                        </p:tgtEl>
                                      </p:cBhvr>
                                    </p:animEffect>
                                  </p:childTnLst>
                                </p:cTn>
                              </p:par>
                            </p:childTnLst>
                          </p:cTn>
                        </p:par>
                        <p:par>
                          <p:cTn id="22" fill="hold">
                            <p:stCondLst>
                              <p:cond delay="325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1"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1500" fill="hold"/>
                                        <p:tgtEl>
                                          <p:spTgt spid="9"/>
                                        </p:tgtEl>
                                        <p:attrNameLst>
                                          <p:attrName>ppt_w</p:attrName>
                                        </p:attrNameLst>
                                      </p:cBhvr>
                                      <p:tavLst>
                                        <p:tav tm="0">
                                          <p:val>
                                            <p:fltVal val="0"/>
                                          </p:val>
                                        </p:tav>
                                        <p:tav tm="100000">
                                          <p:val>
                                            <p:strVal val="#ppt_w"/>
                                          </p:val>
                                        </p:tav>
                                      </p:tavLst>
                                    </p:anim>
                                    <p:anim calcmode="lin" valueType="num">
                                      <p:cBhvr>
                                        <p:cTn id="31" dur="1500" fill="hold"/>
                                        <p:tgtEl>
                                          <p:spTgt spid="9"/>
                                        </p:tgtEl>
                                        <p:attrNameLst>
                                          <p:attrName>ppt_h</p:attrName>
                                        </p:attrNameLst>
                                      </p:cBhvr>
                                      <p:tavLst>
                                        <p:tav tm="0">
                                          <p:val>
                                            <p:fltVal val="0"/>
                                          </p:val>
                                        </p:tav>
                                        <p:tav tm="100000">
                                          <p:val>
                                            <p:strVal val="#ppt_h"/>
                                          </p:val>
                                        </p:tav>
                                      </p:tavLst>
                                    </p:anim>
                                    <p:animEffect transition="in" filter="fade">
                                      <p:cBhvr>
                                        <p:cTn id="32" dur="1500"/>
                                        <p:tgtEl>
                                          <p:spTgt spid="9"/>
                                        </p:tgtEl>
                                      </p:cBhvr>
                                    </p:animEffect>
                                  </p:childTnLst>
                                </p:cTn>
                              </p:par>
                              <p:par>
                                <p:cTn id="33" presetID="42" presetClass="path" presetSubtype="0" decel="33333" fill="hold" grpId="0" nodeType="withEffect">
                                  <p:stCondLst>
                                    <p:cond delay="0"/>
                                  </p:stCondLst>
                                  <p:childTnLst>
                                    <p:animMotion origin="layout" path="M 0 -1.11111E-6 L 0.00247 0.25185 " pathEditMode="relative" rAng="0" ptsTypes="AA">
                                      <p:cBhvr>
                                        <p:cTn id="34" dur="1500" spd="-100000" fill="hold"/>
                                        <p:tgtEl>
                                          <p:spTgt spid="9"/>
                                        </p:tgtEl>
                                        <p:attrNameLst>
                                          <p:attrName>ppt_x</p:attrName>
                                          <p:attrName>ppt_y</p:attrName>
                                        </p:attrNameLst>
                                      </p:cBhvr>
                                      <p:rCtr x="117" y="12593"/>
                                    </p:animMotion>
                                  </p:childTnLst>
                                </p:cTn>
                              </p:par>
                            </p:childTnLst>
                          </p:cTn>
                        </p:par>
                        <p:par>
                          <p:cTn id="35" fill="hold">
                            <p:stCondLst>
                              <p:cond delay="1500"/>
                            </p:stCondLst>
                            <p:childTnLst>
                              <p:par>
                                <p:cTn id="36" presetID="22" presetClass="entr" presetSubtype="4"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down)">
                                      <p:cBhvr>
                                        <p:cTn id="38" dur="75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1"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500" fill="hold"/>
                                        <p:tgtEl>
                                          <p:spTgt spid="10"/>
                                        </p:tgtEl>
                                        <p:attrNameLst>
                                          <p:attrName>ppt_w</p:attrName>
                                        </p:attrNameLst>
                                      </p:cBhvr>
                                      <p:tavLst>
                                        <p:tav tm="0">
                                          <p:val>
                                            <p:fltVal val="0"/>
                                          </p:val>
                                        </p:tav>
                                        <p:tav tm="100000">
                                          <p:val>
                                            <p:strVal val="#ppt_w"/>
                                          </p:val>
                                        </p:tav>
                                      </p:tavLst>
                                    </p:anim>
                                    <p:anim calcmode="lin" valueType="num">
                                      <p:cBhvr>
                                        <p:cTn id="44" dur="1500" fill="hold"/>
                                        <p:tgtEl>
                                          <p:spTgt spid="10"/>
                                        </p:tgtEl>
                                        <p:attrNameLst>
                                          <p:attrName>ppt_h</p:attrName>
                                        </p:attrNameLst>
                                      </p:cBhvr>
                                      <p:tavLst>
                                        <p:tav tm="0">
                                          <p:val>
                                            <p:fltVal val="0"/>
                                          </p:val>
                                        </p:tav>
                                        <p:tav tm="100000">
                                          <p:val>
                                            <p:strVal val="#ppt_h"/>
                                          </p:val>
                                        </p:tav>
                                      </p:tavLst>
                                    </p:anim>
                                    <p:animEffect transition="in" filter="fade">
                                      <p:cBhvr>
                                        <p:cTn id="45" dur="1500"/>
                                        <p:tgtEl>
                                          <p:spTgt spid="10"/>
                                        </p:tgtEl>
                                      </p:cBhvr>
                                    </p:animEffect>
                                  </p:childTnLst>
                                </p:cTn>
                              </p:par>
                              <p:par>
                                <p:cTn id="46" presetID="42" presetClass="path" presetSubtype="0" decel="33333" fill="hold" grpId="0" nodeType="withEffect">
                                  <p:stCondLst>
                                    <p:cond delay="0"/>
                                  </p:stCondLst>
                                  <p:childTnLst>
                                    <p:animMotion origin="layout" path="M -1.66667E-6 3.7037E-7 L -0.15105 0.13495 " pathEditMode="relative" rAng="0" ptsTypes="AA">
                                      <p:cBhvr>
                                        <p:cTn id="47" dur="1500" spd="-100000" fill="hold"/>
                                        <p:tgtEl>
                                          <p:spTgt spid="10"/>
                                        </p:tgtEl>
                                        <p:attrNameLst>
                                          <p:attrName>ppt_x</p:attrName>
                                          <p:attrName>ppt_y</p:attrName>
                                        </p:attrNameLst>
                                      </p:cBhvr>
                                      <p:rCtr x="-7435" y="6759"/>
                                    </p:animMotion>
                                  </p:childTnLst>
                                </p:cTn>
                              </p:par>
                            </p:childTnLst>
                          </p:cTn>
                        </p:par>
                        <p:par>
                          <p:cTn id="48" fill="hold">
                            <p:stCondLst>
                              <p:cond delay="1500"/>
                            </p:stCondLst>
                            <p:childTnLst>
                              <p:par>
                                <p:cTn id="49" presetID="22" presetClass="entr" presetSubtype="8"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left)">
                                      <p:cBhvr>
                                        <p:cTn id="51" dur="750"/>
                                        <p:tgtEl>
                                          <p:spTgt spid="14"/>
                                        </p:tgtEl>
                                      </p:cBhvr>
                                    </p:animEffect>
                                  </p:childTnLst>
                                </p:cTn>
                              </p:par>
                            </p:childTnLst>
                          </p:cTn>
                        </p:par>
                        <p:par>
                          <p:cTn id="52" fill="hold">
                            <p:stCondLst>
                              <p:cond delay="2250"/>
                            </p:stCondLst>
                            <p:childTnLst>
                              <p:par>
                                <p:cTn id="53" presetID="10" presetClass="entr" presetSubtype="0"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P spid="10" grpId="1" animBg="1"/>
      <p:bldP spid="13" grpId="0"/>
      <p:bldP spid="14" grpId="0"/>
      <p:bldP spid="1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组合 34"/>
          <p:cNvGrpSpPr/>
          <p:nvPr/>
        </p:nvGrpSpPr>
        <p:grpSpPr>
          <a:xfrm>
            <a:off x="6549081" y="1953286"/>
            <a:ext cx="1620000" cy="3937531"/>
            <a:chOff x="6549081" y="1953286"/>
            <a:chExt cx="1620000" cy="3937531"/>
          </a:xfrm>
        </p:grpSpPr>
        <p:sp>
          <p:nvSpPr>
            <p:cNvPr id="138" name="任意多边形 137"/>
            <p:cNvSpPr>
              <a:spLocks noChangeAspect="1"/>
            </p:cNvSpPr>
            <p:nvPr/>
          </p:nvSpPr>
          <p:spPr>
            <a:xfrm rot="5400000">
              <a:off x="5790552"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0" name="组合 29"/>
            <p:cNvGrpSpPr/>
            <p:nvPr/>
          </p:nvGrpSpPr>
          <p:grpSpPr>
            <a:xfrm>
              <a:off x="6549081" y="1953286"/>
              <a:ext cx="1620000" cy="1620000"/>
              <a:chOff x="6549081" y="1953286"/>
              <a:chExt cx="1620000" cy="1620000"/>
            </a:xfrm>
          </p:grpSpPr>
          <p:sp>
            <p:nvSpPr>
              <p:cNvPr id="71" name="任意多边形 70"/>
              <p:cNvSpPr>
                <a:spLocks/>
              </p:cNvSpPr>
              <p:nvPr/>
            </p:nvSpPr>
            <p:spPr bwMode="auto">
              <a:xfrm rot="5400000">
                <a:off x="6549081"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任意多边形 72"/>
              <p:cNvSpPr>
                <a:spLocks/>
              </p:cNvSpPr>
              <p:nvPr/>
            </p:nvSpPr>
            <p:spPr bwMode="auto">
              <a:xfrm rot="5400000">
                <a:off x="6709269"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32" name="组合 31"/>
          <p:cNvGrpSpPr/>
          <p:nvPr/>
        </p:nvGrpSpPr>
        <p:grpSpPr>
          <a:xfrm>
            <a:off x="9075243" y="1953286"/>
            <a:ext cx="1620000" cy="3937531"/>
            <a:chOff x="9075243" y="1953286"/>
            <a:chExt cx="1620000" cy="3937531"/>
          </a:xfrm>
        </p:grpSpPr>
        <p:sp>
          <p:nvSpPr>
            <p:cNvPr id="11" name="任意多边形 10"/>
            <p:cNvSpPr>
              <a:spLocks noChangeAspect="1"/>
            </p:cNvSpPr>
            <p:nvPr/>
          </p:nvSpPr>
          <p:spPr>
            <a:xfrm rot="5400000">
              <a:off x="8316714"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1" name="组合 30"/>
            <p:cNvGrpSpPr/>
            <p:nvPr/>
          </p:nvGrpSpPr>
          <p:grpSpPr>
            <a:xfrm>
              <a:off x="9075243" y="1953286"/>
              <a:ext cx="1620000" cy="1620000"/>
              <a:chOff x="9075243" y="1953286"/>
              <a:chExt cx="1620000" cy="1620000"/>
            </a:xfrm>
          </p:grpSpPr>
          <p:sp>
            <p:nvSpPr>
              <p:cNvPr id="13" name="任意多边形 12"/>
              <p:cNvSpPr>
                <a:spLocks/>
              </p:cNvSpPr>
              <p:nvPr/>
            </p:nvSpPr>
            <p:spPr bwMode="auto">
              <a:xfrm rot="5400000">
                <a:off x="9075243"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腾祥铁山楷书简"/>
                  <a:cs typeface="+mn-cs"/>
                </a:endParaRPr>
              </a:p>
            </p:txBody>
          </p:sp>
          <p:sp>
            <p:nvSpPr>
              <p:cNvPr id="14" name="任意多边形 13"/>
              <p:cNvSpPr>
                <a:spLocks/>
              </p:cNvSpPr>
              <p:nvPr/>
            </p:nvSpPr>
            <p:spPr bwMode="auto">
              <a:xfrm rot="5400000">
                <a:off x="9235431"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58" name="组合 57"/>
          <p:cNvGrpSpPr/>
          <p:nvPr/>
        </p:nvGrpSpPr>
        <p:grpSpPr>
          <a:xfrm>
            <a:off x="1496757" y="1953287"/>
            <a:ext cx="1620000" cy="3937531"/>
            <a:chOff x="1496757" y="1953287"/>
            <a:chExt cx="1620000" cy="3937531"/>
          </a:xfrm>
        </p:grpSpPr>
        <p:sp>
          <p:nvSpPr>
            <p:cNvPr id="16" name="任意多边形 15"/>
            <p:cNvSpPr>
              <a:spLocks noChangeAspect="1"/>
            </p:cNvSpPr>
            <p:nvPr/>
          </p:nvSpPr>
          <p:spPr>
            <a:xfrm rot="5400000">
              <a:off x="738228" y="3512290"/>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8" name="组合 7"/>
            <p:cNvGrpSpPr/>
            <p:nvPr/>
          </p:nvGrpSpPr>
          <p:grpSpPr>
            <a:xfrm>
              <a:off x="1496757" y="1953287"/>
              <a:ext cx="1620000" cy="1620000"/>
              <a:chOff x="1496757" y="1953287"/>
              <a:chExt cx="1620000" cy="1620000"/>
            </a:xfrm>
          </p:grpSpPr>
          <p:sp>
            <p:nvSpPr>
              <p:cNvPr id="18" name="任意多边形 17"/>
              <p:cNvSpPr>
                <a:spLocks/>
              </p:cNvSpPr>
              <p:nvPr/>
            </p:nvSpPr>
            <p:spPr bwMode="auto">
              <a:xfrm rot="5400000">
                <a:off x="1496757" y="1953287"/>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任意多边形 18"/>
              <p:cNvSpPr>
                <a:spLocks/>
              </p:cNvSpPr>
              <p:nvPr/>
            </p:nvSpPr>
            <p:spPr bwMode="auto">
              <a:xfrm rot="5400000">
                <a:off x="1656945" y="2120599"/>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52" name="组合 51"/>
          <p:cNvGrpSpPr/>
          <p:nvPr/>
        </p:nvGrpSpPr>
        <p:grpSpPr>
          <a:xfrm>
            <a:off x="4022919" y="1953286"/>
            <a:ext cx="1620000" cy="3937531"/>
            <a:chOff x="4022919" y="1953286"/>
            <a:chExt cx="1620000" cy="3937531"/>
          </a:xfrm>
        </p:grpSpPr>
        <p:sp>
          <p:nvSpPr>
            <p:cNvPr id="21" name="任意多边形 20"/>
            <p:cNvSpPr>
              <a:spLocks noChangeAspect="1"/>
            </p:cNvSpPr>
            <p:nvPr/>
          </p:nvSpPr>
          <p:spPr>
            <a:xfrm rot="5400000">
              <a:off x="3264390"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腾祥铁山楷书简"/>
                <a:cs typeface="+mn-cs"/>
              </a:endParaRPr>
            </a:p>
          </p:txBody>
        </p:sp>
        <p:grpSp>
          <p:nvGrpSpPr>
            <p:cNvPr id="9" name="组合 8"/>
            <p:cNvGrpSpPr/>
            <p:nvPr/>
          </p:nvGrpSpPr>
          <p:grpSpPr>
            <a:xfrm>
              <a:off x="4022919" y="1953286"/>
              <a:ext cx="1620000" cy="1620000"/>
              <a:chOff x="4022919" y="1953286"/>
              <a:chExt cx="1620000" cy="1620000"/>
            </a:xfrm>
          </p:grpSpPr>
          <p:sp>
            <p:nvSpPr>
              <p:cNvPr id="23" name="任意多边形 22"/>
              <p:cNvSpPr>
                <a:spLocks/>
              </p:cNvSpPr>
              <p:nvPr/>
            </p:nvSpPr>
            <p:spPr bwMode="auto">
              <a:xfrm rot="5400000">
                <a:off x="4022919"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任意多边形 23"/>
              <p:cNvSpPr>
                <a:spLocks/>
              </p:cNvSpPr>
              <p:nvPr/>
            </p:nvSpPr>
            <p:spPr bwMode="auto">
              <a:xfrm rot="5400000">
                <a:off x="4183107"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sp>
        <p:nvSpPr>
          <p:cNvPr id="132" name="矩形 131"/>
          <p:cNvSpPr/>
          <p:nvPr/>
        </p:nvSpPr>
        <p:spPr>
          <a:xfrm>
            <a:off x="1434706"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2" name="文本框 1"/>
          <p:cNvSpPr txBox="1"/>
          <p:nvPr/>
        </p:nvSpPr>
        <p:spPr>
          <a:xfrm>
            <a:off x="2562759"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业务壹</a:t>
            </a:r>
          </a:p>
        </p:txBody>
      </p:sp>
      <p:sp>
        <p:nvSpPr>
          <p:cNvPr id="44" name="矩形 43"/>
          <p:cNvSpPr/>
          <p:nvPr/>
        </p:nvSpPr>
        <p:spPr>
          <a:xfrm>
            <a:off x="3960868"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5" name="文本框 44"/>
          <p:cNvSpPr txBox="1"/>
          <p:nvPr/>
        </p:nvSpPr>
        <p:spPr>
          <a:xfrm>
            <a:off x="5088921"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业务贰</a:t>
            </a:r>
          </a:p>
        </p:txBody>
      </p:sp>
      <p:sp>
        <p:nvSpPr>
          <p:cNvPr id="47" name="矩形 46"/>
          <p:cNvSpPr/>
          <p:nvPr/>
        </p:nvSpPr>
        <p:spPr>
          <a:xfrm>
            <a:off x="6482479"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8" name="文本框 47"/>
          <p:cNvSpPr txBox="1"/>
          <p:nvPr/>
        </p:nvSpPr>
        <p:spPr>
          <a:xfrm>
            <a:off x="7610532"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业务叁</a:t>
            </a:r>
          </a:p>
        </p:txBody>
      </p:sp>
      <p:sp>
        <p:nvSpPr>
          <p:cNvPr id="50" name="矩形 49"/>
          <p:cNvSpPr/>
          <p:nvPr/>
        </p:nvSpPr>
        <p:spPr>
          <a:xfrm>
            <a:off x="9013192"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51" name="文本框 50"/>
          <p:cNvSpPr txBox="1"/>
          <p:nvPr/>
        </p:nvSpPr>
        <p:spPr>
          <a:xfrm>
            <a:off x="10141245" y="3609358"/>
            <a:ext cx="553998" cy="119840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a:ln>
                  <a:noFill/>
                </a:ln>
                <a:solidFill>
                  <a:srgbClr val="E22A30"/>
                </a:solidFill>
                <a:effectLst/>
                <a:uLnTx/>
                <a:uFillTx/>
                <a:latin typeface="Calibri"/>
                <a:ea typeface="腾祥铁山楷书简"/>
                <a:cs typeface="+mn-cs"/>
              </a:rPr>
              <a:t>业务肆</a:t>
            </a:r>
          </a:p>
        </p:txBody>
      </p:sp>
    </p:spTree>
    <p:extLst>
      <p:ext uri="{BB962C8B-B14F-4D97-AF65-F5344CB8AC3E}">
        <p14:creationId xmlns:p14="http://schemas.microsoft.com/office/powerpoint/2010/main" val="2329687974"/>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Horizontal)">
                                      <p:cBhvr>
                                        <p:cTn id="7" dur="1000"/>
                                        <p:tgtEl>
                                          <p:spTgt spid="58"/>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up)">
                                      <p:cBhvr>
                                        <p:cTn id="10" dur="750"/>
                                        <p:tgtEl>
                                          <p:spTgt spid="2"/>
                                        </p:tgtEl>
                                      </p:cBhvr>
                                    </p:animEffect>
                                  </p:childTnLst>
                                </p:cTn>
                              </p:par>
                              <p:par>
                                <p:cTn id="11" presetID="10" presetClass="entr" presetSubtype="0" fill="hold" grpId="0" nodeType="withEffect">
                                  <p:stCondLst>
                                    <p:cond delay="1000"/>
                                  </p:stCondLst>
                                  <p:iterate type="lt">
                                    <p:tmPct val="10000"/>
                                  </p:iterate>
                                  <p:childTnLst>
                                    <p:set>
                                      <p:cBhvr>
                                        <p:cTn id="12" dur="1" fill="hold">
                                          <p:stCondLst>
                                            <p:cond delay="0"/>
                                          </p:stCondLst>
                                        </p:cTn>
                                        <p:tgtEl>
                                          <p:spTgt spid="132"/>
                                        </p:tgtEl>
                                        <p:attrNameLst>
                                          <p:attrName>style.visibility</p:attrName>
                                        </p:attrNameLst>
                                      </p:cBhvr>
                                      <p:to>
                                        <p:strVal val="visible"/>
                                      </p:to>
                                    </p:set>
                                    <p:animEffect transition="in" filter="fade">
                                      <p:cBhvr>
                                        <p:cTn id="13" dur="250"/>
                                        <p:tgtEl>
                                          <p:spTgt spid="13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42" fill="hold" nodeType="click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barn(outHorizontal)">
                                      <p:cBhvr>
                                        <p:cTn id="18" dur="1000"/>
                                        <p:tgtEl>
                                          <p:spTgt spid="52"/>
                                        </p:tgtEl>
                                      </p:cBhvr>
                                    </p:animEffect>
                                  </p:childTnLst>
                                </p:cTn>
                              </p:par>
                              <p:par>
                                <p:cTn id="19" presetID="22" presetClass="entr" presetSubtype="1" fill="hold" grpId="0" nodeType="withEffect">
                                  <p:stCondLst>
                                    <p:cond delay="500"/>
                                  </p:stCondLst>
                                  <p:childTnLst>
                                    <p:set>
                                      <p:cBhvr>
                                        <p:cTn id="20" dur="1" fill="hold">
                                          <p:stCondLst>
                                            <p:cond delay="0"/>
                                          </p:stCondLst>
                                        </p:cTn>
                                        <p:tgtEl>
                                          <p:spTgt spid="45"/>
                                        </p:tgtEl>
                                        <p:attrNameLst>
                                          <p:attrName>style.visibility</p:attrName>
                                        </p:attrNameLst>
                                      </p:cBhvr>
                                      <p:to>
                                        <p:strVal val="visible"/>
                                      </p:to>
                                    </p:set>
                                    <p:animEffect transition="in" filter="wipe(up)">
                                      <p:cBhvr>
                                        <p:cTn id="21" dur="750"/>
                                        <p:tgtEl>
                                          <p:spTgt spid="45"/>
                                        </p:tgtEl>
                                      </p:cBhvr>
                                    </p:animEffect>
                                  </p:childTnLst>
                                </p:cTn>
                              </p:par>
                              <p:par>
                                <p:cTn id="22" presetID="10" presetClass="entr" presetSubtype="0" fill="hold" grpId="0" nodeType="withEffect">
                                  <p:stCondLst>
                                    <p:cond delay="1000"/>
                                  </p:stCondLst>
                                  <p:iterate type="lt">
                                    <p:tmPct val="10000"/>
                                  </p:iterate>
                                  <p:childTnLst>
                                    <p:set>
                                      <p:cBhvr>
                                        <p:cTn id="23" dur="1" fill="hold">
                                          <p:stCondLst>
                                            <p:cond delay="0"/>
                                          </p:stCondLst>
                                        </p:cTn>
                                        <p:tgtEl>
                                          <p:spTgt spid="44"/>
                                        </p:tgtEl>
                                        <p:attrNameLst>
                                          <p:attrName>style.visibility</p:attrName>
                                        </p:attrNameLst>
                                      </p:cBhvr>
                                      <p:to>
                                        <p:strVal val="visible"/>
                                      </p:to>
                                    </p:set>
                                    <p:animEffect transition="in" filter="fade">
                                      <p:cBhvr>
                                        <p:cTn id="24" dur="250"/>
                                        <p:tgtEl>
                                          <p:spTgt spid="44"/>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42" fill="hold" nodeType="click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barn(outHorizontal)">
                                      <p:cBhvr>
                                        <p:cTn id="29" dur="1000"/>
                                        <p:tgtEl>
                                          <p:spTgt spid="35"/>
                                        </p:tgtEl>
                                      </p:cBhvr>
                                    </p:animEffect>
                                  </p:childTnLst>
                                </p:cTn>
                              </p:par>
                              <p:par>
                                <p:cTn id="30" presetID="22" presetClass="entr" presetSubtype="1" fill="hold" grpId="0" nodeType="withEffect">
                                  <p:stCondLst>
                                    <p:cond delay="500"/>
                                  </p:stCondLst>
                                  <p:childTnLst>
                                    <p:set>
                                      <p:cBhvr>
                                        <p:cTn id="31" dur="1" fill="hold">
                                          <p:stCondLst>
                                            <p:cond delay="0"/>
                                          </p:stCondLst>
                                        </p:cTn>
                                        <p:tgtEl>
                                          <p:spTgt spid="48"/>
                                        </p:tgtEl>
                                        <p:attrNameLst>
                                          <p:attrName>style.visibility</p:attrName>
                                        </p:attrNameLst>
                                      </p:cBhvr>
                                      <p:to>
                                        <p:strVal val="visible"/>
                                      </p:to>
                                    </p:set>
                                    <p:animEffect transition="in" filter="wipe(up)">
                                      <p:cBhvr>
                                        <p:cTn id="32" dur="750"/>
                                        <p:tgtEl>
                                          <p:spTgt spid="48"/>
                                        </p:tgtEl>
                                      </p:cBhvr>
                                    </p:animEffect>
                                  </p:childTnLst>
                                </p:cTn>
                              </p:par>
                              <p:par>
                                <p:cTn id="33" presetID="10" presetClass="entr" presetSubtype="0" fill="hold" grpId="0" nodeType="withEffect">
                                  <p:stCondLst>
                                    <p:cond delay="1000"/>
                                  </p:stCondLst>
                                  <p:iterate type="lt">
                                    <p:tmPct val="10000"/>
                                  </p:iterate>
                                  <p:childTnLst>
                                    <p:set>
                                      <p:cBhvr>
                                        <p:cTn id="34" dur="1" fill="hold">
                                          <p:stCondLst>
                                            <p:cond delay="0"/>
                                          </p:stCondLst>
                                        </p:cTn>
                                        <p:tgtEl>
                                          <p:spTgt spid="47"/>
                                        </p:tgtEl>
                                        <p:attrNameLst>
                                          <p:attrName>style.visibility</p:attrName>
                                        </p:attrNameLst>
                                      </p:cBhvr>
                                      <p:to>
                                        <p:strVal val="visible"/>
                                      </p:to>
                                    </p:set>
                                    <p:animEffect transition="in" filter="fade">
                                      <p:cBhvr>
                                        <p:cTn id="35" dur="250"/>
                                        <p:tgtEl>
                                          <p:spTgt spid="4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42" fill="hold" nodeType="click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barn(outHorizontal)">
                                      <p:cBhvr>
                                        <p:cTn id="40" dur="1000"/>
                                        <p:tgtEl>
                                          <p:spTgt spid="32"/>
                                        </p:tgtEl>
                                      </p:cBhvr>
                                    </p:animEffect>
                                  </p:childTnLst>
                                </p:cTn>
                              </p:par>
                              <p:par>
                                <p:cTn id="41" presetID="22" presetClass="entr" presetSubtype="1" fill="hold" grpId="0" nodeType="withEffect">
                                  <p:stCondLst>
                                    <p:cond delay="500"/>
                                  </p:stCondLst>
                                  <p:childTnLst>
                                    <p:set>
                                      <p:cBhvr>
                                        <p:cTn id="42" dur="1" fill="hold">
                                          <p:stCondLst>
                                            <p:cond delay="0"/>
                                          </p:stCondLst>
                                        </p:cTn>
                                        <p:tgtEl>
                                          <p:spTgt spid="51"/>
                                        </p:tgtEl>
                                        <p:attrNameLst>
                                          <p:attrName>style.visibility</p:attrName>
                                        </p:attrNameLst>
                                      </p:cBhvr>
                                      <p:to>
                                        <p:strVal val="visible"/>
                                      </p:to>
                                    </p:set>
                                    <p:animEffect transition="in" filter="wipe(up)">
                                      <p:cBhvr>
                                        <p:cTn id="43" dur="750"/>
                                        <p:tgtEl>
                                          <p:spTgt spid="51"/>
                                        </p:tgtEl>
                                      </p:cBhvr>
                                    </p:animEffect>
                                  </p:childTnLst>
                                </p:cTn>
                              </p:par>
                              <p:par>
                                <p:cTn id="44" presetID="10" presetClass="entr" presetSubtype="0" fill="hold" grpId="0" nodeType="withEffect">
                                  <p:stCondLst>
                                    <p:cond delay="1000"/>
                                  </p:stCondLst>
                                  <p:iterate type="lt">
                                    <p:tmPct val="10000"/>
                                  </p:iterate>
                                  <p:childTnLst>
                                    <p:set>
                                      <p:cBhvr>
                                        <p:cTn id="45" dur="1" fill="hold">
                                          <p:stCondLst>
                                            <p:cond delay="0"/>
                                          </p:stCondLst>
                                        </p:cTn>
                                        <p:tgtEl>
                                          <p:spTgt spid="50"/>
                                        </p:tgtEl>
                                        <p:attrNameLst>
                                          <p:attrName>style.visibility</p:attrName>
                                        </p:attrNameLst>
                                      </p:cBhvr>
                                      <p:to>
                                        <p:strVal val="visible"/>
                                      </p:to>
                                    </p:set>
                                    <p:animEffect transition="in" filter="fade">
                                      <p:cBhvr>
                                        <p:cTn id="46" dur="2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2" grpId="0"/>
      <p:bldP spid="44" grpId="0"/>
      <p:bldP spid="45" grpId="0"/>
      <p:bldP spid="47" grpId="0"/>
      <p:bldP spid="48" grpId="0"/>
      <p:bldP spid="50" grpId="0"/>
      <p:bldP spid="5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a:noFill/>
        </p:grpSpPr>
        <p:sp>
          <p:nvSpPr>
            <p:cNvPr id="4"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 name="任意多边形 31"/>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 name="connsiteX0" fmla="*/ 0 w 10239664"/>
              <a:gd name="connsiteY0" fmla="*/ 922378 h 1590441"/>
              <a:gd name="connsiteX1" fmla="*/ 4867564 w 10239664"/>
              <a:gd name="connsiteY1" fmla="*/ 1537855 h 1590441"/>
              <a:gd name="connsiteX2" fmla="*/ 10239664 w 10239664"/>
              <a:gd name="connsiteY2" fmla="*/ 0 h 1590441"/>
              <a:gd name="connsiteX0" fmla="*/ 0 w 10214264"/>
              <a:gd name="connsiteY0" fmla="*/ 895528 h 1561775"/>
              <a:gd name="connsiteX1" fmla="*/ 4867564 w 10214264"/>
              <a:gd name="connsiteY1" fmla="*/ 1511005 h 1561775"/>
              <a:gd name="connsiteX2" fmla="*/ 10214264 w 10214264"/>
              <a:gd name="connsiteY2" fmla="*/ 0 h 1561775"/>
              <a:gd name="connsiteX0" fmla="*/ 0 w 10214264"/>
              <a:gd name="connsiteY0" fmla="*/ 895528 h 1707585"/>
              <a:gd name="connsiteX1" fmla="*/ 4867564 w 10214264"/>
              <a:gd name="connsiteY1" fmla="*/ 1672105 h 1707585"/>
              <a:gd name="connsiteX2" fmla="*/ 10214264 w 10214264"/>
              <a:gd name="connsiteY2" fmla="*/ 0 h 1707585"/>
            </a:gdLst>
            <a:ahLst/>
            <a:cxnLst>
              <a:cxn ang="0">
                <a:pos x="connsiteX0" y="connsiteY0"/>
              </a:cxn>
              <a:cxn ang="0">
                <a:pos x="connsiteX1" y="connsiteY1"/>
              </a:cxn>
              <a:cxn ang="0">
                <a:pos x="connsiteX2" y="connsiteY2"/>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3" name="任意多边形 6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3" name="任意多边形 9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3" name="任意多边形 12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3" name="任意多边形 15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3" name="任意多边形 18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7"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8"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9"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0"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2"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3"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5"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6"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8"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9"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0"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1"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2"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3"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4"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5"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6"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7"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8"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9"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0"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1"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3" name="任意多边形 212"/>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Lst>
            <a:ahLst/>
            <a:cxnLst>
              <a:cxn ang="0">
                <a:pos x="connsiteX0" y="connsiteY0"/>
              </a:cxn>
              <a:cxn ang="0">
                <a:pos x="connsiteX1" y="connsiteY1"/>
              </a:cxn>
              <a:cxn ang="0">
                <a:pos x="connsiteX2" y="connsiteY2"/>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4" name="任意多边形 24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4" name="任意多边形 27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4" name="任意多边形 30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4" name="任意多边形 33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5" name="文本框 334"/>
          <p:cNvSpPr txBox="1"/>
          <p:nvPr/>
        </p:nvSpPr>
        <p:spPr>
          <a:xfrm>
            <a:off x="1586776" y="3095323"/>
            <a:ext cx="982961"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lvl="0">
              <a:defRPr/>
            </a:pPr>
            <a:r>
              <a:rPr lang="en-US" altLang="zh-CN" sz="3600" dirty="0">
                <a:solidFill>
                  <a:srgbClr val="E22A30"/>
                </a:solidFill>
              </a:rPr>
              <a:t>20XX</a:t>
            </a:r>
            <a:endParaRPr lang="zh-CN" altLang="en-US" sz="3600" dirty="0">
              <a:solidFill>
                <a:srgbClr val="E22A30"/>
              </a:solidFill>
            </a:endParaRPr>
          </a:p>
        </p:txBody>
      </p:sp>
      <p:sp>
        <p:nvSpPr>
          <p:cNvPr id="336" name="文本框 335"/>
          <p:cNvSpPr txBox="1"/>
          <p:nvPr/>
        </p:nvSpPr>
        <p:spPr>
          <a:xfrm>
            <a:off x="3537018" y="3175301"/>
            <a:ext cx="803425"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lvl="0">
              <a:defRPr/>
            </a:pPr>
            <a:r>
              <a:rPr lang="en-US" altLang="zh-CN" sz="2800" dirty="0">
                <a:solidFill>
                  <a:srgbClr val="E22A30"/>
                </a:solidFill>
              </a:rPr>
              <a:t>20XX</a:t>
            </a:r>
            <a:endParaRPr lang="zh-CN" altLang="en-US" sz="2800" dirty="0">
              <a:solidFill>
                <a:srgbClr val="E22A30"/>
              </a:solidFill>
            </a:endParaRPr>
          </a:p>
        </p:txBody>
      </p:sp>
      <p:sp>
        <p:nvSpPr>
          <p:cNvPr id="337" name="文本框 336"/>
          <p:cNvSpPr txBox="1"/>
          <p:nvPr/>
        </p:nvSpPr>
        <p:spPr>
          <a:xfrm>
            <a:off x="5432240" y="3575910"/>
            <a:ext cx="982961"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lvl="0">
              <a:defRPr/>
            </a:pPr>
            <a:r>
              <a:rPr lang="en-US" altLang="zh-CN" sz="3600" dirty="0">
                <a:solidFill>
                  <a:srgbClr val="E22A30"/>
                </a:solidFill>
              </a:rPr>
              <a:t>20XX</a:t>
            </a:r>
            <a:endParaRPr lang="zh-CN" altLang="en-US" sz="3600" dirty="0">
              <a:solidFill>
                <a:srgbClr val="E22A30"/>
              </a:solidFill>
            </a:endParaRPr>
          </a:p>
        </p:txBody>
      </p:sp>
      <p:sp>
        <p:nvSpPr>
          <p:cNvPr id="338" name="文本框 337"/>
          <p:cNvSpPr txBox="1"/>
          <p:nvPr/>
        </p:nvSpPr>
        <p:spPr>
          <a:xfrm>
            <a:off x="7458861" y="2746456"/>
            <a:ext cx="803425"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lvl="0">
              <a:defRPr/>
            </a:pPr>
            <a:r>
              <a:rPr lang="en-US" altLang="zh-CN" sz="2800" dirty="0">
                <a:solidFill>
                  <a:srgbClr val="E22A30"/>
                </a:solidFill>
              </a:rPr>
              <a:t>20XX</a:t>
            </a:r>
            <a:endParaRPr lang="zh-CN" altLang="en-US" sz="2800" dirty="0">
              <a:solidFill>
                <a:srgbClr val="E22A30"/>
              </a:solidFill>
            </a:endParaRPr>
          </a:p>
        </p:txBody>
      </p:sp>
      <p:sp>
        <p:nvSpPr>
          <p:cNvPr id="339" name="文本框 338"/>
          <p:cNvSpPr txBox="1"/>
          <p:nvPr/>
        </p:nvSpPr>
        <p:spPr>
          <a:xfrm>
            <a:off x="9406204" y="2792396"/>
            <a:ext cx="982962"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20XX</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40" name="矩形 339"/>
          <p:cNvSpPr/>
          <p:nvPr/>
        </p:nvSpPr>
        <p:spPr>
          <a:xfrm>
            <a:off x="1453920" y="3683790"/>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Calibri"/>
                <a:ea typeface="腾祥铁山楷书简"/>
                <a:cs typeface="+mn-cs"/>
              </a:rPr>
              <a:t>只要是与演示相关的，我们竭诚为您服务。</a:t>
            </a:r>
          </a:p>
        </p:txBody>
      </p:sp>
      <p:sp>
        <p:nvSpPr>
          <p:cNvPr id="341" name="矩形 340"/>
          <p:cNvSpPr/>
          <p:nvPr/>
        </p:nvSpPr>
        <p:spPr>
          <a:xfrm>
            <a:off x="3305202" y="3694567"/>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2" name="矩形 341"/>
          <p:cNvSpPr/>
          <p:nvPr/>
        </p:nvSpPr>
        <p:spPr>
          <a:xfrm>
            <a:off x="5300293" y="412683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3" name="矩形 342"/>
          <p:cNvSpPr/>
          <p:nvPr/>
        </p:nvSpPr>
        <p:spPr>
          <a:xfrm>
            <a:off x="7247145" y="319362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5" name="矩形 344"/>
          <p:cNvSpPr/>
          <p:nvPr/>
        </p:nvSpPr>
        <p:spPr>
          <a:xfrm>
            <a:off x="9252664" y="3355778"/>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Tree>
    <p:extLst>
      <p:ext uri="{BB962C8B-B14F-4D97-AF65-F5344CB8AC3E}">
        <p14:creationId xmlns:p14="http://schemas.microsoft.com/office/powerpoint/2010/main" val="4256265457"/>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par>
                                <p:cTn id="34" presetID="47" presetClass="entr" presetSubtype="0" fill="hold" grpId="0" nodeType="withEffect">
                                  <p:stCondLst>
                                    <p:cond delay="0"/>
                                  </p:stCondLst>
                                  <p:childTnLst>
                                    <p:set>
                                      <p:cBhvr>
                                        <p:cTn id="35" dur="1" fill="hold">
                                          <p:stCondLst>
                                            <p:cond delay="0"/>
                                          </p:stCondLst>
                                        </p:cTn>
                                        <p:tgtEl>
                                          <p:spTgt spid="335"/>
                                        </p:tgtEl>
                                        <p:attrNameLst>
                                          <p:attrName>style.visibility</p:attrName>
                                        </p:attrNameLst>
                                      </p:cBhvr>
                                      <p:to>
                                        <p:strVal val="visible"/>
                                      </p:to>
                                    </p:set>
                                    <p:animEffect transition="in" filter="fade">
                                      <p:cBhvr>
                                        <p:cTn id="36" dur="1000"/>
                                        <p:tgtEl>
                                          <p:spTgt spid="335"/>
                                        </p:tgtEl>
                                      </p:cBhvr>
                                    </p:animEffect>
                                    <p:anim calcmode="lin" valueType="num">
                                      <p:cBhvr>
                                        <p:cTn id="37" dur="1000" fill="hold"/>
                                        <p:tgtEl>
                                          <p:spTgt spid="335"/>
                                        </p:tgtEl>
                                        <p:attrNameLst>
                                          <p:attrName>ppt_x</p:attrName>
                                        </p:attrNameLst>
                                      </p:cBhvr>
                                      <p:tavLst>
                                        <p:tav tm="0">
                                          <p:val>
                                            <p:strVal val="#ppt_x"/>
                                          </p:val>
                                        </p:tav>
                                        <p:tav tm="100000">
                                          <p:val>
                                            <p:strVal val="#ppt_x"/>
                                          </p:val>
                                        </p:tav>
                                      </p:tavLst>
                                    </p:anim>
                                    <p:anim calcmode="lin" valueType="num">
                                      <p:cBhvr>
                                        <p:cTn id="38" dur="1000" fill="hold"/>
                                        <p:tgtEl>
                                          <p:spTgt spid="335"/>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500"/>
                                  </p:stCondLst>
                                  <p:iterate type="lt">
                                    <p:tmPct val="10000"/>
                                  </p:iterate>
                                  <p:childTnLst>
                                    <p:set>
                                      <p:cBhvr>
                                        <p:cTn id="40" dur="1" fill="hold">
                                          <p:stCondLst>
                                            <p:cond delay="0"/>
                                          </p:stCondLst>
                                        </p:cTn>
                                        <p:tgtEl>
                                          <p:spTgt spid="340"/>
                                        </p:tgtEl>
                                        <p:attrNameLst>
                                          <p:attrName>style.visibility</p:attrName>
                                        </p:attrNameLst>
                                      </p:cBhvr>
                                      <p:to>
                                        <p:strVal val="visible"/>
                                      </p:to>
                                    </p:set>
                                    <p:animEffect transition="in" filter="fade">
                                      <p:cBhvr>
                                        <p:cTn id="41" dur="500"/>
                                        <p:tgtEl>
                                          <p:spTgt spid="340"/>
                                        </p:tgtEl>
                                      </p:cBhvr>
                                    </p:animEffect>
                                    <p:anim calcmode="lin" valueType="num">
                                      <p:cBhvr>
                                        <p:cTn id="42" dur="500" fill="hold"/>
                                        <p:tgtEl>
                                          <p:spTgt spid="340"/>
                                        </p:tgtEl>
                                        <p:attrNameLst>
                                          <p:attrName>ppt_x</p:attrName>
                                        </p:attrNameLst>
                                      </p:cBhvr>
                                      <p:tavLst>
                                        <p:tav tm="0">
                                          <p:val>
                                            <p:strVal val="#ppt_x"/>
                                          </p:val>
                                        </p:tav>
                                        <p:tav tm="100000">
                                          <p:val>
                                            <p:strVal val="#ppt_x"/>
                                          </p:val>
                                        </p:tav>
                                      </p:tavLst>
                                    </p:anim>
                                    <p:anim calcmode="lin" valueType="num">
                                      <p:cBhvr>
                                        <p:cTn id="43" dur="500" fill="hold"/>
                                        <p:tgtEl>
                                          <p:spTgt spid="34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15"/>
                                        </p:tgtEl>
                                        <p:attrNameLst>
                                          <p:attrName>style.visibility</p:attrName>
                                        </p:attrNameLst>
                                      </p:cBhvr>
                                      <p:to>
                                        <p:strVal val="visible"/>
                                      </p:to>
                                    </p:set>
                                    <p:animEffect transition="in" filter="wipe(up)">
                                      <p:cBhvr>
                                        <p:cTn id="48" dur="750"/>
                                        <p:tgtEl>
                                          <p:spTgt spid="215"/>
                                        </p:tgtEl>
                                      </p:cBhvr>
                                    </p:animEffect>
                                  </p:childTnLst>
                                </p:cTn>
                              </p:par>
                              <p:par>
                                <p:cTn id="49" presetID="47" presetClass="entr" presetSubtype="0" fill="hold" grpId="0" nodeType="withEffect">
                                  <p:stCondLst>
                                    <p:cond delay="0"/>
                                  </p:stCondLst>
                                  <p:childTnLst>
                                    <p:set>
                                      <p:cBhvr>
                                        <p:cTn id="50" dur="1" fill="hold">
                                          <p:stCondLst>
                                            <p:cond delay="0"/>
                                          </p:stCondLst>
                                        </p:cTn>
                                        <p:tgtEl>
                                          <p:spTgt spid="336"/>
                                        </p:tgtEl>
                                        <p:attrNameLst>
                                          <p:attrName>style.visibility</p:attrName>
                                        </p:attrNameLst>
                                      </p:cBhvr>
                                      <p:to>
                                        <p:strVal val="visible"/>
                                      </p:to>
                                    </p:set>
                                    <p:animEffect transition="in" filter="fade">
                                      <p:cBhvr>
                                        <p:cTn id="51" dur="1000"/>
                                        <p:tgtEl>
                                          <p:spTgt spid="336"/>
                                        </p:tgtEl>
                                      </p:cBhvr>
                                    </p:animEffect>
                                    <p:anim calcmode="lin" valueType="num">
                                      <p:cBhvr>
                                        <p:cTn id="52" dur="1000" fill="hold"/>
                                        <p:tgtEl>
                                          <p:spTgt spid="336"/>
                                        </p:tgtEl>
                                        <p:attrNameLst>
                                          <p:attrName>ppt_x</p:attrName>
                                        </p:attrNameLst>
                                      </p:cBhvr>
                                      <p:tavLst>
                                        <p:tav tm="0">
                                          <p:val>
                                            <p:strVal val="#ppt_x"/>
                                          </p:val>
                                        </p:tav>
                                        <p:tav tm="100000">
                                          <p:val>
                                            <p:strVal val="#ppt_x"/>
                                          </p:val>
                                        </p:tav>
                                      </p:tavLst>
                                    </p:anim>
                                    <p:anim calcmode="lin" valueType="num">
                                      <p:cBhvr>
                                        <p:cTn id="53" dur="1000" fill="hold"/>
                                        <p:tgtEl>
                                          <p:spTgt spid="336"/>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500"/>
                                  </p:stCondLst>
                                  <p:iterate type="lt">
                                    <p:tmPct val="10000"/>
                                  </p:iterate>
                                  <p:childTnLst>
                                    <p:set>
                                      <p:cBhvr>
                                        <p:cTn id="55" dur="1" fill="hold">
                                          <p:stCondLst>
                                            <p:cond delay="0"/>
                                          </p:stCondLst>
                                        </p:cTn>
                                        <p:tgtEl>
                                          <p:spTgt spid="341"/>
                                        </p:tgtEl>
                                        <p:attrNameLst>
                                          <p:attrName>style.visibility</p:attrName>
                                        </p:attrNameLst>
                                      </p:cBhvr>
                                      <p:to>
                                        <p:strVal val="visible"/>
                                      </p:to>
                                    </p:set>
                                    <p:animEffect transition="in" filter="fade">
                                      <p:cBhvr>
                                        <p:cTn id="56" dur="500"/>
                                        <p:tgtEl>
                                          <p:spTgt spid="341"/>
                                        </p:tgtEl>
                                      </p:cBhvr>
                                    </p:animEffect>
                                    <p:anim calcmode="lin" valueType="num">
                                      <p:cBhvr>
                                        <p:cTn id="57" dur="500" fill="hold"/>
                                        <p:tgtEl>
                                          <p:spTgt spid="341"/>
                                        </p:tgtEl>
                                        <p:attrNameLst>
                                          <p:attrName>ppt_x</p:attrName>
                                        </p:attrNameLst>
                                      </p:cBhvr>
                                      <p:tavLst>
                                        <p:tav tm="0">
                                          <p:val>
                                            <p:strVal val="#ppt_x"/>
                                          </p:val>
                                        </p:tav>
                                        <p:tav tm="100000">
                                          <p:val>
                                            <p:strVal val="#ppt_x"/>
                                          </p:val>
                                        </p:tav>
                                      </p:tavLst>
                                    </p:anim>
                                    <p:anim calcmode="lin" valueType="num">
                                      <p:cBhvr>
                                        <p:cTn id="58" dur="500" fill="hold"/>
                                        <p:tgtEl>
                                          <p:spTgt spid="34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45"/>
                                        </p:tgtEl>
                                        <p:attrNameLst>
                                          <p:attrName>style.visibility</p:attrName>
                                        </p:attrNameLst>
                                      </p:cBhvr>
                                      <p:to>
                                        <p:strVal val="visible"/>
                                      </p:to>
                                    </p:set>
                                    <p:animEffect transition="in" filter="wipe(up)">
                                      <p:cBhvr>
                                        <p:cTn id="63" dur="750"/>
                                        <p:tgtEl>
                                          <p:spTgt spid="245"/>
                                        </p:tgtEl>
                                      </p:cBhvr>
                                    </p:animEffect>
                                  </p:childTnLst>
                                </p:cTn>
                              </p:par>
                              <p:par>
                                <p:cTn id="64" presetID="47" presetClass="entr" presetSubtype="0" fill="hold" grpId="0" nodeType="withEffect">
                                  <p:stCondLst>
                                    <p:cond delay="0"/>
                                  </p:stCondLst>
                                  <p:childTnLst>
                                    <p:set>
                                      <p:cBhvr>
                                        <p:cTn id="65" dur="1" fill="hold">
                                          <p:stCondLst>
                                            <p:cond delay="0"/>
                                          </p:stCondLst>
                                        </p:cTn>
                                        <p:tgtEl>
                                          <p:spTgt spid="337"/>
                                        </p:tgtEl>
                                        <p:attrNameLst>
                                          <p:attrName>style.visibility</p:attrName>
                                        </p:attrNameLst>
                                      </p:cBhvr>
                                      <p:to>
                                        <p:strVal val="visible"/>
                                      </p:to>
                                    </p:set>
                                    <p:animEffect transition="in" filter="fade">
                                      <p:cBhvr>
                                        <p:cTn id="66" dur="1000"/>
                                        <p:tgtEl>
                                          <p:spTgt spid="337"/>
                                        </p:tgtEl>
                                      </p:cBhvr>
                                    </p:animEffect>
                                    <p:anim calcmode="lin" valueType="num">
                                      <p:cBhvr>
                                        <p:cTn id="67" dur="1000" fill="hold"/>
                                        <p:tgtEl>
                                          <p:spTgt spid="337"/>
                                        </p:tgtEl>
                                        <p:attrNameLst>
                                          <p:attrName>ppt_x</p:attrName>
                                        </p:attrNameLst>
                                      </p:cBhvr>
                                      <p:tavLst>
                                        <p:tav tm="0">
                                          <p:val>
                                            <p:strVal val="#ppt_x"/>
                                          </p:val>
                                        </p:tav>
                                        <p:tav tm="100000">
                                          <p:val>
                                            <p:strVal val="#ppt_x"/>
                                          </p:val>
                                        </p:tav>
                                      </p:tavLst>
                                    </p:anim>
                                    <p:anim calcmode="lin" valueType="num">
                                      <p:cBhvr>
                                        <p:cTn id="68" dur="1000" fill="hold"/>
                                        <p:tgtEl>
                                          <p:spTgt spid="337"/>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500"/>
                                  </p:stCondLst>
                                  <p:iterate type="lt">
                                    <p:tmPct val="10000"/>
                                  </p:iterate>
                                  <p:childTnLst>
                                    <p:set>
                                      <p:cBhvr>
                                        <p:cTn id="70" dur="1" fill="hold">
                                          <p:stCondLst>
                                            <p:cond delay="0"/>
                                          </p:stCondLst>
                                        </p:cTn>
                                        <p:tgtEl>
                                          <p:spTgt spid="342"/>
                                        </p:tgtEl>
                                        <p:attrNameLst>
                                          <p:attrName>style.visibility</p:attrName>
                                        </p:attrNameLst>
                                      </p:cBhvr>
                                      <p:to>
                                        <p:strVal val="visible"/>
                                      </p:to>
                                    </p:set>
                                    <p:animEffect transition="in" filter="fade">
                                      <p:cBhvr>
                                        <p:cTn id="71" dur="500"/>
                                        <p:tgtEl>
                                          <p:spTgt spid="342"/>
                                        </p:tgtEl>
                                      </p:cBhvr>
                                    </p:animEffect>
                                    <p:anim calcmode="lin" valueType="num">
                                      <p:cBhvr>
                                        <p:cTn id="72" dur="500" fill="hold"/>
                                        <p:tgtEl>
                                          <p:spTgt spid="342"/>
                                        </p:tgtEl>
                                        <p:attrNameLst>
                                          <p:attrName>ppt_x</p:attrName>
                                        </p:attrNameLst>
                                      </p:cBhvr>
                                      <p:tavLst>
                                        <p:tav tm="0">
                                          <p:val>
                                            <p:strVal val="#ppt_x"/>
                                          </p:val>
                                        </p:tav>
                                        <p:tav tm="100000">
                                          <p:val>
                                            <p:strVal val="#ppt_x"/>
                                          </p:val>
                                        </p:tav>
                                      </p:tavLst>
                                    </p:anim>
                                    <p:anim calcmode="lin" valueType="num">
                                      <p:cBhvr>
                                        <p:cTn id="73"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1" fill="hold" nodeType="clickEffect">
                                  <p:stCondLst>
                                    <p:cond delay="0"/>
                                  </p:stCondLst>
                                  <p:childTnLst>
                                    <p:set>
                                      <p:cBhvr>
                                        <p:cTn id="77" dur="1" fill="hold">
                                          <p:stCondLst>
                                            <p:cond delay="0"/>
                                          </p:stCondLst>
                                        </p:cTn>
                                        <p:tgtEl>
                                          <p:spTgt spid="275"/>
                                        </p:tgtEl>
                                        <p:attrNameLst>
                                          <p:attrName>style.visibility</p:attrName>
                                        </p:attrNameLst>
                                      </p:cBhvr>
                                      <p:to>
                                        <p:strVal val="visible"/>
                                      </p:to>
                                    </p:set>
                                    <p:animEffect transition="in" filter="wipe(up)">
                                      <p:cBhvr>
                                        <p:cTn id="78" dur="750"/>
                                        <p:tgtEl>
                                          <p:spTgt spid="275"/>
                                        </p:tgtEl>
                                      </p:cBhvr>
                                    </p:animEffect>
                                  </p:childTnLst>
                                </p:cTn>
                              </p:par>
                              <p:par>
                                <p:cTn id="79" presetID="47" presetClass="entr" presetSubtype="0" fill="hold" grpId="0" nodeType="withEffect">
                                  <p:stCondLst>
                                    <p:cond delay="0"/>
                                  </p:stCondLst>
                                  <p:childTnLst>
                                    <p:set>
                                      <p:cBhvr>
                                        <p:cTn id="80" dur="1" fill="hold">
                                          <p:stCondLst>
                                            <p:cond delay="0"/>
                                          </p:stCondLst>
                                        </p:cTn>
                                        <p:tgtEl>
                                          <p:spTgt spid="338"/>
                                        </p:tgtEl>
                                        <p:attrNameLst>
                                          <p:attrName>style.visibility</p:attrName>
                                        </p:attrNameLst>
                                      </p:cBhvr>
                                      <p:to>
                                        <p:strVal val="visible"/>
                                      </p:to>
                                    </p:set>
                                    <p:animEffect transition="in" filter="fade">
                                      <p:cBhvr>
                                        <p:cTn id="81" dur="1000"/>
                                        <p:tgtEl>
                                          <p:spTgt spid="338"/>
                                        </p:tgtEl>
                                      </p:cBhvr>
                                    </p:animEffect>
                                    <p:anim calcmode="lin" valueType="num">
                                      <p:cBhvr>
                                        <p:cTn id="82" dur="1000" fill="hold"/>
                                        <p:tgtEl>
                                          <p:spTgt spid="338"/>
                                        </p:tgtEl>
                                        <p:attrNameLst>
                                          <p:attrName>ppt_x</p:attrName>
                                        </p:attrNameLst>
                                      </p:cBhvr>
                                      <p:tavLst>
                                        <p:tav tm="0">
                                          <p:val>
                                            <p:strVal val="#ppt_x"/>
                                          </p:val>
                                        </p:tav>
                                        <p:tav tm="100000">
                                          <p:val>
                                            <p:strVal val="#ppt_x"/>
                                          </p:val>
                                        </p:tav>
                                      </p:tavLst>
                                    </p:anim>
                                    <p:anim calcmode="lin" valueType="num">
                                      <p:cBhvr>
                                        <p:cTn id="83" dur="1000" fill="hold"/>
                                        <p:tgtEl>
                                          <p:spTgt spid="33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500"/>
                                  </p:stCondLst>
                                  <p:iterate type="lt">
                                    <p:tmPct val="10000"/>
                                  </p:iterate>
                                  <p:childTnLst>
                                    <p:set>
                                      <p:cBhvr>
                                        <p:cTn id="85" dur="1" fill="hold">
                                          <p:stCondLst>
                                            <p:cond delay="0"/>
                                          </p:stCondLst>
                                        </p:cTn>
                                        <p:tgtEl>
                                          <p:spTgt spid="343"/>
                                        </p:tgtEl>
                                        <p:attrNameLst>
                                          <p:attrName>style.visibility</p:attrName>
                                        </p:attrNameLst>
                                      </p:cBhvr>
                                      <p:to>
                                        <p:strVal val="visible"/>
                                      </p:to>
                                    </p:set>
                                    <p:animEffect transition="in" filter="fade">
                                      <p:cBhvr>
                                        <p:cTn id="86" dur="500"/>
                                        <p:tgtEl>
                                          <p:spTgt spid="343"/>
                                        </p:tgtEl>
                                      </p:cBhvr>
                                    </p:animEffect>
                                    <p:anim calcmode="lin" valueType="num">
                                      <p:cBhvr>
                                        <p:cTn id="87" dur="500" fill="hold"/>
                                        <p:tgtEl>
                                          <p:spTgt spid="343"/>
                                        </p:tgtEl>
                                        <p:attrNameLst>
                                          <p:attrName>ppt_x</p:attrName>
                                        </p:attrNameLst>
                                      </p:cBhvr>
                                      <p:tavLst>
                                        <p:tav tm="0">
                                          <p:val>
                                            <p:strVal val="#ppt_x"/>
                                          </p:val>
                                        </p:tav>
                                        <p:tav tm="100000">
                                          <p:val>
                                            <p:strVal val="#ppt_x"/>
                                          </p:val>
                                        </p:tav>
                                      </p:tavLst>
                                    </p:anim>
                                    <p:anim calcmode="lin" valueType="num">
                                      <p:cBhvr>
                                        <p:cTn id="88" dur="500" fill="hold"/>
                                        <p:tgtEl>
                                          <p:spTgt spid="343"/>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305"/>
                                        </p:tgtEl>
                                        <p:attrNameLst>
                                          <p:attrName>style.visibility</p:attrName>
                                        </p:attrNameLst>
                                      </p:cBhvr>
                                      <p:to>
                                        <p:strVal val="visible"/>
                                      </p:to>
                                    </p:set>
                                    <p:animEffect transition="in" filter="wipe(up)">
                                      <p:cBhvr>
                                        <p:cTn id="93" dur="750"/>
                                        <p:tgtEl>
                                          <p:spTgt spid="305"/>
                                        </p:tgtEl>
                                      </p:cBhvr>
                                    </p:animEffect>
                                  </p:childTnLst>
                                </p:cTn>
                              </p:par>
                              <p:par>
                                <p:cTn id="94" presetID="47" presetClass="entr" presetSubtype="0" fill="hold" grpId="0" nodeType="withEffect">
                                  <p:stCondLst>
                                    <p:cond delay="0"/>
                                  </p:stCondLst>
                                  <p:childTnLst>
                                    <p:set>
                                      <p:cBhvr>
                                        <p:cTn id="95" dur="1" fill="hold">
                                          <p:stCondLst>
                                            <p:cond delay="0"/>
                                          </p:stCondLst>
                                        </p:cTn>
                                        <p:tgtEl>
                                          <p:spTgt spid="339"/>
                                        </p:tgtEl>
                                        <p:attrNameLst>
                                          <p:attrName>style.visibility</p:attrName>
                                        </p:attrNameLst>
                                      </p:cBhvr>
                                      <p:to>
                                        <p:strVal val="visible"/>
                                      </p:to>
                                    </p:set>
                                    <p:animEffect transition="in" filter="fade">
                                      <p:cBhvr>
                                        <p:cTn id="96" dur="1000"/>
                                        <p:tgtEl>
                                          <p:spTgt spid="339"/>
                                        </p:tgtEl>
                                      </p:cBhvr>
                                    </p:animEffect>
                                    <p:anim calcmode="lin" valueType="num">
                                      <p:cBhvr>
                                        <p:cTn id="97" dur="1000" fill="hold"/>
                                        <p:tgtEl>
                                          <p:spTgt spid="339"/>
                                        </p:tgtEl>
                                        <p:attrNameLst>
                                          <p:attrName>ppt_x</p:attrName>
                                        </p:attrNameLst>
                                      </p:cBhvr>
                                      <p:tavLst>
                                        <p:tav tm="0">
                                          <p:val>
                                            <p:strVal val="#ppt_x"/>
                                          </p:val>
                                        </p:tav>
                                        <p:tav tm="100000">
                                          <p:val>
                                            <p:strVal val="#ppt_x"/>
                                          </p:val>
                                        </p:tav>
                                      </p:tavLst>
                                    </p:anim>
                                    <p:anim calcmode="lin" valueType="num">
                                      <p:cBhvr>
                                        <p:cTn id="98" dur="1000" fill="hold"/>
                                        <p:tgtEl>
                                          <p:spTgt spid="339"/>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500"/>
                                  </p:stCondLst>
                                  <p:iterate type="lt">
                                    <p:tmPct val="10000"/>
                                  </p:iterate>
                                  <p:childTnLst>
                                    <p:set>
                                      <p:cBhvr>
                                        <p:cTn id="100" dur="1" fill="hold">
                                          <p:stCondLst>
                                            <p:cond delay="0"/>
                                          </p:stCondLst>
                                        </p:cTn>
                                        <p:tgtEl>
                                          <p:spTgt spid="345"/>
                                        </p:tgtEl>
                                        <p:attrNameLst>
                                          <p:attrName>style.visibility</p:attrName>
                                        </p:attrNameLst>
                                      </p:cBhvr>
                                      <p:to>
                                        <p:strVal val="visible"/>
                                      </p:to>
                                    </p:set>
                                    <p:animEffect transition="in" filter="fade">
                                      <p:cBhvr>
                                        <p:cTn id="101" dur="500"/>
                                        <p:tgtEl>
                                          <p:spTgt spid="345"/>
                                        </p:tgtEl>
                                      </p:cBhvr>
                                    </p:animEffect>
                                    <p:anim calcmode="lin" valueType="num">
                                      <p:cBhvr>
                                        <p:cTn id="102" dur="500" fill="hold"/>
                                        <p:tgtEl>
                                          <p:spTgt spid="345"/>
                                        </p:tgtEl>
                                        <p:attrNameLst>
                                          <p:attrName>ppt_x</p:attrName>
                                        </p:attrNameLst>
                                      </p:cBhvr>
                                      <p:tavLst>
                                        <p:tav tm="0">
                                          <p:val>
                                            <p:strVal val="#ppt_x"/>
                                          </p:val>
                                        </p:tav>
                                        <p:tav tm="100000">
                                          <p:val>
                                            <p:strVal val="#ppt_x"/>
                                          </p:val>
                                        </p:tav>
                                      </p:tavLst>
                                    </p:anim>
                                    <p:anim calcmode="lin" valueType="num">
                                      <p:cBhvr>
                                        <p:cTn id="103" dur="500" fill="hold"/>
                                        <p:tgtEl>
                                          <p:spTgt spid="3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35" grpId="0"/>
      <p:bldP spid="336" grpId="0"/>
      <p:bldP spid="337" grpId="0"/>
      <p:bldP spid="338" grpId="0"/>
      <p:bldP spid="339" grpId="0"/>
      <p:bldP spid="340" grpId="0"/>
      <p:bldP spid="341" grpId="0"/>
      <p:bldP spid="342" grpId="0"/>
      <p:bldP spid="343" grpId="0"/>
      <p:bldP spid="34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矩形 221"/>
          <p:cNvSpPr/>
          <p:nvPr/>
        </p:nvSpPr>
        <p:spPr>
          <a:xfrm>
            <a:off x="1414615" y="2186837"/>
            <a:ext cx="6093976" cy="3190381"/>
          </a:xfrm>
          <a:prstGeom prst="rect">
            <a:avLst/>
          </a:prstGeom>
        </p:spPr>
        <p:txBody>
          <a:bodyPr vert="eaVert"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素胚勾勒出青花笔锋浓转淡</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瓶身描绘的牡丹一如你初妆</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冉冉檀香透过窗心事我了然</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宣纸上走笔至此搁一半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釉色渲染仕女图韵味被私藏</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而你嫣然的一笑如含苞待放</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你的美一缕飘散</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去到我去不了的地方</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炊烟袅袅升起 隔江千万里</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在瓶底书刻隶仿前朝的飘逸</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就当我为遇见你伏笔</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月色被打捞起 晕开了结局</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如传世的青花瓷自顾自美丽</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你眼带笑意</a:t>
            </a:r>
          </a:p>
        </p:txBody>
      </p:sp>
      <p:sp>
        <p:nvSpPr>
          <p:cNvPr id="223" name="Freeform 5"/>
          <p:cNvSpPr>
            <a:spLocks noEditPoints="1"/>
          </p:cNvSpPr>
          <p:nvPr/>
        </p:nvSpPr>
        <p:spPr bwMode="auto">
          <a:xfrm>
            <a:off x="7732953" y="2200485"/>
            <a:ext cx="2947170" cy="2947170"/>
          </a:xfrm>
          <a:custGeom>
            <a:avLst/>
            <a:gdLst>
              <a:gd name="T0" fmla="*/ 380 w 542"/>
              <a:gd name="T1" fmla="*/ 498 h 542"/>
              <a:gd name="T2" fmla="*/ 438 w 542"/>
              <a:gd name="T3" fmla="*/ 448 h 542"/>
              <a:gd name="T4" fmla="*/ 510 w 542"/>
              <a:gd name="T5" fmla="*/ 393 h 542"/>
              <a:gd name="T6" fmla="*/ 521 w 542"/>
              <a:gd name="T7" fmla="*/ 248 h 542"/>
              <a:gd name="T8" fmla="*/ 498 w 542"/>
              <a:gd name="T9" fmla="*/ 180 h 542"/>
              <a:gd name="T10" fmla="*/ 467 w 542"/>
              <a:gd name="T11" fmla="*/ 94 h 542"/>
              <a:gd name="T12" fmla="*/ 346 w 542"/>
              <a:gd name="T13" fmla="*/ 14 h 542"/>
              <a:gd name="T14" fmla="*/ 283 w 542"/>
              <a:gd name="T15" fmla="*/ 25 h 542"/>
              <a:gd name="T16" fmla="*/ 189 w 542"/>
              <a:gd name="T17" fmla="*/ 50 h 542"/>
              <a:gd name="T18" fmla="*/ 60 w 542"/>
              <a:gd name="T19" fmla="*/ 105 h 542"/>
              <a:gd name="T20" fmla="*/ 40 w 542"/>
              <a:gd name="T21" fmla="*/ 167 h 542"/>
              <a:gd name="T22" fmla="*/ 36 w 542"/>
              <a:gd name="T23" fmla="*/ 257 h 542"/>
              <a:gd name="T24" fmla="*/ 13 w 542"/>
              <a:gd name="T25" fmla="*/ 348 h 542"/>
              <a:gd name="T26" fmla="*/ 101 w 542"/>
              <a:gd name="T27" fmla="*/ 457 h 542"/>
              <a:gd name="T28" fmla="*/ 169 w 542"/>
              <a:gd name="T29" fmla="*/ 494 h 542"/>
              <a:gd name="T30" fmla="*/ 244 w 542"/>
              <a:gd name="T31" fmla="*/ 537 h 542"/>
              <a:gd name="T32" fmla="*/ 406 w 542"/>
              <a:gd name="T33" fmla="*/ 488 h 542"/>
              <a:gd name="T34" fmla="*/ 207 w 542"/>
              <a:gd name="T35" fmla="*/ 495 h 542"/>
              <a:gd name="T36" fmla="*/ 141 w 542"/>
              <a:gd name="T37" fmla="*/ 474 h 542"/>
              <a:gd name="T38" fmla="*/ 69 w 542"/>
              <a:gd name="T39" fmla="*/ 357 h 542"/>
              <a:gd name="T40" fmla="*/ 39 w 542"/>
              <a:gd name="T41" fmla="*/ 308 h 542"/>
              <a:gd name="T42" fmla="*/ 33 w 542"/>
              <a:gd name="T43" fmla="*/ 224 h 542"/>
              <a:gd name="T44" fmla="*/ 116 w 542"/>
              <a:gd name="T45" fmla="*/ 116 h 542"/>
              <a:gd name="T46" fmla="*/ 147 w 542"/>
              <a:gd name="T47" fmla="*/ 62 h 542"/>
              <a:gd name="T48" fmla="*/ 242 w 542"/>
              <a:gd name="T49" fmla="*/ 53 h 542"/>
              <a:gd name="T50" fmla="*/ 364 w 542"/>
              <a:gd name="T51" fmla="*/ 57 h 542"/>
              <a:gd name="T52" fmla="*/ 437 w 542"/>
              <a:gd name="T53" fmla="*/ 81 h 542"/>
              <a:gd name="T54" fmla="*/ 482 w 542"/>
              <a:gd name="T55" fmla="*/ 218 h 542"/>
              <a:gd name="T56" fmla="*/ 505 w 542"/>
              <a:gd name="T57" fmla="*/ 269 h 542"/>
              <a:gd name="T58" fmla="*/ 498 w 542"/>
              <a:gd name="T59" fmla="*/ 353 h 542"/>
              <a:gd name="T60" fmla="*/ 398 w 542"/>
              <a:gd name="T61" fmla="*/ 448 h 542"/>
              <a:gd name="T62" fmla="*/ 359 w 542"/>
              <a:gd name="T63" fmla="*/ 495 h 542"/>
              <a:gd name="T64" fmla="*/ 265 w 542"/>
              <a:gd name="T65" fmla="*/ 524 h 542"/>
              <a:gd name="T66" fmla="*/ 462 w 542"/>
              <a:gd name="T67" fmla="*/ 452 h 542"/>
              <a:gd name="T68" fmla="*/ 503 w 542"/>
              <a:gd name="T69" fmla="*/ 351 h 542"/>
              <a:gd name="T70" fmla="*/ 17 w 542"/>
              <a:gd name="T71" fmla="*/ 349 h 542"/>
              <a:gd name="T72" fmla="*/ 35 w 542"/>
              <a:gd name="T73" fmla="*/ 376 h 542"/>
              <a:gd name="T74" fmla="*/ 516 w 542"/>
              <a:gd name="T75" fmla="*/ 278 h 542"/>
              <a:gd name="T76" fmla="*/ 492 w 542"/>
              <a:gd name="T77" fmla="*/ 335 h 542"/>
              <a:gd name="T78" fmla="*/ 14 w 542"/>
              <a:gd name="T79" fmla="*/ 281 h 542"/>
              <a:gd name="T80" fmla="*/ 493 w 542"/>
              <a:gd name="T81" fmla="*/ 269 h 542"/>
              <a:gd name="T82" fmla="*/ 499 w 542"/>
              <a:gd name="T83" fmla="*/ 256 h 542"/>
              <a:gd name="T84" fmla="*/ 508 w 542"/>
              <a:gd name="T85" fmla="*/ 157 h 542"/>
              <a:gd name="T86" fmla="*/ 438 w 542"/>
              <a:gd name="T87" fmla="*/ 76 h 542"/>
              <a:gd name="T88" fmla="*/ 457 w 542"/>
              <a:gd name="T89" fmla="*/ 138 h 542"/>
              <a:gd name="T90" fmla="*/ 386 w 542"/>
              <a:gd name="T91" fmla="*/ 70 h 542"/>
              <a:gd name="T92" fmla="*/ 298 w 542"/>
              <a:gd name="T93" fmla="*/ 14 h 542"/>
              <a:gd name="T94" fmla="*/ 360 w 542"/>
              <a:gd name="T95" fmla="*/ 60 h 542"/>
              <a:gd name="T96" fmla="*/ 254 w 542"/>
              <a:gd name="T97" fmla="*/ 40 h 542"/>
              <a:gd name="T98" fmla="*/ 145 w 542"/>
              <a:gd name="T99" fmla="*/ 59 h 542"/>
              <a:gd name="T100" fmla="*/ 180 w 542"/>
              <a:gd name="T101" fmla="*/ 65 h 542"/>
              <a:gd name="T102" fmla="*/ 124 w 542"/>
              <a:gd name="T103" fmla="*/ 102 h 542"/>
              <a:gd name="T104" fmla="*/ 92 w 542"/>
              <a:gd name="T105" fmla="*/ 126 h 542"/>
              <a:gd name="T106" fmla="*/ 14 w 542"/>
              <a:gd name="T107" fmla="*/ 251 h 542"/>
              <a:gd name="T108" fmla="*/ 17 w 542"/>
              <a:gd name="T109" fmla="*/ 223 h 542"/>
              <a:gd name="T110" fmla="*/ 60 w 542"/>
              <a:gd name="T111" fmla="*/ 364 h 542"/>
              <a:gd name="T112" fmla="*/ 127 w 542"/>
              <a:gd name="T113" fmla="*/ 451 h 542"/>
              <a:gd name="T114" fmla="*/ 145 w 542"/>
              <a:gd name="T115" fmla="*/ 495 h 542"/>
              <a:gd name="T116" fmla="*/ 327 w 542"/>
              <a:gd name="T117" fmla="*/ 487 h 542"/>
              <a:gd name="T118" fmla="*/ 185 w 542"/>
              <a:gd name="T119" fmla="*/ 485 h 542"/>
              <a:gd name="T120" fmla="*/ 217 w 542"/>
              <a:gd name="T121" fmla="*/ 521 h 542"/>
              <a:gd name="T122" fmla="*/ 260 w 542"/>
              <a:gd name="T123" fmla="*/ 52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542">
                <a:moveTo>
                  <a:pt x="310" y="536"/>
                </a:moveTo>
                <a:cubicBezTo>
                  <a:pt x="312" y="535"/>
                  <a:pt x="312" y="535"/>
                  <a:pt x="312" y="535"/>
                </a:cubicBezTo>
                <a:cubicBezTo>
                  <a:pt x="310" y="520"/>
                  <a:pt x="310" y="520"/>
                  <a:pt x="310" y="520"/>
                </a:cubicBezTo>
                <a:cubicBezTo>
                  <a:pt x="308" y="520"/>
                  <a:pt x="308" y="520"/>
                  <a:pt x="308" y="520"/>
                </a:cubicBezTo>
                <a:cubicBezTo>
                  <a:pt x="308" y="521"/>
                  <a:pt x="300" y="521"/>
                  <a:pt x="294" y="522"/>
                </a:cubicBezTo>
                <a:cubicBezTo>
                  <a:pt x="294" y="521"/>
                  <a:pt x="294" y="519"/>
                  <a:pt x="294" y="515"/>
                </a:cubicBezTo>
                <a:cubicBezTo>
                  <a:pt x="301" y="515"/>
                  <a:pt x="307" y="513"/>
                  <a:pt x="307" y="513"/>
                </a:cubicBezTo>
                <a:cubicBezTo>
                  <a:pt x="310" y="513"/>
                  <a:pt x="310" y="513"/>
                  <a:pt x="310" y="513"/>
                </a:cubicBezTo>
                <a:cubicBezTo>
                  <a:pt x="310" y="513"/>
                  <a:pt x="308" y="505"/>
                  <a:pt x="307" y="502"/>
                </a:cubicBezTo>
                <a:cubicBezTo>
                  <a:pt x="310" y="502"/>
                  <a:pt x="314" y="501"/>
                  <a:pt x="317" y="501"/>
                </a:cubicBezTo>
                <a:cubicBezTo>
                  <a:pt x="319" y="511"/>
                  <a:pt x="323" y="528"/>
                  <a:pt x="323" y="531"/>
                </a:cubicBezTo>
                <a:cubicBezTo>
                  <a:pt x="324" y="533"/>
                  <a:pt x="324" y="533"/>
                  <a:pt x="324" y="533"/>
                </a:cubicBezTo>
                <a:cubicBezTo>
                  <a:pt x="326" y="533"/>
                  <a:pt x="326" y="533"/>
                  <a:pt x="326" y="533"/>
                </a:cubicBezTo>
                <a:cubicBezTo>
                  <a:pt x="326" y="533"/>
                  <a:pt x="358" y="527"/>
                  <a:pt x="386" y="512"/>
                </a:cubicBezTo>
                <a:cubicBezTo>
                  <a:pt x="388" y="511"/>
                  <a:pt x="388" y="511"/>
                  <a:pt x="388" y="511"/>
                </a:cubicBezTo>
                <a:cubicBezTo>
                  <a:pt x="382" y="497"/>
                  <a:pt x="382" y="497"/>
                  <a:pt x="382" y="497"/>
                </a:cubicBezTo>
                <a:cubicBezTo>
                  <a:pt x="380" y="498"/>
                  <a:pt x="380" y="498"/>
                  <a:pt x="380" y="498"/>
                </a:cubicBezTo>
                <a:cubicBezTo>
                  <a:pt x="380" y="498"/>
                  <a:pt x="372" y="501"/>
                  <a:pt x="367" y="503"/>
                </a:cubicBezTo>
                <a:cubicBezTo>
                  <a:pt x="367" y="502"/>
                  <a:pt x="366" y="500"/>
                  <a:pt x="365" y="497"/>
                </a:cubicBezTo>
                <a:cubicBezTo>
                  <a:pt x="371" y="494"/>
                  <a:pt x="377" y="492"/>
                  <a:pt x="377" y="491"/>
                </a:cubicBezTo>
                <a:cubicBezTo>
                  <a:pt x="379" y="490"/>
                  <a:pt x="379" y="490"/>
                  <a:pt x="379" y="490"/>
                </a:cubicBezTo>
                <a:cubicBezTo>
                  <a:pt x="379" y="490"/>
                  <a:pt x="375" y="483"/>
                  <a:pt x="374" y="481"/>
                </a:cubicBezTo>
                <a:cubicBezTo>
                  <a:pt x="376" y="480"/>
                  <a:pt x="380" y="478"/>
                  <a:pt x="382" y="477"/>
                </a:cubicBezTo>
                <a:cubicBezTo>
                  <a:pt x="388" y="486"/>
                  <a:pt x="396" y="501"/>
                  <a:pt x="397" y="504"/>
                </a:cubicBezTo>
                <a:cubicBezTo>
                  <a:pt x="398" y="506"/>
                  <a:pt x="398" y="506"/>
                  <a:pt x="398" y="506"/>
                </a:cubicBezTo>
                <a:cubicBezTo>
                  <a:pt x="400" y="505"/>
                  <a:pt x="400" y="505"/>
                  <a:pt x="400" y="505"/>
                </a:cubicBezTo>
                <a:cubicBezTo>
                  <a:pt x="401" y="505"/>
                  <a:pt x="430" y="490"/>
                  <a:pt x="452" y="467"/>
                </a:cubicBezTo>
                <a:cubicBezTo>
                  <a:pt x="453" y="465"/>
                  <a:pt x="453" y="465"/>
                  <a:pt x="453" y="465"/>
                </a:cubicBezTo>
                <a:cubicBezTo>
                  <a:pt x="443" y="454"/>
                  <a:pt x="443" y="454"/>
                  <a:pt x="443" y="454"/>
                </a:cubicBezTo>
                <a:cubicBezTo>
                  <a:pt x="441" y="455"/>
                  <a:pt x="441" y="455"/>
                  <a:pt x="441" y="455"/>
                </a:cubicBezTo>
                <a:cubicBezTo>
                  <a:pt x="441" y="456"/>
                  <a:pt x="435" y="461"/>
                  <a:pt x="431" y="465"/>
                </a:cubicBezTo>
                <a:cubicBezTo>
                  <a:pt x="430" y="464"/>
                  <a:pt x="429" y="462"/>
                  <a:pt x="427" y="459"/>
                </a:cubicBezTo>
                <a:cubicBezTo>
                  <a:pt x="432" y="455"/>
                  <a:pt x="436" y="450"/>
                  <a:pt x="437" y="450"/>
                </a:cubicBezTo>
                <a:cubicBezTo>
                  <a:pt x="438" y="448"/>
                  <a:pt x="438" y="448"/>
                  <a:pt x="438" y="448"/>
                </a:cubicBezTo>
                <a:cubicBezTo>
                  <a:pt x="438" y="448"/>
                  <a:pt x="432" y="443"/>
                  <a:pt x="430" y="441"/>
                </a:cubicBezTo>
                <a:cubicBezTo>
                  <a:pt x="432" y="439"/>
                  <a:pt x="435" y="437"/>
                  <a:pt x="437" y="434"/>
                </a:cubicBezTo>
                <a:cubicBezTo>
                  <a:pt x="445" y="442"/>
                  <a:pt x="458" y="454"/>
                  <a:pt x="460" y="456"/>
                </a:cubicBezTo>
                <a:cubicBezTo>
                  <a:pt x="462" y="458"/>
                  <a:pt x="462" y="458"/>
                  <a:pt x="462" y="458"/>
                </a:cubicBezTo>
                <a:cubicBezTo>
                  <a:pt x="463" y="456"/>
                  <a:pt x="463" y="456"/>
                  <a:pt x="463" y="456"/>
                </a:cubicBezTo>
                <a:cubicBezTo>
                  <a:pt x="464" y="456"/>
                  <a:pt x="488" y="434"/>
                  <a:pt x="502" y="405"/>
                </a:cubicBezTo>
                <a:cubicBezTo>
                  <a:pt x="503" y="404"/>
                  <a:pt x="503" y="404"/>
                  <a:pt x="503" y="404"/>
                </a:cubicBezTo>
                <a:cubicBezTo>
                  <a:pt x="490" y="396"/>
                  <a:pt x="490" y="396"/>
                  <a:pt x="490" y="396"/>
                </a:cubicBezTo>
                <a:cubicBezTo>
                  <a:pt x="489" y="397"/>
                  <a:pt x="489" y="397"/>
                  <a:pt x="489" y="397"/>
                </a:cubicBezTo>
                <a:cubicBezTo>
                  <a:pt x="489" y="398"/>
                  <a:pt x="485" y="404"/>
                  <a:pt x="482" y="409"/>
                </a:cubicBezTo>
                <a:cubicBezTo>
                  <a:pt x="481" y="408"/>
                  <a:pt x="479" y="407"/>
                  <a:pt x="476" y="405"/>
                </a:cubicBezTo>
                <a:cubicBezTo>
                  <a:pt x="480" y="399"/>
                  <a:pt x="483" y="394"/>
                  <a:pt x="483" y="394"/>
                </a:cubicBezTo>
                <a:cubicBezTo>
                  <a:pt x="484" y="392"/>
                  <a:pt x="484" y="392"/>
                  <a:pt x="484" y="392"/>
                </a:cubicBezTo>
                <a:cubicBezTo>
                  <a:pt x="484" y="392"/>
                  <a:pt x="477" y="388"/>
                  <a:pt x="474" y="387"/>
                </a:cubicBezTo>
                <a:cubicBezTo>
                  <a:pt x="476" y="385"/>
                  <a:pt x="478" y="381"/>
                  <a:pt x="479" y="378"/>
                </a:cubicBezTo>
                <a:cubicBezTo>
                  <a:pt x="488" y="382"/>
                  <a:pt x="505" y="390"/>
                  <a:pt x="508" y="392"/>
                </a:cubicBezTo>
                <a:cubicBezTo>
                  <a:pt x="510" y="393"/>
                  <a:pt x="510" y="393"/>
                  <a:pt x="510" y="393"/>
                </a:cubicBezTo>
                <a:cubicBezTo>
                  <a:pt x="511" y="391"/>
                  <a:pt x="511" y="391"/>
                  <a:pt x="511" y="391"/>
                </a:cubicBezTo>
                <a:cubicBezTo>
                  <a:pt x="511" y="391"/>
                  <a:pt x="527" y="361"/>
                  <a:pt x="531" y="329"/>
                </a:cubicBezTo>
                <a:cubicBezTo>
                  <a:pt x="532" y="327"/>
                  <a:pt x="532" y="327"/>
                  <a:pt x="532" y="327"/>
                </a:cubicBezTo>
                <a:cubicBezTo>
                  <a:pt x="517" y="324"/>
                  <a:pt x="517" y="324"/>
                  <a:pt x="517" y="324"/>
                </a:cubicBezTo>
                <a:cubicBezTo>
                  <a:pt x="517" y="326"/>
                  <a:pt x="517" y="326"/>
                  <a:pt x="517" y="326"/>
                </a:cubicBezTo>
                <a:cubicBezTo>
                  <a:pt x="516" y="326"/>
                  <a:pt x="514" y="334"/>
                  <a:pt x="513" y="339"/>
                </a:cubicBezTo>
                <a:cubicBezTo>
                  <a:pt x="512" y="339"/>
                  <a:pt x="510" y="338"/>
                  <a:pt x="507" y="337"/>
                </a:cubicBezTo>
                <a:cubicBezTo>
                  <a:pt x="508" y="331"/>
                  <a:pt x="510" y="324"/>
                  <a:pt x="510" y="324"/>
                </a:cubicBezTo>
                <a:cubicBezTo>
                  <a:pt x="510" y="322"/>
                  <a:pt x="510" y="322"/>
                  <a:pt x="510" y="322"/>
                </a:cubicBezTo>
                <a:cubicBezTo>
                  <a:pt x="510" y="322"/>
                  <a:pt x="502" y="321"/>
                  <a:pt x="499" y="320"/>
                </a:cubicBezTo>
                <a:cubicBezTo>
                  <a:pt x="500" y="318"/>
                  <a:pt x="501" y="314"/>
                  <a:pt x="501" y="311"/>
                </a:cubicBezTo>
                <a:cubicBezTo>
                  <a:pt x="511" y="312"/>
                  <a:pt x="530" y="314"/>
                  <a:pt x="533" y="315"/>
                </a:cubicBezTo>
                <a:cubicBezTo>
                  <a:pt x="535" y="316"/>
                  <a:pt x="535" y="316"/>
                  <a:pt x="535" y="316"/>
                </a:cubicBezTo>
                <a:cubicBezTo>
                  <a:pt x="535" y="313"/>
                  <a:pt x="535" y="313"/>
                  <a:pt x="535" y="313"/>
                </a:cubicBezTo>
                <a:cubicBezTo>
                  <a:pt x="535" y="313"/>
                  <a:pt x="542" y="280"/>
                  <a:pt x="537" y="249"/>
                </a:cubicBezTo>
                <a:cubicBezTo>
                  <a:pt x="536" y="247"/>
                  <a:pt x="536" y="247"/>
                  <a:pt x="536" y="247"/>
                </a:cubicBezTo>
                <a:cubicBezTo>
                  <a:pt x="521" y="248"/>
                  <a:pt x="521" y="248"/>
                  <a:pt x="521" y="248"/>
                </a:cubicBezTo>
                <a:cubicBezTo>
                  <a:pt x="521" y="250"/>
                  <a:pt x="521" y="250"/>
                  <a:pt x="521" y="250"/>
                </a:cubicBezTo>
                <a:cubicBezTo>
                  <a:pt x="521" y="251"/>
                  <a:pt x="522" y="259"/>
                  <a:pt x="522" y="264"/>
                </a:cubicBezTo>
                <a:cubicBezTo>
                  <a:pt x="521" y="264"/>
                  <a:pt x="519" y="264"/>
                  <a:pt x="516" y="264"/>
                </a:cubicBezTo>
                <a:cubicBezTo>
                  <a:pt x="515" y="258"/>
                  <a:pt x="514" y="251"/>
                  <a:pt x="514" y="251"/>
                </a:cubicBezTo>
                <a:cubicBezTo>
                  <a:pt x="514" y="249"/>
                  <a:pt x="514" y="249"/>
                  <a:pt x="514" y="249"/>
                </a:cubicBezTo>
                <a:cubicBezTo>
                  <a:pt x="514" y="249"/>
                  <a:pt x="506" y="250"/>
                  <a:pt x="503" y="250"/>
                </a:cubicBezTo>
                <a:cubicBezTo>
                  <a:pt x="503" y="248"/>
                  <a:pt x="503" y="244"/>
                  <a:pt x="502" y="241"/>
                </a:cubicBezTo>
                <a:cubicBezTo>
                  <a:pt x="513" y="239"/>
                  <a:pt x="531" y="236"/>
                  <a:pt x="534" y="236"/>
                </a:cubicBezTo>
                <a:cubicBezTo>
                  <a:pt x="536" y="236"/>
                  <a:pt x="536" y="236"/>
                  <a:pt x="536" y="236"/>
                </a:cubicBezTo>
                <a:cubicBezTo>
                  <a:pt x="536" y="233"/>
                  <a:pt x="536" y="233"/>
                  <a:pt x="536" y="233"/>
                </a:cubicBezTo>
                <a:cubicBezTo>
                  <a:pt x="536" y="233"/>
                  <a:pt x="533" y="201"/>
                  <a:pt x="518" y="172"/>
                </a:cubicBezTo>
                <a:cubicBezTo>
                  <a:pt x="518" y="170"/>
                  <a:pt x="518" y="170"/>
                  <a:pt x="518" y="170"/>
                </a:cubicBezTo>
                <a:cubicBezTo>
                  <a:pt x="504" y="176"/>
                  <a:pt x="504" y="176"/>
                  <a:pt x="504" y="176"/>
                </a:cubicBezTo>
                <a:cubicBezTo>
                  <a:pt x="504" y="178"/>
                  <a:pt x="504" y="178"/>
                  <a:pt x="504" y="178"/>
                </a:cubicBezTo>
                <a:cubicBezTo>
                  <a:pt x="504" y="178"/>
                  <a:pt x="507" y="186"/>
                  <a:pt x="509" y="191"/>
                </a:cubicBezTo>
                <a:cubicBezTo>
                  <a:pt x="508" y="191"/>
                  <a:pt x="506" y="192"/>
                  <a:pt x="503" y="193"/>
                </a:cubicBezTo>
                <a:cubicBezTo>
                  <a:pt x="500" y="186"/>
                  <a:pt x="498" y="181"/>
                  <a:pt x="498" y="180"/>
                </a:cubicBezTo>
                <a:cubicBezTo>
                  <a:pt x="497" y="178"/>
                  <a:pt x="497" y="178"/>
                  <a:pt x="497" y="178"/>
                </a:cubicBezTo>
                <a:cubicBezTo>
                  <a:pt x="497" y="178"/>
                  <a:pt x="489" y="182"/>
                  <a:pt x="487" y="183"/>
                </a:cubicBezTo>
                <a:cubicBezTo>
                  <a:pt x="486" y="181"/>
                  <a:pt x="484" y="177"/>
                  <a:pt x="483" y="174"/>
                </a:cubicBezTo>
                <a:cubicBezTo>
                  <a:pt x="492" y="170"/>
                  <a:pt x="509" y="161"/>
                  <a:pt x="511" y="160"/>
                </a:cubicBezTo>
                <a:cubicBezTo>
                  <a:pt x="513" y="159"/>
                  <a:pt x="513" y="159"/>
                  <a:pt x="513" y="159"/>
                </a:cubicBezTo>
                <a:cubicBezTo>
                  <a:pt x="513" y="157"/>
                  <a:pt x="513" y="157"/>
                  <a:pt x="513" y="157"/>
                </a:cubicBezTo>
                <a:cubicBezTo>
                  <a:pt x="512" y="156"/>
                  <a:pt x="499" y="126"/>
                  <a:pt x="477" y="103"/>
                </a:cubicBezTo>
                <a:cubicBezTo>
                  <a:pt x="475" y="101"/>
                  <a:pt x="475" y="101"/>
                  <a:pt x="475" y="101"/>
                </a:cubicBezTo>
                <a:cubicBezTo>
                  <a:pt x="464" y="111"/>
                  <a:pt x="464" y="111"/>
                  <a:pt x="464" y="111"/>
                </a:cubicBezTo>
                <a:cubicBezTo>
                  <a:pt x="465" y="113"/>
                  <a:pt x="465" y="113"/>
                  <a:pt x="465" y="113"/>
                </a:cubicBezTo>
                <a:cubicBezTo>
                  <a:pt x="465" y="113"/>
                  <a:pt x="470" y="119"/>
                  <a:pt x="474" y="124"/>
                </a:cubicBezTo>
                <a:cubicBezTo>
                  <a:pt x="473" y="124"/>
                  <a:pt x="471" y="126"/>
                  <a:pt x="468" y="127"/>
                </a:cubicBezTo>
                <a:cubicBezTo>
                  <a:pt x="464" y="122"/>
                  <a:pt x="460" y="117"/>
                  <a:pt x="459" y="117"/>
                </a:cubicBezTo>
                <a:cubicBezTo>
                  <a:pt x="458" y="115"/>
                  <a:pt x="458" y="115"/>
                  <a:pt x="458" y="115"/>
                </a:cubicBezTo>
                <a:cubicBezTo>
                  <a:pt x="458" y="115"/>
                  <a:pt x="452" y="121"/>
                  <a:pt x="450" y="123"/>
                </a:cubicBezTo>
                <a:cubicBezTo>
                  <a:pt x="449" y="121"/>
                  <a:pt x="446" y="118"/>
                  <a:pt x="444" y="116"/>
                </a:cubicBezTo>
                <a:cubicBezTo>
                  <a:pt x="452" y="108"/>
                  <a:pt x="465" y="96"/>
                  <a:pt x="467" y="94"/>
                </a:cubicBezTo>
                <a:cubicBezTo>
                  <a:pt x="469" y="93"/>
                  <a:pt x="469" y="93"/>
                  <a:pt x="469" y="93"/>
                </a:cubicBezTo>
                <a:cubicBezTo>
                  <a:pt x="467" y="91"/>
                  <a:pt x="467" y="91"/>
                  <a:pt x="467" y="91"/>
                </a:cubicBezTo>
                <a:cubicBezTo>
                  <a:pt x="467" y="91"/>
                  <a:pt x="447" y="65"/>
                  <a:pt x="419" y="49"/>
                </a:cubicBezTo>
                <a:cubicBezTo>
                  <a:pt x="418" y="48"/>
                  <a:pt x="418" y="48"/>
                  <a:pt x="418" y="48"/>
                </a:cubicBezTo>
                <a:cubicBezTo>
                  <a:pt x="409" y="60"/>
                  <a:pt x="409" y="60"/>
                  <a:pt x="409" y="60"/>
                </a:cubicBezTo>
                <a:cubicBezTo>
                  <a:pt x="411" y="61"/>
                  <a:pt x="411" y="61"/>
                  <a:pt x="411" y="61"/>
                </a:cubicBezTo>
                <a:cubicBezTo>
                  <a:pt x="411" y="62"/>
                  <a:pt x="417" y="67"/>
                  <a:pt x="422" y="70"/>
                </a:cubicBezTo>
                <a:cubicBezTo>
                  <a:pt x="421" y="71"/>
                  <a:pt x="420" y="72"/>
                  <a:pt x="418" y="75"/>
                </a:cubicBezTo>
                <a:cubicBezTo>
                  <a:pt x="412" y="71"/>
                  <a:pt x="407" y="67"/>
                  <a:pt x="406" y="67"/>
                </a:cubicBezTo>
                <a:cubicBezTo>
                  <a:pt x="404" y="66"/>
                  <a:pt x="404" y="66"/>
                  <a:pt x="404" y="66"/>
                </a:cubicBezTo>
                <a:cubicBezTo>
                  <a:pt x="404" y="66"/>
                  <a:pt x="400" y="73"/>
                  <a:pt x="399" y="75"/>
                </a:cubicBezTo>
                <a:cubicBezTo>
                  <a:pt x="397" y="74"/>
                  <a:pt x="394" y="72"/>
                  <a:pt x="391" y="70"/>
                </a:cubicBezTo>
                <a:cubicBezTo>
                  <a:pt x="396" y="61"/>
                  <a:pt x="405" y="45"/>
                  <a:pt x="407" y="43"/>
                </a:cubicBezTo>
                <a:cubicBezTo>
                  <a:pt x="408" y="41"/>
                  <a:pt x="408" y="41"/>
                  <a:pt x="408" y="41"/>
                </a:cubicBezTo>
                <a:cubicBezTo>
                  <a:pt x="406" y="40"/>
                  <a:pt x="406" y="40"/>
                  <a:pt x="406" y="40"/>
                </a:cubicBezTo>
                <a:cubicBezTo>
                  <a:pt x="406" y="40"/>
                  <a:pt x="379" y="22"/>
                  <a:pt x="348" y="14"/>
                </a:cubicBezTo>
                <a:cubicBezTo>
                  <a:pt x="346" y="14"/>
                  <a:pt x="346" y="14"/>
                  <a:pt x="346" y="14"/>
                </a:cubicBezTo>
                <a:cubicBezTo>
                  <a:pt x="341" y="28"/>
                  <a:pt x="341" y="28"/>
                  <a:pt x="341" y="28"/>
                </a:cubicBezTo>
                <a:cubicBezTo>
                  <a:pt x="343" y="29"/>
                  <a:pt x="343" y="29"/>
                  <a:pt x="343" y="29"/>
                </a:cubicBezTo>
                <a:cubicBezTo>
                  <a:pt x="343" y="29"/>
                  <a:pt x="351" y="32"/>
                  <a:pt x="356" y="33"/>
                </a:cubicBezTo>
                <a:cubicBezTo>
                  <a:pt x="356" y="35"/>
                  <a:pt x="355" y="37"/>
                  <a:pt x="354" y="40"/>
                </a:cubicBezTo>
                <a:cubicBezTo>
                  <a:pt x="347" y="37"/>
                  <a:pt x="341" y="36"/>
                  <a:pt x="341" y="36"/>
                </a:cubicBezTo>
                <a:cubicBezTo>
                  <a:pt x="339" y="35"/>
                  <a:pt x="339" y="35"/>
                  <a:pt x="339" y="35"/>
                </a:cubicBezTo>
                <a:cubicBezTo>
                  <a:pt x="339" y="35"/>
                  <a:pt x="337" y="43"/>
                  <a:pt x="336" y="46"/>
                </a:cubicBezTo>
                <a:cubicBezTo>
                  <a:pt x="334" y="45"/>
                  <a:pt x="330" y="44"/>
                  <a:pt x="327" y="43"/>
                </a:cubicBezTo>
                <a:cubicBezTo>
                  <a:pt x="329" y="32"/>
                  <a:pt x="334" y="15"/>
                  <a:pt x="335" y="12"/>
                </a:cubicBezTo>
                <a:cubicBezTo>
                  <a:pt x="335" y="10"/>
                  <a:pt x="335" y="10"/>
                  <a:pt x="335" y="10"/>
                </a:cubicBezTo>
                <a:cubicBezTo>
                  <a:pt x="333" y="10"/>
                  <a:pt x="333" y="10"/>
                  <a:pt x="333" y="10"/>
                </a:cubicBezTo>
                <a:cubicBezTo>
                  <a:pt x="333" y="9"/>
                  <a:pt x="301" y="0"/>
                  <a:pt x="270" y="2"/>
                </a:cubicBezTo>
                <a:cubicBezTo>
                  <a:pt x="268" y="2"/>
                  <a:pt x="268" y="2"/>
                  <a:pt x="268" y="2"/>
                </a:cubicBezTo>
                <a:cubicBezTo>
                  <a:pt x="267" y="17"/>
                  <a:pt x="267" y="17"/>
                  <a:pt x="267" y="17"/>
                </a:cubicBezTo>
                <a:cubicBezTo>
                  <a:pt x="269" y="17"/>
                  <a:pt x="269" y="17"/>
                  <a:pt x="269" y="17"/>
                </a:cubicBezTo>
                <a:cubicBezTo>
                  <a:pt x="270" y="18"/>
                  <a:pt x="278" y="18"/>
                  <a:pt x="283" y="18"/>
                </a:cubicBezTo>
                <a:cubicBezTo>
                  <a:pt x="283" y="19"/>
                  <a:pt x="283" y="21"/>
                  <a:pt x="283" y="25"/>
                </a:cubicBezTo>
                <a:cubicBezTo>
                  <a:pt x="276" y="24"/>
                  <a:pt x="270" y="25"/>
                  <a:pt x="269" y="25"/>
                </a:cubicBezTo>
                <a:cubicBezTo>
                  <a:pt x="267" y="25"/>
                  <a:pt x="267" y="25"/>
                  <a:pt x="267" y="25"/>
                </a:cubicBezTo>
                <a:cubicBezTo>
                  <a:pt x="267" y="25"/>
                  <a:pt x="267" y="33"/>
                  <a:pt x="268" y="36"/>
                </a:cubicBezTo>
                <a:cubicBezTo>
                  <a:pt x="265" y="36"/>
                  <a:pt x="261" y="35"/>
                  <a:pt x="258" y="36"/>
                </a:cubicBezTo>
                <a:cubicBezTo>
                  <a:pt x="257" y="26"/>
                  <a:pt x="256" y="8"/>
                  <a:pt x="256" y="4"/>
                </a:cubicBezTo>
                <a:cubicBezTo>
                  <a:pt x="256" y="4"/>
                  <a:pt x="256" y="2"/>
                  <a:pt x="256" y="2"/>
                </a:cubicBezTo>
                <a:cubicBezTo>
                  <a:pt x="253" y="2"/>
                  <a:pt x="253" y="2"/>
                  <a:pt x="253" y="2"/>
                </a:cubicBezTo>
                <a:cubicBezTo>
                  <a:pt x="253" y="2"/>
                  <a:pt x="220" y="3"/>
                  <a:pt x="190" y="14"/>
                </a:cubicBezTo>
                <a:cubicBezTo>
                  <a:pt x="188" y="15"/>
                  <a:pt x="188" y="15"/>
                  <a:pt x="188" y="15"/>
                </a:cubicBezTo>
                <a:cubicBezTo>
                  <a:pt x="192" y="29"/>
                  <a:pt x="192" y="29"/>
                  <a:pt x="192" y="29"/>
                </a:cubicBezTo>
                <a:cubicBezTo>
                  <a:pt x="194" y="29"/>
                  <a:pt x="194" y="29"/>
                  <a:pt x="194" y="29"/>
                </a:cubicBezTo>
                <a:cubicBezTo>
                  <a:pt x="195" y="29"/>
                  <a:pt x="202" y="27"/>
                  <a:pt x="208" y="25"/>
                </a:cubicBezTo>
                <a:cubicBezTo>
                  <a:pt x="208" y="26"/>
                  <a:pt x="209" y="29"/>
                  <a:pt x="209" y="32"/>
                </a:cubicBezTo>
                <a:cubicBezTo>
                  <a:pt x="203" y="34"/>
                  <a:pt x="197" y="36"/>
                  <a:pt x="196" y="36"/>
                </a:cubicBezTo>
                <a:cubicBezTo>
                  <a:pt x="194" y="37"/>
                  <a:pt x="194" y="37"/>
                  <a:pt x="194" y="37"/>
                </a:cubicBezTo>
                <a:cubicBezTo>
                  <a:pt x="194" y="37"/>
                  <a:pt x="197" y="44"/>
                  <a:pt x="198" y="47"/>
                </a:cubicBezTo>
                <a:cubicBezTo>
                  <a:pt x="196" y="47"/>
                  <a:pt x="192" y="49"/>
                  <a:pt x="189" y="50"/>
                </a:cubicBezTo>
                <a:cubicBezTo>
                  <a:pt x="185" y="41"/>
                  <a:pt x="178" y="23"/>
                  <a:pt x="177" y="21"/>
                </a:cubicBezTo>
                <a:cubicBezTo>
                  <a:pt x="176" y="19"/>
                  <a:pt x="176" y="19"/>
                  <a:pt x="176" y="19"/>
                </a:cubicBezTo>
                <a:cubicBezTo>
                  <a:pt x="174" y="19"/>
                  <a:pt x="174" y="19"/>
                  <a:pt x="174" y="19"/>
                </a:cubicBezTo>
                <a:cubicBezTo>
                  <a:pt x="174" y="19"/>
                  <a:pt x="142" y="30"/>
                  <a:pt x="118" y="50"/>
                </a:cubicBezTo>
                <a:cubicBezTo>
                  <a:pt x="116" y="52"/>
                  <a:pt x="116" y="52"/>
                  <a:pt x="116" y="52"/>
                </a:cubicBezTo>
                <a:cubicBezTo>
                  <a:pt x="124" y="64"/>
                  <a:pt x="124" y="64"/>
                  <a:pt x="124" y="64"/>
                </a:cubicBezTo>
                <a:cubicBezTo>
                  <a:pt x="126" y="63"/>
                  <a:pt x="126" y="63"/>
                  <a:pt x="126" y="63"/>
                </a:cubicBezTo>
                <a:cubicBezTo>
                  <a:pt x="127" y="63"/>
                  <a:pt x="133" y="59"/>
                  <a:pt x="138" y="55"/>
                </a:cubicBezTo>
                <a:cubicBezTo>
                  <a:pt x="139" y="56"/>
                  <a:pt x="140" y="58"/>
                  <a:pt x="141" y="61"/>
                </a:cubicBezTo>
                <a:cubicBezTo>
                  <a:pt x="136" y="65"/>
                  <a:pt x="131" y="69"/>
                  <a:pt x="130" y="69"/>
                </a:cubicBezTo>
                <a:cubicBezTo>
                  <a:pt x="128" y="70"/>
                  <a:pt x="128" y="70"/>
                  <a:pt x="128" y="70"/>
                </a:cubicBezTo>
                <a:cubicBezTo>
                  <a:pt x="128" y="70"/>
                  <a:pt x="133" y="77"/>
                  <a:pt x="135" y="79"/>
                </a:cubicBezTo>
                <a:cubicBezTo>
                  <a:pt x="133" y="80"/>
                  <a:pt x="130" y="82"/>
                  <a:pt x="127" y="84"/>
                </a:cubicBezTo>
                <a:cubicBezTo>
                  <a:pt x="121" y="76"/>
                  <a:pt x="109" y="62"/>
                  <a:pt x="108" y="60"/>
                </a:cubicBezTo>
                <a:cubicBezTo>
                  <a:pt x="107" y="58"/>
                  <a:pt x="107" y="58"/>
                  <a:pt x="107" y="58"/>
                </a:cubicBezTo>
                <a:cubicBezTo>
                  <a:pt x="105" y="59"/>
                  <a:pt x="105" y="59"/>
                  <a:pt x="105" y="59"/>
                </a:cubicBezTo>
                <a:cubicBezTo>
                  <a:pt x="105" y="60"/>
                  <a:pt x="78" y="79"/>
                  <a:pt x="60" y="105"/>
                </a:cubicBezTo>
                <a:cubicBezTo>
                  <a:pt x="59" y="107"/>
                  <a:pt x="59" y="107"/>
                  <a:pt x="59" y="107"/>
                </a:cubicBezTo>
                <a:cubicBezTo>
                  <a:pt x="71" y="116"/>
                  <a:pt x="71" y="116"/>
                  <a:pt x="71" y="116"/>
                </a:cubicBezTo>
                <a:cubicBezTo>
                  <a:pt x="72" y="115"/>
                  <a:pt x="72" y="115"/>
                  <a:pt x="72" y="115"/>
                </a:cubicBezTo>
                <a:cubicBezTo>
                  <a:pt x="72" y="114"/>
                  <a:pt x="78" y="108"/>
                  <a:pt x="81" y="104"/>
                </a:cubicBezTo>
                <a:cubicBezTo>
                  <a:pt x="82" y="105"/>
                  <a:pt x="84" y="106"/>
                  <a:pt x="86" y="108"/>
                </a:cubicBezTo>
                <a:cubicBezTo>
                  <a:pt x="82" y="114"/>
                  <a:pt x="78" y="119"/>
                  <a:pt x="78" y="119"/>
                </a:cubicBezTo>
                <a:cubicBezTo>
                  <a:pt x="76" y="121"/>
                  <a:pt x="76" y="121"/>
                  <a:pt x="76" y="121"/>
                </a:cubicBezTo>
                <a:cubicBezTo>
                  <a:pt x="76" y="121"/>
                  <a:pt x="83" y="126"/>
                  <a:pt x="85" y="127"/>
                </a:cubicBezTo>
                <a:cubicBezTo>
                  <a:pt x="84" y="129"/>
                  <a:pt x="81" y="132"/>
                  <a:pt x="79" y="135"/>
                </a:cubicBezTo>
                <a:cubicBezTo>
                  <a:pt x="70" y="129"/>
                  <a:pt x="56" y="119"/>
                  <a:pt x="54" y="117"/>
                </a:cubicBezTo>
                <a:cubicBezTo>
                  <a:pt x="52" y="116"/>
                  <a:pt x="52" y="116"/>
                  <a:pt x="52" y="116"/>
                </a:cubicBezTo>
                <a:cubicBezTo>
                  <a:pt x="50" y="117"/>
                  <a:pt x="50" y="117"/>
                  <a:pt x="50" y="117"/>
                </a:cubicBezTo>
                <a:cubicBezTo>
                  <a:pt x="50" y="118"/>
                  <a:pt x="30" y="143"/>
                  <a:pt x="20" y="174"/>
                </a:cubicBezTo>
                <a:cubicBezTo>
                  <a:pt x="19" y="176"/>
                  <a:pt x="19" y="176"/>
                  <a:pt x="19" y="176"/>
                </a:cubicBezTo>
                <a:cubicBezTo>
                  <a:pt x="33" y="181"/>
                  <a:pt x="33" y="181"/>
                  <a:pt x="33" y="181"/>
                </a:cubicBezTo>
                <a:cubicBezTo>
                  <a:pt x="34" y="180"/>
                  <a:pt x="34" y="180"/>
                  <a:pt x="34" y="180"/>
                </a:cubicBezTo>
                <a:cubicBezTo>
                  <a:pt x="34" y="179"/>
                  <a:pt x="38" y="172"/>
                  <a:pt x="40" y="167"/>
                </a:cubicBezTo>
                <a:cubicBezTo>
                  <a:pt x="41" y="167"/>
                  <a:pt x="43" y="168"/>
                  <a:pt x="46" y="170"/>
                </a:cubicBezTo>
                <a:cubicBezTo>
                  <a:pt x="43" y="176"/>
                  <a:pt x="41" y="182"/>
                  <a:pt x="41" y="182"/>
                </a:cubicBezTo>
                <a:cubicBezTo>
                  <a:pt x="40" y="184"/>
                  <a:pt x="40" y="184"/>
                  <a:pt x="40" y="184"/>
                </a:cubicBezTo>
                <a:cubicBezTo>
                  <a:pt x="40" y="184"/>
                  <a:pt x="48" y="187"/>
                  <a:pt x="50" y="188"/>
                </a:cubicBezTo>
                <a:cubicBezTo>
                  <a:pt x="49" y="190"/>
                  <a:pt x="48" y="194"/>
                  <a:pt x="47" y="197"/>
                </a:cubicBezTo>
                <a:cubicBezTo>
                  <a:pt x="38" y="194"/>
                  <a:pt x="20" y="189"/>
                  <a:pt x="17" y="188"/>
                </a:cubicBezTo>
                <a:cubicBezTo>
                  <a:pt x="15" y="187"/>
                  <a:pt x="15" y="187"/>
                  <a:pt x="15" y="187"/>
                </a:cubicBezTo>
                <a:cubicBezTo>
                  <a:pt x="14" y="189"/>
                  <a:pt x="14" y="189"/>
                  <a:pt x="14" y="189"/>
                </a:cubicBezTo>
                <a:cubicBezTo>
                  <a:pt x="14" y="189"/>
                  <a:pt x="3" y="221"/>
                  <a:pt x="3" y="253"/>
                </a:cubicBezTo>
                <a:cubicBezTo>
                  <a:pt x="3" y="255"/>
                  <a:pt x="3" y="255"/>
                  <a:pt x="3" y="255"/>
                </a:cubicBezTo>
                <a:cubicBezTo>
                  <a:pt x="18" y="256"/>
                  <a:pt x="18" y="256"/>
                  <a:pt x="18" y="256"/>
                </a:cubicBezTo>
                <a:cubicBezTo>
                  <a:pt x="18" y="254"/>
                  <a:pt x="18" y="254"/>
                  <a:pt x="18" y="254"/>
                </a:cubicBezTo>
                <a:cubicBezTo>
                  <a:pt x="18" y="254"/>
                  <a:pt x="19" y="246"/>
                  <a:pt x="20" y="240"/>
                </a:cubicBezTo>
                <a:cubicBezTo>
                  <a:pt x="21" y="240"/>
                  <a:pt x="23" y="241"/>
                  <a:pt x="26" y="241"/>
                </a:cubicBezTo>
                <a:cubicBezTo>
                  <a:pt x="26" y="248"/>
                  <a:pt x="25" y="254"/>
                  <a:pt x="25" y="255"/>
                </a:cubicBezTo>
                <a:cubicBezTo>
                  <a:pt x="25" y="257"/>
                  <a:pt x="25" y="257"/>
                  <a:pt x="25" y="257"/>
                </a:cubicBezTo>
                <a:cubicBezTo>
                  <a:pt x="25" y="257"/>
                  <a:pt x="33" y="257"/>
                  <a:pt x="36" y="257"/>
                </a:cubicBezTo>
                <a:cubicBezTo>
                  <a:pt x="36" y="259"/>
                  <a:pt x="36" y="263"/>
                  <a:pt x="36" y="266"/>
                </a:cubicBezTo>
                <a:cubicBezTo>
                  <a:pt x="25" y="266"/>
                  <a:pt x="7" y="266"/>
                  <a:pt x="4" y="266"/>
                </a:cubicBezTo>
                <a:cubicBezTo>
                  <a:pt x="2" y="266"/>
                  <a:pt x="2" y="266"/>
                  <a:pt x="2" y="266"/>
                </a:cubicBezTo>
                <a:cubicBezTo>
                  <a:pt x="2" y="268"/>
                  <a:pt x="2" y="268"/>
                  <a:pt x="2" y="268"/>
                </a:cubicBezTo>
                <a:cubicBezTo>
                  <a:pt x="2" y="269"/>
                  <a:pt x="0" y="301"/>
                  <a:pt x="9" y="332"/>
                </a:cubicBezTo>
                <a:cubicBezTo>
                  <a:pt x="10" y="334"/>
                  <a:pt x="10" y="334"/>
                  <a:pt x="10" y="334"/>
                </a:cubicBezTo>
                <a:cubicBezTo>
                  <a:pt x="25" y="331"/>
                  <a:pt x="25" y="331"/>
                  <a:pt x="25" y="331"/>
                </a:cubicBezTo>
                <a:cubicBezTo>
                  <a:pt x="24" y="329"/>
                  <a:pt x="24" y="329"/>
                  <a:pt x="24" y="329"/>
                </a:cubicBezTo>
                <a:cubicBezTo>
                  <a:pt x="24" y="328"/>
                  <a:pt x="23" y="320"/>
                  <a:pt x="22" y="315"/>
                </a:cubicBezTo>
                <a:cubicBezTo>
                  <a:pt x="23" y="315"/>
                  <a:pt x="25" y="314"/>
                  <a:pt x="28" y="314"/>
                </a:cubicBezTo>
                <a:cubicBezTo>
                  <a:pt x="30" y="321"/>
                  <a:pt x="31" y="327"/>
                  <a:pt x="31" y="327"/>
                </a:cubicBezTo>
                <a:cubicBezTo>
                  <a:pt x="32" y="329"/>
                  <a:pt x="32" y="329"/>
                  <a:pt x="32" y="329"/>
                </a:cubicBezTo>
                <a:cubicBezTo>
                  <a:pt x="32" y="329"/>
                  <a:pt x="40" y="327"/>
                  <a:pt x="42" y="326"/>
                </a:cubicBezTo>
                <a:cubicBezTo>
                  <a:pt x="43" y="329"/>
                  <a:pt x="44" y="333"/>
                  <a:pt x="44" y="336"/>
                </a:cubicBezTo>
                <a:cubicBezTo>
                  <a:pt x="36" y="338"/>
                  <a:pt x="17" y="344"/>
                  <a:pt x="14" y="345"/>
                </a:cubicBezTo>
                <a:cubicBezTo>
                  <a:pt x="12" y="345"/>
                  <a:pt x="12" y="345"/>
                  <a:pt x="12" y="345"/>
                </a:cubicBezTo>
                <a:cubicBezTo>
                  <a:pt x="13" y="348"/>
                  <a:pt x="13" y="348"/>
                  <a:pt x="13" y="348"/>
                </a:cubicBezTo>
                <a:cubicBezTo>
                  <a:pt x="13" y="348"/>
                  <a:pt x="21" y="380"/>
                  <a:pt x="40" y="406"/>
                </a:cubicBezTo>
                <a:cubicBezTo>
                  <a:pt x="41" y="408"/>
                  <a:pt x="41" y="408"/>
                  <a:pt x="41" y="408"/>
                </a:cubicBezTo>
                <a:cubicBezTo>
                  <a:pt x="54" y="400"/>
                  <a:pt x="54" y="400"/>
                  <a:pt x="54" y="400"/>
                </a:cubicBezTo>
                <a:cubicBezTo>
                  <a:pt x="53" y="399"/>
                  <a:pt x="53" y="399"/>
                  <a:pt x="53" y="399"/>
                </a:cubicBezTo>
                <a:cubicBezTo>
                  <a:pt x="52" y="398"/>
                  <a:pt x="49" y="391"/>
                  <a:pt x="46" y="386"/>
                </a:cubicBezTo>
                <a:cubicBezTo>
                  <a:pt x="47" y="386"/>
                  <a:pt x="49" y="385"/>
                  <a:pt x="52" y="383"/>
                </a:cubicBezTo>
                <a:cubicBezTo>
                  <a:pt x="55" y="389"/>
                  <a:pt x="59" y="395"/>
                  <a:pt x="59" y="395"/>
                </a:cubicBezTo>
                <a:cubicBezTo>
                  <a:pt x="60" y="397"/>
                  <a:pt x="60" y="397"/>
                  <a:pt x="60" y="397"/>
                </a:cubicBezTo>
                <a:cubicBezTo>
                  <a:pt x="60" y="397"/>
                  <a:pt x="67" y="392"/>
                  <a:pt x="69" y="391"/>
                </a:cubicBezTo>
                <a:cubicBezTo>
                  <a:pt x="70" y="393"/>
                  <a:pt x="72" y="396"/>
                  <a:pt x="74" y="399"/>
                </a:cubicBezTo>
                <a:cubicBezTo>
                  <a:pt x="66" y="404"/>
                  <a:pt x="51" y="416"/>
                  <a:pt x="48" y="417"/>
                </a:cubicBezTo>
                <a:cubicBezTo>
                  <a:pt x="46" y="418"/>
                  <a:pt x="46" y="418"/>
                  <a:pt x="46" y="418"/>
                </a:cubicBezTo>
                <a:cubicBezTo>
                  <a:pt x="48" y="420"/>
                  <a:pt x="48" y="420"/>
                  <a:pt x="48" y="420"/>
                </a:cubicBezTo>
                <a:cubicBezTo>
                  <a:pt x="48" y="420"/>
                  <a:pt x="65" y="449"/>
                  <a:pt x="90" y="468"/>
                </a:cubicBezTo>
                <a:cubicBezTo>
                  <a:pt x="92" y="470"/>
                  <a:pt x="92" y="470"/>
                  <a:pt x="92" y="470"/>
                </a:cubicBezTo>
                <a:cubicBezTo>
                  <a:pt x="102" y="459"/>
                  <a:pt x="102" y="459"/>
                  <a:pt x="102" y="459"/>
                </a:cubicBezTo>
                <a:cubicBezTo>
                  <a:pt x="101" y="457"/>
                  <a:pt x="101" y="457"/>
                  <a:pt x="101" y="457"/>
                </a:cubicBezTo>
                <a:cubicBezTo>
                  <a:pt x="100" y="457"/>
                  <a:pt x="95" y="451"/>
                  <a:pt x="91" y="447"/>
                </a:cubicBezTo>
                <a:cubicBezTo>
                  <a:pt x="91" y="447"/>
                  <a:pt x="93" y="445"/>
                  <a:pt x="95" y="443"/>
                </a:cubicBezTo>
                <a:cubicBezTo>
                  <a:pt x="100" y="448"/>
                  <a:pt x="105" y="452"/>
                  <a:pt x="106" y="452"/>
                </a:cubicBezTo>
                <a:cubicBezTo>
                  <a:pt x="107" y="454"/>
                  <a:pt x="107" y="454"/>
                  <a:pt x="107" y="454"/>
                </a:cubicBezTo>
                <a:cubicBezTo>
                  <a:pt x="107" y="454"/>
                  <a:pt x="112" y="447"/>
                  <a:pt x="114" y="445"/>
                </a:cubicBezTo>
                <a:cubicBezTo>
                  <a:pt x="116" y="447"/>
                  <a:pt x="119" y="449"/>
                  <a:pt x="121" y="451"/>
                </a:cubicBezTo>
                <a:cubicBezTo>
                  <a:pt x="115" y="460"/>
                  <a:pt x="104" y="474"/>
                  <a:pt x="102" y="476"/>
                </a:cubicBezTo>
                <a:cubicBezTo>
                  <a:pt x="100" y="477"/>
                  <a:pt x="100" y="477"/>
                  <a:pt x="100" y="477"/>
                </a:cubicBezTo>
                <a:cubicBezTo>
                  <a:pt x="102" y="479"/>
                  <a:pt x="102" y="479"/>
                  <a:pt x="102" y="479"/>
                </a:cubicBezTo>
                <a:cubicBezTo>
                  <a:pt x="102" y="479"/>
                  <a:pt x="127" y="501"/>
                  <a:pt x="156" y="513"/>
                </a:cubicBezTo>
                <a:cubicBezTo>
                  <a:pt x="158" y="514"/>
                  <a:pt x="158" y="514"/>
                  <a:pt x="158" y="514"/>
                </a:cubicBezTo>
                <a:cubicBezTo>
                  <a:pt x="165" y="500"/>
                  <a:pt x="165" y="500"/>
                  <a:pt x="165" y="500"/>
                </a:cubicBezTo>
                <a:cubicBezTo>
                  <a:pt x="163" y="499"/>
                  <a:pt x="163" y="499"/>
                  <a:pt x="163" y="499"/>
                </a:cubicBezTo>
                <a:cubicBezTo>
                  <a:pt x="163" y="499"/>
                  <a:pt x="156" y="495"/>
                  <a:pt x="151" y="493"/>
                </a:cubicBezTo>
                <a:cubicBezTo>
                  <a:pt x="152" y="492"/>
                  <a:pt x="153" y="490"/>
                  <a:pt x="154" y="487"/>
                </a:cubicBezTo>
                <a:cubicBezTo>
                  <a:pt x="160" y="490"/>
                  <a:pt x="166" y="493"/>
                  <a:pt x="167" y="493"/>
                </a:cubicBezTo>
                <a:cubicBezTo>
                  <a:pt x="169" y="494"/>
                  <a:pt x="169" y="494"/>
                  <a:pt x="169" y="494"/>
                </a:cubicBezTo>
                <a:cubicBezTo>
                  <a:pt x="169" y="494"/>
                  <a:pt x="172" y="487"/>
                  <a:pt x="173" y="484"/>
                </a:cubicBezTo>
                <a:cubicBezTo>
                  <a:pt x="175" y="485"/>
                  <a:pt x="179" y="487"/>
                  <a:pt x="181" y="488"/>
                </a:cubicBezTo>
                <a:cubicBezTo>
                  <a:pt x="179" y="494"/>
                  <a:pt x="170" y="514"/>
                  <a:pt x="169" y="516"/>
                </a:cubicBezTo>
                <a:cubicBezTo>
                  <a:pt x="168" y="518"/>
                  <a:pt x="168" y="518"/>
                  <a:pt x="168" y="518"/>
                </a:cubicBezTo>
                <a:cubicBezTo>
                  <a:pt x="170" y="519"/>
                  <a:pt x="170" y="519"/>
                  <a:pt x="170" y="519"/>
                </a:cubicBezTo>
                <a:cubicBezTo>
                  <a:pt x="170" y="519"/>
                  <a:pt x="200" y="532"/>
                  <a:pt x="231" y="535"/>
                </a:cubicBezTo>
                <a:cubicBezTo>
                  <a:pt x="233" y="535"/>
                  <a:pt x="233" y="535"/>
                  <a:pt x="233" y="535"/>
                </a:cubicBezTo>
                <a:cubicBezTo>
                  <a:pt x="236" y="520"/>
                  <a:pt x="236" y="520"/>
                  <a:pt x="236" y="520"/>
                </a:cubicBezTo>
                <a:cubicBezTo>
                  <a:pt x="234" y="520"/>
                  <a:pt x="234" y="520"/>
                  <a:pt x="234" y="520"/>
                </a:cubicBezTo>
                <a:cubicBezTo>
                  <a:pt x="233" y="520"/>
                  <a:pt x="226" y="518"/>
                  <a:pt x="220" y="517"/>
                </a:cubicBezTo>
                <a:cubicBezTo>
                  <a:pt x="220" y="516"/>
                  <a:pt x="221" y="514"/>
                  <a:pt x="222" y="511"/>
                </a:cubicBezTo>
                <a:cubicBezTo>
                  <a:pt x="228" y="512"/>
                  <a:pt x="235" y="512"/>
                  <a:pt x="235" y="513"/>
                </a:cubicBezTo>
                <a:cubicBezTo>
                  <a:pt x="237" y="513"/>
                  <a:pt x="237" y="513"/>
                  <a:pt x="237" y="513"/>
                </a:cubicBezTo>
                <a:cubicBezTo>
                  <a:pt x="237" y="513"/>
                  <a:pt x="238" y="505"/>
                  <a:pt x="238" y="502"/>
                </a:cubicBezTo>
                <a:cubicBezTo>
                  <a:pt x="241" y="502"/>
                  <a:pt x="245" y="503"/>
                  <a:pt x="248" y="503"/>
                </a:cubicBezTo>
                <a:cubicBezTo>
                  <a:pt x="247" y="514"/>
                  <a:pt x="245" y="532"/>
                  <a:pt x="245" y="535"/>
                </a:cubicBezTo>
                <a:cubicBezTo>
                  <a:pt x="244" y="537"/>
                  <a:pt x="244" y="537"/>
                  <a:pt x="244" y="537"/>
                </a:cubicBezTo>
                <a:cubicBezTo>
                  <a:pt x="247" y="537"/>
                  <a:pt x="247" y="537"/>
                  <a:pt x="247" y="537"/>
                </a:cubicBezTo>
                <a:cubicBezTo>
                  <a:pt x="247" y="537"/>
                  <a:pt x="279" y="542"/>
                  <a:pt x="310" y="536"/>
                </a:cubicBezTo>
                <a:cubicBezTo>
                  <a:pt x="310" y="536"/>
                  <a:pt x="310" y="536"/>
                  <a:pt x="310" y="536"/>
                </a:cubicBezTo>
                <a:close/>
                <a:moveTo>
                  <a:pt x="400" y="500"/>
                </a:moveTo>
                <a:cubicBezTo>
                  <a:pt x="397" y="493"/>
                  <a:pt x="386" y="474"/>
                  <a:pt x="385" y="473"/>
                </a:cubicBezTo>
                <a:cubicBezTo>
                  <a:pt x="384" y="471"/>
                  <a:pt x="384" y="471"/>
                  <a:pt x="384" y="471"/>
                </a:cubicBezTo>
                <a:cubicBezTo>
                  <a:pt x="382" y="472"/>
                  <a:pt x="382" y="472"/>
                  <a:pt x="382" y="472"/>
                </a:cubicBezTo>
                <a:cubicBezTo>
                  <a:pt x="378" y="474"/>
                  <a:pt x="370" y="478"/>
                  <a:pt x="370" y="478"/>
                </a:cubicBezTo>
                <a:cubicBezTo>
                  <a:pt x="367" y="479"/>
                  <a:pt x="367" y="479"/>
                  <a:pt x="367" y="479"/>
                </a:cubicBezTo>
                <a:cubicBezTo>
                  <a:pt x="367" y="479"/>
                  <a:pt x="372" y="486"/>
                  <a:pt x="373" y="488"/>
                </a:cubicBezTo>
                <a:cubicBezTo>
                  <a:pt x="371" y="490"/>
                  <a:pt x="367" y="491"/>
                  <a:pt x="363" y="493"/>
                </a:cubicBezTo>
                <a:cubicBezTo>
                  <a:pt x="362" y="489"/>
                  <a:pt x="359" y="484"/>
                  <a:pt x="359" y="484"/>
                </a:cubicBezTo>
                <a:cubicBezTo>
                  <a:pt x="358" y="484"/>
                  <a:pt x="358" y="484"/>
                  <a:pt x="358" y="484"/>
                </a:cubicBezTo>
                <a:cubicBezTo>
                  <a:pt x="357" y="484"/>
                  <a:pt x="351" y="485"/>
                  <a:pt x="346" y="487"/>
                </a:cubicBezTo>
                <a:cubicBezTo>
                  <a:pt x="345" y="485"/>
                  <a:pt x="345" y="483"/>
                  <a:pt x="344" y="481"/>
                </a:cubicBezTo>
                <a:cubicBezTo>
                  <a:pt x="350" y="478"/>
                  <a:pt x="371" y="471"/>
                  <a:pt x="388" y="460"/>
                </a:cubicBezTo>
                <a:cubicBezTo>
                  <a:pt x="390" y="463"/>
                  <a:pt x="406" y="488"/>
                  <a:pt x="406" y="488"/>
                </a:cubicBezTo>
                <a:cubicBezTo>
                  <a:pt x="407" y="487"/>
                  <a:pt x="407" y="487"/>
                  <a:pt x="407" y="487"/>
                </a:cubicBezTo>
                <a:cubicBezTo>
                  <a:pt x="415" y="484"/>
                  <a:pt x="421" y="479"/>
                  <a:pt x="421" y="479"/>
                </a:cubicBezTo>
                <a:cubicBezTo>
                  <a:pt x="422" y="477"/>
                  <a:pt x="422" y="477"/>
                  <a:pt x="422" y="477"/>
                </a:cubicBezTo>
                <a:cubicBezTo>
                  <a:pt x="422" y="477"/>
                  <a:pt x="418" y="470"/>
                  <a:pt x="416" y="468"/>
                </a:cubicBezTo>
                <a:cubicBezTo>
                  <a:pt x="418" y="467"/>
                  <a:pt x="421" y="465"/>
                  <a:pt x="423" y="462"/>
                </a:cubicBezTo>
                <a:cubicBezTo>
                  <a:pt x="426" y="465"/>
                  <a:pt x="430" y="471"/>
                  <a:pt x="430" y="471"/>
                </a:cubicBezTo>
                <a:cubicBezTo>
                  <a:pt x="432" y="469"/>
                  <a:pt x="432" y="469"/>
                  <a:pt x="432" y="469"/>
                </a:cubicBezTo>
                <a:cubicBezTo>
                  <a:pt x="435" y="467"/>
                  <a:pt x="440" y="462"/>
                  <a:pt x="442" y="460"/>
                </a:cubicBezTo>
                <a:cubicBezTo>
                  <a:pt x="444" y="461"/>
                  <a:pt x="446" y="464"/>
                  <a:pt x="447" y="465"/>
                </a:cubicBezTo>
                <a:cubicBezTo>
                  <a:pt x="429" y="484"/>
                  <a:pt x="407" y="497"/>
                  <a:pt x="400" y="500"/>
                </a:cubicBezTo>
                <a:cubicBezTo>
                  <a:pt x="400" y="500"/>
                  <a:pt x="400" y="500"/>
                  <a:pt x="400" y="500"/>
                </a:cubicBezTo>
                <a:close/>
                <a:moveTo>
                  <a:pt x="265" y="524"/>
                </a:moveTo>
                <a:cubicBezTo>
                  <a:pt x="265" y="520"/>
                  <a:pt x="266" y="489"/>
                  <a:pt x="266" y="489"/>
                </a:cubicBezTo>
                <a:cubicBezTo>
                  <a:pt x="264" y="489"/>
                  <a:pt x="264" y="489"/>
                  <a:pt x="264" y="489"/>
                </a:cubicBezTo>
                <a:cubicBezTo>
                  <a:pt x="239" y="489"/>
                  <a:pt x="213" y="481"/>
                  <a:pt x="213" y="481"/>
                </a:cubicBezTo>
                <a:cubicBezTo>
                  <a:pt x="211" y="480"/>
                  <a:pt x="211" y="480"/>
                  <a:pt x="211" y="480"/>
                </a:cubicBezTo>
                <a:cubicBezTo>
                  <a:pt x="207" y="495"/>
                  <a:pt x="207" y="495"/>
                  <a:pt x="207" y="495"/>
                </a:cubicBezTo>
                <a:cubicBezTo>
                  <a:pt x="209" y="495"/>
                  <a:pt x="209" y="495"/>
                  <a:pt x="209" y="495"/>
                </a:cubicBezTo>
                <a:cubicBezTo>
                  <a:pt x="212" y="496"/>
                  <a:pt x="217" y="498"/>
                  <a:pt x="220" y="499"/>
                </a:cubicBezTo>
                <a:cubicBezTo>
                  <a:pt x="220" y="500"/>
                  <a:pt x="219" y="502"/>
                  <a:pt x="218" y="506"/>
                </a:cubicBezTo>
                <a:cubicBezTo>
                  <a:pt x="214" y="505"/>
                  <a:pt x="210" y="504"/>
                  <a:pt x="207" y="503"/>
                </a:cubicBezTo>
                <a:cubicBezTo>
                  <a:pt x="205" y="502"/>
                  <a:pt x="205" y="502"/>
                  <a:pt x="205" y="502"/>
                </a:cubicBezTo>
                <a:cubicBezTo>
                  <a:pt x="205" y="502"/>
                  <a:pt x="203" y="511"/>
                  <a:pt x="202" y="514"/>
                </a:cubicBezTo>
                <a:cubicBezTo>
                  <a:pt x="200" y="513"/>
                  <a:pt x="195" y="512"/>
                  <a:pt x="191" y="510"/>
                </a:cubicBezTo>
                <a:cubicBezTo>
                  <a:pt x="193" y="507"/>
                  <a:pt x="203" y="479"/>
                  <a:pt x="203" y="479"/>
                </a:cubicBezTo>
                <a:cubicBezTo>
                  <a:pt x="201" y="478"/>
                  <a:pt x="201" y="478"/>
                  <a:pt x="201" y="478"/>
                </a:cubicBezTo>
                <a:cubicBezTo>
                  <a:pt x="177" y="471"/>
                  <a:pt x="155" y="456"/>
                  <a:pt x="155" y="456"/>
                </a:cubicBezTo>
                <a:cubicBezTo>
                  <a:pt x="153" y="455"/>
                  <a:pt x="153" y="455"/>
                  <a:pt x="153" y="455"/>
                </a:cubicBezTo>
                <a:cubicBezTo>
                  <a:pt x="145" y="468"/>
                  <a:pt x="145" y="468"/>
                  <a:pt x="145" y="468"/>
                </a:cubicBezTo>
                <a:cubicBezTo>
                  <a:pt x="147" y="469"/>
                  <a:pt x="147" y="469"/>
                  <a:pt x="147" y="469"/>
                </a:cubicBezTo>
                <a:cubicBezTo>
                  <a:pt x="150" y="470"/>
                  <a:pt x="154" y="474"/>
                  <a:pt x="156" y="475"/>
                </a:cubicBezTo>
                <a:cubicBezTo>
                  <a:pt x="156" y="476"/>
                  <a:pt x="154" y="479"/>
                  <a:pt x="153" y="481"/>
                </a:cubicBezTo>
                <a:cubicBezTo>
                  <a:pt x="149" y="479"/>
                  <a:pt x="145" y="477"/>
                  <a:pt x="143" y="476"/>
                </a:cubicBezTo>
                <a:cubicBezTo>
                  <a:pt x="141" y="474"/>
                  <a:pt x="141" y="474"/>
                  <a:pt x="141" y="474"/>
                </a:cubicBezTo>
                <a:cubicBezTo>
                  <a:pt x="141" y="474"/>
                  <a:pt x="136" y="482"/>
                  <a:pt x="135" y="484"/>
                </a:cubicBezTo>
                <a:cubicBezTo>
                  <a:pt x="133" y="483"/>
                  <a:pt x="129" y="480"/>
                  <a:pt x="126" y="477"/>
                </a:cubicBezTo>
                <a:cubicBezTo>
                  <a:pt x="128" y="474"/>
                  <a:pt x="145" y="450"/>
                  <a:pt x="145" y="450"/>
                </a:cubicBezTo>
                <a:cubicBezTo>
                  <a:pt x="143" y="448"/>
                  <a:pt x="143" y="448"/>
                  <a:pt x="143" y="448"/>
                </a:cubicBezTo>
                <a:cubicBezTo>
                  <a:pt x="123" y="435"/>
                  <a:pt x="105" y="413"/>
                  <a:pt x="105" y="413"/>
                </a:cubicBezTo>
                <a:cubicBezTo>
                  <a:pt x="103" y="411"/>
                  <a:pt x="103" y="411"/>
                  <a:pt x="103" y="411"/>
                </a:cubicBezTo>
                <a:cubicBezTo>
                  <a:pt x="92" y="422"/>
                  <a:pt x="92" y="422"/>
                  <a:pt x="92" y="422"/>
                </a:cubicBezTo>
                <a:cubicBezTo>
                  <a:pt x="93" y="423"/>
                  <a:pt x="93" y="423"/>
                  <a:pt x="93" y="423"/>
                </a:cubicBezTo>
                <a:cubicBezTo>
                  <a:pt x="96" y="425"/>
                  <a:pt x="99" y="430"/>
                  <a:pt x="100" y="432"/>
                </a:cubicBezTo>
                <a:cubicBezTo>
                  <a:pt x="100" y="433"/>
                  <a:pt x="98" y="435"/>
                  <a:pt x="95" y="437"/>
                </a:cubicBezTo>
                <a:cubicBezTo>
                  <a:pt x="92" y="434"/>
                  <a:pt x="89" y="431"/>
                  <a:pt x="88" y="429"/>
                </a:cubicBezTo>
                <a:cubicBezTo>
                  <a:pt x="86" y="427"/>
                  <a:pt x="86" y="427"/>
                  <a:pt x="86" y="427"/>
                </a:cubicBezTo>
                <a:cubicBezTo>
                  <a:pt x="86" y="427"/>
                  <a:pt x="79" y="433"/>
                  <a:pt x="77" y="435"/>
                </a:cubicBezTo>
                <a:cubicBezTo>
                  <a:pt x="76" y="433"/>
                  <a:pt x="73" y="429"/>
                  <a:pt x="70" y="426"/>
                </a:cubicBezTo>
                <a:cubicBezTo>
                  <a:pt x="73" y="424"/>
                  <a:pt x="97" y="404"/>
                  <a:pt x="97" y="404"/>
                </a:cubicBezTo>
                <a:cubicBezTo>
                  <a:pt x="96" y="403"/>
                  <a:pt x="96" y="403"/>
                  <a:pt x="96" y="403"/>
                </a:cubicBezTo>
                <a:cubicBezTo>
                  <a:pt x="80" y="384"/>
                  <a:pt x="69" y="358"/>
                  <a:pt x="69" y="357"/>
                </a:cubicBezTo>
                <a:cubicBezTo>
                  <a:pt x="68" y="355"/>
                  <a:pt x="68" y="355"/>
                  <a:pt x="68" y="355"/>
                </a:cubicBezTo>
                <a:cubicBezTo>
                  <a:pt x="54" y="362"/>
                  <a:pt x="54" y="362"/>
                  <a:pt x="54" y="362"/>
                </a:cubicBezTo>
                <a:cubicBezTo>
                  <a:pt x="55" y="364"/>
                  <a:pt x="55" y="364"/>
                  <a:pt x="55" y="364"/>
                </a:cubicBezTo>
                <a:cubicBezTo>
                  <a:pt x="57" y="366"/>
                  <a:pt x="59" y="372"/>
                  <a:pt x="60" y="375"/>
                </a:cubicBezTo>
                <a:cubicBezTo>
                  <a:pt x="59" y="375"/>
                  <a:pt x="56" y="376"/>
                  <a:pt x="53" y="378"/>
                </a:cubicBezTo>
                <a:cubicBezTo>
                  <a:pt x="51" y="374"/>
                  <a:pt x="49" y="370"/>
                  <a:pt x="48" y="368"/>
                </a:cubicBezTo>
                <a:cubicBezTo>
                  <a:pt x="48" y="366"/>
                  <a:pt x="48" y="366"/>
                  <a:pt x="48" y="366"/>
                </a:cubicBezTo>
                <a:cubicBezTo>
                  <a:pt x="48" y="366"/>
                  <a:pt x="39" y="369"/>
                  <a:pt x="37" y="370"/>
                </a:cubicBezTo>
                <a:cubicBezTo>
                  <a:pt x="36" y="368"/>
                  <a:pt x="34" y="364"/>
                  <a:pt x="33" y="360"/>
                </a:cubicBezTo>
                <a:cubicBezTo>
                  <a:pt x="36" y="358"/>
                  <a:pt x="65" y="347"/>
                  <a:pt x="65" y="347"/>
                </a:cubicBezTo>
                <a:cubicBezTo>
                  <a:pt x="64" y="345"/>
                  <a:pt x="64" y="345"/>
                  <a:pt x="64" y="345"/>
                </a:cubicBezTo>
                <a:cubicBezTo>
                  <a:pt x="55" y="322"/>
                  <a:pt x="53" y="295"/>
                  <a:pt x="53" y="295"/>
                </a:cubicBezTo>
                <a:cubicBezTo>
                  <a:pt x="53" y="292"/>
                  <a:pt x="53" y="292"/>
                  <a:pt x="53" y="292"/>
                </a:cubicBezTo>
                <a:cubicBezTo>
                  <a:pt x="38" y="294"/>
                  <a:pt x="38" y="294"/>
                  <a:pt x="38" y="294"/>
                </a:cubicBezTo>
                <a:cubicBezTo>
                  <a:pt x="38" y="297"/>
                  <a:pt x="38" y="297"/>
                  <a:pt x="38" y="297"/>
                </a:cubicBezTo>
                <a:cubicBezTo>
                  <a:pt x="38" y="299"/>
                  <a:pt x="39" y="304"/>
                  <a:pt x="39" y="307"/>
                </a:cubicBezTo>
                <a:cubicBezTo>
                  <a:pt x="39" y="308"/>
                  <a:pt x="39" y="308"/>
                  <a:pt x="39" y="308"/>
                </a:cubicBezTo>
                <a:cubicBezTo>
                  <a:pt x="37" y="308"/>
                  <a:pt x="35" y="309"/>
                  <a:pt x="32" y="309"/>
                </a:cubicBezTo>
                <a:cubicBezTo>
                  <a:pt x="31" y="305"/>
                  <a:pt x="30" y="301"/>
                  <a:pt x="30" y="298"/>
                </a:cubicBezTo>
                <a:cubicBezTo>
                  <a:pt x="30" y="296"/>
                  <a:pt x="30" y="296"/>
                  <a:pt x="30" y="296"/>
                </a:cubicBezTo>
                <a:cubicBezTo>
                  <a:pt x="30" y="296"/>
                  <a:pt x="21" y="296"/>
                  <a:pt x="18" y="297"/>
                </a:cubicBezTo>
                <a:cubicBezTo>
                  <a:pt x="18" y="295"/>
                  <a:pt x="18" y="292"/>
                  <a:pt x="18" y="288"/>
                </a:cubicBezTo>
                <a:cubicBezTo>
                  <a:pt x="18" y="287"/>
                  <a:pt x="18" y="286"/>
                  <a:pt x="18" y="285"/>
                </a:cubicBezTo>
                <a:cubicBezTo>
                  <a:pt x="21" y="285"/>
                  <a:pt x="52" y="284"/>
                  <a:pt x="52" y="284"/>
                </a:cubicBezTo>
                <a:cubicBezTo>
                  <a:pt x="52" y="281"/>
                  <a:pt x="52" y="281"/>
                  <a:pt x="52" y="281"/>
                </a:cubicBezTo>
                <a:cubicBezTo>
                  <a:pt x="51" y="278"/>
                  <a:pt x="51" y="274"/>
                  <a:pt x="51" y="271"/>
                </a:cubicBezTo>
                <a:cubicBezTo>
                  <a:pt x="51" y="250"/>
                  <a:pt x="55" y="230"/>
                  <a:pt x="55" y="230"/>
                </a:cubicBezTo>
                <a:cubicBezTo>
                  <a:pt x="56" y="227"/>
                  <a:pt x="56" y="227"/>
                  <a:pt x="56" y="227"/>
                </a:cubicBezTo>
                <a:cubicBezTo>
                  <a:pt x="41" y="225"/>
                  <a:pt x="41" y="225"/>
                  <a:pt x="41" y="225"/>
                </a:cubicBezTo>
                <a:cubicBezTo>
                  <a:pt x="40" y="227"/>
                  <a:pt x="40" y="227"/>
                  <a:pt x="40" y="227"/>
                </a:cubicBezTo>
                <a:cubicBezTo>
                  <a:pt x="40" y="230"/>
                  <a:pt x="39" y="236"/>
                  <a:pt x="38" y="238"/>
                </a:cubicBezTo>
                <a:cubicBezTo>
                  <a:pt x="37" y="238"/>
                  <a:pt x="34" y="238"/>
                  <a:pt x="31" y="237"/>
                </a:cubicBezTo>
                <a:cubicBezTo>
                  <a:pt x="31" y="233"/>
                  <a:pt x="32" y="229"/>
                  <a:pt x="32" y="226"/>
                </a:cubicBezTo>
                <a:cubicBezTo>
                  <a:pt x="33" y="224"/>
                  <a:pt x="33" y="224"/>
                  <a:pt x="33" y="224"/>
                </a:cubicBezTo>
                <a:cubicBezTo>
                  <a:pt x="33" y="224"/>
                  <a:pt x="24" y="222"/>
                  <a:pt x="22" y="222"/>
                </a:cubicBezTo>
                <a:cubicBezTo>
                  <a:pt x="22" y="219"/>
                  <a:pt x="23" y="215"/>
                  <a:pt x="24" y="211"/>
                </a:cubicBezTo>
                <a:cubicBezTo>
                  <a:pt x="28" y="212"/>
                  <a:pt x="57" y="218"/>
                  <a:pt x="57" y="218"/>
                </a:cubicBezTo>
                <a:cubicBezTo>
                  <a:pt x="57" y="216"/>
                  <a:pt x="57" y="216"/>
                  <a:pt x="57" y="216"/>
                </a:cubicBezTo>
                <a:cubicBezTo>
                  <a:pt x="63" y="192"/>
                  <a:pt x="77" y="168"/>
                  <a:pt x="77" y="168"/>
                </a:cubicBezTo>
                <a:cubicBezTo>
                  <a:pt x="78" y="166"/>
                  <a:pt x="78" y="166"/>
                  <a:pt x="78" y="166"/>
                </a:cubicBezTo>
                <a:cubicBezTo>
                  <a:pt x="65" y="159"/>
                  <a:pt x="65" y="159"/>
                  <a:pt x="65" y="159"/>
                </a:cubicBezTo>
                <a:cubicBezTo>
                  <a:pt x="64" y="161"/>
                  <a:pt x="64" y="161"/>
                  <a:pt x="64" y="161"/>
                </a:cubicBezTo>
                <a:cubicBezTo>
                  <a:pt x="62" y="164"/>
                  <a:pt x="59" y="168"/>
                  <a:pt x="58" y="171"/>
                </a:cubicBezTo>
                <a:cubicBezTo>
                  <a:pt x="57" y="170"/>
                  <a:pt x="54" y="169"/>
                  <a:pt x="51" y="168"/>
                </a:cubicBezTo>
                <a:cubicBezTo>
                  <a:pt x="53" y="164"/>
                  <a:pt x="55" y="160"/>
                  <a:pt x="56" y="158"/>
                </a:cubicBezTo>
                <a:cubicBezTo>
                  <a:pt x="57" y="156"/>
                  <a:pt x="57" y="156"/>
                  <a:pt x="57" y="156"/>
                </a:cubicBezTo>
                <a:cubicBezTo>
                  <a:pt x="57" y="156"/>
                  <a:pt x="50" y="151"/>
                  <a:pt x="47" y="150"/>
                </a:cubicBezTo>
                <a:cubicBezTo>
                  <a:pt x="49" y="148"/>
                  <a:pt x="51" y="144"/>
                  <a:pt x="53" y="140"/>
                </a:cubicBezTo>
                <a:cubicBezTo>
                  <a:pt x="56" y="142"/>
                  <a:pt x="83" y="158"/>
                  <a:pt x="83" y="158"/>
                </a:cubicBezTo>
                <a:cubicBezTo>
                  <a:pt x="84" y="156"/>
                  <a:pt x="84" y="156"/>
                  <a:pt x="84" y="156"/>
                </a:cubicBezTo>
                <a:cubicBezTo>
                  <a:pt x="96" y="135"/>
                  <a:pt x="116" y="116"/>
                  <a:pt x="116" y="116"/>
                </a:cubicBezTo>
                <a:cubicBezTo>
                  <a:pt x="118" y="114"/>
                  <a:pt x="118" y="114"/>
                  <a:pt x="118" y="114"/>
                </a:cubicBezTo>
                <a:cubicBezTo>
                  <a:pt x="107" y="103"/>
                  <a:pt x="107" y="103"/>
                  <a:pt x="107" y="103"/>
                </a:cubicBezTo>
                <a:cubicBezTo>
                  <a:pt x="105" y="105"/>
                  <a:pt x="105" y="105"/>
                  <a:pt x="105" y="105"/>
                </a:cubicBezTo>
                <a:cubicBezTo>
                  <a:pt x="104" y="107"/>
                  <a:pt x="99" y="111"/>
                  <a:pt x="97" y="113"/>
                </a:cubicBezTo>
                <a:cubicBezTo>
                  <a:pt x="96" y="112"/>
                  <a:pt x="94" y="110"/>
                  <a:pt x="92" y="108"/>
                </a:cubicBezTo>
                <a:cubicBezTo>
                  <a:pt x="95" y="105"/>
                  <a:pt x="97" y="102"/>
                  <a:pt x="99" y="100"/>
                </a:cubicBezTo>
                <a:cubicBezTo>
                  <a:pt x="101" y="98"/>
                  <a:pt x="101" y="98"/>
                  <a:pt x="101" y="98"/>
                </a:cubicBezTo>
                <a:cubicBezTo>
                  <a:pt x="101" y="98"/>
                  <a:pt x="95" y="92"/>
                  <a:pt x="93" y="90"/>
                </a:cubicBezTo>
                <a:cubicBezTo>
                  <a:pt x="95" y="88"/>
                  <a:pt x="98" y="85"/>
                  <a:pt x="101" y="82"/>
                </a:cubicBezTo>
                <a:cubicBezTo>
                  <a:pt x="104" y="85"/>
                  <a:pt x="124" y="108"/>
                  <a:pt x="124" y="108"/>
                </a:cubicBezTo>
                <a:cubicBezTo>
                  <a:pt x="126" y="106"/>
                  <a:pt x="126" y="106"/>
                  <a:pt x="126" y="106"/>
                </a:cubicBezTo>
                <a:cubicBezTo>
                  <a:pt x="144" y="89"/>
                  <a:pt x="168" y="77"/>
                  <a:pt x="168" y="77"/>
                </a:cubicBezTo>
                <a:cubicBezTo>
                  <a:pt x="170" y="76"/>
                  <a:pt x="170" y="76"/>
                  <a:pt x="170" y="76"/>
                </a:cubicBezTo>
                <a:cubicBezTo>
                  <a:pt x="163" y="62"/>
                  <a:pt x="163" y="62"/>
                  <a:pt x="163" y="62"/>
                </a:cubicBezTo>
                <a:cubicBezTo>
                  <a:pt x="161" y="63"/>
                  <a:pt x="161" y="63"/>
                  <a:pt x="161" y="63"/>
                </a:cubicBezTo>
                <a:cubicBezTo>
                  <a:pt x="159" y="65"/>
                  <a:pt x="153" y="67"/>
                  <a:pt x="151" y="68"/>
                </a:cubicBezTo>
                <a:cubicBezTo>
                  <a:pt x="150" y="67"/>
                  <a:pt x="149" y="65"/>
                  <a:pt x="147" y="62"/>
                </a:cubicBezTo>
                <a:cubicBezTo>
                  <a:pt x="151" y="60"/>
                  <a:pt x="154" y="58"/>
                  <a:pt x="157" y="57"/>
                </a:cubicBezTo>
                <a:cubicBezTo>
                  <a:pt x="159" y="56"/>
                  <a:pt x="159" y="56"/>
                  <a:pt x="159" y="56"/>
                </a:cubicBezTo>
                <a:cubicBezTo>
                  <a:pt x="159" y="56"/>
                  <a:pt x="155" y="48"/>
                  <a:pt x="153" y="45"/>
                </a:cubicBezTo>
                <a:cubicBezTo>
                  <a:pt x="156" y="44"/>
                  <a:pt x="159" y="42"/>
                  <a:pt x="164" y="41"/>
                </a:cubicBezTo>
                <a:cubicBezTo>
                  <a:pt x="165" y="44"/>
                  <a:pt x="178" y="71"/>
                  <a:pt x="178" y="71"/>
                </a:cubicBezTo>
                <a:cubicBezTo>
                  <a:pt x="180" y="70"/>
                  <a:pt x="180" y="70"/>
                  <a:pt x="180" y="70"/>
                </a:cubicBezTo>
                <a:cubicBezTo>
                  <a:pt x="203" y="60"/>
                  <a:pt x="230" y="55"/>
                  <a:pt x="231" y="55"/>
                </a:cubicBezTo>
                <a:cubicBezTo>
                  <a:pt x="233" y="54"/>
                  <a:pt x="233" y="54"/>
                  <a:pt x="233" y="54"/>
                </a:cubicBezTo>
                <a:cubicBezTo>
                  <a:pt x="230" y="39"/>
                  <a:pt x="230" y="39"/>
                  <a:pt x="230" y="39"/>
                </a:cubicBezTo>
                <a:cubicBezTo>
                  <a:pt x="227" y="40"/>
                  <a:pt x="227" y="40"/>
                  <a:pt x="227" y="40"/>
                </a:cubicBezTo>
                <a:cubicBezTo>
                  <a:pt x="225" y="41"/>
                  <a:pt x="219" y="41"/>
                  <a:pt x="216" y="41"/>
                </a:cubicBezTo>
                <a:cubicBezTo>
                  <a:pt x="216" y="40"/>
                  <a:pt x="215" y="38"/>
                  <a:pt x="214" y="35"/>
                </a:cubicBezTo>
                <a:cubicBezTo>
                  <a:pt x="219" y="33"/>
                  <a:pt x="223" y="32"/>
                  <a:pt x="225" y="32"/>
                </a:cubicBezTo>
                <a:cubicBezTo>
                  <a:pt x="227" y="32"/>
                  <a:pt x="227" y="32"/>
                  <a:pt x="227" y="32"/>
                </a:cubicBezTo>
                <a:cubicBezTo>
                  <a:pt x="227" y="32"/>
                  <a:pt x="226" y="23"/>
                  <a:pt x="226" y="20"/>
                </a:cubicBezTo>
                <a:cubicBezTo>
                  <a:pt x="228" y="20"/>
                  <a:pt x="232" y="19"/>
                  <a:pt x="237" y="19"/>
                </a:cubicBezTo>
                <a:cubicBezTo>
                  <a:pt x="237" y="22"/>
                  <a:pt x="242" y="53"/>
                  <a:pt x="242" y="53"/>
                </a:cubicBezTo>
                <a:cubicBezTo>
                  <a:pt x="244" y="52"/>
                  <a:pt x="244" y="52"/>
                  <a:pt x="244" y="52"/>
                </a:cubicBezTo>
                <a:cubicBezTo>
                  <a:pt x="268" y="49"/>
                  <a:pt x="296" y="53"/>
                  <a:pt x="296" y="53"/>
                </a:cubicBezTo>
                <a:cubicBezTo>
                  <a:pt x="298" y="53"/>
                  <a:pt x="298" y="53"/>
                  <a:pt x="298" y="53"/>
                </a:cubicBezTo>
                <a:cubicBezTo>
                  <a:pt x="300" y="38"/>
                  <a:pt x="300" y="38"/>
                  <a:pt x="300" y="38"/>
                </a:cubicBezTo>
                <a:cubicBezTo>
                  <a:pt x="297" y="38"/>
                  <a:pt x="297" y="38"/>
                  <a:pt x="297" y="38"/>
                </a:cubicBezTo>
                <a:cubicBezTo>
                  <a:pt x="294" y="38"/>
                  <a:pt x="289" y="37"/>
                  <a:pt x="286" y="36"/>
                </a:cubicBezTo>
                <a:cubicBezTo>
                  <a:pt x="286" y="35"/>
                  <a:pt x="286" y="32"/>
                  <a:pt x="287" y="29"/>
                </a:cubicBezTo>
                <a:cubicBezTo>
                  <a:pt x="291" y="29"/>
                  <a:pt x="295" y="29"/>
                  <a:pt x="298" y="30"/>
                </a:cubicBezTo>
                <a:cubicBezTo>
                  <a:pt x="300" y="30"/>
                  <a:pt x="300" y="30"/>
                  <a:pt x="300" y="30"/>
                </a:cubicBezTo>
                <a:cubicBezTo>
                  <a:pt x="300" y="30"/>
                  <a:pt x="301" y="22"/>
                  <a:pt x="302" y="19"/>
                </a:cubicBezTo>
                <a:cubicBezTo>
                  <a:pt x="304" y="19"/>
                  <a:pt x="309" y="20"/>
                  <a:pt x="313" y="21"/>
                </a:cubicBezTo>
                <a:cubicBezTo>
                  <a:pt x="312" y="24"/>
                  <a:pt x="307" y="54"/>
                  <a:pt x="307" y="54"/>
                </a:cubicBezTo>
                <a:cubicBezTo>
                  <a:pt x="309" y="55"/>
                  <a:pt x="309" y="55"/>
                  <a:pt x="309" y="55"/>
                </a:cubicBezTo>
                <a:cubicBezTo>
                  <a:pt x="333" y="59"/>
                  <a:pt x="358" y="71"/>
                  <a:pt x="358" y="71"/>
                </a:cubicBezTo>
                <a:cubicBezTo>
                  <a:pt x="360" y="72"/>
                  <a:pt x="360" y="72"/>
                  <a:pt x="360" y="72"/>
                </a:cubicBezTo>
                <a:cubicBezTo>
                  <a:pt x="366" y="57"/>
                  <a:pt x="366" y="57"/>
                  <a:pt x="366" y="57"/>
                </a:cubicBezTo>
                <a:cubicBezTo>
                  <a:pt x="364" y="57"/>
                  <a:pt x="364" y="57"/>
                  <a:pt x="364" y="57"/>
                </a:cubicBezTo>
                <a:cubicBezTo>
                  <a:pt x="361" y="56"/>
                  <a:pt x="356" y="53"/>
                  <a:pt x="354" y="51"/>
                </a:cubicBezTo>
                <a:cubicBezTo>
                  <a:pt x="354" y="50"/>
                  <a:pt x="355" y="48"/>
                  <a:pt x="356" y="45"/>
                </a:cubicBezTo>
                <a:cubicBezTo>
                  <a:pt x="360" y="46"/>
                  <a:pt x="364" y="48"/>
                  <a:pt x="367" y="49"/>
                </a:cubicBezTo>
                <a:cubicBezTo>
                  <a:pt x="369" y="50"/>
                  <a:pt x="369" y="50"/>
                  <a:pt x="369" y="50"/>
                </a:cubicBezTo>
                <a:cubicBezTo>
                  <a:pt x="369" y="50"/>
                  <a:pt x="373" y="42"/>
                  <a:pt x="374" y="40"/>
                </a:cubicBezTo>
                <a:cubicBezTo>
                  <a:pt x="376" y="41"/>
                  <a:pt x="380" y="42"/>
                  <a:pt x="384" y="45"/>
                </a:cubicBezTo>
                <a:cubicBezTo>
                  <a:pt x="382" y="48"/>
                  <a:pt x="368" y="75"/>
                  <a:pt x="368" y="75"/>
                </a:cubicBezTo>
                <a:cubicBezTo>
                  <a:pt x="370" y="76"/>
                  <a:pt x="370" y="76"/>
                  <a:pt x="370" y="76"/>
                </a:cubicBezTo>
                <a:cubicBezTo>
                  <a:pt x="392" y="87"/>
                  <a:pt x="412" y="106"/>
                  <a:pt x="412" y="106"/>
                </a:cubicBezTo>
                <a:cubicBezTo>
                  <a:pt x="414" y="107"/>
                  <a:pt x="414" y="107"/>
                  <a:pt x="414" y="107"/>
                </a:cubicBezTo>
                <a:cubicBezTo>
                  <a:pt x="424" y="96"/>
                  <a:pt x="424" y="96"/>
                  <a:pt x="424" y="96"/>
                </a:cubicBezTo>
                <a:cubicBezTo>
                  <a:pt x="422" y="94"/>
                  <a:pt x="422" y="94"/>
                  <a:pt x="422" y="94"/>
                </a:cubicBezTo>
                <a:cubicBezTo>
                  <a:pt x="420" y="92"/>
                  <a:pt x="416" y="88"/>
                  <a:pt x="414" y="86"/>
                </a:cubicBezTo>
                <a:cubicBezTo>
                  <a:pt x="415" y="85"/>
                  <a:pt x="416" y="83"/>
                  <a:pt x="418" y="81"/>
                </a:cubicBezTo>
                <a:cubicBezTo>
                  <a:pt x="422" y="83"/>
                  <a:pt x="425" y="86"/>
                  <a:pt x="427" y="88"/>
                </a:cubicBezTo>
                <a:cubicBezTo>
                  <a:pt x="429" y="89"/>
                  <a:pt x="429" y="89"/>
                  <a:pt x="429" y="89"/>
                </a:cubicBezTo>
                <a:cubicBezTo>
                  <a:pt x="429" y="89"/>
                  <a:pt x="435" y="83"/>
                  <a:pt x="437" y="81"/>
                </a:cubicBezTo>
                <a:cubicBezTo>
                  <a:pt x="438" y="82"/>
                  <a:pt x="442" y="85"/>
                  <a:pt x="445" y="89"/>
                </a:cubicBezTo>
                <a:cubicBezTo>
                  <a:pt x="442" y="91"/>
                  <a:pt x="421" y="114"/>
                  <a:pt x="421" y="114"/>
                </a:cubicBezTo>
                <a:cubicBezTo>
                  <a:pt x="422" y="115"/>
                  <a:pt x="422" y="115"/>
                  <a:pt x="422" y="115"/>
                </a:cubicBezTo>
                <a:cubicBezTo>
                  <a:pt x="441" y="132"/>
                  <a:pt x="455" y="156"/>
                  <a:pt x="455" y="156"/>
                </a:cubicBezTo>
                <a:cubicBezTo>
                  <a:pt x="456" y="158"/>
                  <a:pt x="456" y="158"/>
                  <a:pt x="456" y="158"/>
                </a:cubicBezTo>
                <a:cubicBezTo>
                  <a:pt x="469" y="149"/>
                  <a:pt x="469" y="149"/>
                  <a:pt x="469" y="149"/>
                </a:cubicBezTo>
                <a:cubicBezTo>
                  <a:pt x="468" y="147"/>
                  <a:pt x="468" y="147"/>
                  <a:pt x="468" y="147"/>
                </a:cubicBezTo>
                <a:cubicBezTo>
                  <a:pt x="466" y="145"/>
                  <a:pt x="463" y="140"/>
                  <a:pt x="462" y="137"/>
                </a:cubicBezTo>
                <a:cubicBezTo>
                  <a:pt x="463" y="137"/>
                  <a:pt x="465" y="135"/>
                  <a:pt x="468" y="133"/>
                </a:cubicBezTo>
                <a:cubicBezTo>
                  <a:pt x="470" y="137"/>
                  <a:pt x="473" y="140"/>
                  <a:pt x="474" y="142"/>
                </a:cubicBezTo>
                <a:cubicBezTo>
                  <a:pt x="475" y="144"/>
                  <a:pt x="475" y="144"/>
                  <a:pt x="475" y="144"/>
                </a:cubicBezTo>
                <a:cubicBezTo>
                  <a:pt x="475" y="144"/>
                  <a:pt x="483" y="140"/>
                  <a:pt x="485" y="138"/>
                </a:cubicBezTo>
                <a:cubicBezTo>
                  <a:pt x="486" y="140"/>
                  <a:pt x="489" y="144"/>
                  <a:pt x="491" y="148"/>
                </a:cubicBezTo>
                <a:cubicBezTo>
                  <a:pt x="488" y="150"/>
                  <a:pt x="461" y="166"/>
                  <a:pt x="461" y="166"/>
                </a:cubicBezTo>
                <a:cubicBezTo>
                  <a:pt x="462" y="167"/>
                  <a:pt x="462" y="167"/>
                  <a:pt x="462" y="167"/>
                </a:cubicBezTo>
                <a:cubicBezTo>
                  <a:pt x="475" y="188"/>
                  <a:pt x="482" y="216"/>
                  <a:pt x="482" y="216"/>
                </a:cubicBezTo>
                <a:cubicBezTo>
                  <a:pt x="482" y="218"/>
                  <a:pt x="482" y="218"/>
                  <a:pt x="482" y="218"/>
                </a:cubicBezTo>
                <a:cubicBezTo>
                  <a:pt x="497" y="214"/>
                  <a:pt x="497" y="214"/>
                  <a:pt x="497" y="214"/>
                </a:cubicBezTo>
                <a:cubicBezTo>
                  <a:pt x="496" y="212"/>
                  <a:pt x="496" y="212"/>
                  <a:pt x="496" y="212"/>
                </a:cubicBezTo>
                <a:cubicBezTo>
                  <a:pt x="495" y="209"/>
                  <a:pt x="494" y="203"/>
                  <a:pt x="494" y="200"/>
                </a:cubicBezTo>
                <a:cubicBezTo>
                  <a:pt x="495" y="200"/>
                  <a:pt x="497" y="199"/>
                  <a:pt x="500" y="198"/>
                </a:cubicBezTo>
                <a:cubicBezTo>
                  <a:pt x="502" y="202"/>
                  <a:pt x="503" y="206"/>
                  <a:pt x="504" y="209"/>
                </a:cubicBezTo>
                <a:cubicBezTo>
                  <a:pt x="504" y="211"/>
                  <a:pt x="504" y="211"/>
                  <a:pt x="504" y="211"/>
                </a:cubicBezTo>
                <a:cubicBezTo>
                  <a:pt x="504" y="211"/>
                  <a:pt x="513" y="209"/>
                  <a:pt x="516" y="208"/>
                </a:cubicBezTo>
                <a:cubicBezTo>
                  <a:pt x="516" y="210"/>
                  <a:pt x="518" y="215"/>
                  <a:pt x="518" y="219"/>
                </a:cubicBezTo>
                <a:cubicBezTo>
                  <a:pt x="515" y="220"/>
                  <a:pt x="484" y="227"/>
                  <a:pt x="484" y="227"/>
                </a:cubicBezTo>
                <a:cubicBezTo>
                  <a:pt x="485" y="229"/>
                  <a:pt x="485" y="229"/>
                  <a:pt x="485" y="229"/>
                </a:cubicBezTo>
                <a:cubicBezTo>
                  <a:pt x="488" y="243"/>
                  <a:pt x="489" y="259"/>
                  <a:pt x="489" y="269"/>
                </a:cubicBezTo>
                <a:cubicBezTo>
                  <a:pt x="489" y="276"/>
                  <a:pt x="489" y="280"/>
                  <a:pt x="489" y="280"/>
                </a:cubicBezTo>
                <a:cubicBezTo>
                  <a:pt x="489" y="283"/>
                  <a:pt x="489" y="283"/>
                  <a:pt x="489" y="283"/>
                </a:cubicBezTo>
                <a:cubicBezTo>
                  <a:pt x="504" y="283"/>
                  <a:pt x="504" y="283"/>
                  <a:pt x="504" y="283"/>
                </a:cubicBezTo>
                <a:cubicBezTo>
                  <a:pt x="504" y="280"/>
                  <a:pt x="504" y="280"/>
                  <a:pt x="504" y="280"/>
                </a:cubicBezTo>
                <a:cubicBezTo>
                  <a:pt x="504" y="280"/>
                  <a:pt x="504" y="280"/>
                  <a:pt x="504" y="279"/>
                </a:cubicBezTo>
                <a:cubicBezTo>
                  <a:pt x="504" y="276"/>
                  <a:pt x="504" y="271"/>
                  <a:pt x="505" y="269"/>
                </a:cubicBezTo>
                <a:cubicBezTo>
                  <a:pt x="506" y="269"/>
                  <a:pt x="508" y="269"/>
                  <a:pt x="512" y="269"/>
                </a:cubicBezTo>
                <a:cubicBezTo>
                  <a:pt x="512" y="272"/>
                  <a:pt x="512" y="275"/>
                  <a:pt x="512" y="277"/>
                </a:cubicBezTo>
                <a:cubicBezTo>
                  <a:pt x="512" y="278"/>
                  <a:pt x="512" y="279"/>
                  <a:pt x="512" y="280"/>
                </a:cubicBezTo>
                <a:cubicBezTo>
                  <a:pt x="512" y="282"/>
                  <a:pt x="512" y="282"/>
                  <a:pt x="512" y="282"/>
                </a:cubicBezTo>
                <a:cubicBezTo>
                  <a:pt x="512" y="282"/>
                  <a:pt x="521" y="283"/>
                  <a:pt x="523" y="283"/>
                </a:cubicBezTo>
                <a:cubicBezTo>
                  <a:pt x="523" y="283"/>
                  <a:pt x="523" y="283"/>
                  <a:pt x="523" y="284"/>
                </a:cubicBezTo>
                <a:cubicBezTo>
                  <a:pt x="523" y="287"/>
                  <a:pt x="523" y="290"/>
                  <a:pt x="523" y="294"/>
                </a:cubicBezTo>
                <a:cubicBezTo>
                  <a:pt x="519" y="294"/>
                  <a:pt x="488" y="291"/>
                  <a:pt x="488" y="291"/>
                </a:cubicBezTo>
                <a:cubicBezTo>
                  <a:pt x="488" y="294"/>
                  <a:pt x="488" y="294"/>
                  <a:pt x="488" y="294"/>
                </a:cubicBezTo>
                <a:cubicBezTo>
                  <a:pt x="486" y="318"/>
                  <a:pt x="476" y="344"/>
                  <a:pt x="476" y="344"/>
                </a:cubicBezTo>
                <a:cubicBezTo>
                  <a:pt x="475" y="346"/>
                  <a:pt x="475" y="346"/>
                  <a:pt x="475" y="346"/>
                </a:cubicBezTo>
                <a:cubicBezTo>
                  <a:pt x="490" y="351"/>
                  <a:pt x="490" y="351"/>
                  <a:pt x="490" y="351"/>
                </a:cubicBezTo>
                <a:cubicBezTo>
                  <a:pt x="491" y="349"/>
                  <a:pt x="491" y="349"/>
                  <a:pt x="491" y="349"/>
                </a:cubicBezTo>
                <a:cubicBezTo>
                  <a:pt x="491" y="346"/>
                  <a:pt x="494" y="341"/>
                  <a:pt x="495" y="338"/>
                </a:cubicBezTo>
                <a:cubicBezTo>
                  <a:pt x="496" y="339"/>
                  <a:pt x="499" y="339"/>
                  <a:pt x="502" y="340"/>
                </a:cubicBezTo>
                <a:cubicBezTo>
                  <a:pt x="501" y="344"/>
                  <a:pt x="500" y="349"/>
                  <a:pt x="499" y="351"/>
                </a:cubicBezTo>
                <a:cubicBezTo>
                  <a:pt x="498" y="353"/>
                  <a:pt x="498" y="353"/>
                  <a:pt x="498" y="353"/>
                </a:cubicBezTo>
                <a:cubicBezTo>
                  <a:pt x="498" y="353"/>
                  <a:pt x="506" y="356"/>
                  <a:pt x="509" y="357"/>
                </a:cubicBezTo>
                <a:cubicBezTo>
                  <a:pt x="508" y="359"/>
                  <a:pt x="506" y="364"/>
                  <a:pt x="504" y="368"/>
                </a:cubicBezTo>
                <a:cubicBezTo>
                  <a:pt x="501" y="366"/>
                  <a:pt x="472" y="354"/>
                  <a:pt x="472" y="354"/>
                </a:cubicBezTo>
                <a:cubicBezTo>
                  <a:pt x="472" y="354"/>
                  <a:pt x="472" y="358"/>
                  <a:pt x="472" y="358"/>
                </a:cubicBezTo>
                <a:cubicBezTo>
                  <a:pt x="462" y="381"/>
                  <a:pt x="445" y="402"/>
                  <a:pt x="445" y="402"/>
                </a:cubicBezTo>
                <a:cubicBezTo>
                  <a:pt x="444" y="404"/>
                  <a:pt x="444" y="404"/>
                  <a:pt x="444" y="404"/>
                </a:cubicBezTo>
                <a:cubicBezTo>
                  <a:pt x="456" y="413"/>
                  <a:pt x="456" y="413"/>
                  <a:pt x="456" y="413"/>
                </a:cubicBezTo>
                <a:cubicBezTo>
                  <a:pt x="457" y="411"/>
                  <a:pt x="457" y="411"/>
                  <a:pt x="457" y="411"/>
                </a:cubicBezTo>
                <a:cubicBezTo>
                  <a:pt x="459" y="409"/>
                  <a:pt x="463" y="405"/>
                  <a:pt x="465" y="402"/>
                </a:cubicBezTo>
                <a:cubicBezTo>
                  <a:pt x="466" y="403"/>
                  <a:pt x="468" y="405"/>
                  <a:pt x="470" y="407"/>
                </a:cubicBezTo>
                <a:cubicBezTo>
                  <a:pt x="468" y="410"/>
                  <a:pt x="466" y="414"/>
                  <a:pt x="464" y="416"/>
                </a:cubicBezTo>
                <a:cubicBezTo>
                  <a:pt x="463" y="417"/>
                  <a:pt x="463" y="417"/>
                  <a:pt x="463" y="417"/>
                </a:cubicBezTo>
                <a:cubicBezTo>
                  <a:pt x="463" y="417"/>
                  <a:pt x="469" y="423"/>
                  <a:pt x="472" y="425"/>
                </a:cubicBezTo>
                <a:cubicBezTo>
                  <a:pt x="470" y="427"/>
                  <a:pt x="468" y="430"/>
                  <a:pt x="464" y="433"/>
                </a:cubicBezTo>
                <a:cubicBezTo>
                  <a:pt x="462" y="431"/>
                  <a:pt x="438" y="411"/>
                  <a:pt x="438" y="411"/>
                </a:cubicBezTo>
                <a:cubicBezTo>
                  <a:pt x="436" y="413"/>
                  <a:pt x="436" y="413"/>
                  <a:pt x="436" y="413"/>
                </a:cubicBezTo>
                <a:cubicBezTo>
                  <a:pt x="421" y="432"/>
                  <a:pt x="398" y="447"/>
                  <a:pt x="398" y="448"/>
                </a:cubicBezTo>
                <a:cubicBezTo>
                  <a:pt x="396" y="449"/>
                  <a:pt x="396" y="449"/>
                  <a:pt x="396" y="449"/>
                </a:cubicBezTo>
                <a:cubicBezTo>
                  <a:pt x="405" y="461"/>
                  <a:pt x="405" y="461"/>
                  <a:pt x="405" y="461"/>
                </a:cubicBezTo>
                <a:cubicBezTo>
                  <a:pt x="407" y="460"/>
                  <a:pt x="407" y="460"/>
                  <a:pt x="407" y="460"/>
                </a:cubicBezTo>
                <a:cubicBezTo>
                  <a:pt x="409" y="458"/>
                  <a:pt x="414" y="455"/>
                  <a:pt x="416" y="453"/>
                </a:cubicBezTo>
                <a:cubicBezTo>
                  <a:pt x="417" y="454"/>
                  <a:pt x="419" y="456"/>
                  <a:pt x="421" y="459"/>
                </a:cubicBezTo>
                <a:cubicBezTo>
                  <a:pt x="417" y="462"/>
                  <a:pt x="414" y="464"/>
                  <a:pt x="412" y="466"/>
                </a:cubicBezTo>
                <a:cubicBezTo>
                  <a:pt x="410" y="467"/>
                  <a:pt x="410" y="467"/>
                  <a:pt x="410" y="467"/>
                </a:cubicBezTo>
                <a:cubicBezTo>
                  <a:pt x="410" y="467"/>
                  <a:pt x="415" y="474"/>
                  <a:pt x="417" y="477"/>
                </a:cubicBezTo>
                <a:cubicBezTo>
                  <a:pt x="415" y="478"/>
                  <a:pt x="411" y="481"/>
                  <a:pt x="407" y="483"/>
                </a:cubicBezTo>
                <a:cubicBezTo>
                  <a:pt x="405" y="480"/>
                  <a:pt x="389" y="454"/>
                  <a:pt x="389" y="454"/>
                </a:cubicBezTo>
                <a:cubicBezTo>
                  <a:pt x="387" y="455"/>
                  <a:pt x="387" y="455"/>
                  <a:pt x="387" y="455"/>
                </a:cubicBezTo>
                <a:cubicBezTo>
                  <a:pt x="367" y="469"/>
                  <a:pt x="341" y="477"/>
                  <a:pt x="341" y="477"/>
                </a:cubicBezTo>
                <a:cubicBezTo>
                  <a:pt x="338" y="478"/>
                  <a:pt x="338" y="478"/>
                  <a:pt x="338" y="478"/>
                </a:cubicBezTo>
                <a:cubicBezTo>
                  <a:pt x="344" y="492"/>
                  <a:pt x="344" y="492"/>
                  <a:pt x="344" y="492"/>
                </a:cubicBezTo>
                <a:cubicBezTo>
                  <a:pt x="346" y="492"/>
                  <a:pt x="346" y="492"/>
                  <a:pt x="346" y="492"/>
                </a:cubicBezTo>
                <a:cubicBezTo>
                  <a:pt x="348" y="490"/>
                  <a:pt x="354" y="489"/>
                  <a:pt x="357" y="488"/>
                </a:cubicBezTo>
                <a:cubicBezTo>
                  <a:pt x="357" y="489"/>
                  <a:pt x="358" y="492"/>
                  <a:pt x="359" y="495"/>
                </a:cubicBezTo>
                <a:cubicBezTo>
                  <a:pt x="355" y="497"/>
                  <a:pt x="351" y="498"/>
                  <a:pt x="349" y="499"/>
                </a:cubicBezTo>
                <a:cubicBezTo>
                  <a:pt x="347" y="500"/>
                  <a:pt x="347" y="500"/>
                  <a:pt x="347" y="500"/>
                </a:cubicBezTo>
                <a:cubicBezTo>
                  <a:pt x="347" y="500"/>
                  <a:pt x="349" y="508"/>
                  <a:pt x="350" y="511"/>
                </a:cubicBezTo>
                <a:cubicBezTo>
                  <a:pt x="348" y="512"/>
                  <a:pt x="344" y="513"/>
                  <a:pt x="339" y="514"/>
                </a:cubicBezTo>
                <a:cubicBezTo>
                  <a:pt x="338" y="510"/>
                  <a:pt x="330" y="481"/>
                  <a:pt x="330" y="481"/>
                </a:cubicBezTo>
                <a:cubicBezTo>
                  <a:pt x="328" y="482"/>
                  <a:pt x="328" y="482"/>
                  <a:pt x="328" y="482"/>
                </a:cubicBezTo>
                <a:cubicBezTo>
                  <a:pt x="305" y="489"/>
                  <a:pt x="277" y="489"/>
                  <a:pt x="277" y="489"/>
                </a:cubicBezTo>
                <a:cubicBezTo>
                  <a:pt x="275" y="489"/>
                  <a:pt x="275" y="489"/>
                  <a:pt x="275" y="489"/>
                </a:cubicBezTo>
                <a:cubicBezTo>
                  <a:pt x="275" y="505"/>
                  <a:pt x="275" y="505"/>
                  <a:pt x="275" y="505"/>
                </a:cubicBezTo>
                <a:cubicBezTo>
                  <a:pt x="277" y="504"/>
                  <a:pt x="277" y="504"/>
                  <a:pt x="277" y="504"/>
                </a:cubicBezTo>
                <a:cubicBezTo>
                  <a:pt x="280" y="504"/>
                  <a:pt x="286" y="504"/>
                  <a:pt x="289" y="505"/>
                </a:cubicBezTo>
                <a:cubicBezTo>
                  <a:pt x="289" y="506"/>
                  <a:pt x="289" y="508"/>
                  <a:pt x="289" y="512"/>
                </a:cubicBezTo>
                <a:cubicBezTo>
                  <a:pt x="285" y="512"/>
                  <a:pt x="281" y="513"/>
                  <a:pt x="278" y="512"/>
                </a:cubicBezTo>
                <a:cubicBezTo>
                  <a:pt x="276" y="512"/>
                  <a:pt x="276" y="512"/>
                  <a:pt x="276" y="512"/>
                </a:cubicBezTo>
                <a:cubicBezTo>
                  <a:pt x="276" y="512"/>
                  <a:pt x="276" y="521"/>
                  <a:pt x="276" y="524"/>
                </a:cubicBezTo>
                <a:cubicBezTo>
                  <a:pt x="274" y="524"/>
                  <a:pt x="269" y="524"/>
                  <a:pt x="265" y="524"/>
                </a:cubicBezTo>
                <a:cubicBezTo>
                  <a:pt x="265" y="524"/>
                  <a:pt x="265" y="524"/>
                  <a:pt x="265" y="524"/>
                </a:cubicBezTo>
                <a:close/>
                <a:moveTo>
                  <a:pt x="424" y="456"/>
                </a:moveTo>
                <a:cubicBezTo>
                  <a:pt x="421" y="453"/>
                  <a:pt x="417" y="448"/>
                  <a:pt x="417" y="448"/>
                </a:cubicBezTo>
                <a:cubicBezTo>
                  <a:pt x="416" y="449"/>
                  <a:pt x="416" y="449"/>
                  <a:pt x="416" y="449"/>
                </a:cubicBezTo>
                <a:cubicBezTo>
                  <a:pt x="416" y="449"/>
                  <a:pt x="410" y="452"/>
                  <a:pt x="406" y="455"/>
                </a:cubicBezTo>
                <a:cubicBezTo>
                  <a:pt x="404" y="453"/>
                  <a:pt x="403" y="452"/>
                  <a:pt x="402" y="450"/>
                </a:cubicBezTo>
                <a:cubicBezTo>
                  <a:pt x="408" y="446"/>
                  <a:pt x="425" y="433"/>
                  <a:pt x="438" y="417"/>
                </a:cubicBezTo>
                <a:cubicBezTo>
                  <a:pt x="441" y="419"/>
                  <a:pt x="464" y="439"/>
                  <a:pt x="464" y="439"/>
                </a:cubicBezTo>
                <a:cubicBezTo>
                  <a:pt x="466" y="438"/>
                  <a:pt x="466" y="438"/>
                  <a:pt x="466" y="438"/>
                </a:cubicBezTo>
                <a:cubicBezTo>
                  <a:pt x="472" y="433"/>
                  <a:pt x="476" y="426"/>
                  <a:pt x="476" y="425"/>
                </a:cubicBezTo>
                <a:cubicBezTo>
                  <a:pt x="477" y="424"/>
                  <a:pt x="477" y="424"/>
                  <a:pt x="477" y="424"/>
                </a:cubicBezTo>
                <a:cubicBezTo>
                  <a:pt x="477" y="424"/>
                  <a:pt x="471" y="418"/>
                  <a:pt x="469" y="417"/>
                </a:cubicBezTo>
                <a:cubicBezTo>
                  <a:pt x="470" y="415"/>
                  <a:pt x="472" y="412"/>
                  <a:pt x="474" y="409"/>
                </a:cubicBezTo>
                <a:cubicBezTo>
                  <a:pt x="477" y="411"/>
                  <a:pt x="483" y="415"/>
                  <a:pt x="483" y="415"/>
                </a:cubicBezTo>
                <a:cubicBezTo>
                  <a:pt x="484" y="413"/>
                  <a:pt x="484" y="413"/>
                  <a:pt x="484" y="413"/>
                </a:cubicBezTo>
                <a:cubicBezTo>
                  <a:pt x="486" y="410"/>
                  <a:pt x="490" y="404"/>
                  <a:pt x="492" y="402"/>
                </a:cubicBezTo>
                <a:cubicBezTo>
                  <a:pt x="493" y="403"/>
                  <a:pt x="496" y="404"/>
                  <a:pt x="498" y="405"/>
                </a:cubicBezTo>
                <a:cubicBezTo>
                  <a:pt x="485" y="428"/>
                  <a:pt x="467" y="447"/>
                  <a:pt x="462" y="452"/>
                </a:cubicBezTo>
                <a:cubicBezTo>
                  <a:pt x="456" y="446"/>
                  <a:pt x="439" y="431"/>
                  <a:pt x="439" y="430"/>
                </a:cubicBezTo>
                <a:cubicBezTo>
                  <a:pt x="437" y="428"/>
                  <a:pt x="437" y="428"/>
                  <a:pt x="437" y="428"/>
                </a:cubicBezTo>
                <a:cubicBezTo>
                  <a:pt x="435" y="430"/>
                  <a:pt x="435" y="430"/>
                  <a:pt x="435" y="430"/>
                </a:cubicBezTo>
                <a:cubicBezTo>
                  <a:pt x="433" y="433"/>
                  <a:pt x="426" y="439"/>
                  <a:pt x="425" y="439"/>
                </a:cubicBezTo>
                <a:cubicBezTo>
                  <a:pt x="424" y="441"/>
                  <a:pt x="424" y="441"/>
                  <a:pt x="424" y="441"/>
                </a:cubicBezTo>
                <a:cubicBezTo>
                  <a:pt x="424" y="441"/>
                  <a:pt x="430" y="447"/>
                  <a:pt x="432" y="448"/>
                </a:cubicBezTo>
                <a:cubicBezTo>
                  <a:pt x="430" y="450"/>
                  <a:pt x="427" y="453"/>
                  <a:pt x="424" y="456"/>
                </a:cubicBezTo>
                <a:cubicBezTo>
                  <a:pt x="424" y="456"/>
                  <a:pt x="424" y="456"/>
                  <a:pt x="424" y="456"/>
                </a:cubicBezTo>
                <a:close/>
                <a:moveTo>
                  <a:pt x="463" y="398"/>
                </a:moveTo>
                <a:cubicBezTo>
                  <a:pt x="463" y="398"/>
                  <a:pt x="458" y="403"/>
                  <a:pt x="455" y="407"/>
                </a:cubicBezTo>
                <a:cubicBezTo>
                  <a:pt x="453" y="406"/>
                  <a:pt x="451" y="404"/>
                  <a:pt x="450" y="403"/>
                </a:cubicBezTo>
                <a:cubicBezTo>
                  <a:pt x="454" y="398"/>
                  <a:pt x="467" y="380"/>
                  <a:pt x="476" y="361"/>
                </a:cubicBezTo>
                <a:cubicBezTo>
                  <a:pt x="479" y="362"/>
                  <a:pt x="506" y="373"/>
                  <a:pt x="506" y="373"/>
                </a:cubicBezTo>
                <a:cubicBezTo>
                  <a:pt x="507" y="371"/>
                  <a:pt x="507" y="371"/>
                  <a:pt x="507" y="371"/>
                </a:cubicBezTo>
                <a:cubicBezTo>
                  <a:pt x="511" y="365"/>
                  <a:pt x="513" y="357"/>
                  <a:pt x="513" y="356"/>
                </a:cubicBezTo>
                <a:cubicBezTo>
                  <a:pt x="514" y="354"/>
                  <a:pt x="514" y="354"/>
                  <a:pt x="514" y="354"/>
                </a:cubicBezTo>
                <a:cubicBezTo>
                  <a:pt x="514" y="354"/>
                  <a:pt x="506" y="351"/>
                  <a:pt x="503" y="351"/>
                </a:cubicBezTo>
                <a:cubicBezTo>
                  <a:pt x="504" y="348"/>
                  <a:pt x="505" y="345"/>
                  <a:pt x="506" y="341"/>
                </a:cubicBezTo>
                <a:cubicBezTo>
                  <a:pt x="510" y="343"/>
                  <a:pt x="516" y="345"/>
                  <a:pt x="516" y="345"/>
                </a:cubicBezTo>
                <a:cubicBezTo>
                  <a:pt x="517" y="342"/>
                  <a:pt x="517" y="342"/>
                  <a:pt x="517" y="342"/>
                </a:cubicBezTo>
                <a:cubicBezTo>
                  <a:pt x="518" y="339"/>
                  <a:pt x="519" y="332"/>
                  <a:pt x="520" y="329"/>
                </a:cubicBezTo>
                <a:cubicBezTo>
                  <a:pt x="522" y="329"/>
                  <a:pt x="525" y="330"/>
                  <a:pt x="527" y="330"/>
                </a:cubicBezTo>
                <a:cubicBezTo>
                  <a:pt x="523" y="356"/>
                  <a:pt x="511" y="380"/>
                  <a:pt x="508" y="387"/>
                </a:cubicBezTo>
                <a:cubicBezTo>
                  <a:pt x="501" y="383"/>
                  <a:pt x="482" y="375"/>
                  <a:pt x="479" y="374"/>
                </a:cubicBezTo>
                <a:cubicBezTo>
                  <a:pt x="478" y="373"/>
                  <a:pt x="478" y="373"/>
                  <a:pt x="478" y="373"/>
                </a:cubicBezTo>
                <a:cubicBezTo>
                  <a:pt x="477" y="375"/>
                  <a:pt x="477" y="375"/>
                  <a:pt x="477" y="375"/>
                </a:cubicBezTo>
                <a:cubicBezTo>
                  <a:pt x="475" y="378"/>
                  <a:pt x="470" y="386"/>
                  <a:pt x="470" y="386"/>
                </a:cubicBezTo>
                <a:cubicBezTo>
                  <a:pt x="468" y="388"/>
                  <a:pt x="468" y="388"/>
                  <a:pt x="468" y="388"/>
                </a:cubicBezTo>
                <a:cubicBezTo>
                  <a:pt x="468" y="388"/>
                  <a:pt x="476" y="392"/>
                  <a:pt x="478" y="393"/>
                </a:cubicBezTo>
                <a:cubicBezTo>
                  <a:pt x="477" y="396"/>
                  <a:pt x="475" y="399"/>
                  <a:pt x="473" y="403"/>
                </a:cubicBezTo>
                <a:cubicBezTo>
                  <a:pt x="469" y="400"/>
                  <a:pt x="464" y="397"/>
                  <a:pt x="464" y="397"/>
                </a:cubicBezTo>
                <a:cubicBezTo>
                  <a:pt x="463" y="398"/>
                  <a:pt x="463" y="398"/>
                  <a:pt x="463" y="398"/>
                </a:cubicBezTo>
                <a:close/>
                <a:moveTo>
                  <a:pt x="42" y="402"/>
                </a:moveTo>
                <a:cubicBezTo>
                  <a:pt x="27" y="381"/>
                  <a:pt x="19" y="356"/>
                  <a:pt x="17" y="349"/>
                </a:cubicBezTo>
                <a:cubicBezTo>
                  <a:pt x="25" y="346"/>
                  <a:pt x="47" y="339"/>
                  <a:pt x="48" y="339"/>
                </a:cubicBezTo>
                <a:cubicBezTo>
                  <a:pt x="50" y="338"/>
                  <a:pt x="50" y="338"/>
                  <a:pt x="50" y="338"/>
                </a:cubicBezTo>
                <a:cubicBezTo>
                  <a:pt x="49" y="336"/>
                  <a:pt x="49" y="336"/>
                  <a:pt x="49" y="336"/>
                </a:cubicBezTo>
                <a:cubicBezTo>
                  <a:pt x="48" y="332"/>
                  <a:pt x="46" y="323"/>
                  <a:pt x="46" y="323"/>
                </a:cubicBezTo>
                <a:cubicBezTo>
                  <a:pt x="46" y="321"/>
                  <a:pt x="46" y="321"/>
                  <a:pt x="46" y="321"/>
                </a:cubicBezTo>
                <a:cubicBezTo>
                  <a:pt x="46" y="321"/>
                  <a:pt x="38" y="323"/>
                  <a:pt x="35" y="324"/>
                </a:cubicBezTo>
                <a:cubicBezTo>
                  <a:pt x="34" y="322"/>
                  <a:pt x="33" y="318"/>
                  <a:pt x="32" y="313"/>
                </a:cubicBezTo>
                <a:cubicBezTo>
                  <a:pt x="37" y="313"/>
                  <a:pt x="43" y="312"/>
                  <a:pt x="43" y="312"/>
                </a:cubicBezTo>
                <a:cubicBezTo>
                  <a:pt x="43" y="310"/>
                  <a:pt x="43" y="310"/>
                  <a:pt x="43" y="310"/>
                </a:cubicBezTo>
                <a:cubicBezTo>
                  <a:pt x="43" y="310"/>
                  <a:pt x="43" y="309"/>
                  <a:pt x="43" y="307"/>
                </a:cubicBezTo>
                <a:cubicBezTo>
                  <a:pt x="43" y="305"/>
                  <a:pt x="43" y="301"/>
                  <a:pt x="43" y="298"/>
                </a:cubicBezTo>
                <a:cubicBezTo>
                  <a:pt x="45" y="298"/>
                  <a:pt x="47" y="297"/>
                  <a:pt x="49" y="297"/>
                </a:cubicBezTo>
                <a:cubicBezTo>
                  <a:pt x="50" y="304"/>
                  <a:pt x="52" y="325"/>
                  <a:pt x="59" y="345"/>
                </a:cubicBezTo>
                <a:cubicBezTo>
                  <a:pt x="56" y="346"/>
                  <a:pt x="28" y="357"/>
                  <a:pt x="28" y="357"/>
                </a:cubicBezTo>
                <a:cubicBezTo>
                  <a:pt x="28" y="359"/>
                  <a:pt x="28" y="359"/>
                  <a:pt x="28" y="359"/>
                </a:cubicBezTo>
                <a:cubicBezTo>
                  <a:pt x="30" y="367"/>
                  <a:pt x="34" y="374"/>
                  <a:pt x="34" y="374"/>
                </a:cubicBezTo>
                <a:cubicBezTo>
                  <a:pt x="35" y="376"/>
                  <a:pt x="35" y="376"/>
                  <a:pt x="35" y="376"/>
                </a:cubicBezTo>
                <a:cubicBezTo>
                  <a:pt x="35" y="376"/>
                  <a:pt x="43" y="372"/>
                  <a:pt x="45" y="371"/>
                </a:cubicBezTo>
                <a:cubicBezTo>
                  <a:pt x="46" y="374"/>
                  <a:pt x="48" y="377"/>
                  <a:pt x="50" y="380"/>
                </a:cubicBezTo>
                <a:cubicBezTo>
                  <a:pt x="46" y="382"/>
                  <a:pt x="40" y="385"/>
                  <a:pt x="40" y="385"/>
                </a:cubicBezTo>
                <a:cubicBezTo>
                  <a:pt x="41" y="387"/>
                  <a:pt x="41" y="387"/>
                  <a:pt x="41" y="387"/>
                </a:cubicBezTo>
                <a:cubicBezTo>
                  <a:pt x="43" y="390"/>
                  <a:pt x="46" y="396"/>
                  <a:pt x="48" y="399"/>
                </a:cubicBezTo>
                <a:cubicBezTo>
                  <a:pt x="46" y="400"/>
                  <a:pt x="44" y="401"/>
                  <a:pt x="42" y="402"/>
                </a:cubicBezTo>
                <a:cubicBezTo>
                  <a:pt x="42" y="402"/>
                  <a:pt x="42" y="402"/>
                  <a:pt x="42" y="402"/>
                </a:cubicBezTo>
                <a:close/>
                <a:moveTo>
                  <a:pt x="492" y="335"/>
                </a:moveTo>
                <a:cubicBezTo>
                  <a:pt x="492" y="335"/>
                  <a:pt x="489" y="341"/>
                  <a:pt x="487" y="346"/>
                </a:cubicBezTo>
                <a:cubicBezTo>
                  <a:pt x="485" y="345"/>
                  <a:pt x="483" y="344"/>
                  <a:pt x="481" y="344"/>
                </a:cubicBezTo>
                <a:cubicBezTo>
                  <a:pt x="483" y="337"/>
                  <a:pt x="490" y="317"/>
                  <a:pt x="492" y="296"/>
                </a:cubicBezTo>
                <a:cubicBezTo>
                  <a:pt x="496" y="296"/>
                  <a:pt x="526" y="299"/>
                  <a:pt x="526" y="299"/>
                </a:cubicBezTo>
                <a:cubicBezTo>
                  <a:pt x="526" y="297"/>
                  <a:pt x="526" y="297"/>
                  <a:pt x="526" y="297"/>
                </a:cubicBezTo>
                <a:cubicBezTo>
                  <a:pt x="527" y="292"/>
                  <a:pt x="528" y="287"/>
                  <a:pt x="528" y="284"/>
                </a:cubicBezTo>
                <a:cubicBezTo>
                  <a:pt x="528" y="282"/>
                  <a:pt x="528" y="281"/>
                  <a:pt x="528" y="280"/>
                </a:cubicBezTo>
                <a:cubicBezTo>
                  <a:pt x="527" y="279"/>
                  <a:pt x="527" y="279"/>
                  <a:pt x="527" y="279"/>
                </a:cubicBezTo>
                <a:cubicBezTo>
                  <a:pt x="527" y="279"/>
                  <a:pt x="519" y="278"/>
                  <a:pt x="516" y="278"/>
                </a:cubicBezTo>
                <a:cubicBezTo>
                  <a:pt x="516" y="278"/>
                  <a:pt x="516" y="277"/>
                  <a:pt x="516" y="277"/>
                </a:cubicBezTo>
                <a:cubicBezTo>
                  <a:pt x="516" y="275"/>
                  <a:pt x="516" y="272"/>
                  <a:pt x="516" y="269"/>
                </a:cubicBezTo>
                <a:cubicBezTo>
                  <a:pt x="520" y="269"/>
                  <a:pt x="527" y="268"/>
                  <a:pt x="527" y="268"/>
                </a:cubicBezTo>
                <a:cubicBezTo>
                  <a:pt x="527" y="266"/>
                  <a:pt x="527" y="266"/>
                  <a:pt x="527" y="266"/>
                </a:cubicBezTo>
                <a:cubicBezTo>
                  <a:pt x="526" y="262"/>
                  <a:pt x="526" y="256"/>
                  <a:pt x="526" y="252"/>
                </a:cubicBezTo>
                <a:cubicBezTo>
                  <a:pt x="528" y="252"/>
                  <a:pt x="530" y="252"/>
                  <a:pt x="533" y="252"/>
                </a:cubicBezTo>
                <a:cubicBezTo>
                  <a:pt x="534" y="260"/>
                  <a:pt x="534" y="268"/>
                  <a:pt x="534" y="276"/>
                </a:cubicBezTo>
                <a:cubicBezTo>
                  <a:pt x="534" y="292"/>
                  <a:pt x="532" y="306"/>
                  <a:pt x="532" y="310"/>
                </a:cubicBezTo>
                <a:cubicBezTo>
                  <a:pt x="524" y="309"/>
                  <a:pt x="501" y="306"/>
                  <a:pt x="500" y="306"/>
                </a:cubicBezTo>
                <a:cubicBezTo>
                  <a:pt x="498" y="306"/>
                  <a:pt x="498" y="306"/>
                  <a:pt x="498" y="306"/>
                </a:cubicBezTo>
                <a:cubicBezTo>
                  <a:pt x="497" y="308"/>
                  <a:pt x="497" y="308"/>
                  <a:pt x="497" y="308"/>
                </a:cubicBezTo>
                <a:cubicBezTo>
                  <a:pt x="497" y="312"/>
                  <a:pt x="494" y="321"/>
                  <a:pt x="494" y="321"/>
                </a:cubicBezTo>
                <a:cubicBezTo>
                  <a:pt x="494" y="324"/>
                  <a:pt x="494" y="324"/>
                  <a:pt x="494" y="324"/>
                </a:cubicBezTo>
                <a:cubicBezTo>
                  <a:pt x="494" y="324"/>
                  <a:pt x="502" y="325"/>
                  <a:pt x="505" y="325"/>
                </a:cubicBezTo>
                <a:cubicBezTo>
                  <a:pt x="504" y="328"/>
                  <a:pt x="504" y="332"/>
                  <a:pt x="503" y="336"/>
                </a:cubicBezTo>
                <a:cubicBezTo>
                  <a:pt x="499" y="335"/>
                  <a:pt x="493" y="333"/>
                  <a:pt x="493" y="333"/>
                </a:cubicBezTo>
                <a:cubicBezTo>
                  <a:pt x="492" y="335"/>
                  <a:pt x="492" y="335"/>
                  <a:pt x="492" y="335"/>
                </a:cubicBezTo>
                <a:close/>
                <a:moveTo>
                  <a:pt x="13" y="329"/>
                </a:moveTo>
                <a:cubicBezTo>
                  <a:pt x="7" y="308"/>
                  <a:pt x="6" y="286"/>
                  <a:pt x="6" y="275"/>
                </a:cubicBezTo>
                <a:cubicBezTo>
                  <a:pt x="6" y="273"/>
                  <a:pt x="6" y="272"/>
                  <a:pt x="6" y="271"/>
                </a:cubicBezTo>
                <a:cubicBezTo>
                  <a:pt x="14" y="271"/>
                  <a:pt x="37" y="271"/>
                  <a:pt x="38" y="271"/>
                </a:cubicBezTo>
                <a:cubicBezTo>
                  <a:pt x="40" y="271"/>
                  <a:pt x="40" y="271"/>
                  <a:pt x="40" y="271"/>
                </a:cubicBezTo>
                <a:cubicBezTo>
                  <a:pt x="40" y="268"/>
                  <a:pt x="40" y="268"/>
                  <a:pt x="40" y="268"/>
                </a:cubicBezTo>
                <a:cubicBezTo>
                  <a:pt x="40" y="264"/>
                  <a:pt x="41" y="255"/>
                  <a:pt x="41" y="255"/>
                </a:cubicBezTo>
                <a:cubicBezTo>
                  <a:pt x="41" y="252"/>
                  <a:pt x="41" y="252"/>
                  <a:pt x="41" y="252"/>
                </a:cubicBezTo>
                <a:cubicBezTo>
                  <a:pt x="41" y="252"/>
                  <a:pt x="33" y="253"/>
                  <a:pt x="30" y="253"/>
                </a:cubicBezTo>
                <a:cubicBezTo>
                  <a:pt x="30" y="250"/>
                  <a:pt x="30" y="246"/>
                  <a:pt x="30" y="242"/>
                </a:cubicBezTo>
                <a:cubicBezTo>
                  <a:pt x="35" y="242"/>
                  <a:pt x="41" y="243"/>
                  <a:pt x="41" y="243"/>
                </a:cubicBezTo>
                <a:cubicBezTo>
                  <a:pt x="41" y="241"/>
                  <a:pt x="41" y="241"/>
                  <a:pt x="41" y="241"/>
                </a:cubicBezTo>
                <a:cubicBezTo>
                  <a:pt x="41" y="241"/>
                  <a:pt x="43" y="235"/>
                  <a:pt x="44" y="230"/>
                </a:cubicBezTo>
                <a:cubicBezTo>
                  <a:pt x="46" y="230"/>
                  <a:pt x="49" y="231"/>
                  <a:pt x="51" y="231"/>
                </a:cubicBezTo>
                <a:cubicBezTo>
                  <a:pt x="50" y="237"/>
                  <a:pt x="47" y="253"/>
                  <a:pt x="47" y="270"/>
                </a:cubicBezTo>
                <a:cubicBezTo>
                  <a:pt x="47" y="273"/>
                  <a:pt x="47" y="277"/>
                  <a:pt x="47" y="280"/>
                </a:cubicBezTo>
                <a:cubicBezTo>
                  <a:pt x="44" y="280"/>
                  <a:pt x="14" y="281"/>
                  <a:pt x="14" y="281"/>
                </a:cubicBezTo>
                <a:cubicBezTo>
                  <a:pt x="14" y="283"/>
                  <a:pt x="14" y="283"/>
                  <a:pt x="14" y="283"/>
                </a:cubicBezTo>
                <a:cubicBezTo>
                  <a:pt x="13" y="285"/>
                  <a:pt x="13" y="286"/>
                  <a:pt x="13" y="288"/>
                </a:cubicBezTo>
                <a:cubicBezTo>
                  <a:pt x="13" y="294"/>
                  <a:pt x="14" y="299"/>
                  <a:pt x="14" y="299"/>
                </a:cubicBezTo>
                <a:cubicBezTo>
                  <a:pt x="15" y="301"/>
                  <a:pt x="15" y="301"/>
                  <a:pt x="15" y="301"/>
                </a:cubicBezTo>
                <a:cubicBezTo>
                  <a:pt x="15" y="301"/>
                  <a:pt x="23" y="301"/>
                  <a:pt x="26" y="300"/>
                </a:cubicBezTo>
                <a:cubicBezTo>
                  <a:pt x="26" y="303"/>
                  <a:pt x="27" y="306"/>
                  <a:pt x="27" y="310"/>
                </a:cubicBezTo>
                <a:cubicBezTo>
                  <a:pt x="23" y="310"/>
                  <a:pt x="16" y="311"/>
                  <a:pt x="16" y="311"/>
                </a:cubicBezTo>
                <a:cubicBezTo>
                  <a:pt x="17" y="314"/>
                  <a:pt x="17" y="314"/>
                  <a:pt x="17" y="314"/>
                </a:cubicBezTo>
                <a:cubicBezTo>
                  <a:pt x="18" y="317"/>
                  <a:pt x="19" y="324"/>
                  <a:pt x="20" y="327"/>
                </a:cubicBezTo>
                <a:cubicBezTo>
                  <a:pt x="18" y="328"/>
                  <a:pt x="15" y="328"/>
                  <a:pt x="13" y="329"/>
                </a:cubicBezTo>
                <a:cubicBezTo>
                  <a:pt x="13" y="329"/>
                  <a:pt x="13" y="329"/>
                  <a:pt x="13" y="329"/>
                </a:cubicBezTo>
                <a:close/>
                <a:moveTo>
                  <a:pt x="503" y="265"/>
                </a:moveTo>
                <a:cubicBezTo>
                  <a:pt x="501" y="265"/>
                  <a:pt x="501" y="265"/>
                  <a:pt x="501" y="265"/>
                </a:cubicBezTo>
                <a:cubicBezTo>
                  <a:pt x="501" y="267"/>
                  <a:pt x="501" y="267"/>
                  <a:pt x="501" y="267"/>
                </a:cubicBezTo>
                <a:cubicBezTo>
                  <a:pt x="501" y="267"/>
                  <a:pt x="500" y="274"/>
                  <a:pt x="500" y="278"/>
                </a:cubicBezTo>
                <a:cubicBezTo>
                  <a:pt x="497" y="278"/>
                  <a:pt x="495" y="278"/>
                  <a:pt x="493" y="278"/>
                </a:cubicBezTo>
                <a:cubicBezTo>
                  <a:pt x="493" y="276"/>
                  <a:pt x="493" y="273"/>
                  <a:pt x="493" y="269"/>
                </a:cubicBezTo>
                <a:cubicBezTo>
                  <a:pt x="493" y="259"/>
                  <a:pt x="493" y="244"/>
                  <a:pt x="489" y="230"/>
                </a:cubicBezTo>
                <a:cubicBezTo>
                  <a:pt x="493" y="229"/>
                  <a:pt x="523" y="222"/>
                  <a:pt x="523" y="222"/>
                </a:cubicBezTo>
                <a:cubicBezTo>
                  <a:pt x="523" y="221"/>
                  <a:pt x="523" y="221"/>
                  <a:pt x="523" y="221"/>
                </a:cubicBezTo>
                <a:cubicBezTo>
                  <a:pt x="522" y="213"/>
                  <a:pt x="519" y="205"/>
                  <a:pt x="519" y="205"/>
                </a:cubicBezTo>
                <a:cubicBezTo>
                  <a:pt x="518" y="203"/>
                  <a:pt x="518" y="203"/>
                  <a:pt x="518" y="203"/>
                </a:cubicBezTo>
                <a:cubicBezTo>
                  <a:pt x="518" y="203"/>
                  <a:pt x="510" y="205"/>
                  <a:pt x="508" y="206"/>
                </a:cubicBezTo>
                <a:cubicBezTo>
                  <a:pt x="507" y="203"/>
                  <a:pt x="506" y="200"/>
                  <a:pt x="504" y="197"/>
                </a:cubicBezTo>
                <a:cubicBezTo>
                  <a:pt x="508" y="196"/>
                  <a:pt x="515" y="193"/>
                  <a:pt x="515" y="193"/>
                </a:cubicBezTo>
                <a:cubicBezTo>
                  <a:pt x="514" y="191"/>
                  <a:pt x="514" y="191"/>
                  <a:pt x="514" y="191"/>
                </a:cubicBezTo>
                <a:cubicBezTo>
                  <a:pt x="512" y="188"/>
                  <a:pt x="510" y="181"/>
                  <a:pt x="509" y="178"/>
                </a:cubicBezTo>
                <a:cubicBezTo>
                  <a:pt x="511" y="177"/>
                  <a:pt x="513" y="176"/>
                  <a:pt x="515" y="176"/>
                </a:cubicBezTo>
                <a:cubicBezTo>
                  <a:pt x="527" y="199"/>
                  <a:pt x="530" y="225"/>
                  <a:pt x="531" y="232"/>
                </a:cubicBezTo>
                <a:cubicBezTo>
                  <a:pt x="523" y="233"/>
                  <a:pt x="500" y="237"/>
                  <a:pt x="499" y="237"/>
                </a:cubicBezTo>
                <a:cubicBezTo>
                  <a:pt x="497" y="237"/>
                  <a:pt x="497" y="237"/>
                  <a:pt x="497" y="237"/>
                </a:cubicBezTo>
                <a:cubicBezTo>
                  <a:pt x="498" y="240"/>
                  <a:pt x="498" y="240"/>
                  <a:pt x="498" y="240"/>
                </a:cubicBezTo>
                <a:cubicBezTo>
                  <a:pt x="498" y="244"/>
                  <a:pt x="499" y="253"/>
                  <a:pt x="499" y="253"/>
                </a:cubicBezTo>
                <a:cubicBezTo>
                  <a:pt x="499" y="256"/>
                  <a:pt x="499" y="256"/>
                  <a:pt x="499" y="256"/>
                </a:cubicBezTo>
                <a:cubicBezTo>
                  <a:pt x="499" y="256"/>
                  <a:pt x="507" y="254"/>
                  <a:pt x="510" y="254"/>
                </a:cubicBezTo>
                <a:cubicBezTo>
                  <a:pt x="510" y="256"/>
                  <a:pt x="511" y="260"/>
                  <a:pt x="511" y="264"/>
                </a:cubicBezTo>
                <a:cubicBezTo>
                  <a:pt x="507" y="265"/>
                  <a:pt x="503" y="265"/>
                  <a:pt x="503" y="265"/>
                </a:cubicBezTo>
                <a:cubicBezTo>
                  <a:pt x="503" y="265"/>
                  <a:pt x="503" y="265"/>
                  <a:pt x="503" y="265"/>
                </a:cubicBezTo>
                <a:close/>
                <a:moveTo>
                  <a:pt x="485" y="213"/>
                </a:moveTo>
                <a:cubicBezTo>
                  <a:pt x="484" y="206"/>
                  <a:pt x="477" y="185"/>
                  <a:pt x="467" y="167"/>
                </a:cubicBezTo>
                <a:cubicBezTo>
                  <a:pt x="470" y="165"/>
                  <a:pt x="496" y="150"/>
                  <a:pt x="496" y="150"/>
                </a:cubicBezTo>
                <a:cubicBezTo>
                  <a:pt x="496" y="148"/>
                  <a:pt x="496" y="148"/>
                  <a:pt x="496" y="148"/>
                </a:cubicBezTo>
                <a:cubicBezTo>
                  <a:pt x="493" y="141"/>
                  <a:pt x="488" y="134"/>
                  <a:pt x="487" y="134"/>
                </a:cubicBezTo>
                <a:cubicBezTo>
                  <a:pt x="486" y="132"/>
                  <a:pt x="486" y="132"/>
                  <a:pt x="486" y="132"/>
                </a:cubicBezTo>
                <a:cubicBezTo>
                  <a:pt x="486" y="132"/>
                  <a:pt x="479" y="137"/>
                  <a:pt x="477" y="138"/>
                </a:cubicBezTo>
                <a:cubicBezTo>
                  <a:pt x="475" y="136"/>
                  <a:pt x="473" y="134"/>
                  <a:pt x="471" y="131"/>
                </a:cubicBezTo>
                <a:cubicBezTo>
                  <a:pt x="474" y="128"/>
                  <a:pt x="480" y="124"/>
                  <a:pt x="480" y="124"/>
                </a:cubicBezTo>
                <a:cubicBezTo>
                  <a:pt x="478" y="123"/>
                  <a:pt x="478" y="123"/>
                  <a:pt x="478" y="123"/>
                </a:cubicBezTo>
                <a:cubicBezTo>
                  <a:pt x="476" y="120"/>
                  <a:pt x="472" y="114"/>
                  <a:pt x="470" y="112"/>
                </a:cubicBezTo>
                <a:cubicBezTo>
                  <a:pt x="471" y="110"/>
                  <a:pt x="473" y="109"/>
                  <a:pt x="475" y="107"/>
                </a:cubicBezTo>
                <a:cubicBezTo>
                  <a:pt x="493" y="126"/>
                  <a:pt x="505" y="150"/>
                  <a:pt x="508" y="157"/>
                </a:cubicBezTo>
                <a:cubicBezTo>
                  <a:pt x="501" y="160"/>
                  <a:pt x="480" y="171"/>
                  <a:pt x="479" y="171"/>
                </a:cubicBezTo>
                <a:cubicBezTo>
                  <a:pt x="478" y="172"/>
                  <a:pt x="478" y="172"/>
                  <a:pt x="478" y="172"/>
                </a:cubicBezTo>
                <a:cubicBezTo>
                  <a:pt x="478" y="174"/>
                  <a:pt x="478" y="174"/>
                  <a:pt x="478" y="174"/>
                </a:cubicBezTo>
                <a:cubicBezTo>
                  <a:pt x="480" y="178"/>
                  <a:pt x="484" y="187"/>
                  <a:pt x="484" y="187"/>
                </a:cubicBezTo>
                <a:cubicBezTo>
                  <a:pt x="484" y="189"/>
                  <a:pt x="484" y="189"/>
                  <a:pt x="484" y="189"/>
                </a:cubicBezTo>
                <a:cubicBezTo>
                  <a:pt x="484" y="189"/>
                  <a:pt x="492" y="185"/>
                  <a:pt x="495" y="184"/>
                </a:cubicBezTo>
                <a:cubicBezTo>
                  <a:pt x="496" y="186"/>
                  <a:pt x="497" y="190"/>
                  <a:pt x="499" y="194"/>
                </a:cubicBezTo>
                <a:cubicBezTo>
                  <a:pt x="495" y="195"/>
                  <a:pt x="489" y="197"/>
                  <a:pt x="489" y="197"/>
                </a:cubicBezTo>
                <a:cubicBezTo>
                  <a:pt x="489" y="199"/>
                  <a:pt x="489" y="199"/>
                  <a:pt x="489" y="199"/>
                </a:cubicBezTo>
                <a:cubicBezTo>
                  <a:pt x="489" y="199"/>
                  <a:pt x="490" y="206"/>
                  <a:pt x="492" y="211"/>
                </a:cubicBezTo>
                <a:cubicBezTo>
                  <a:pt x="490" y="211"/>
                  <a:pt x="487" y="212"/>
                  <a:pt x="485" y="213"/>
                </a:cubicBezTo>
                <a:cubicBezTo>
                  <a:pt x="485" y="213"/>
                  <a:pt x="485" y="213"/>
                  <a:pt x="485" y="213"/>
                </a:cubicBezTo>
                <a:close/>
                <a:moveTo>
                  <a:pt x="458" y="152"/>
                </a:moveTo>
                <a:cubicBezTo>
                  <a:pt x="454" y="146"/>
                  <a:pt x="442" y="128"/>
                  <a:pt x="427" y="114"/>
                </a:cubicBezTo>
                <a:cubicBezTo>
                  <a:pt x="429" y="111"/>
                  <a:pt x="450" y="89"/>
                  <a:pt x="450" y="89"/>
                </a:cubicBezTo>
                <a:cubicBezTo>
                  <a:pt x="449" y="88"/>
                  <a:pt x="449" y="88"/>
                  <a:pt x="449" y="88"/>
                </a:cubicBezTo>
                <a:cubicBezTo>
                  <a:pt x="444" y="81"/>
                  <a:pt x="438" y="76"/>
                  <a:pt x="438" y="76"/>
                </a:cubicBezTo>
                <a:cubicBezTo>
                  <a:pt x="436" y="75"/>
                  <a:pt x="436" y="75"/>
                  <a:pt x="436" y="75"/>
                </a:cubicBezTo>
                <a:cubicBezTo>
                  <a:pt x="436" y="75"/>
                  <a:pt x="430" y="81"/>
                  <a:pt x="428" y="83"/>
                </a:cubicBezTo>
                <a:cubicBezTo>
                  <a:pt x="426" y="81"/>
                  <a:pt x="424" y="79"/>
                  <a:pt x="421" y="77"/>
                </a:cubicBezTo>
                <a:cubicBezTo>
                  <a:pt x="424" y="74"/>
                  <a:pt x="428" y="69"/>
                  <a:pt x="428" y="69"/>
                </a:cubicBezTo>
                <a:cubicBezTo>
                  <a:pt x="426" y="67"/>
                  <a:pt x="426" y="67"/>
                  <a:pt x="426" y="67"/>
                </a:cubicBezTo>
                <a:cubicBezTo>
                  <a:pt x="423" y="65"/>
                  <a:pt x="417" y="61"/>
                  <a:pt x="415" y="59"/>
                </a:cubicBezTo>
                <a:cubicBezTo>
                  <a:pt x="416" y="58"/>
                  <a:pt x="418" y="55"/>
                  <a:pt x="419" y="54"/>
                </a:cubicBezTo>
                <a:cubicBezTo>
                  <a:pt x="441" y="67"/>
                  <a:pt x="458" y="86"/>
                  <a:pt x="463" y="92"/>
                </a:cubicBezTo>
                <a:cubicBezTo>
                  <a:pt x="457" y="97"/>
                  <a:pt x="440" y="113"/>
                  <a:pt x="439" y="114"/>
                </a:cubicBezTo>
                <a:cubicBezTo>
                  <a:pt x="438" y="116"/>
                  <a:pt x="438" y="116"/>
                  <a:pt x="438" y="116"/>
                </a:cubicBezTo>
                <a:cubicBezTo>
                  <a:pt x="439" y="117"/>
                  <a:pt x="439" y="117"/>
                  <a:pt x="439" y="117"/>
                </a:cubicBezTo>
                <a:cubicBezTo>
                  <a:pt x="442" y="120"/>
                  <a:pt x="448" y="128"/>
                  <a:pt x="448" y="128"/>
                </a:cubicBezTo>
                <a:cubicBezTo>
                  <a:pt x="450" y="130"/>
                  <a:pt x="450" y="130"/>
                  <a:pt x="450" y="130"/>
                </a:cubicBezTo>
                <a:cubicBezTo>
                  <a:pt x="450" y="130"/>
                  <a:pt x="456" y="124"/>
                  <a:pt x="458" y="122"/>
                </a:cubicBezTo>
                <a:cubicBezTo>
                  <a:pt x="459" y="124"/>
                  <a:pt x="462" y="127"/>
                  <a:pt x="465" y="130"/>
                </a:cubicBezTo>
                <a:cubicBezTo>
                  <a:pt x="462" y="132"/>
                  <a:pt x="456" y="136"/>
                  <a:pt x="456" y="136"/>
                </a:cubicBezTo>
                <a:cubicBezTo>
                  <a:pt x="457" y="138"/>
                  <a:pt x="457" y="138"/>
                  <a:pt x="457" y="138"/>
                </a:cubicBezTo>
                <a:cubicBezTo>
                  <a:pt x="457" y="138"/>
                  <a:pt x="460" y="144"/>
                  <a:pt x="463" y="148"/>
                </a:cubicBezTo>
                <a:cubicBezTo>
                  <a:pt x="461" y="149"/>
                  <a:pt x="459" y="151"/>
                  <a:pt x="458" y="152"/>
                </a:cubicBezTo>
                <a:cubicBezTo>
                  <a:pt x="458" y="152"/>
                  <a:pt x="458" y="152"/>
                  <a:pt x="458" y="152"/>
                </a:cubicBezTo>
                <a:close/>
                <a:moveTo>
                  <a:pt x="414" y="101"/>
                </a:moveTo>
                <a:cubicBezTo>
                  <a:pt x="409" y="97"/>
                  <a:pt x="392" y="83"/>
                  <a:pt x="374" y="73"/>
                </a:cubicBezTo>
                <a:cubicBezTo>
                  <a:pt x="376" y="70"/>
                  <a:pt x="389" y="44"/>
                  <a:pt x="389" y="44"/>
                </a:cubicBezTo>
                <a:cubicBezTo>
                  <a:pt x="388" y="42"/>
                  <a:pt x="388" y="42"/>
                  <a:pt x="388" y="42"/>
                </a:cubicBezTo>
                <a:cubicBezTo>
                  <a:pt x="381" y="38"/>
                  <a:pt x="374" y="35"/>
                  <a:pt x="373" y="35"/>
                </a:cubicBezTo>
                <a:cubicBezTo>
                  <a:pt x="371" y="34"/>
                  <a:pt x="371" y="34"/>
                  <a:pt x="371" y="34"/>
                </a:cubicBezTo>
                <a:cubicBezTo>
                  <a:pt x="371" y="34"/>
                  <a:pt x="368" y="42"/>
                  <a:pt x="367" y="44"/>
                </a:cubicBezTo>
                <a:cubicBezTo>
                  <a:pt x="364" y="43"/>
                  <a:pt x="361" y="42"/>
                  <a:pt x="358" y="41"/>
                </a:cubicBezTo>
                <a:cubicBezTo>
                  <a:pt x="359" y="37"/>
                  <a:pt x="362" y="31"/>
                  <a:pt x="362" y="31"/>
                </a:cubicBezTo>
                <a:cubicBezTo>
                  <a:pt x="360" y="30"/>
                  <a:pt x="360" y="30"/>
                  <a:pt x="360" y="30"/>
                </a:cubicBezTo>
                <a:cubicBezTo>
                  <a:pt x="356" y="29"/>
                  <a:pt x="350" y="27"/>
                  <a:pt x="347" y="26"/>
                </a:cubicBezTo>
                <a:cubicBezTo>
                  <a:pt x="347" y="24"/>
                  <a:pt x="348" y="21"/>
                  <a:pt x="349" y="19"/>
                </a:cubicBezTo>
                <a:cubicBezTo>
                  <a:pt x="374" y="25"/>
                  <a:pt x="396" y="39"/>
                  <a:pt x="402" y="42"/>
                </a:cubicBezTo>
                <a:cubicBezTo>
                  <a:pt x="398" y="49"/>
                  <a:pt x="387" y="69"/>
                  <a:pt x="386" y="70"/>
                </a:cubicBezTo>
                <a:cubicBezTo>
                  <a:pt x="385" y="71"/>
                  <a:pt x="385" y="71"/>
                  <a:pt x="385" y="71"/>
                </a:cubicBezTo>
                <a:cubicBezTo>
                  <a:pt x="387" y="73"/>
                  <a:pt x="387" y="73"/>
                  <a:pt x="387" y="73"/>
                </a:cubicBezTo>
                <a:cubicBezTo>
                  <a:pt x="391" y="75"/>
                  <a:pt x="398" y="80"/>
                  <a:pt x="398" y="80"/>
                </a:cubicBezTo>
                <a:cubicBezTo>
                  <a:pt x="400" y="82"/>
                  <a:pt x="400" y="82"/>
                  <a:pt x="400" y="82"/>
                </a:cubicBezTo>
                <a:cubicBezTo>
                  <a:pt x="400" y="82"/>
                  <a:pt x="404" y="74"/>
                  <a:pt x="406" y="72"/>
                </a:cubicBezTo>
                <a:cubicBezTo>
                  <a:pt x="408" y="73"/>
                  <a:pt x="411" y="76"/>
                  <a:pt x="415" y="78"/>
                </a:cubicBezTo>
                <a:cubicBezTo>
                  <a:pt x="412" y="81"/>
                  <a:pt x="408" y="86"/>
                  <a:pt x="408" y="86"/>
                </a:cubicBezTo>
                <a:cubicBezTo>
                  <a:pt x="410" y="88"/>
                  <a:pt x="410" y="88"/>
                  <a:pt x="410" y="88"/>
                </a:cubicBezTo>
                <a:cubicBezTo>
                  <a:pt x="410" y="88"/>
                  <a:pt x="414" y="93"/>
                  <a:pt x="418" y="96"/>
                </a:cubicBezTo>
                <a:cubicBezTo>
                  <a:pt x="417" y="98"/>
                  <a:pt x="415" y="99"/>
                  <a:pt x="414" y="101"/>
                </a:cubicBezTo>
                <a:cubicBezTo>
                  <a:pt x="414" y="101"/>
                  <a:pt x="414" y="101"/>
                  <a:pt x="414" y="101"/>
                </a:cubicBezTo>
                <a:close/>
                <a:moveTo>
                  <a:pt x="358" y="66"/>
                </a:moveTo>
                <a:cubicBezTo>
                  <a:pt x="352" y="63"/>
                  <a:pt x="332" y="54"/>
                  <a:pt x="312" y="51"/>
                </a:cubicBezTo>
                <a:cubicBezTo>
                  <a:pt x="312" y="47"/>
                  <a:pt x="318" y="18"/>
                  <a:pt x="318" y="18"/>
                </a:cubicBezTo>
                <a:cubicBezTo>
                  <a:pt x="316" y="17"/>
                  <a:pt x="316" y="17"/>
                  <a:pt x="316" y="17"/>
                </a:cubicBezTo>
                <a:cubicBezTo>
                  <a:pt x="309" y="15"/>
                  <a:pt x="300" y="14"/>
                  <a:pt x="300" y="14"/>
                </a:cubicBezTo>
                <a:cubicBezTo>
                  <a:pt x="298" y="14"/>
                  <a:pt x="298" y="14"/>
                  <a:pt x="298" y="14"/>
                </a:cubicBezTo>
                <a:cubicBezTo>
                  <a:pt x="298" y="14"/>
                  <a:pt x="297" y="23"/>
                  <a:pt x="296" y="25"/>
                </a:cubicBezTo>
                <a:cubicBezTo>
                  <a:pt x="294" y="25"/>
                  <a:pt x="291" y="25"/>
                  <a:pt x="287" y="25"/>
                </a:cubicBezTo>
                <a:cubicBezTo>
                  <a:pt x="287" y="21"/>
                  <a:pt x="288" y="14"/>
                  <a:pt x="288" y="14"/>
                </a:cubicBezTo>
                <a:cubicBezTo>
                  <a:pt x="286" y="14"/>
                  <a:pt x="286" y="14"/>
                  <a:pt x="286" y="14"/>
                </a:cubicBezTo>
                <a:cubicBezTo>
                  <a:pt x="282" y="14"/>
                  <a:pt x="275" y="14"/>
                  <a:pt x="272" y="13"/>
                </a:cubicBezTo>
                <a:cubicBezTo>
                  <a:pt x="272" y="11"/>
                  <a:pt x="272" y="9"/>
                  <a:pt x="272" y="6"/>
                </a:cubicBezTo>
                <a:cubicBezTo>
                  <a:pt x="298" y="5"/>
                  <a:pt x="323" y="11"/>
                  <a:pt x="330" y="13"/>
                </a:cubicBezTo>
                <a:cubicBezTo>
                  <a:pt x="328" y="21"/>
                  <a:pt x="323" y="43"/>
                  <a:pt x="322" y="44"/>
                </a:cubicBezTo>
                <a:cubicBezTo>
                  <a:pt x="322" y="46"/>
                  <a:pt x="322" y="46"/>
                  <a:pt x="322" y="46"/>
                </a:cubicBezTo>
                <a:cubicBezTo>
                  <a:pt x="324" y="46"/>
                  <a:pt x="324" y="46"/>
                  <a:pt x="324" y="46"/>
                </a:cubicBezTo>
                <a:cubicBezTo>
                  <a:pt x="328" y="47"/>
                  <a:pt x="337" y="51"/>
                  <a:pt x="337" y="51"/>
                </a:cubicBezTo>
                <a:cubicBezTo>
                  <a:pt x="339" y="51"/>
                  <a:pt x="339" y="51"/>
                  <a:pt x="339" y="51"/>
                </a:cubicBezTo>
                <a:cubicBezTo>
                  <a:pt x="339" y="51"/>
                  <a:pt x="341" y="43"/>
                  <a:pt x="342" y="40"/>
                </a:cubicBezTo>
                <a:cubicBezTo>
                  <a:pt x="344" y="41"/>
                  <a:pt x="348" y="42"/>
                  <a:pt x="352" y="44"/>
                </a:cubicBezTo>
                <a:cubicBezTo>
                  <a:pt x="351" y="47"/>
                  <a:pt x="348" y="53"/>
                  <a:pt x="348" y="53"/>
                </a:cubicBezTo>
                <a:cubicBezTo>
                  <a:pt x="350" y="54"/>
                  <a:pt x="350" y="54"/>
                  <a:pt x="350" y="54"/>
                </a:cubicBezTo>
                <a:cubicBezTo>
                  <a:pt x="350" y="54"/>
                  <a:pt x="356" y="58"/>
                  <a:pt x="360" y="60"/>
                </a:cubicBezTo>
                <a:cubicBezTo>
                  <a:pt x="360" y="62"/>
                  <a:pt x="359" y="64"/>
                  <a:pt x="358" y="66"/>
                </a:cubicBezTo>
                <a:cubicBezTo>
                  <a:pt x="358" y="66"/>
                  <a:pt x="358" y="66"/>
                  <a:pt x="358" y="66"/>
                </a:cubicBezTo>
                <a:close/>
                <a:moveTo>
                  <a:pt x="294" y="49"/>
                </a:moveTo>
                <a:cubicBezTo>
                  <a:pt x="288" y="48"/>
                  <a:pt x="266" y="45"/>
                  <a:pt x="245" y="48"/>
                </a:cubicBezTo>
                <a:cubicBezTo>
                  <a:pt x="245" y="44"/>
                  <a:pt x="241" y="15"/>
                  <a:pt x="241" y="15"/>
                </a:cubicBezTo>
                <a:cubicBezTo>
                  <a:pt x="239" y="15"/>
                  <a:pt x="239" y="15"/>
                  <a:pt x="239" y="15"/>
                </a:cubicBezTo>
                <a:cubicBezTo>
                  <a:pt x="231" y="14"/>
                  <a:pt x="223" y="17"/>
                  <a:pt x="223" y="17"/>
                </a:cubicBezTo>
                <a:cubicBezTo>
                  <a:pt x="221" y="17"/>
                  <a:pt x="221" y="17"/>
                  <a:pt x="221" y="17"/>
                </a:cubicBezTo>
                <a:cubicBezTo>
                  <a:pt x="221" y="17"/>
                  <a:pt x="222" y="25"/>
                  <a:pt x="223" y="28"/>
                </a:cubicBezTo>
                <a:cubicBezTo>
                  <a:pt x="220" y="29"/>
                  <a:pt x="217" y="29"/>
                  <a:pt x="213" y="30"/>
                </a:cubicBezTo>
                <a:cubicBezTo>
                  <a:pt x="213" y="26"/>
                  <a:pt x="211" y="20"/>
                  <a:pt x="211" y="20"/>
                </a:cubicBezTo>
                <a:cubicBezTo>
                  <a:pt x="209" y="20"/>
                  <a:pt x="209" y="20"/>
                  <a:pt x="209" y="20"/>
                </a:cubicBezTo>
                <a:cubicBezTo>
                  <a:pt x="205" y="22"/>
                  <a:pt x="199" y="23"/>
                  <a:pt x="195" y="24"/>
                </a:cubicBezTo>
                <a:cubicBezTo>
                  <a:pt x="195" y="22"/>
                  <a:pt x="194" y="20"/>
                  <a:pt x="193" y="18"/>
                </a:cubicBezTo>
                <a:cubicBezTo>
                  <a:pt x="218" y="9"/>
                  <a:pt x="244" y="7"/>
                  <a:pt x="251" y="6"/>
                </a:cubicBezTo>
                <a:cubicBezTo>
                  <a:pt x="252" y="14"/>
                  <a:pt x="254" y="37"/>
                  <a:pt x="254" y="38"/>
                </a:cubicBezTo>
                <a:cubicBezTo>
                  <a:pt x="254" y="40"/>
                  <a:pt x="254" y="40"/>
                  <a:pt x="254" y="40"/>
                </a:cubicBezTo>
                <a:cubicBezTo>
                  <a:pt x="256" y="40"/>
                  <a:pt x="256" y="40"/>
                  <a:pt x="256" y="40"/>
                </a:cubicBezTo>
                <a:cubicBezTo>
                  <a:pt x="260" y="40"/>
                  <a:pt x="270" y="40"/>
                  <a:pt x="270" y="40"/>
                </a:cubicBezTo>
                <a:cubicBezTo>
                  <a:pt x="272" y="40"/>
                  <a:pt x="272" y="40"/>
                  <a:pt x="272" y="40"/>
                </a:cubicBezTo>
                <a:cubicBezTo>
                  <a:pt x="272" y="40"/>
                  <a:pt x="272" y="32"/>
                  <a:pt x="271" y="29"/>
                </a:cubicBezTo>
                <a:cubicBezTo>
                  <a:pt x="274" y="29"/>
                  <a:pt x="278" y="29"/>
                  <a:pt x="282" y="29"/>
                </a:cubicBezTo>
                <a:cubicBezTo>
                  <a:pt x="282" y="33"/>
                  <a:pt x="282" y="39"/>
                  <a:pt x="282" y="39"/>
                </a:cubicBezTo>
                <a:cubicBezTo>
                  <a:pt x="283" y="40"/>
                  <a:pt x="283" y="40"/>
                  <a:pt x="283" y="40"/>
                </a:cubicBezTo>
                <a:cubicBezTo>
                  <a:pt x="284" y="40"/>
                  <a:pt x="290" y="41"/>
                  <a:pt x="295" y="42"/>
                </a:cubicBezTo>
                <a:cubicBezTo>
                  <a:pt x="295" y="44"/>
                  <a:pt x="295" y="46"/>
                  <a:pt x="294" y="49"/>
                </a:cubicBezTo>
                <a:cubicBezTo>
                  <a:pt x="294" y="49"/>
                  <a:pt x="294" y="49"/>
                  <a:pt x="294" y="49"/>
                </a:cubicBezTo>
                <a:close/>
                <a:moveTo>
                  <a:pt x="180" y="65"/>
                </a:moveTo>
                <a:cubicBezTo>
                  <a:pt x="179" y="62"/>
                  <a:pt x="166" y="35"/>
                  <a:pt x="166" y="35"/>
                </a:cubicBezTo>
                <a:cubicBezTo>
                  <a:pt x="164" y="36"/>
                  <a:pt x="164" y="36"/>
                  <a:pt x="164" y="36"/>
                </a:cubicBezTo>
                <a:cubicBezTo>
                  <a:pt x="157" y="38"/>
                  <a:pt x="150" y="43"/>
                  <a:pt x="149" y="43"/>
                </a:cubicBezTo>
                <a:cubicBezTo>
                  <a:pt x="148" y="44"/>
                  <a:pt x="148" y="44"/>
                  <a:pt x="148" y="44"/>
                </a:cubicBezTo>
                <a:cubicBezTo>
                  <a:pt x="148" y="44"/>
                  <a:pt x="152" y="51"/>
                  <a:pt x="153" y="54"/>
                </a:cubicBezTo>
                <a:cubicBezTo>
                  <a:pt x="151" y="55"/>
                  <a:pt x="148" y="57"/>
                  <a:pt x="145" y="59"/>
                </a:cubicBezTo>
                <a:cubicBezTo>
                  <a:pt x="143" y="55"/>
                  <a:pt x="139" y="49"/>
                  <a:pt x="139" y="49"/>
                </a:cubicBezTo>
                <a:cubicBezTo>
                  <a:pt x="137" y="51"/>
                  <a:pt x="137" y="51"/>
                  <a:pt x="137" y="51"/>
                </a:cubicBezTo>
                <a:cubicBezTo>
                  <a:pt x="134" y="53"/>
                  <a:pt x="129" y="56"/>
                  <a:pt x="126" y="58"/>
                </a:cubicBezTo>
                <a:cubicBezTo>
                  <a:pt x="124" y="57"/>
                  <a:pt x="123" y="54"/>
                  <a:pt x="122" y="53"/>
                </a:cubicBezTo>
                <a:cubicBezTo>
                  <a:pt x="142" y="37"/>
                  <a:pt x="167" y="27"/>
                  <a:pt x="174" y="24"/>
                </a:cubicBezTo>
                <a:cubicBezTo>
                  <a:pt x="177" y="31"/>
                  <a:pt x="185" y="52"/>
                  <a:pt x="186" y="53"/>
                </a:cubicBezTo>
                <a:cubicBezTo>
                  <a:pt x="187" y="55"/>
                  <a:pt x="187" y="55"/>
                  <a:pt x="187" y="55"/>
                </a:cubicBezTo>
                <a:cubicBezTo>
                  <a:pt x="189" y="54"/>
                  <a:pt x="189" y="54"/>
                  <a:pt x="189" y="54"/>
                </a:cubicBezTo>
                <a:cubicBezTo>
                  <a:pt x="193" y="53"/>
                  <a:pt x="202" y="50"/>
                  <a:pt x="202" y="50"/>
                </a:cubicBezTo>
                <a:cubicBezTo>
                  <a:pt x="204" y="50"/>
                  <a:pt x="204" y="50"/>
                  <a:pt x="204" y="50"/>
                </a:cubicBezTo>
                <a:cubicBezTo>
                  <a:pt x="204" y="50"/>
                  <a:pt x="201" y="42"/>
                  <a:pt x="200" y="39"/>
                </a:cubicBezTo>
                <a:cubicBezTo>
                  <a:pt x="202" y="38"/>
                  <a:pt x="206" y="37"/>
                  <a:pt x="210" y="36"/>
                </a:cubicBezTo>
                <a:cubicBezTo>
                  <a:pt x="211" y="40"/>
                  <a:pt x="213" y="46"/>
                  <a:pt x="213" y="46"/>
                </a:cubicBezTo>
                <a:cubicBezTo>
                  <a:pt x="214" y="46"/>
                  <a:pt x="214" y="46"/>
                  <a:pt x="214" y="46"/>
                </a:cubicBezTo>
                <a:cubicBezTo>
                  <a:pt x="215" y="46"/>
                  <a:pt x="222" y="45"/>
                  <a:pt x="226" y="45"/>
                </a:cubicBezTo>
                <a:cubicBezTo>
                  <a:pt x="227" y="47"/>
                  <a:pt x="227" y="49"/>
                  <a:pt x="228" y="51"/>
                </a:cubicBezTo>
                <a:cubicBezTo>
                  <a:pt x="221" y="52"/>
                  <a:pt x="199" y="57"/>
                  <a:pt x="180" y="65"/>
                </a:cubicBezTo>
                <a:cubicBezTo>
                  <a:pt x="180" y="65"/>
                  <a:pt x="180" y="65"/>
                  <a:pt x="180" y="65"/>
                </a:cubicBezTo>
                <a:close/>
                <a:moveTo>
                  <a:pt x="79" y="100"/>
                </a:moveTo>
                <a:cubicBezTo>
                  <a:pt x="77" y="103"/>
                  <a:pt x="72" y="108"/>
                  <a:pt x="70" y="110"/>
                </a:cubicBezTo>
                <a:cubicBezTo>
                  <a:pt x="69" y="109"/>
                  <a:pt x="66" y="107"/>
                  <a:pt x="65" y="106"/>
                </a:cubicBezTo>
                <a:cubicBezTo>
                  <a:pt x="80" y="85"/>
                  <a:pt x="100" y="69"/>
                  <a:pt x="106" y="64"/>
                </a:cubicBezTo>
                <a:cubicBezTo>
                  <a:pt x="110" y="70"/>
                  <a:pt x="125" y="88"/>
                  <a:pt x="125" y="89"/>
                </a:cubicBezTo>
                <a:cubicBezTo>
                  <a:pt x="127" y="90"/>
                  <a:pt x="127" y="90"/>
                  <a:pt x="127" y="90"/>
                </a:cubicBezTo>
                <a:cubicBezTo>
                  <a:pt x="128" y="89"/>
                  <a:pt x="128" y="89"/>
                  <a:pt x="128" y="89"/>
                </a:cubicBezTo>
                <a:cubicBezTo>
                  <a:pt x="132" y="86"/>
                  <a:pt x="140" y="81"/>
                  <a:pt x="140" y="81"/>
                </a:cubicBezTo>
                <a:cubicBezTo>
                  <a:pt x="142" y="80"/>
                  <a:pt x="142" y="80"/>
                  <a:pt x="142" y="80"/>
                </a:cubicBezTo>
                <a:cubicBezTo>
                  <a:pt x="142" y="80"/>
                  <a:pt x="136" y="73"/>
                  <a:pt x="135" y="71"/>
                </a:cubicBezTo>
                <a:cubicBezTo>
                  <a:pt x="136" y="70"/>
                  <a:pt x="140" y="67"/>
                  <a:pt x="143" y="65"/>
                </a:cubicBezTo>
                <a:cubicBezTo>
                  <a:pt x="146" y="68"/>
                  <a:pt x="149" y="74"/>
                  <a:pt x="149" y="74"/>
                </a:cubicBezTo>
                <a:cubicBezTo>
                  <a:pt x="150" y="73"/>
                  <a:pt x="150" y="73"/>
                  <a:pt x="150" y="73"/>
                </a:cubicBezTo>
                <a:cubicBezTo>
                  <a:pt x="151" y="73"/>
                  <a:pt x="157" y="70"/>
                  <a:pt x="161" y="68"/>
                </a:cubicBezTo>
                <a:cubicBezTo>
                  <a:pt x="162" y="70"/>
                  <a:pt x="163" y="72"/>
                  <a:pt x="164" y="74"/>
                </a:cubicBezTo>
                <a:cubicBezTo>
                  <a:pt x="158" y="77"/>
                  <a:pt x="140" y="88"/>
                  <a:pt x="124" y="102"/>
                </a:cubicBezTo>
                <a:cubicBezTo>
                  <a:pt x="122" y="99"/>
                  <a:pt x="102" y="77"/>
                  <a:pt x="102" y="77"/>
                </a:cubicBezTo>
                <a:cubicBezTo>
                  <a:pt x="101" y="78"/>
                  <a:pt x="101" y="78"/>
                  <a:pt x="101" y="78"/>
                </a:cubicBezTo>
                <a:cubicBezTo>
                  <a:pt x="94" y="82"/>
                  <a:pt x="89" y="88"/>
                  <a:pt x="88" y="89"/>
                </a:cubicBezTo>
                <a:cubicBezTo>
                  <a:pt x="87" y="90"/>
                  <a:pt x="87" y="90"/>
                  <a:pt x="87" y="90"/>
                </a:cubicBezTo>
                <a:cubicBezTo>
                  <a:pt x="87" y="90"/>
                  <a:pt x="93" y="96"/>
                  <a:pt x="95" y="98"/>
                </a:cubicBezTo>
                <a:cubicBezTo>
                  <a:pt x="93" y="100"/>
                  <a:pt x="91" y="103"/>
                  <a:pt x="89" y="105"/>
                </a:cubicBezTo>
                <a:cubicBezTo>
                  <a:pt x="86" y="102"/>
                  <a:pt x="80" y="98"/>
                  <a:pt x="80" y="98"/>
                </a:cubicBezTo>
                <a:cubicBezTo>
                  <a:pt x="79" y="100"/>
                  <a:pt x="79" y="100"/>
                  <a:pt x="79" y="100"/>
                </a:cubicBezTo>
                <a:close/>
                <a:moveTo>
                  <a:pt x="37" y="163"/>
                </a:moveTo>
                <a:cubicBezTo>
                  <a:pt x="35" y="167"/>
                  <a:pt x="33" y="173"/>
                  <a:pt x="31" y="176"/>
                </a:cubicBezTo>
                <a:cubicBezTo>
                  <a:pt x="29" y="175"/>
                  <a:pt x="27" y="174"/>
                  <a:pt x="25" y="173"/>
                </a:cubicBezTo>
                <a:cubicBezTo>
                  <a:pt x="33" y="149"/>
                  <a:pt x="48" y="127"/>
                  <a:pt x="53" y="122"/>
                </a:cubicBezTo>
                <a:cubicBezTo>
                  <a:pt x="59" y="126"/>
                  <a:pt x="78" y="139"/>
                  <a:pt x="79" y="139"/>
                </a:cubicBezTo>
                <a:cubicBezTo>
                  <a:pt x="80" y="141"/>
                  <a:pt x="80" y="141"/>
                  <a:pt x="80" y="141"/>
                </a:cubicBezTo>
                <a:cubicBezTo>
                  <a:pt x="82" y="139"/>
                  <a:pt x="82" y="139"/>
                  <a:pt x="82" y="139"/>
                </a:cubicBezTo>
                <a:cubicBezTo>
                  <a:pt x="84" y="135"/>
                  <a:pt x="90" y="128"/>
                  <a:pt x="90" y="128"/>
                </a:cubicBezTo>
                <a:cubicBezTo>
                  <a:pt x="92" y="126"/>
                  <a:pt x="92" y="126"/>
                  <a:pt x="92" y="126"/>
                </a:cubicBezTo>
                <a:cubicBezTo>
                  <a:pt x="92" y="126"/>
                  <a:pt x="85" y="122"/>
                  <a:pt x="82" y="120"/>
                </a:cubicBezTo>
                <a:cubicBezTo>
                  <a:pt x="84" y="118"/>
                  <a:pt x="86" y="115"/>
                  <a:pt x="89" y="111"/>
                </a:cubicBezTo>
                <a:cubicBezTo>
                  <a:pt x="92" y="114"/>
                  <a:pt x="97" y="118"/>
                  <a:pt x="97" y="118"/>
                </a:cubicBezTo>
                <a:cubicBezTo>
                  <a:pt x="98" y="117"/>
                  <a:pt x="98" y="117"/>
                  <a:pt x="98" y="117"/>
                </a:cubicBezTo>
                <a:cubicBezTo>
                  <a:pt x="98" y="117"/>
                  <a:pt x="104" y="113"/>
                  <a:pt x="107" y="110"/>
                </a:cubicBezTo>
                <a:cubicBezTo>
                  <a:pt x="109" y="111"/>
                  <a:pt x="110" y="113"/>
                  <a:pt x="112" y="114"/>
                </a:cubicBezTo>
                <a:cubicBezTo>
                  <a:pt x="107" y="119"/>
                  <a:pt x="92" y="135"/>
                  <a:pt x="81" y="152"/>
                </a:cubicBezTo>
                <a:cubicBezTo>
                  <a:pt x="78" y="150"/>
                  <a:pt x="53" y="135"/>
                  <a:pt x="53" y="135"/>
                </a:cubicBezTo>
                <a:cubicBezTo>
                  <a:pt x="51" y="136"/>
                  <a:pt x="51" y="136"/>
                  <a:pt x="51" y="136"/>
                </a:cubicBezTo>
                <a:cubicBezTo>
                  <a:pt x="46" y="142"/>
                  <a:pt x="43" y="150"/>
                  <a:pt x="43" y="150"/>
                </a:cubicBezTo>
                <a:cubicBezTo>
                  <a:pt x="42" y="152"/>
                  <a:pt x="42" y="152"/>
                  <a:pt x="42" y="152"/>
                </a:cubicBezTo>
                <a:cubicBezTo>
                  <a:pt x="42" y="152"/>
                  <a:pt x="49" y="156"/>
                  <a:pt x="52" y="157"/>
                </a:cubicBezTo>
                <a:cubicBezTo>
                  <a:pt x="50" y="160"/>
                  <a:pt x="49" y="163"/>
                  <a:pt x="47" y="166"/>
                </a:cubicBezTo>
                <a:cubicBezTo>
                  <a:pt x="44" y="164"/>
                  <a:pt x="38" y="161"/>
                  <a:pt x="38" y="161"/>
                </a:cubicBezTo>
                <a:cubicBezTo>
                  <a:pt x="37" y="163"/>
                  <a:pt x="37" y="163"/>
                  <a:pt x="37" y="163"/>
                </a:cubicBezTo>
                <a:close/>
                <a:moveTo>
                  <a:pt x="16" y="238"/>
                </a:moveTo>
                <a:cubicBezTo>
                  <a:pt x="15" y="241"/>
                  <a:pt x="15" y="248"/>
                  <a:pt x="14" y="251"/>
                </a:cubicBezTo>
                <a:cubicBezTo>
                  <a:pt x="12" y="251"/>
                  <a:pt x="10" y="251"/>
                  <a:pt x="7" y="251"/>
                </a:cubicBezTo>
                <a:cubicBezTo>
                  <a:pt x="8" y="225"/>
                  <a:pt x="15" y="200"/>
                  <a:pt x="17" y="192"/>
                </a:cubicBezTo>
                <a:cubicBezTo>
                  <a:pt x="25" y="195"/>
                  <a:pt x="46" y="201"/>
                  <a:pt x="47" y="201"/>
                </a:cubicBezTo>
                <a:cubicBezTo>
                  <a:pt x="49" y="202"/>
                  <a:pt x="49" y="202"/>
                  <a:pt x="49" y="202"/>
                </a:cubicBezTo>
                <a:cubicBezTo>
                  <a:pt x="50" y="200"/>
                  <a:pt x="50" y="200"/>
                  <a:pt x="50" y="200"/>
                </a:cubicBezTo>
                <a:cubicBezTo>
                  <a:pt x="51" y="196"/>
                  <a:pt x="55" y="188"/>
                  <a:pt x="55" y="187"/>
                </a:cubicBezTo>
                <a:cubicBezTo>
                  <a:pt x="56" y="185"/>
                  <a:pt x="56" y="185"/>
                  <a:pt x="56" y="185"/>
                </a:cubicBezTo>
                <a:cubicBezTo>
                  <a:pt x="56" y="185"/>
                  <a:pt x="48" y="183"/>
                  <a:pt x="46" y="182"/>
                </a:cubicBezTo>
                <a:cubicBezTo>
                  <a:pt x="46" y="180"/>
                  <a:pt x="48" y="176"/>
                  <a:pt x="50" y="172"/>
                </a:cubicBezTo>
                <a:cubicBezTo>
                  <a:pt x="53" y="173"/>
                  <a:pt x="59" y="176"/>
                  <a:pt x="59" y="176"/>
                </a:cubicBezTo>
                <a:cubicBezTo>
                  <a:pt x="60" y="175"/>
                  <a:pt x="60" y="175"/>
                  <a:pt x="60" y="175"/>
                </a:cubicBezTo>
                <a:cubicBezTo>
                  <a:pt x="60" y="175"/>
                  <a:pt x="64" y="169"/>
                  <a:pt x="66" y="165"/>
                </a:cubicBezTo>
                <a:cubicBezTo>
                  <a:pt x="68" y="166"/>
                  <a:pt x="70" y="167"/>
                  <a:pt x="72" y="168"/>
                </a:cubicBezTo>
                <a:cubicBezTo>
                  <a:pt x="69" y="174"/>
                  <a:pt x="59" y="193"/>
                  <a:pt x="54" y="213"/>
                </a:cubicBezTo>
                <a:cubicBezTo>
                  <a:pt x="50" y="212"/>
                  <a:pt x="22" y="206"/>
                  <a:pt x="22" y="206"/>
                </a:cubicBezTo>
                <a:cubicBezTo>
                  <a:pt x="21" y="207"/>
                  <a:pt x="21" y="207"/>
                  <a:pt x="21" y="207"/>
                </a:cubicBezTo>
                <a:cubicBezTo>
                  <a:pt x="18" y="215"/>
                  <a:pt x="17" y="223"/>
                  <a:pt x="17" y="223"/>
                </a:cubicBezTo>
                <a:cubicBezTo>
                  <a:pt x="17" y="225"/>
                  <a:pt x="17" y="225"/>
                  <a:pt x="17" y="225"/>
                </a:cubicBezTo>
                <a:cubicBezTo>
                  <a:pt x="17" y="225"/>
                  <a:pt x="25" y="227"/>
                  <a:pt x="28" y="227"/>
                </a:cubicBezTo>
                <a:cubicBezTo>
                  <a:pt x="27" y="230"/>
                  <a:pt x="27" y="233"/>
                  <a:pt x="27" y="237"/>
                </a:cubicBezTo>
                <a:cubicBezTo>
                  <a:pt x="22" y="236"/>
                  <a:pt x="16" y="235"/>
                  <a:pt x="16" y="235"/>
                </a:cubicBezTo>
                <a:cubicBezTo>
                  <a:pt x="16" y="238"/>
                  <a:pt x="16" y="238"/>
                  <a:pt x="16" y="238"/>
                </a:cubicBezTo>
                <a:close/>
                <a:moveTo>
                  <a:pt x="91" y="464"/>
                </a:moveTo>
                <a:cubicBezTo>
                  <a:pt x="71" y="447"/>
                  <a:pt x="56" y="426"/>
                  <a:pt x="52" y="420"/>
                </a:cubicBezTo>
                <a:cubicBezTo>
                  <a:pt x="59" y="415"/>
                  <a:pt x="77" y="402"/>
                  <a:pt x="78" y="401"/>
                </a:cubicBezTo>
                <a:cubicBezTo>
                  <a:pt x="80" y="400"/>
                  <a:pt x="80" y="400"/>
                  <a:pt x="80" y="400"/>
                </a:cubicBezTo>
                <a:cubicBezTo>
                  <a:pt x="79" y="398"/>
                  <a:pt x="79" y="398"/>
                  <a:pt x="79" y="398"/>
                </a:cubicBezTo>
                <a:cubicBezTo>
                  <a:pt x="76" y="395"/>
                  <a:pt x="72" y="386"/>
                  <a:pt x="72" y="386"/>
                </a:cubicBezTo>
                <a:cubicBezTo>
                  <a:pt x="71" y="384"/>
                  <a:pt x="71" y="384"/>
                  <a:pt x="71" y="384"/>
                </a:cubicBezTo>
                <a:cubicBezTo>
                  <a:pt x="71" y="384"/>
                  <a:pt x="64" y="389"/>
                  <a:pt x="61" y="391"/>
                </a:cubicBezTo>
                <a:cubicBezTo>
                  <a:pt x="60" y="389"/>
                  <a:pt x="58" y="385"/>
                  <a:pt x="56" y="381"/>
                </a:cubicBezTo>
                <a:cubicBezTo>
                  <a:pt x="59" y="380"/>
                  <a:pt x="65" y="377"/>
                  <a:pt x="65" y="377"/>
                </a:cubicBezTo>
                <a:cubicBezTo>
                  <a:pt x="64" y="375"/>
                  <a:pt x="64" y="375"/>
                  <a:pt x="64" y="375"/>
                </a:cubicBezTo>
                <a:cubicBezTo>
                  <a:pt x="64" y="375"/>
                  <a:pt x="62" y="368"/>
                  <a:pt x="60" y="364"/>
                </a:cubicBezTo>
                <a:cubicBezTo>
                  <a:pt x="62" y="363"/>
                  <a:pt x="64" y="362"/>
                  <a:pt x="66" y="361"/>
                </a:cubicBezTo>
                <a:cubicBezTo>
                  <a:pt x="69" y="367"/>
                  <a:pt x="78" y="387"/>
                  <a:pt x="91" y="404"/>
                </a:cubicBezTo>
                <a:cubicBezTo>
                  <a:pt x="88" y="406"/>
                  <a:pt x="65" y="425"/>
                  <a:pt x="65" y="425"/>
                </a:cubicBezTo>
                <a:cubicBezTo>
                  <a:pt x="66" y="426"/>
                  <a:pt x="66" y="426"/>
                  <a:pt x="66" y="426"/>
                </a:cubicBezTo>
                <a:cubicBezTo>
                  <a:pt x="70" y="433"/>
                  <a:pt x="75" y="439"/>
                  <a:pt x="76" y="439"/>
                </a:cubicBezTo>
                <a:cubicBezTo>
                  <a:pt x="77" y="440"/>
                  <a:pt x="77" y="440"/>
                  <a:pt x="77" y="440"/>
                </a:cubicBezTo>
                <a:cubicBezTo>
                  <a:pt x="77" y="440"/>
                  <a:pt x="84" y="435"/>
                  <a:pt x="86" y="433"/>
                </a:cubicBezTo>
                <a:cubicBezTo>
                  <a:pt x="87" y="435"/>
                  <a:pt x="90" y="438"/>
                  <a:pt x="92" y="440"/>
                </a:cubicBezTo>
                <a:cubicBezTo>
                  <a:pt x="89" y="443"/>
                  <a:pt x="84" y="448"/>
                  <a:pt x="84" y="448"/>
                </a:cubicBezTo>
                <a:cubicBezTo>
                  <a:pt x="86" y="449"/>
                  <a:pt x="86" y="449"/>
                  <a:pt x="86" y="449"/>
                </a:cubicBezTo>
                <a:cubicBezTo>
                  <a:pt x="89" y="452"/>
                  <a:pt x="94" y="456"/>
                  <a:pt x="96" y="459"/>
                </a:cubicBezTo>
                <a:cubicBezTo>
                  <a:pt x="95" y="460"/>
                  <a:pt x="93" y="462"/>
                  <a:pt x="91" y="464"/>
                </a:cubicBezTo>
                <a:cubicBezTo>
                  <a:pt x="91" y="464"/>
                  <a:pt x="91" y="464"/>
                  <a:pt x="91" y="464"/>
                </a:cubicBezTo>
                <a:close/>
                <a:moveTo>
                  <a:pt x="156" y="508"/>
                </a:moveTo>
                <a:cubicBezTo>
                  <a:pt x="132" y="498"/>
                  <a:pt x="112" y="482"/>
                  <a:pt x="106" y="477"/>
                </a:cubicBezTo>
                <a:cubicBezTo>
                  <a:pt x="111" y="471"/>
                  <a:pt x="125" y="453"/>
                  <a:pt x="126" y="452"/>
                </a:cubicBezTo>
                <a:cubicBezTo>
                  <a:pt x="127" y="451"/>
                  <a:pt x="127" y="451"/>
                  <a:pt x="127" y="451"/>
                </a:cubicBezTo>
                <a:cubicBezTo>
                  <a:pt x="125" y="449"/>
                  <a:pt x="125" y="449"/>
                  <a:pt x="125" y="449"/>
                </a:cubicBezTo>
                <a:cubicBezTo>
                  <a:pt x="122" y="447"/>
                  <a:pt x="115" y="440"/>
                  <a:pt x="115" y="440"/>
                </a:cubicBezTo>
                <a:cubicBezTo>
                  <a:pt x="114" y="438"/>
                  <a:pt x="114" y="438"/>
                  <a:pt x="114" y="438"/>
                </a:cubicBezTo>
                <a:cubicBezTo>
                  <a:pt x="114" y="438"/>
                  <a:pt x="108" y="445"/>
                  <a:pt x="107" y="447"/>
                </a:cubicBezTo>
                <a:cubicBezTo>
                  <a:pt x="105" y="446"/>
                  <a:pt x="102" y="443"/>
                  <a:pt x="98" y="440"/>
                </a:cubicBezTo>
                <a:cubicBezTo>
                  <a:pt x="101" y="437"/>
                  <a:pt x="106" y="433"/>
                  <a:pt x="106" y="433"/>
                </a:cubicBezTo>
                <a:cubicBezTo>
                  <a:pt x="105" y="431"/>
                  <a:pt x="105" y="431"/>
                  <a:pt x="105" y="431"/>
                </a:cubicBezTo>
                <a:cubicBezTo>
                  <a:pt x="105" y="431"/>
                  <a:pt x="101" y="425"/>
                  <a:pt x="98" y="422"/>
                </a:cubicBezTo>
                <a:cubicBezTo>
                  <a:pt x="100" y="420"/>
                  <a:pt x="101" y="419"/>
                  <a:pt x="103" y="417"/>
                </a:cubicBezTo>
                <a:cubicBezTo>
                  <a:pt x="107" y="423"/>
                  <a:pt x="122" y="439"/>
                  <a:pt x="139" y="451"/>
                </a:cubicBezTo>
                <a:cubicBezTo>
                  <a:pt x="137" y="454"/>
                  <a:pt x="120" y="478"/>
                  <a:pt x="120" y="478"/>
                </a:cubicBezTo>
                <a:cubicBezTo>
                  <a:pt x="121" y="479"/>
                  <a:pt x="121" y="479"/>
                  <a:pt x="121" y="479"/>
                </a:cubicBezTo>
                <a:cubicBezTo>
                  <a:pt x="127" y="485"/>
                  <a:pt x="134" y="488"/>
                  <a:pt x="134" y="489"/>
                </a:cubicBezTo>
                <a:cubicBezTo>
                  <a:pt x="136" y="490"/>
                  <a:pt x="136" y="490"/>
                  <a:pt x="136" y="490"/>
                </a:cubicBezTo>
                <a:cubicBezTo>
                  <a:pt x="136" y="490"/>
                  <a:pt x="141" y="483"/>
                  <a:pt x="142" y="480"/>
                </a:cubicBezTo>
                <a:cubicBezTo>
                  <a:pt x="145" y="482"/>
                  <a:pt x="147" y="483"/>
                  <a:pt x="151" y="485"/>
                </a:cubicBezTo>
                <a:cubicBezTo>
                  <a:pt x="148" y="489"/>
                  <a:pt x="145" y="495"/>
                  <a:pt x="145" y="495"/>
                </a:cubicBezTo>
                <a:cubicBezTo>
                  <a:pt x="147" y="496"/>
                  <a:pt x="147" y="496"/>
                  <a:pt x="147" y="496"/>
                </a:cubicBezTo>
                <a:cubicBezTo>
                  <a:pt x="150" y="497"/>
                  <a:pt x="156" y="500"/>
                  <a:pt x="159" y="502"/>
                </a:cubicBezTo>
                <a:cubicBezTo>
                  <a:pt x="158" y="504"/>
                  <a:pt x="157" y="506"/>
                  <a:pt x="156" y="508"/>
                </a:cubicBezTo>
                <a:cubicBezTo>
                  <a:pt x="156" y="508"/>
                  <a:pt x="156" y="508"/>
                  <a:pt x="156" y="508"/>
                </a:cubicBezTo>
                <a:close/>
                <a:moveTo>
                  <a:pt x="327" y="528"/>
                </a:moveTo>
                <a:cubicBezTo>
                  <a:pt x="326" y="521"/>
                  <a:pt x="321" y="499"/>
                  <a:pt x="321" y="498"/>
                </a:cubicBezTo>
                <a:cubicBezTo>
                  <a:pt x="320" y="496"/>
                  <a:pt x="320" y="496"/>
                  <a:pt x="320" y="496"/>
                </a:cubicBezTo>
                <a:cubicBezTo>
                  <a:pt x="318" y="496"/>
                  <a:pt x="318" y="496"/>
                  <a:pt x="318" y="496"/>
                </a:cubicBezTo>
                <a:cubicBezTo>
                  <a:pt x="314" y="497"/>
                  <a:pt x="305" y="498"/>
                  <a:pt x="305" y="498"/>
                </a:cubicBezTo>
                <a:cubicBezTo>
                  <a:pt x="302" y="498"/>
                  <a:pt x="302" y="498"/>
                  <a:pt x="302" y="498"/>
                </a:cubicBezTo>
                <a:cubicBezTo>
                  <a:pt x="302" y="498"/>
                  <a:pt x="304" y="507"/>
                  <a:pt x="305" y="509"/>
                </a:cubicBezTo>
                <a:cubicBezTo>
                  <a:pt x="302" y="510"/>
                  <a:pt x="298" y="511"/>
                  <a:pt x="294" y="511"/>
                </a:cubicBezTo>
                <a:cubicBezTo>
                  <a:pt x="293" y="507"/>
                  <a:pt x="293" y="501"/>
                  <a:pt x="293" y="501"/>
                </a:cubicBezTo>
                <a:cubicBezTo>
                  <a:pt x="291" y="501"/>
                  <a:pt x="291" y="501"/>
                  <a:pt x="291" y="501"/>
                </a:cubicBezTo>
                <a:cubicBezTo>
                  <a:pt x="291" y="501"/>
                  <a:pt x="284" y="500"/>
                  <a:pt x="279" y="500"/>
                </a:cubicBezTo>
                <a:cubicBezTo>
                  <a:pt x="279" y="498"/>
                  <a:pt x="279" y="496"/>
                  <a:pt x="279" y="493"/>
                </a:cubicBezTo>
                <a:cubicBezTo>
                  <a:pt x="286" y="493"/>
                  <a:pt x="308" y="492"/>
                  <a:pt x="327" y="487"/>
                </a:cubicBezTo>
                <a:cubicBezTo>
                  <a:pt x="328" y="490"/>
                  <a:pt x="336" y="518"/>
                  <a:pt x="336" y="518"/>
                </a:cubicBezTo>
                <a:cubicBezTo>
                  <a:pt x="338" y="518"/>
                  <a:pt x="338" y="518"/>
                  <a:pt x="338" y="518"/>
                </a:cubicBezTo>
                <a:cubicBezTo>
                  <a:pt x="346" y="517"/>
                  <a:pt x="353" y="514"/>
                  <a:pt x="354" y="514"/>
                </a:cubicBezTo>
                <a:cubicBezTo>
                  <a:pt x="355" y="513"/>
                  <a:pt x="355" y="513"/>
                  <a:pt x="355" y="513"/>
                </a:cubicBezTo>
                <a:cubicBezTo>
                  <a:pt x="355" y="513"/>
                  <a:pt x="353" y="505"/>
                  <a:pt x="352" y="502"/>
                </a:cubicBezTo>
                <a:cubicBezTo>
                  <a:pt x="355" y="502"/>
                  <a:pt x="358" y="500"/>
                  <a:pt x="361" y="499"/>
                </a:cubicBezTo>
                <a:cubicBezTo>
                  <a:pt x="362" y="503"/>
                  <a:pt x="365" y="509"/>
                  <a:pt x="365" y="509"/>
                </a:cubicBezTo>
                <a:cubicBezTo>
                  <a:pt x="367" y="508"/>
                  <a:pt x="367" y="508"/>
                  <a:pt x="367" y="508"/>
                </a:cubicBezTo>
                <a:cubicBezTo>
                  <a:pt x="370" y="507"/>
                  <a:pt x="377" y="504"/>
                  <a:pt x="380" y="503"/>
                </a:cubicBezTo>
                <a:cubicBezTo>
                  <a:pt x="381" y="505"/>
                  <a:pt x="382" y="507"/>
                  <a:pt x="383" y="509"/>
                </a:cubicBezTo>
                <a:cubicBezTo>
                  <a:pt x="360" y="521"/>
                  <a:pt x="334" y="527"/>
                  <a:pt x="327" y="528"/>
                </a:cubicBezTo>
                <a:cubicBezTo>
                  <a:pt x="327" y="528"/>
                  <a:pt x="327" y="528"/>
                  <a:pt x="327" y="528"/>
                </a:cubicBezTo>
                <a:close/>
                <a:moveTo>
                  <a:pt x="230" y="530"/>
                </a:moveTo>
                <a:cubicBezTo>
                  <a:pt x="204" y="528"/>
                  <a:pt x="181" y="519"/>
                  <a:pt x="174" y="516"/>
                </a:cubicBezTo>
                <a:cubicBezTo>
                  <a:pt x="177" y="509"/>
                  <a:pt x="186" y="489"/>
                  <a:pt x="186" y="488"/>
                </a:cubicBezTo>
                <a:cubicBezTo>
                  <a:pt x="187" y="486"/>
                  <a:pt x="187" y="486"/>
                  <a:pt x="187" y="486"/>
                </a:cubicBezTo>
                <a:cubicBezTo>
                  <a:pt x="185" y="485"/>
                  <a:pt x="185" y="485"/>
                  <a:pt x="185" y="485"/>
                </a:cubicBezTo>
                <a:cubicBezTo>
                  <a:pt x="181" y="484"/>
                  <a:pt x="173" y="479"/>
                  <a:pt x="173" y="479"/>
                </a:cubicBezTo>
                <a:cubicBezTo>
                  <a:pt x="171" y="478"/>
                  <a:pt x="171" y="478"/>
                  <a:pt x="171" y="478"/>
                </a:cubicBezTo>
                <a:cubicBezTo>
                  <a:pt x="171" y="478"/>
                  <a:pt x="167" y="486"/>
                  <a:pt x="166" y="488"/>
                </a:cubicBezTo>
                <a:cubicBezTo>
                  <a:pt x="164" y="487"/>
                  <a:pt x="160" y="485"/>
                  <a:pt x="157" y="483"/>
                </a:cubicBezTo>
                <a:cubicBezTo>
                  <a:pt x="159" y="480"/>
                  <a:pt x="162" y="475"/>
                  <a:pt x="162" y="475"/>
                </a:cubicBezTo>
                <a:cubicBezTo>
                  <a:pt x="161" y="473"/>
                  <a:pt x="161" y="473"/>
                  <a:pt x="161" y="473"/>
                </a:cubicBezTo>
                <a:cubicBezTo>
                  <a:pt x="160" y="473"/>
                  <a:pt x="155" y="469"/>
                  <a:pt x="151" y="466"/>
                </a:cubicBezTo>
                <a:cubicBezTo>
                  <a:pt x="152" y="464"/>
                  <a:pt x="153" y="462"/>
                  <a:pt x="155" y="461"/>
                </a:cubicBezTo>
                <a:cubicBezTo>
                  <a:pt x="160" y="464"/>
                  <a:pt x="178" y="475"/>
                  <a:pt x="197" y="482"/>
                </a:cubicBezTo>
                <a:cubicBezTo>
                  <a:pt x="196" y="485"/>
                  <a:pt x="186" y="512"/>
                  <a:pt x="186" y="512"/>
                </a:cubicBezTo>
                <a:cubicBezTo>
                  <a:pt x="188" y="513"/>
                  <a:pt x="188" y="513"/>
                  <a:pt x="188" y="513"/>
                </a:cubicBezTo>
                <a:cubicBezTo>
                  <a:pt x="195" y="517"/>
                  <a:pt x="203" y="518"/>
                  <a:pt x="203" y="518"/>
                </a:cubicBezTo>
                <a:cubicBezTo>
                  <a:pt x="205" y="519"/>
                  <a:pt x="205" y="519"/>
                  <a:pt x="205" y="519"/>
                </a:cubicBezTo>
                <a:cubicBezTo>
                  <a:pt x="205" y="519"/>
                  <a:pt x="207" y="511"/>
                  <a:pt x="208" y="508"/>
                </a:cubicBezTo>
                <a:cubicBezTo>
                  <a:pt x="211" y="509"/>
                  <a:pt x="214" y="509"/>
                  <a:pt x="217" y="510"/>
                </a:cubicBezTo>
                <a:cubicBezTo>
                  <a:pt x="216" y="514"/>
                  <a:pt x="215" y="521"/>
                  <a:pt x="215" y="521"/>
                </a:cubicBezTo>
                <a:cubicBezTo>
                  <a:pt x="217" y="521"/>
                  <a:pt x="217" y="521"/>
                  <a:pt x="217" y="521"/>
                </a:cubicBezTo>
                <a:cubicBezTo>
                  <a:pt x="221" y="521"/>
                  <a:pt x="228" y="523"/>
                  <a:pt x="231" y="523"/>
                </a:cubicBezTo>
                <a:cubicBezTo>
                  <a:pt x="231" y="525"/>
                  <a:pt x="230" y="528"/>
                  <a:pt x="230" y="530"/>
                </a:cubicBezTo>
                <a:cubicBezTo>
                  <a:pt x="230" y="530"/>
                  <a:pt x="230" y="530"/>
                  <a:pt x="230" y="530"/>
                </a:cubicBezTo>
                <a:close/>
                <a:moveTo>
                  <a:pt x="249" y="533"/>
                </a:moveTo>
                <a:cubicBezTo>
                  <a:pt x="250" y="526"/>
                  <a:pt x="252" y="503"/>
                  <a:pt x="252" y="502"/>
                </a:cubicBezTo>
                <a:cubicBezTo>
                  <a:pt x="252" y="499"/>
                  <a:pt x="252" y="499"/>
                  <a:pt x="252" y="499"/>
                </a:cubicBezTo>
                <a:cubicBezTo>
                  <a:pt x="250" y="499"/>
                  <a:pt x="250" y="499"/>
                  <a:pt x="250" y="499"/>
                </a:cubicBezTo>
                <a:cubicBezTo>
                  <a:pt x="246" y="499"/>
                  <a:pt x="237" y="497"/>
                  <a:pt x="237" y="497"/>
                </a:cubicBezTo>
                <a:cubicBezTo>
                  <a:pt x="234" y="497"/>
                  <a:pt x="234" y="497"/>
                  <a:pt x="234" y="497"/>
                </a:cubicBezTo>
                <a:cubicBezTo>
                  <a:pt x="234" y="497"/>
                  <a:pt x="234" y="505"/>
                  <a:pt x="233" y="508"/>
                </a:cubicBezTo>
                <a:cubicBezTo>
                  <a:pt x="231" y="508"/>
                  <a:pt x="227" y="507"/>
                  <a:pt x="223" y="506"/>
                </a:cubicBezTo>
                <a:cubicBezTo>
                  <a:pt x="223" y="502"/>
                  <a:pt x="225" y="496"/>
                  <a:pt x="225" y="496"/>
                </a:cubicBezTo>
                <a:cubicBezTo>
                  <a:pt x="223" y="496"/>
                  <a:pt x="223" y="496"/>
                  <a:pt x="223" y="496"/>
                </a:cubicBezTo>
                <a:cubicBezTo>
                  <a:pt x="223" y="495"/>
                  <a:pt x="217" y="493"/>
                  <a:pt x="212" y="492"/>
                </a:cubicBezTo>
                <a:cubicBezTo>
                  <a:pt x="213" y="490"/>
                  <a:pt x="213" y="487"/>
                  <a:pt x="214" y="485"/>
                </a:cubicBezTo>
                <a:cubicBezTo>
                  <a:pt x="220" y="487"/>
                  <a:pt x="241" y="493"/>
                  <a:pt x="262" y="493"/>
                </a:cubicBezTo>
                <a:cubicBezTo>
                  <a:pt x="261" y="497"/>
                  <a:pt x="260" y="527"/>
                  <a:pt x="260" y="527"/>
                </a:cubicBezTo>
                <a:cubicBezTo>
                  <a:pt x="262" y="528"/>
                  <a:pt x="262" y="528"/>
                  <a:pt x="262" y="528"/>
                </a:cubicBezTo>
                <a:cubicBezTo>
                  <a:pt x="270" y="529"/>
                  <a:pt x="278" y="528"/>
                  <a:pt x="278" y="528"/>
                </a:cubicBezTo>
                <a:cubicBezTo>
                  <a:pt x="280" y="528"/>
                  <a:pt x="280" y="528"/>
                  <a:pt x="280" y="528"/>
                </a:cubicBezTo>
                <a:cubicBezTo>
                  <a:pt x="280" y="528"/>
                  <a:pt x="280" y="519"/>
                  <a:pt x="280" y="517"/>
                </a:cubicBezTo>
                <a:cubicBezTo>
                  <a:pt x="283" y="517"/>
                  <a:pt x="286" y="516"/>
                  <a:pt x="290" y="516"/>
                </a:cubicBezTo>
                <a:cubicBezTo>
                  <a:pt x="290" y="520"/>
                  <a:pt x="290" y="527"/>
                  <a:pt x="290" y="527"/>
                </a:cubicBezTo>
                <a:cubicBezTo>
                  <a:pt x="293" y="527"/>
                  <a:pt x="293" y="527"/>
                  <a:pt x="293" y="527"/>
                </a:cubicBezTo>
                <a:cubicBezTo>
                  <a:pt x="297" y="526"/>
                  <a:pt x="303" y="525"/>
                  <a:pt x="307" y="525"/>
                </a:cubicBezTo>
                <a:cubicBezTo>
                  <a:pt x="307" y="527"/>
                  <a:pt x="307" y="530"/>
                  <a:pt x="308" y="532"/>
                </a:cubicBezTo>
                <a:cubicBezTo>
                  <a:pt x="282" y="537"/>
                  <a:pt x="257" y="534"/>
                  <a:pt x="249" y="533"/>
                </a:cubicBezTo>
                <a:cubicBezTo>
                  <a:pt x="249" y="533"/>
                  <a:pt x="249" y="533"/>
                  <a:pt x="249" y="533"/>
                </a:cubicBez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143"/>
          <p:cNvSpPr>
            <a:spLocks noEditPoints="1"/>
          </p:cNvSpPr>
          <p:nvPr/>
        </p:nvSpPr>
        <p:spPr bwMode="auto">
          <a:xfrm>
            <a:off x="1529971" y="3601127"/>
            <a:ext cx="296714" cy="300646"/>
          </a:xfrm>
          <a:custGeom>
            <a:avLst/>
            <a:gdLst>
              <a:gd name="T0" fmla="*/ 1674 w 3583"/>
              <a:gd name="T1" fmla="*/ 39 h 3661"/>
              <a:gd name="T2" fmla="*/ 2300 w 3583"/>
              <a:gd name="T3" fmla="*/ 166 h 3661"/>
              <a:gd name="T4" fmla="*/ 3545 w 3583"/>
              <a:gd name="T5" fmla="*/ 496 h 3661"/>
              <a:gd name="T6" fmla="*/ 3426 w 3583"/>
              <a:gd name="T7" fmla="*/ 2241 h 3661"/>
              <a:gd name="T8" fmla="*/ 3308 w 3583"/>
              <a:gd name="T9" fmla="*/ 2520 h 3661"/>
              <a:gd name="T10" fmla="*/ 3545 w 3583"/>
              <a:gd name="T11" fmla="*/ 2757 h 3661"/>
              <a:gd name="T12" fmla="*/ 3155 w 3583"/>
              <a:gd name="T13" fmla="*/ 3544 h 3661"/>
              <a:gd name="T14" fmla="*/ 1665 w 3583"/>
              <a:gd name="T15" fmla="*/ 3595 h 3661"/>
              <a:gd name="T16" fmla="*/ 1199 w 3583"/>
              <a:gd name="T17" fmla="*/ 3561 h 3661"/>
              <a:gd name="T18" fmla="*/ 336 w 3583"/>
              <a:gd name="T19" fmla="*/ 3570 h 3661"/>
              <a:gd name="T20" fmla="*/ 48 w 3583"/>
              <a:gd name="T21" fmla="*/ 1800 h 3661"/>
              <a:gd name="T22" fmla="*/ 82 w 3583"/>
              <a:gd name="T23" fmla="*/ 793 h 3661"/>
              <a:gd name="T24" fmla="*/ 793 w 3583"/>
              <a:gd name="T25" fmla="*/ 39 h 3661"/>
              <a:gd name="T26" fmla="*/ 1309 w 3583"/>
              <a:gd name="T27" fmla="*/ 285 h 3661"/>
              <a:gd name="T28" fmla="*/ 1284 w 3583"/>
              <a:gd name="T29" fmla="*/ 242 h 3661"/>
              <a:gd name="T30" fmla="*/ 1225 w 3583"/>
              <a:gd name="T31" fmla="*/ 446 h 3661"/>
              <a:gd name="T32" fmla="*/ 1597 w 3583"/>
              <a:gd name="T33" fmla="*/ 734 h 3661"/>
              <a:gd name="T34" fmla="*/ 1538 w 3583"/>
              <a:gd name="T35" fmla="*/ 513 h 3661"/>
              <a:gd name="T36" fmla="*/ 1386 w 3583"/>
              <a:gd name="T37" fmla="*/ 488 h 3661"/>
              <a:gd name="T38" fmla="*/ 2097 w 3583"/>
              <a:gd name="T39" fmla="*/ 539 h 3661"/>
              <a:gd name="T40" fmla="*/ 2173 w 3583"/>
              <a:gd name="T41" fmla="*/ 463 h 3661"/>
              <a:gd name="T42" fmla="*/ 1420 w 3583"/>
              <a:gd name="T43" fmla="*/ 471 h 3661"/>
              <a:gd name="T44" fmla="*/ 2131 w 3583"/>
              <a:gd name="T45" fmla="*/ 835 h 3661"/>
              <a:gd name="T46" fmla="*/ 1944 w 3583"/>
              <a:gd name="T47" fmla="*/ 894 h 3661"/>
              <a:gd name="T48" fmla="*/ 1758 w 3583"/>
              <a:gd name="T49" fmla="*/ 2376 h 3661"/>
              <a:gd name="T50" fmla="*/ 2918 w 3583"/>
              <a:gd name="T51" fmla="*/ 2444 h 3661"/>
              <a:gd name="T52" fmla="*/ 2749 w 3583"/>
              <a:gd name="T53" fmla="*/ 1766 h 3661"/>
              <a:gd name="T54" fmla="*/ 2198 w 3583"/>
              <a:gd name="T55" fmla="*/ 1292 h 3661"/>
              <a:gd name="T56" fmla="*/ 2605 w 3583"/>
              <a:gd name="T57" fmla="*/ 1021 h 3661"/>
              <a:gd name="T58" fmla="*/ 2673 w 3583"/>
              <a:gd name="T59" fmla="*/ 954 h 3661"/>
              <a:gd name="T60" fmla="*/ 2088 w 3583"/>
              <a:gd name="T61" fmla="*/ 793 h 3661"/>
              <a:gd name="T62" fmla="*/ 1640 w 3583"/>
              <a:gd name="T63" fmla="*/ 1072 h 3661"/>
              <a:gd name="T64" fmla="*/ 1580 w 3583"/>
              <a:gd name="T65" fmla="*/ 903 h 3661"/>
              <a:gd name="T66" fmla="*/ 818 w 3583"/>
              <a:gd name="T67" fmla="*/ 1047 h 3661"/>
              <a:gd name="T68" fmla="*/ 641 w 3583"/>
              <a:gd name="T69" fmla="*/ 1216 h 3661"/>
              <a:gd name="T70" fmla="*/ 895 w 3583"/>
              <a:gd name="T71" fmla="*/ 2698 h 3661"/>
              <a:gd name="T72" fmla="*/ 962 w 3583"/>
              <a:gd name="T73" fmla="*/ 2401 h 3661"/>
              <a:gd name="T74" fmla="*/ 1030 w 3583"/>
              <a:gd name="T75" fmla="*/ 1487 h 3661"/>
              <a:gd name="T76" fmla="*/ 2241 w 3583"/>
              <a:gd name="T77" fmla="*/ 1326 h 3661"/>
              <a:gd name="T78" fmla="*/ 2241 w 3583"/>
              <a:gd name="T79" fmla="*/ 1326 h 3661"/>
              <a:gd name="T80" fmla="*/ 988 w 3583"/>
              <a:gd name="T81" fmla="*/ 1699 h 3661"/>
              <a:gd name="T82" fmla="*/ 2402 w 3583"/>
              <a:gd name="T83" fmla="*/ 2249 h 3661"/>
              <a:gd name="T84" fmla="*/ 2156 w 3583"/>
              <a:gd name="T85" fmla="*/ 1792 h 3661"/>
              <a:gd name="T86" fmla="*/ 674 w 3583"/>
              <a:gd name="T87" fmla="*/ 2147 h 3661"/>
              <a:gd name="T88" fmla="*/ 1343 w 3583"/>
              <a:gd name="T89" fmla="*/ 1843 h 3661"/>
              <a:gd name="T90" fmla="*/ 1343 w 3583"/>
              <a:gd name="T91" fmla="*/ 2393 h 3661"/>
              <a:gd name="T92" fmla="*/ 1978 w 3583"/>
              <a:gd name="T93" fmla="*/ 2004 h 3661"/>
              <a:gd name="T94" fmla="*/ 1885 w 3583"/>
              <a:gd name="T95" fmla="*/ 1987 h 3661"/>
              <a:gd name="T96" fmla="*/ 2766 w 3583"/>
              <a:gd name="T97" fmla="*/ 2046 h 3661"/>
              <a:gd name="T98" fmla="*/ 2664 w 3583"/>
              <a:gd name="T99" fmla="*/ 2757 h 3661"/>
              <a:gd name="T100" fmla="*/ 649 w 3583"/>
              <a:gd name="T101" fmla="*/ 2063 h 3661"/>
              <a:gd name="T102" fmla="*/ 3274 w 3583"/>
              <a:gd name="T103" fmla="*/ 2410 h 3661"/>
              <a:gd name="T104" fmla="*/ 2622 w 3583"/>
              <a:gd name="T105" fmla="*/ 2842 h 3661"/>
              <a:gd name="T106" fmla="*/ 1987 w 3583"/>
              <a:gd name="T107" fmla="*/ 2749 h 3661"/>
              <a:gd name="T108" fmla="*/ 2351 w 3583"/>
              <a:gd name="T109" fmla="*/ 2444 h 3661"/>
              <a:gd name="T110" fmla="*/ 3257 w 3583"/>
              <a:gd name="T111" fmla="*/ 2723 h 3661"/>
              <a:gd name="T112" fmla="*/ 3282 w 3583"/>
              <a:gd name="T113" fmla="*/ 2622 h 3661"/>
              <a:gd name="T114" fmla="*/ 3316 w 3583"/>
              <a:gd name="T115" fmla="*/ 2833 h 3661"/>
              <a:gd name="T116" fmla="*/ 2393 w 3583"/>
              <a:gd name="T117" fmla="*/ 3426 h 3661"/>
              <a:gd name="T118" fmla="*/ 2368 w 3583"/>
              <a:gd name="T119" fmla="*/ 3307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3" h="3661">
                <a:moveTo>
                  <a:pt x="793" y="39"/>
                </a:moveTo>
                <a:cubicBezTo>
                  <a:pt x="882" y="64"/>
                  <a:pt x="1040" y="44"/>
                  <a:pt x="1132" y="65"/>
                </a:cubicBezTo>
                <a:cubicBezTo>
                  <a:pt x="1185" y="87"/>
                  <a:pt x="1239" y="110"/>
                  <a:pt x="1293" y="132"/>
                </a:cubicBezTo>
                <a:cubicBezTo>
                  <a:pt x="1420" y="101"/>
                  <a:pt x="1547" y="70"/>
                  <a:pt x="1674" y="39"/>
                </a:cubicBezTo>
                <a:cubicBezTo>
                  <a:pt x="1831" y="27"/>
                  <a:pt x="2096" y="118"/>
                  <a:pt x="2224" y="65"/>
                </a:cubicBezTo>
                <a:cubicBezTo>
                  <a:pt x="2288" y="101"/>
                  <a:pt x="2277" y="142"/>
                  <a:pt x="2317" y="183"/>
                </a:cubicBezTo>
                <a:cubicBezTo>
                  <a:pt x="2320" y="183"/>
                  <a:pt x="2323" y="183"/>
                  <a:pt x="2325" y="183"/>
                </a:cubicBezTo>
                <a:cubicBezTo>
                  <a:pt x="2310" y="166"/>
                  <a:pt x="2325" y="177"/>
                  <a:pt x="2300" y="166"/>
                </a:cubicBezTo>
                <a:cubicBezTo>
                  <a:pt x="2300" y="163"/>
                  <a:pt x="2300" y="161"/>
                  <a:pt x="2300" y="158"/>
                </a:cubicBezTo>
                <a:cubicBezTo>
                  <a:pt x="2576" y="123"/>
                  <a:pt x="2804" y="0"/>
                  <a:pt x="3096" y="107"/>
                </a:cubicBezTo>
                <a:cubicBezTo>
                  <a:pt x="3162" y="131"/>
                  <a:pt x="3256" y="103"/>
                  <a:pt x="3325" y="141"/>
                </a:cubicBezTo>
                <a:cubicBezTo>
                  <a:pt x="3441" y="205"/>
                  <a:pt x="3495" y="364"/>
                  <a:pt x="3545" y="496"/>
                </a:cubicBezTo>
                <a:cubicBezTo>
                  <a:pt x="3559" y="533"/>
                  <a:pt x="3501" y="710"/>
                  <a:pt x="3511" y="793"/>
                </a:cubicBezTo>
                <a:cubicBezTo>
                  <a:pt x="3545" y="1097"/>
                  <a:pt x="3565" y="1490"/>
                  <a:pt x="3519" y="1809"/>
                </a:cubicBezTo>
                <a:cubicBezTo>
                  <a:pt x="3502" y="1930"/>
                  <a:pt x="3555" y="2094"/>
                  <a:pt x="3494" y="2190"/>
                </a:cubicBezTo>
                <a:cubicBezTo>
                  <a:pt x="3471" y="2207"/>
                  <a:pt x="3449" y="2224"/>
                  <a:pt x="3426" y="2241"/>
                </a:cubicBezTo>
                <a:cubicBezTo>
                  <a:pt x="3448" y="2274"/>
                  <a:pt x="3462" y="2286"/>
                  <a:pt x="3443" y="2317"/>
                </a:cubicBezTo>
                <a:cubicBezTo>
                  <a:pt x="3407" y="2448"/>
                  <a:pt x="3272" y="2468"/>
                  <a:pt x="3172" y="2512"/>
                </a:cubicBezTo>
                <a:cubicBezTo>
                  <a:pt x="3169" y="2528"/>
                  <a:pt x="3166" y="2545"/>
                  <a:pt x="3164" y="2562"/>
                </a:cubicBezTo>
                <a:cubicBezTo>
                  <a:pt x="3226" y="2563"/>
                  <a:pt x="3273" y="2562"/>
                  <a:pt x="3308" y="2520"/>
                </a:cubicBezTo>
                <a:cubicBezTo>
                  <a:pt x="3311" y="2487"/>
                  <a:pt x="3321" y="2480"/>
                  <a:pt x="3350" y="2452"/>
                </a:cubicBezTo>
                <a:cubicBezTo>
                  <a:pt x="3364" y="2452"/>
                  <a:pt x="3378" y="2452"/>
                  <a:pt x="3392" y="2452"/>
                </a:cubicBezTo>
                <a:cubicBezTo>
                  <a:pt x="3420" y="2505"/>
                  <a:pt x="3460" y="2533"/>
                  <a:pt x="3502" y="2571"/>
                </a:cubicBezTo>
                <a:cubicBezTo>
                  <a:pt x="3476" y="2642"/>
                  <a:pt x="3526" y="2681"/>
                  <a:pt x="3545" y="2757"/>
                </a:cubicBezTo>
                <a:cubicBezTo>
                  <a:pt x="3583" y="2917"/>
                  <a:pt x="3457" y="3410"/>
                  <a:pt x="3367" y="3528"/>
                </a:cubicBezTo>
                <a:cubicBezTo>
                  <a:pt x="3313" y="3531"/>
                  <a:pt x="3303" y="3553"/>
                  <a:pt x="3274" y="3561"/>
                </a:cubicBezTo>
                <a:cubicBezTo>
                  <a:pt x="3237" y="3556"/>
                  <a:pt x="3200" y="3550"/>
                  <a:pt x="3164" y="3544"/>
                </a:cubicBezTo>
                <a:cubicBezTo>
                  <a:pt x="3161" y="3544"/>
                  <a:pt x="3158" y="3544"/>
                  <a:pt x="3155" y="3544"/>
                </a:cubicBezTo>
                <a:cubicBezTo>
                  <a:pt x="3110" y="3565"/>
                  <a:pt x="3108" y="3609"/>
                  <a:pt x="3028" y="3621"/>
                </a:cubicBezTo>
                <a:cubicBezTo>
                  <a:pt x="2760" y="3661"/>
                  <a:pt x="2140" y="3661"/>
                  <a:pt x="1885" y="3587"/>
                </a:cubicBezTo>
                <a:cubicBezTo>
                  <a:pt x="1882" y="3587"/>
                  <a:pt x="1880" y="3587"/>
                  <a:pt x="1877" y="3587"/>
                </a:cubicBezTo>
                <a:cubicBezTo>
                  <a:pt x="1791" y="3612"/>
                  <a:pt x="1766" y="3611"/>
                  <a:pt x="1665" y="3595"/>
                </a:cubicBezTo>
                <a:cubicBezTo>
                  <a:pt x="1642" y="3556"/>
                  <a:pt x="1620" y="3516"/>
                  <a:pt x="1597" y="3477"/>
                </a:cubicBezTo>
                <a:cubicBezTo>
                  <a:pt x="1537" y="3495"/>
                  <a:pt x="1529" y="3528"/>
                  <a:pt x="1487" y="3561"/>
                </a:cubicBezTo>
                <a:cubicBezTo>
                  <a:pt x="1432" y="3559"/>
                  <a:pt x="1413" y="3547"/>
                  <a:pt x="1377" y="3528"/>
                </a:cubicBezTo>
                <a:cubicBezTo>
                  <a:pt x="1346" y="3539"/>
                  <a:pt x="1268" y="3592"/>
                  <a:pt x="1199" y="3561"/>
                </a:cubicBezTo>
                <a:cubicBezTo>
                  <a:pt x="1125" y="3528"/>
                  <a:pt x="1124" y="3415"/>
                  <a:pt x="1030" y="3392"/>
                </a:cubicBezTo>
                <a:cubicBezTo>
                  <a:pt x="987" y="3444"/>
                  <a:pt x="991" y="3563"/>
                  <a:pt x="920" y="3561"/>
                </a:cubicBezTo>
                <a:cubicBezTo>
                  <a:pt x="805" y="3594"/>
                  <a:pt x="790" y="3534"/>
                  <a:pt x="717" y="3519"/>
                </a:cubicBezTo>
                <a:cubicBezTo>
                  <a:pt x="603" y="3495"/>
                  <a:pt x="513" y="3614"/>
                  <a:pt x="336" y="3570"/>
                </a:cubicBezTo>
                <a:cubicBezTo>
                  <a:pt x="0" y="3485"/>
                  <a:pt x="92" y="2855"/>
                  <a:pt x="56" y="2562"/>
                </a:cubicBezTo>
                <a:cubicBezTo>
                  <a:pt x="50" y="2509"/>
                  <a:pt x="88" y="2458"/>
                  <a:pt x="65" y="2393"/>
                </a:cubicBezTo>
                <a:cubicBezTo>
                  <a:pt x="205" y="2358"/>
                  <a:pt x="31" y="2134"/>
                  <a:pt x="65" y="1987"/>
                </a:cubicBezTo>
                <a:cubicBezTo>
                  <a:pt x="79" y="1925"/>
                  <a:pt x="25" y="1886"/>
                  <a:pt x="48" y="1800"/>
                </a:cubicBezTo>
                <a:cubicBezTo>
                  <a:pt x="82" y="1673"/>
                  <a:pt x="147" y="1487"/>
                  <a:pt x="116" y="1377"/>
                </a:cubicBezTo>
                <a:cubicBezTo>
                  <a:pt x="93" y="1343"/>
                  <a:pt x="71" y="1309"/>
                  <a:pt x="48" y="1275"/>
                </a:cubicBezTo>
                <a:cubicBezTo>
                  <a:pt x="19" y="1211"/>
                  <a:pt x="104" y="1033"/>
                  <a:pt x="116" y="988"/>
                </a:cubicBezTo>
                <a:cubicBezTo>
                  <a:pt x="136" y="909"/>
                  <a:pt x="57" y="867"/>
                  <a:pt x="82" y="793"/>
                </a:cubicBezTo>
                <a:cubicBezTo>
                  <a:pt x="129" y="649"/>
                  <a:pt x="52" y="396"/>
                  <a:pt x="192" y="310"/>
                </a:cubicBezTo>
                <a:cubicBezTo>
                  <a:pt x="186" y="282"/>
                  <a:pt x="181" y="254"/>
                  <a:pt x="175" y="226"/>
                </a:cubicBezTo>
                <a:cubicBezTo>
                  <a:pt x="265" y="179"/>
                  <a:pt x="328" y="104"/>
                  <a:pt x="429" y="73"/>
                </a:cubicBezTo>
                <a:cubicBezTo>
                  <a:pt x="552" y="35"/>
                  <a:pt x="705" y="88"/>
                  <a:pt x="793" y="39"/>
                </a:cubicBezTo>
                <a:close/>
                <a:moveTo>
                  <a:pt x="1284" y="242"/>
                </a:moveTo>
                <a:cubicBezTo>
                  <a:pt x="1278" y="251"/>
                  <a:pt x="1273" y="259"/>
                  <a:pt x="1267" y="268"/>
                </a:cubicBezTo>
                <a:cubicBezTo>
                  <a:pt x="1267" y="271"/>
                  <a:pt x="1267" y="274"/>
                  <a:pt x="1267" y="276"/>
                </a:cubicBezTo>
                <a:cubicBezTo>
                  <a:pt x="1281" y="279"/>
                  <a:pt x="1295" y="282"/>
                  <a:pt x="1309" y="285"/>
                </a:cubicBezTo>
                <a:cubicBezTo>
                  <a:pt x="1283" y="301"/>
                  <a:pt x="1290" y="280"/>
                  <a:pt x="1293" y="310"/>
                </a:cubicBezTo>
                <a:cubicBezTo>
                  <a:pt x="1304" y="299"/>
                  <a:pt x="1315" y="288"/>
                  <a:pt x="1326" y="276"/>
                </a:cubicBezTo>
                <a:cubicBezTo>
                  <a:pt x="1321" y="276"/>
                  <a:pt x="1315" y="276"/>
                  <a:pt x="1309" y="276"/>
                </a:cubicBezTo>
                <a:cubicBezTo>
                  <a:pt x="1298" y="244"/>
                  <a:pt x="1309" y="259"/>
                  <a:pt x="1284" y="242"/>
                </a:cubicBezTo>
                <a:close/>
                <a:moveTo>
                  <a:pt x="1132" y="395"/>
                </a:moveTo>
                <a:cubicBezTo>
                  <a:pt x="1143" y="411"/>
                  <a:pt x="1133" y="400"/>
                  <a:pt x="1149" y="412"/>
                </a:cubicBezTo>
                <a:cubicBezTo>
                  <a:pt x="1143" y="406"/>
                  <a:pt x="1137" y="401"/>
                  <a:pt x="1132" y="395"/>
                </a:cubicBezTo>
                <a:close/>
                <a:moveTo>
                  <a:pt x="1225" y="446"/>
                </a:moveTo>
                <a:cubicBezTo>
                  <a:pt x="1212" y="462"/>
                  <a:pt x="1210" y="461"/>
                  <a:pt x="1191" y="471"/>
                </a:cubicBezTo>
                <a:cubicBezTo>
                  <a:pt x="1194" y="480"/>
                  <a:pt x="1197" y="488"/>
                  <a:pt x="1199" y="496"/>
                </a:cubicBezTo>
                <a:cubicBezTo>
                  <a:pt x="1283" y="558"/>
                  <a:pt x="1369" y="644"/>
                  <a:pt x="1445" y="717"/>
                </a:cubicBezTo>
                <a:cubicBezTo>
                  <a:pt x="1510" y="677"/>
                  <a:pt x="1528" y="714"/>
                  <a:pt x="1597" y="734"/>
                </a:cubicBezTo>
                <a:cubicBezTo>
                  <a:pt x="1589" y="694"/>
                  <a:pt x="1593" y="730"/>
                  <a:pt x="1606" y="683"/>
                </a:cubicBezTo>
                <a:cubicBezTo>
                  <a:pt x="1585" y="675"/>
                  <a:pt x="1594" y="686"/>
                  <a:pt x="1589" y="640"/>
                </a:cubicBezTo>
                <a:cubicBezTo>
                  <a:pt x="1631" y="620"/>
                  <a:pt x="1653" y="571"/>
                  <a:pt x="1640" y="522"/>
                </a:cubicBezTo>
                <a:cubicBezTo>
                  <a:pt x="1584" y="507"/>
                  <a:pt x="1594" y="505"/>
                  <a:pt x="1538" y="513"/>
                </a:cubicBezTo>
                <a:cubicBezTo>
                  <a:pt x="1538" y="570"/>
                  <a:pt x="1532" y="581"/>
                  <a:pt x="1504" y="607"/>
                </a:cubicBezTo>
                <a:cubicBezTo>
                  <a:pt x="1467" y="595"/>
                  <a:pt x="1460" y="618"/>
                  <a:pt x="1411" y="607"/>
                </a:cubicBezTo>
                <a:cubicBezTo>
                  <a:pt x="1408" y="601"/>
                  <a:pt x="1405" y="595"/>
                  <a:pt x="1403" y="590"/>
                </a:cubicBezTo>
                <a:cubicBezTo>
                  <a:pt x="1418" y="543"/>
                  <a:pt x="1415" y="503"/>
                  <a:pt x="1386" y="488"/>
                </a:cubicBezTo>
                <a:cubicBezTo>
                  <a:pt x="1348" y="534"/>
                  <a:pt x="1306" y="456"/>
                  <a:pt x="1225" y="446"/>
                </a:cubicBezTo>
                <a:close/>
                <a:moveTo>
                  <a:pt x="2173" y="463"/>
                </a:moveTo>
                <a:cubicBezTo>
                  <a:pt x="2151" y="483"/>
                  <a:pt x="2123" y="487"/>
                  <a:pt x="2105" y="513"/>
                </a:cubicBezTo>
                <a:cubicBezTo>
                  <a:pt x="2103" y="522"/>
                  <a:pt x="2100" y="530"/>
                  <a:pt x="2097" y="539"/>
                </a:cubicBezTo>
                <a:cubicBezTo>
                  <a:pt x="2100" y="542"/>
                  <a:pt x="2103" y="544"/>
                  <a:pt x="2105" y="547"/>
                </a:cubicBezTo>
                <a:cubicBezTo>
                  <a:pt x="2245" y="553"/>
                  <a:pt x="2517" y="638"/>
                  <a:pt x="2639" y="547"/>
                </a:cubicBezTo>
                <a:cubicBezTo>
                  <a:pt x="2636" y="530"/>
                  <a:pt x="2633" y="513"/>
                  <a:pt x="2630" y="496"/>
                </a:cubicBezTo>
                <a:cubicBezTo>
                  <a:pt x="2468" y="506"/>
                  <a:pt x="2314" y="491"/>
                  <a:pt x="2173" y="463"/>
                </a:cubicBezTo>
                <a:close/>
                <a:moveTo>
                  <a:pt x="1420" y="471"/>
                </a:moveTo>
                <a:cubicBezTo>
                  <a:pt x="1420" y="480"/>
                  <a:pt x="1420" y="488"/>
                  <a:pt x="1420" y="496"/>
                </a:cubicBezTo>
                <a:cubicBezTo>
                  <a:pt x="1425" y="491"/>
                  <a:pt x="1431" y="485"/>
                  <a:pt x="1436" y="480"/>
                </a:cubicBezTo>
                <a:cubicBezTo>
                  <a:pt x="1431" y="477"/>
                  <a:pt x="1425" y="474"/>
                  <a:pt x="1420" y="471"/>
                </a:cubicBezTo>
                <a:close/>
                <a:moveTo>
                  <a:pt x="2088" y="793"/>
                </a:moveTo>
                <a:cubicBezTo>
                  <a:pt x="2083" y="796"/>
                  <a:pt x="2077" y="798"/>
                  <a:pt x="2071" y="801"/>
                </a:cubicBezTo>
                <a:cubicBezTo>
                  <a:pt x="2071" y="804"/>
                  <a:pt x="2071" y="807"/>
                  <a:pt x="2071" y="810"/>
                </a:cubicBezTo>
                <a:cubicBezTo>
                  <a:pt x="2088" y="818"/>
                  <a:pt x="2117" y="827"/>
                  <a:pt x="2131" y="835"/>
                </a:cubicBezTo>
                <a:cubicBezTo>
                  <a:pt x="2125" y="844"/>
                  <a:pt x="2119" y="852"/>
                  <a:pt x="2114" y="861"/>
                </a:cubicBezTo>
                <a:cubicBezTo>
                  <a:pt x="2111" y="861"/>
                  <a:pt x="2108" y="861"/>
                  <a:pt x="2105" y="861"/>
                </a:cubicBezTo>
                <a:cubicBezTo>
                  <a:pt x="2058" y="839"/>
                  <a:pt x="1985" y="834"/>
                  <a:pt x="1944" y="886"/>
                </a:cubicBezTo>
                <a:cubicBezTo>
                  <a:pt x="1944" y="889"/>
                  <a:pt x="1944" y="892"/>
                  <a:pt x="1944" y="894"/>
                </a:cubicBezTo>
                <a:cubicBezTo>
                  <a:pt x="1989" y="893"/>
                  <a:pt x="2017" y="890"/>
                  <a:pt x="2029" y="903"/>
                </a:cubicBezTo>
                <a:cubicBezTo>
                  <a:pt x="2086" y="975"/>
                  <a:pt x="2116" y="1656"/>
                  <a:pt x="2021" y="1716"/>
                </a:cubicBezTo>
                <a:cubicBezTo>
                  <a:pt x="1959" y="1724"/>
                  <a:pt x="1896" y="1733"/>
                  <a:pt x="1834" y="1741"/>
                </a:cubicBezTo>
                <a:cubicBezTo>
                  <a:pt x="1755" y="1806"/>
                  <a:pt x="1734" y="2229"/>
                  <a:pt x="1758" y="2376"/>
                </a:cubicBezTo>
                <a:cubicBezTo>
                  <a:pt x="1774" y="2475"/>
                  <a:pt x="1677" y="2711"/>
                  <a:pt x="1758" y="2782"/>
                </a:cubicBezTo>
                <a:cubicBezTo>
                  <a:pt x="1819" y="2860"/>
                  <a:pt x="2210" y="3183"/>
                  <a:pt x="2317" y="3189"/>
                </a:cubicBezTo>
                <a:cubicBezTo>
                  <a:pt x="2459" y="3122"/>
                  <a:pt x="2910" y="2789"/>
                  <a:pt x="2952" y="2630"/>
                </a:cubicBezTo>
                <a:cubicBezTo>
                  <a:pt x="2941" y="2568"/>
                  <a:pt x="2929" y="2506"/>
                  <a:pt x="2918" y="2444"/>
                </a:cubicBezTo>
                <a:cubicBezTo>
                  <a:pt x="2902" y="2378"/>
                  <a:pt x="2974" y="2241"/>
                  <a:pt x="2901" y="2164"/>
                </a:cubicBezTo>
                <a:cubicBezTo>
                  <a:pt x="3000" y="2081"/>
                  <a:pt x="2933" y="1851"/>
                  <a:pt x="2867" y="1750"/>
                </a:cubicBezTo>
                <a:cubicBezTo>
                  <a:pt x="2842" y="1744"/>
                  <a:pt x="2817" y="1738"/>
                  <a:pt x="2791" y="1733"/>
                </a:cubicBezTo>
                <a:cubicBezTo>
                  <a:pt x="2777" y="1744"/>
                  <a:pt x="2763" y="1755"/>
                  <a:pt x="2749" y="1766"/>
                </a:cubicBezTo>
                <a:cubicBezTo>
                  <a:pt x="2711" y="1720"/>
                  <a:pt x="2670" y="1734"/>
                  <a:pt x="2639" y="1690"/>
                </a:cubicBezTo>
                <a:cubicBezTo>
                  <a:pt x="2591" y="1590"/>
                  <a:pt x="2628" y="1340"/>
                  <a:pt x="2588" y="1225"/>
                </a:cubicBezTo>
                <a:cubicBezTo>
                  <a:pt x="2582" y="1227"/>
                  <a:pt x="2577" y="1230"/>
                  <a:pt x="2571" y="1233"/>
                </a:cubicBezTo>
                <a:cubicBezTo>
                  <a:pt x="2534" y="1304"/>
                  <a:pt x="2259" y="1333"/>
                  <a:pt x="2198" y="1292"/>
                </a:cubicBezTo>
                <a:cubicBezTo>
                  <a:pt x="2156" y="1264"/>
                  <a:pt x="2117" y="1189"/>
                  <a:pt x="2105" y="1131"/>
                </a:cubicBezTo>
                <a:cubicBezTo>
                  <a:pt x="2127" y="1104"/>
                  <a:pt x="2127" y="999"/>
                  <a:pt x="2148" y="954"/>
                </a:cubicBezTo>
                <a:cubicBezTo>
                  <a:pt x="2261" y="920"/>
                  <a:pt x="2399" y="892"/>
                  <a:pt x="2554" y="928"/>
                </a:cubicBezTo>
                <a:cubicBezTo>
                  <a:pt x="2564" y="968"/>
                  <a:pt x="2581" y="996"/>
                  <a:pt x="2605" y="1021"/>
                </a:cubicBezTo>
                <a:cubicBezTo>
                  <a:pt x="2594" y="1044"/>
                  <a:pt x="2582" y="1067"/>
                  <a:pt x="2571" y="1089"/>
                </a:cubicBezTo>
                <a:cubicBezTo>
                  <a:pt x="2600" y="1110"/>
                  <a:pt x="2612" y="1140"/>
                  <a:pt x="2613" y="1140"/>
                </a:cubicBezTo>
                <a:cubicBezTo>
                  <a:pt x="2616" y="1146"/>
                  <a:pt x="2619" y="1151"/>
                  <a:pt x="2622" y="1157"/>
                </a:cubicBezTo>
                <a:cubicBezTo>
                  <a:pt x="2643" y="1113"/>
                  <a:pt x="2639" y="991"/>
                  <a:pt x="2673" y="954"/>
                </a:cubicBezTo>
                <a:cubicBezTo>
                  <a:pt x="2713" y="908"/>
                  <a:pt x="2774" y="926"/>
                  <a:pt x="2833" y="911"/>
                </a:cubicBezTo>
                <a:cubicBezTo>
                  <a:pt x="2826" y="880"/>
                  <a:pt x="2834" y="894"/>
                  <a:pt x="2817" y="877"/>
                </a:cubicBezTo>
                <a:cubicBezTo>
                  <a:pt x="2699" y="761"/>
                  <a:pt x="2388" y="917"/>
                  <a:pt x="2165" y="844"/>
                </a:cubicBezTo>
                <a:cubicBezTo>
                  <a:pt x="2139" y="827"/>
                  <a:pt x="2114" y="810"/>
                  <a:pt x="2088" y="793"/>
                </a:cubicBezTo>
                <a:close/>
                <a:moveTo>
                  <a:pt x="1530" y="877"/>
                </a:moveTo>
                <a:cubicBezTo>
                  <a:pt x="1518" y="889"/>
                  <a:pt x="1507" y="900"/>
                  <a:pt x="1496" y="911"/>
                </a:cubicBezTo>
                <a:cubicBezTo>
                  <a:pt x="1524" y="956"/>
                  <a:pt x="1535" y="1021"/>
                  <a:pt x="1572" y="1072"/>
                </a:cubicBezTo>
                <a:cubicBezTo>
                  <a:pt x="1595" y="1072"/>
                  <a:pt x="1617" y="1072"/>
                  <a:pt x="1640" y="1072"/>
                </a:cubicBezTo>
                <a:cubicBezTo>
                  <a:pt x="1640" y="1069"/>
                  <a:pt x="1640" y="1067"/>
                  <a:pt x="1640" y="1064"/>
                </a:cubicBezTo>
                <a:cubicBezTo>
                  <a:pt x="1628" y="1052"/>
                  <a:pt x="1617" y="1041"/>
                  <a:pt x="1606" y="1030"/>
                </a:cubicBezTo>
                <a:cubicBezTo>
                  <a:pt x="1600" y="973"/>
                  <a:pt x="1585" y="974"/>
                  <a:pt x="1555" y="945"/>
                </a:cubicBezTo>
                <a:cubicBezTo>
                  <a:pt x="1582" y="928"/>
                  <a:pt x="1573" y="941"/>
                  <a:pt x="1580" y="903"/>
                </a:cubicBezTo>
                <a:cubicBezTo>
                  <a:pt x="1563" y="894"/>
                  <a:pt x="1547" y="886"/>
                  <a:pt x="1530" y="877"/>
                </a:cubicBezTo>
                <a:close/>
                <a:moveTo>
                  <a:pt x="674" y="903"/>
                </a:moveTo>
                <a:cubicBezTo>
                  <a:pt x="669" y="917"/>
                  <a:pt x="663" y="931"/>
                  <a:pt x="658" y="945"/>
                </a:cubicBezTo>
                <a:cubicBezTo>
                  <a:pt x="716" y="973"/>
                  <a:pt x="746" y="1030"/>
                  <a:pt x="818" y="1047"/>
                </a:cubicBezTo>
                <a:cubicBezTo>
                  <a:pt x="867" y="1058"/>
                  <a:pt x="1266" y="999"/>
                  <a:pt x="1284" y="979"/>
                </a:cubicBezTo>
                <a:cubicBezTo>
                  <a:pt x="1266" y="967"/>
                  <a:pt x="1277" y="957"/>
                  <a:pt x="1250" y="937"/>
                </a:cubicBezTo>
                <a:cubicBezTo>
                  <a:pt x="1234" y="924"/>
                  <a:pt x="753" y="905"/>
                  <a:pt x="674" y="903"/>
                </a:cubicBezTo>
                <a:close/>
                <a:moveTo>
                  <a:pt x="641" y="1216"/>
                </a:moveTo>
                <a:cubicBezTo>
                  <a:pt x="607" y="1282"/>
                  <a:pt x="566" y="1289"/>
                  <a:pt x="539" y="1360"/>
                </a:cubicBezTo>
                <a:cubicBezTo>
                  <a:pt x="644" y="1344"/>
                  <a:pt x="801" y="1339"/>
                  <a:pt x="861" y="1411"/>
                </a:cubicBezTo>
                <a:cubicBezTo>
                  <a:pt x="962" y="1533"/>
                  <a:pt x="865" y="1674"/>
                  <a:pt x="886" y="1843"/>
                </a:cubicBezTo>
                <a:cubicBezTo>
                  <a:pt x="927" y="2172"/>
                  <a:pt x="882" y="2397"/>
                  <a:pt x="895" y="2698"/>
                </a:cubicBezTo>
                <a:cubicBezTo>
                  <a:pt x="912" y="2715"/>
                  <a:pt x="928" y="2732"/>
                  <a:pt x="945" y="2749"/>
                </a:cubicBezTo>
                <a:cubicBezTo>
                  <a:pt x="951" y="2746"/>
                  <a:pt x="957" y="2743"/>
                  <a:pt x="962" y="2740"/>
                </a:cubicBezTo>
                <a:cubicBezTo>
                  <a:pt x="960" y="2627"/>
                  <a:pt x="957" y="2514"/>
                  <a:pt x="954" y="2401"/>
                </a:cubicBezTo>
                <a:cubicBezTo>
                  <a:pt x="957" y="2401"/>
                  <a:pt x="960" y="2401"/>
                  <a:pt x="962" y="2401"/>
                </a:cubicBezTo>
                <a:cubicBezTo>
                  <a:pt x="987" y="2407"/>
                  <a:pt x="967" y="2416"/>
                  <a:pt x="988" y="2401"/>
                </a:cubicBezTo>
                <a:cubicBezTo>
                  <a:pt x="1068" y="2320"/>
                  <a:pt x="978" y="2190"/>
                  <a:pt x="988" y="2097"/>
                </a:cubicBezTo>
                <a:cubicBezTo>
                  <a:pt x="1007" y="2071"/>
                  <a:pt x="1027" y="2046"/>
                  <a:pt x="1047" y="2020"/>
                </a:cubicBezTo>
                <a:cubicBezTo>
                  <a:pt x="1052" y="1994"/>
                  <a:pt x="1041" y="1531"/>
                  <a:pt x="1030" y="1487"/>
                </a:cubicBezTo>
                <a:cubicBezTo>
                  <a:pt x="1111" y="1318"/>
                  <a:pt x="1306" y="1388"/>
                  <a:pt x="1436" y="1309"/>
                </a:cubicBezTo>
                <a:cubicBezTo>
                  <a:pt x="1436" y="1306"/>
                  <a:pt x="1436" y="1304"/>
                  <a:pt x="1436" y="1301"/>
                </a:cubicBezTo>
                <a:cubicBezTo>
                  <a:pt x="1121" y="1296"/>
                  <a:pt x="864" y="1288"/>
                  <a:pt x="641" y="1216"/>
                </a:cubicBezTo>
                <a:close/>
                <a:moveTo>
                  <a:pt x="2241" y="1326"/>
                </a:moveTo>
                <a:cubicBezTo>
                  <a:pt x="2404" y="1341"/>
                  <a:pt x="2458" y="1386"/>
                  <a:pt x="2571" y="1445"/>
                </a:cubicBezTo>
                <a:cubicBezTo>
                  <a:pt x="2578" y="1558"/>
                  <a:pt x="2558" y="1643"/>
                  <a:pt x="2486" y="1716"/>
                </a:cubicBezTo>
                <a:cubicBezTo>
                  <a:pt x="2380" y="1714"/>
                  <a:pt x="2223" y="1725"/>
                  <a:pt x="2148" y="1673"/>
                </a:cubicBezTo>
                <a:cubicBezTo>
                  <a:pt x="2092" y="1530"/>
                  <a:pt x="2137" y="1402"/>
                  <a:pt x="2241" y="1326"/>
                </a:cubicBezTo>
                <a:close/>
                <a:moveTo>
                  <a:pt x="988" y="1699"/>
                </a:moveTo>
                <a:cubicBezTo>
                  <a:pt x="993" y="1699"/>
                  <a:pt x="999" y="1699"/>
                  <a:pt x="1005" y="1699"/>
                </a:cubicBezTo>
                <a:cubicBezTo>
                  <a:pt x="993" y="1715"/>
                  <a:pt x="1004" y="1704"/>
                  <a:pt x="988" y="1716"/>
                </a:cubicBezTo>
                <a:cubicBezTo>
                  <a:pt x="988" y="1710"/>
                  <a:pt x="988" y="1704"/>
                  <a:pt x="988" y="1699"/>
                </a:cubicBezTo>
                <a:close/>
                <a:moveTo>
                  <a:pt x="2156" y="1792"/>
                </a:moveTo>
                <a:cubicBezTo>
                  <a:pt x="2329" y="1821"/>
                  <a:pt x="2587" y="1758"/>
                  <a:pt x="2732" y="1843"/>
                </a:cubicBezTo>
                <a:cubicBezTo>
                  <a:pt x="2735" y="1868"/>
                  <a:pt x="2738" y="1893"/>
                  <a:pt x="2740" y="1919"/>
                </a:cubicBezTo>
                <a:cubicBezTo>
                  <a:pt x="2697" y="2058"/>
                  <a:pt x="2501" y="2157"/>
                  <a:pt x="2402" y="2249"/>
                </a:cubicBezTo>
                <a:cubicBezTo>
                  <a:pt x="2354" y="2241"/>
                  <a:pt x="2306" y="2232"/>
                  <a:pt x="2258" y="2224"/>
                </a:cubicBezTo>
                <a:cubicBezTo>
                  <a:pt x="2219" y="2199"/>
                  <a:pt x="2018" y="1923"/>
                  <a:pt x="2012" y="1868"/>
                </a:cubicBezTo>
                <a:cubicBezTo>
                  <a:pt x="2029" y="1845"/>
                  <a:pt x="2046" y="1823"/>
                  <a:pt x="2063" y="1800"/>
                </a:cubicBezTo>
                <a:cubicBezTo>
                  <a:pt x="2094" y="1798"/>
                  <a:pt x="2125" y="1795"/>
                  <a:pt x="2156" y="1792"/>
                </a:cubicBezTo>
                <a:close/>
                <a:moveTo>
                  <a:pt x="607" y="1809"/>
                </a:moveTo>
                <a:cubicBezTo>
                  <a:pt x="586" y="1905"/>
                  <a:pt x="588" y="2056"/>
                  <a:pt x="598" y="2173"/>
                </a:cubicBezTo>
                <a:cubicBezTo>
                  <a:pt x="650" y="2174"/>
                  <a:pt x="643" y="2179"/>
                  <a:pt x="674" y="2156"/>
                </a:cubicBezTo>
                <a:cubicBezTo>
                  <a:pt x="674" y="2153"/>
                  <a:pt x="674" y="2150"/>
                  <a:pt x="674" y="2147"/>
                </a:cubicBezTo>
                <a:cubicBezTo>
                  <a:pt x="663" y="2128"/>
                  <a:pt x="652" y="2108"/>
                  <a:pt x="641" y="2088"/>
                </a:cubicBezTo>
                <a:cubicBezTo>
                  <a:pt x="694" y="2073"/>
                  <a:pt x="702" y="1959"/>
                  <a:pt x="691" y="1927"/>
                </a:cubicBezTo>
                <a:cubicBezTo>
                  <a:pt x="680" y="1876"/>
                  <a:pt x="642" y="1837"/>
                  <a:pt x="607" y="1809"/>
                </a:cubicBezTo>
                <a:close/>
                <a:moveTo>
                  <a:pt x="1343" y="1843"/>
                </a:moveTo>
                <a:cubicBezTo>
                  <a:pt x="1323" y="1910"/>
                  <a:pt x="1251" y="2026"/>
                  <a:pt x="1267" y="2139"/>
                </a:cubicBezTo>
                <a:cubicBezTo>
                  <a:pt x="1281" y="2179"/>
                  <a:pt x="1295" y="2218"/>
                  <a:pt x="1309" y="2258"/>
                </a:cubicBezTo>
                <a:cubicBezTo>
                  <a:pt x="1310" y="2299"/>
                  <a:pt x="1273" y="2324"/>
                  <a:pt x="1284" y="2385"/>
                </a:cubicBezTo>
                <a:cubicBezTo>
                  <a:pt x="1304" y="2387"/>
                  <a:pt x="1324" y="2390"/>
                  <a:pt x="1343" y="2393"/>
                </a:cubicBezTo>
                <a:cubicBezTo>
                  <a:pt x="1346" y="2387"/>
                  <a:pt x="1349" y="2382"/>
                  <a:pt x="1352" y="2376"/>
                </a:cubicBezTo>
                <a:cubicBezTo>
                  <a:pt x="1341" y="2252"/>
                  <a:pt x="1438" y="1963"/>
                  <a:pt x="1343" y="1843"/>
                </a:cubicBezTo>
                <a:close/>
                <a:moveTo>
                  <a:pt x="1885" y="1987"/>
                </a:moveTo>
                <a:cubicBezTo>
                  <a:pt x="1927" y="1984"/>
                  <a:pt x="1959" y="1984"/>
                  <a:pt x="1978" y="2004"/>
                </a:cubicBezTo>
                <a:cubicBezTo>
                  <a:pt x="2072" y="2067"/>
                  <a:pt x="2170" y="2251"/>
                  <a:pt x="2224" y="2351"/>
                </a:cubicBezTo>
                <a:cubicBezTo>
                  <a:pt x="2196" y="2504"/>
                  <a:pt x="1969" y="2530"/>
                  <a:pt x="1978" y="2664"/>
                </a:cubicBezTo>
                <a:cubicBezTo>
                  <a:pt x="1920" y="2670"/>
                  <a:pt x="1902" y="2657"/>
                  <a:pt x="1860" y="2630"/>
                </a:cubicBezTo>
                <a:cubicBezTo>
                  <a:pt x="1807" y="2461"/>
                  <a:pt x="1808" y="2085"/>
                  <a:pt x="1885" y="1987"/>
                </a:cubicBezTo>
                <a:close/>
                <a:moveTo>
                  <a:pt x="1826" y="1995"/>
                </a:moveTo>
                <a:cubicBezTo>
                  <a:pt x="1829" y="2001"/>
                  <a:pt x="1832" y="2006"/>
                  <a:pt x="1834" y="2012"/>
                </a:cubicBezTo>
                <a:cubicBezTo>
                  <a:pt x="1832" y="2006"/>
                  <a:pt x="1829" y="2001"/>
                  <a:pt x="1826" y="1995"/>
                </a:cubicBezTo>
                <a:close/>
                <a:moveTo>
                  <a:pt x="2766" y="2046"/>
                </a:moveTo>
                <a:cubicBezTo>
                  <a:pt x="2800" y="2063"/>
                  <a:pt x="2833" y="2080"/>
                  <a:pt x="2867" y="2097"/>
                </a:cubicBezTo>
                <a:cubicBezTo>
                  <a:pt x="2887" y="2259"/>
                  <a:pt x="2838" y="2485"/>
                  <a:pt x="2884" y="2605"/>
                </a:cubicBezTo>
                <a:cubicBezTo>
                  <a:pt x="2825" y="2655"/>
                  <a:pt x="2766" y="2706"/>
                  <a:pt x="2706" y="2757"/>
                </a:cubicBezTo>
                <a:cubicBezTo>
                  <a:pt x="2692" y="2757"/>
                  <a:pt x="2678" y="2757"/>
                  <a:pt x="2664" y="2757"/>
                </a:cubicBezTo>
                <a:cubicBezTo>
                  <a:pt x="2581" y="2622"/>
                  <a:pt x="2446" y="2510"/>
                  <a:pt x="2410" y="2359"/>
                </a:cubicBezTo>
                <a:cubicBezTo>
                  <a:pt x="2460" y="2238"/>
                  <a:pt x="2648" y="2114"/>
                  <a:pt x="2766" y="2046"/>
                </a:cubicBezTo>
                <a:close/>
                <a:moveTo>
                  <a:pt x="632" y="2063"/>
                </a:moveTo>
                <a:cubicBezTo>
                  <a:pt x="638" y="2063"/>
                  <a:pt x="643" y="2063"/>
                  <a:pt x="649" y="2063"/>
                </a:cubicBezTo>
                <a:cubicBezTo>
                  <a:pt x="643" y="2063"/>
                  <a:pt x="638" y="2063"/>
                  <a:pt x="632" y="2063"/>
                </a:cubicBezTo>
                <a:close/>
                <a:moveTo>
                  <a:pt x="3231" y="2393"/>
                </a:moveTo>
                <a:cubicBezTo>
                  <a:pt x="3237" y="2401"/>
                  <a:pt x="3243" y="2410"/>
                  <a:pt x="3248" y="2418"/>
                </a:cubicBezTo>
                <a:cubicBezTo>
                  <a:pt x="3257" y="2416"/>
                  <a:pt x="3265" y="2413"/>
                  <a:pt x="3274" y="2410"/>
                </a:cubicBezTo>
                <a:cubicBezTo>
                  <a:pt x="3274" y="2404"/>
                  <a:pt x="3274" y="2399"/>
                  <a:pt x="3274" y="2393"/>
                </a:cubicBezTo>
                <a:cubicBezTo>
                  <a:pt x="3260" y="2393"/>
                  <a:pt x="3246" y="2393"/>
                  <a:pt x="3231" y="2393"/>
                </a:cubicBezTo>
                <a:close/>
                <a:moveTo>
                  <a:pt x="2309" y="2435"/>
                </a:moveTo>
                <a:cubicBezTo>
                  <a:pt x="2402" y="2470"/>
                  <a:pt x="2614" y="2735"/>
                  <a:pt x="2622" y="2842"/>
                </a:cubicBezTo>
                <a:cubicBezTo>
                  <a:pt x="2598" y="2889"/>
                  <a:pt x="2568" y="2919"/>
                  <a:pt x="2546" y="2960"/>
                </a:cubicBezTo>
                <a:cubicBezTo>
                  <a:pt x="2578" y="2971"/>
                  <a:pt x="2563" y="2960"/>
                  <a:pt x="2579" y="2986"/>
                </a:cubicBezTo>
                <a:cubicBezTo>
                  <a:pt x="2469" y="2987"/>
                  <a:pt x="2376" y="3044"/>
                  <a:pt x="2275" y="3079"/>
                </a:cubicBezTo>
                <a:cubicBezTo>
                  <a:pt x="2144" y="3023"/>
                  <a:pt x="2013" y="2905"/>
                  <a:pt x="1987" y="2749"/>
                </a:cubicBezTo>
                <a:cubicBezTo>
                  <a:pt x="2085" y="2662"/>
                  <a:pt x="2235" y="2542"/>
                  <a:pt x="2309" y="2435"/>
                </a:cubicBezTo>
                <a:close/>
                <a:moveTo>
                  <a:pt x="2351" y="2444"/>
                </a:moveTo>
                <a:cubicBezTo>
                  <a:pt x="2359" y="2444"/>
                  <a:pt x="2368" y="2444"/>
                  <a:pt x="2376" y="2444"/>
                </a:cubicBezTo>
                <a:cubicBezTo>
                  <a:pt x="2368" y="2444"/>
                  <a:pt x="2359" y="2444"/>
                  <a:pt x="2351" y="2444"/>
                </a:cubicBezTo>
                <a:close/>
                <a:moveTo>
                  <a:pt x="3282" y="2622"/>
                </a:moveTo>
                <a:cubicBezTo>
                  <a:pt x="3258" y="2658"/>
                  <a:pt x="3249" y="2662"/>
                  <a:pt x="3248" y="2706"/>
                </a:cubicBezTo>
                <a:cubicBezTo>
                  <a:pt x="3254" y="2706"/>
                  <a:pt x="3260" y="2706"/>
                  <a:pt x="3265" y="2706"/>
                </a:cubicBezTo>
                <a:cubicBezTo>
                  <a:pt x="3262" y="2712"/>
                  <a:pt x="3260" y="2718"/>
                  <a:pt x="3257" y="2723"/>
                </a:cubicBezTo>
                <a:cubicBezTo>
                  <a:pt x="3282" y="2714"/>
                  <a:pt x="3313" y="2716"/>
                  <a:pt x="3341" y="2715"/>
                </a:cubicBezTo>
                <a:cubicBezTo>
                  <a:pt x="3344" y="2692"/>
                  <a:pt x="3347" y="2670"/>
                  <a:pt x="3350" y="2647"/>
                </a:cubicBezTo>
                <a:cubicBezTo>
                  <a:pt x="3347" y="2641"/>
                  <a:pt x="3344" y="2636"/>
                  <a:pt x="3341" y="2630"/>
                </a:cubicBezTo>
                <a:cubicBezTo>
                  <a:pt x="3322" y="2627"/>
                  <a:pt x="3302" y="2624"/>
                  <a:pt x="3282" y="2622"/>
                </a:cubicBezTo>
                <a:close/>
                <a:moveTo>
                  <a:pt x="3291" y="2833"/>
                </a:moveTo>
                <a:cubicBezTo>
                  <a:pt x="3291" y="2845"/>
                  <a:pt x="3291" y="2856"/>
                  <a:pt x="3291" y="2867"/>
                </a:cubicBezTo>
                <a:cubicBezTo>
                  <a:pt x="3299" y="2859"/>
                  <a:pt x="3308" y="2850"/>
                  <a:pt x="3316" y="2842"/>
                </a:cubicBezTo>
                <a:cubicBezTo>
                  <a:pt x="3316" y="2839"/>
                  <a:pt x="3316" y="2836"/>
                  <a:pt x="3316" y="2833"/>
                </a:cubicBezTo>
                <a:cubicBezTo>
                  <a:pt x="3308" y="2833"/>
                  <a:pt x="3299" y="2833"/>
                  <a:pt x="3291" y="2833"/>
                </a:cubicBezTo>
                <a:close/>
                <a:moveTo>
                  <a:pt x="2351" y="3307"/>
                </a:moveTo>
                <a:cubicBezTo>
                  <a:pt x="2345" y="3368"/>
                  <a:pt x="2333" y="3383"/>
                  <a:pt x="2351" y="3426"/>
                </a:cubicBezTo>
                <a:cubicBezTo>
                  <a:pt x="2365" y="3426"/>
                  <a:pt x="2379" y="3426"/>
                  <a:pt x="2393" y="3426"/>
                </a:cubicBezTo>
                <a:cubicBezTo>
                  <a:pt x="2396" y="3415"/>
                  <a:pt x="2399" y="3403"/>
                  <a:pt x="2402" y="3392"/>
                </a:cubicBezTo>
                <a:cubicBezTo>
                  <a:pt x="2383" y="3384"/>
                  <a:pt x="2403" y="3350"/>
                  <a:pt x="2410" y="3316"/>
                </a:cubicBezTo>
                <a:cubicBezTo>
                  <a:pt x="2402" y="3313"/>
                  <a:pt x="2393" y="3310"/>
                  <a:pt x="2385" y="3307"/>
                </a:cubicBezTo>
                <a:cubicBezTo>
                  <a:pt x="2368" y="3310"/>
                  <a:pt x="2381" y="3318"/>
                  <a:pt x="2368" y="3307"/>
                </a:cubicBezTo>
                <a:cubicBezTo>
                  <a:pt x="2362" y="3307"/>
                  <a:pt x="2357" y="3307"/>
                  <a:pt x="2351" y="3307"/>
                </a:cubicBezTo>
                <a:close/>
              </a:path>
            </a:pathLst>
          </a:custGeom>
          <a:solidFill>
            <a:srgbClr val="C700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Tree>
    <p:extLst>
      <p:ext uri="{BB962C8B-B14F-4D97-AF65-F5344CB8AC3E}">
        <p14:creationId xmlns:p14="http://schemas.microsoft.com/office/powerpoint/2010/main" val="2689125100"/>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223"/>
                                        </p:tgtEl>
                                        <p:attrNameLst>
                                          <p:attrName>style.visibility</p:attrName>
                                        </p:attrNameLst>
                                      </p:cBhvr>
                                      <p:to>
                                        <p:strVal val="visible"/>
                                      </p:to>
                                    </p:set>
                                    <p:anim calcmode="lin" valueType="num">
                                      <p:cBhvr>
                                        <p:cTn id="7" dur="1000" fill="hold"/>
                                        <p:tgtEl>
                                          <p:spTgt spid="223"/>
                                        </p:tgtEl>
                                        <p:attrNameLst>
                                          <p:attrName>ppt_w</p:attrName>
                                        </p:attrNameLst>
                                      </p:cBhvr>
                                      <p:tavLst>
                                        <p:tav tm="0">
                                          <p:val>
                                            <p:fltVal val="0"/>
                                          </p:val>
                                        </p:tav>
                                        <p:tav tm="100000">
                                          <p:val>
                                            <p:strVal val="#ppt_w"/>
                                          </p:val>
                                        </p:tav>
                                      </p:tavLst>
                                    </p:anim>
                                    <p:anim calcmode="lin" valueType="num">
                                      <p:cBhvr>
                                        <p:cTn id="8" dur="1000" fill="hold"/>
                                        <p:tgtEl>
                                          <p:spTgt spid="223"/>
                                        </p:tgtEl>
                                        <p:attrNameLst>
                                          <p:attrName>ppt_h</p:attrName>
                                        </p:attrNameLst>
                                      </p:cBhvr>
                                      <p:tavLst>
                                        <p:tav tm="0">
                                          <p:val>
                                            <p:fltVal val="0"/>
                                          </p:val>
                                        </p:tav>
                                        <p:tav tm="100000">
                                          <p:val>
                                            <p:strVal val="#ppt_h"/>
                                          </p:val>
                                        </p:tav>
                                      </p:tavLst>
                                    </p:anim>
                                    <p:animEffect transition="in" filter="fade">
                                      <p:cBhvr>
                                        <p:cTn id="9" dur="1000"/>
                                        <p:tgtEl>
                                          <p:spTgt spid="223"/>
                                        </p:tgtEl>
                                      </p:cBhvr>
                                    </p:animEffect>
                                  </p:childTnLst>
                                </p:cTn>
                              </p:par>
                            </p:childTnLst>
                          </p:cTn>
                        </p:par>
                        <p:par>
                          <p:cTn id="10" fill="hold">
                            <p:stCondLst>
                              <p:cond delay="1500"/>
                            </p:stCondLst>
                            <p:childTnLst>
                              <p:par>
                                <p:cTn id="11" presetID="53" presetClass="entr" presetSubtype="16" fill="hold" grpId="0" nodeType="afterEffect">
                                  <p:stCondLst>
                                    <p:cond delay="0"/>
                                  </p:stCondLst>
                                  <p:iterate type="lt">
                                    <p:tmPct val="10000"/>
                                  </p:iterate>
                                  <p:childTnLst>
                                    <p:set>
                                      <p:cBhvr>
                                        <p:cTn id="12" dur="1" fill="hold">
                                          <p:stCondLst>
                                            <p:cond delay="0"/>
                                          </p:stCondLst>
                                        </p:cTn>
                                        <p:tgtEl>
                                          <p:spTgt spid="222"/>
                                        </p:tgtEl>
                                        <p:attrNameLst>
                                          <p:attrName>style.visibility</p:attrName>
                                        </p:attrNameLst>
                                      </p:cBhvr>
                                      <p:to>
                                        <p:strVal val="visible"/>
                                      </p:to>
                                    </p:set>
                                    <p:anim calcmode="lin" valueType="num">
                                      <p:cBhvr>
                                        <p:cTn id="13" dur="250" fill="hold"/>
                                        <p:tgtEl>
                                          <p:spTgt spid="222"/>
                                        </p:tgtEl>
                                        <p:attrNameLst>
                                          <p:attrName>ppt_w</p:attrName>
                                        </p:attrNameLst>
                                      </p:cBhvr>
                                      <p:tavLst>
                                        <p:tav tm="0">
                                          <p:val>
                                            <p:fltVal val="0"/>
                                          </p:val>
                                        </p:tav>
                                        <p:tav tm="100000">
                                          <p:val>
                                            <p:strVal val="#ppt_w"/>
                                          </p:val>
                                        </p:tav>
                                      </p:tavLst>
                                    </p:anim>
                                    <p:anim calcmode="lin" valueType="num">
                                      <p:cBhvr>
                                        <p:cTn id="14" dur="250" fill="hold"/>
                                        <p:tgtEl>
                                          <p:spTgt spid="222"/>
                                        </p:tgtEl>
                                        <p:attrNameLst>
                                          <p:attrName>ppt_h</p:attrName>
                                        </p:attrNameLst>
                                      </p:cBhvr>
                                      <p:tavLst>
                                        <p:tav tm="0">
                                          <p:val>
                                            <p:fltVal val="0"/>
                                          </p:val>
                                        </p:tav>
                                        <p:tav tm="100000">
                                          <p:val>
                                            <p:strVal val="#ppt_h"/>
                                          </p:val>
                                        </p:tav>
                                      </p:tavLst>
                                    </p:anim>
                                    <p:animEffect transition="in" filter="fade">
                                      <p:cBhvr>
                                        <p:cTn id="15" dur="250"/>
                                        <p:tgtEl>
                                          <p:spTgt spid="222"/>
                                        </p:tgtEl>
                                      </p:cBhvr>
                                    </p:animEffect>
                                  </p:childTnLst>
                                </p:cTn>
                              </p:par>
                            </p:childTnLst>
                          </p:cTn>
                        </p:par>
                        <p:par>
                          <p:cTn id="16" fill="hold">
                            <p:stCondLst>
                              <p:cond delay="5925"/>
                            </p:stCondLst>
                            <p:childTnLst>
                              <p:par>
                                <p:cTn id="17" presetID="53" presetClass="entr" presetSubtype="16" fill="hold" grpId="0" nodeType="afterEffect">
                                  <p:stCondLst>
                                    <p:cond delay="0"/>
                                  </p:stCondLst>
                                  <p:childTnLst>
                                    <p:set>
                                      <p:cBhvr>
                                        <p:cTn id="18" dur="1" fill="hold">
                                          <p:stCondLst>
                                            <p:cond delay="0"/>
                                          </p:stCondLst>
                                        </p:cTn>
                                        <p:tgtEl>
                                          <p:spTgt spid="232"/>
                                        </p:tgtEl>
                                        <p:attrNameLst>
                                          <p:attrName>style.visibility</p:attrName>
                                        </p:attrNameLst>
                                      </p:cBhvr>
                                      <p:to>
                                        <p:strVal val="visible"/>
                                      </p:to>
                                    </p:set>
                                    <p:anim calcmode="lin" valueType="num">
                                      <p:cBhvr>
                                        <p:cTn id="19" dur="500" fill="hold"/>
                                        <p:tgtEl>
                                          <p:spTgt spid="232"/>
                                        </p:tgtEl>
                                        <p:attrNameLst>
                                          <p:attrName>ppt_w</p:attrName>
                                        </p:attrNameLst>
                                      </p:cBhvr>
                                      <p:tavLst>
                                        <p:tav tm="0">
                                          <p:val>
                                            <p:fltVal val="0"/>
                                          </p:val>
                                        </p:tav>
                                        <p:tav tm="100000">
                                          <p:val>
                                            <p:strVal val="#ppt_w"/>
                                          </p:val>
                                        </p:tav>
                                      </p:tavLst>
                                    </p:anim>
                                    <p:anim calcmode="lin" valueType="num">
                                      <p:cBhvr>
                                        <p:cTn id="20" dur="500" fill="hold"/>
                                        <p:tgtEl>
                                          <p:spTgt spid="232"/>
                                        </p:tgtEl>
                                        <p:attrNameLst>
                                          <p:attrName>ppt_h</p:attrName>
                                        </p:attrNameLst>
                                      </p:cBhvr>
                                      <p:tavLst>
                                        <p:tav tm="0">
                                          <p:val>
                                            <p:fltVal val="0"/>
                                          </p:val>
                                        </p:tav>
                                        <p:tav tm="100000">
                                          <p:val>
                                            <p:strVal val="#ppt_h"/>
                                          </p:val>
                                        </p:tav>
                                      </p:tavLst>
                                    </p:anim>
                                    <p:animEffect transition="in" filter="fade">
                                      <p:cBhvr>
                                        <p:cTn id="21"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223" grpId="0" animBg="1"/>
      <p:bldP spid="23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667">
            <a:extLst>
              <a:ext uri="{FF2B5EF4-FFF2-40B4-BE49-F238E27FC236}">
                <a16:creationId xmlns:a16="http://schemas.microsoft.com/office/drawing/2014/main" id="{0D65A2A7-8D5B-419F-9BF7-C14EA7A5AFFB}"/>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6" name="Freeform 668">
              <a:extLst>
                <a:ext uri="{FF2B5EF4-FFF2-40B4-BE49-F238E27FC236}">
                  <a16:creationId xmlns:a16="http://schemas.microsoft.com/office/drawing/2014/main" id="{D8F50E96-4206-46E2-A389-724F6B63F1A5}"/>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69">
              <a:extLst>
                <a:ext uri="{FF2B5EF4-FFF2-40B4-BE49-F238E27FC236}">
                  <a16:creationId xmlns:a16="http://schemas.microsoft.com/office/drawing/2014/main" id="{823AE550-C5AC-45D0-AE9F-FE0B2ECDC704}"/>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0">
              <a:extLst>
                <a:ext uri="{FF2B5EF4-FFF2-40B4-BE49-F238E27FC236}">
                  <a16:creationId xmlns:a16="http://schemas.microsoft.com/office/drawing/2014/main" id="{869C3915-257F-465F-85DA-B7A819430FBE}"/>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1">
              <a:extLst>
                <a:ext uri="{FF2B5EF4-FFF2-40B4-BE49-F238E27FC236}">
                  <a16:creationId xmlns:a16="http://schemas.microsoft.com/office/drawing/2014/main" id="{B43974CD-BA84-4783-9409-BAFB01B8A426}"/>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2">
              <a:extLst>
                <a:ext uri="{FF2B5EF4-FFF2-40B4-BE49-F238E27FC236}">
                  <a16:creationId xmlns:a16="http://schemas.microsoft.com/office/drawing/2014/main" id="{F2B87C69-9361-4B92-93C0-A9E275AFBD5B}"/>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3">
              <a:extLst>
                <a:ext uri="{FF2B5EF4-FFF2-40B4-BE49-F238E27FC236}">
                  <a16:creationId xmlns:a16="http://schemas.microsoft.com/office/drawing/2014/main" id="{F33E7C78-132A-45F5-A95F-EA7342140F50}"/>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4">
              <a:extLst>
                <a:ext uri="{FF2B5EF4-FFF2-40B4-BE49-F238E27FC236}">
                  <a16:creationId xmlns:a16="http://schemas.microsoft.com/office/drawing/2014/main" id="{6A3F929B-E270-41B8-BA0B-8CE983F23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5">
              <a:extLst>
                <a:ext uri="{FF2B5EF4-FFF2-40B4-BE49-F238E27FC236}">
                  <a16:creationId xmlns:a16="http://schemas.microsoft.com/office/drawing/2014/main" id="{790553F7-C5DD-4700-835E-95290CF3F0D5}"/>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6">
              <a:extLst>
                <a:ext uri="{FF2B5EF4-FFF2-40B4-BE49-F238E27FC236}">
                  <a16:creationId xmlns:a16="http://schemas.microsoft.com/office/drawing/2014/main" id="{43C130E9-29B7-4193-A989-EC206337E90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77">
              <a:extLst>
                <a:ext uri="{FF2B5EF4-FFF2-40B4-BE49-F238E27FC236}">
                  <a16:creationId xmlns:a16="http://schemas.microsoft.com/office/drawing/2014/main" id="{5D8F7692-64E2-4801-8CB8-3109C1B9D28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78">
              <a:extLst>
                <a:ext uri="{FF2B5EF4-FFF2-40B4-BE49-F238E27FC236}">
                  <a16:creationId xmlns:a16="http://schemas.microsoft.com/office/drawing/2014/main" id="{81722C40-0481-47DE-B646-956AFA3914C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a:extLst>
              <a:ext uri="{FF2B5EF4-FFF2-40B4-BE49-F238E27FC236}">
                <a16:creationId xmlns:a16="http://schemas.microsoft.com/office/drawing/2014/main" id="{A9943CC9-4E48-46B1-89D0-D84E0237393A}"/>
              </a:ext>
            </a:extLst>
          </p:cNvPr>
          <p:cNvGrpSpPr/>
          <p:nvPr/>
        </p:nvGrpSpPr>
        <p:grpSpPr>
          <a:xfrm>
            <a:off x="685196" y="1610019"/>
            <a:ext cx="4937447" cy="3637961"/>
            <a:chOff x="1359422" y="1981200"/>
            <a:chExt cx="4736579" cy="3489960"/>
          </a:xfrm>
        </p:grpSpPr>
        <p:sp>
          <p:nvSpPr>
            <p:cNvPr id="5" name="椭圆 4">
              <a:extLst>
                <a:ext uri="{FF2B5EF4-FFF2-40B4-BE49-F238E27FC236}">
                  <a16:creationId xmlns:a16="http://schemas.microsoft.com/office/drawing/2014/main" id="{CA0892EA-A468-43B9-941B-ED3C59353611}"/>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4" name="图片 3">
              <a:extLst>
                <a:ext uri="{FF2B5EF4-FFF2-40B4-BE49-F238E27FC236}">
                  <a16:creationId xmlns:a16="http://schemas.microsoft.com/office/drawing/2014/main" id="{3185AAC1-25DD-4D82-AEBE-644247196F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pic>
        <p:nvPicPr>
          <p:cNvPr id="8" name="图片 7" descr="图片包含 鲜花&#10;&#10;已生成极高可信度的说明">
            <a:extLst>
              <a:ext uri="{FF2B5EF4-FFF2-40B4-BE49-F238E27FC236}">
                <a16:creationId xmlns:a16="http://schemas.microsoft.com/office/drawing/2014/main" id="{8AE2FEC8-51DD-44BB-8895-1DC3E1B78AAB}"/>
              </a:ext>
            </a:extLst>
          </p:cNvPr>
          <p:cNvPicPr>
            <a:picLocks noChangeAspect="1"/>
          </p:cNvPicPr>
          <p:nvPr/>
        </p:nvPicPr>
        <p:blipFill rotWithShape="1">
          <a:blip r:embed="rId3">
            <a:extLst>
              <a:ext uri="{28A0092B-C50C-407E-A947-70E740481C1C}">
                <a14:useLocalDpi xmlns:a14="http://schemas.microsoft.com/office/drawing/2010/main" val="0"/>
              </a:ext>
            </a:extLst>
          </a:blip>
          <a:srcRect b="50000"/>
          <a:stretch/>
        </p:blipFill>
        <p:spPr>
          <a:xfrm>
            <a:off x="7516406" y="0"/>
            <a:ext cx="4675594" cy="3429000"/>
          </a:xfrm>
          <a:prstGeom prst="rect">
            <a:avLst/>
          </a:prstGeom>
        </p:spPr>
      </p:pic>
      <p:grpSp>
        <p:nvGrpSpPr>
          <p:cNvPr id="9" name="组合 8">
            <a:extLst>
              <a:ext uri="{FF2B5EF4-FFF2-40B4-BE49-F238E27FC236}">
                <a16:creationId xmlns:a16="http://schemas.microsoft.com/office/drawing/2014/main" id="{7C93AD84-77B9-4C78-8A83-718CD6B0A9DE}"/>
              </a:ext>
            </a:extLst>
          </p:cNvPr>
          <p:cNvGrpSpPr/>
          <p:nvPr/>
        </p:nvGrpSpPr>
        <p:grpSpPr>
          <a:xfrm>
            <a:off x="4711036" y="2098890"/>
            <a:ext cx="355600" cy="484188"/>
            <a:chOff x="4755469" y="4479245"/>
            <a:chExt cx="355600" cy="484188"/>
          </a:xfrm>
        </p:grpSpPr>
        <p:sp>
          <p:nvSpPr>
            <p:cNvPr id="10" name="Freeform 150">
              <a:extLst>
                <a:ext uri="{FF2B5EF4-FFF2-40B4-BE49-F238E27FC236}">
                  <a16:creationId xmlns:a16="http://schemas.microsoft.com/office/drawing/2014/main" id="{FAA26331-6F7E-4CB6-84CB-A73B3A90489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11" name="Freeform 151">
              <a:extLst>
                <a:ext uri="{FF2B5EF4-FFF2-40B4-BE49-F238E27FC236}">
                  <a16:creationId xmlns:a16="http://schemas.microsoft.com/office/drawing/2014/main" id="{03B8BCB7-40D9-40D9-906E-6FE4E4BE50E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12" name="Freeform 152">
              <a:extLst>
                <a:ext uri="{FF2B5EF4-FFF2-40B4-BE49-F238E27FC236}">
                  <a16:creationId xmlns:a16="http://schemas.microsoft.com/office/drawing/2014/main" id="{C9AE48D8-0CFD-45CF-B53F-6194329C0894}"/>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
        <p:nvSpPr>
          <p:cNvPr id="13" name="文本框 12">
            <a:extLst>
              <a:ext uri="{FF2B5EF4-FFF2-40B4-BE49-F238E27FC236}">
                <a16:creationId xmlns:a16="http://schemas.microsoft.com/office/drawing/2014/main" id="{EEB26833-47DE-4FE2-8EED-E3AE3914271F}"/>
              </a:ext>
            </a:extLst>
          </p:cNvPr>
          <p:cNvSpPr txBox="1"/>
          <p:nvPr/>
        </p:nvSpPr>
        <p:spPr>
          <a:xfrm>
            <a:off x="3800883" y="2294153"/>
            <a:ext cx="1415773" cy="1569660"/>
          </a:xfrm>
          <a:prstGeom prst="rect">
            <a:avLst/>
          </a:prstGeom>
          <a:noFill/>
          <a:effectLst/>
        </p:spPr>
        <p:txBody>
          <a:bodyPr wrap="none" rtlCol="0" anchor="ctr">
            <a:spAutoFit/>
          </a:bodyPr>
          <a:lstStyle/>
          <a:p>
            <a:pPr algn="ctr"/>
            <a:r>
              <a:rPr lang="zh-CN" altLang="en-US"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录</a:t>
            </a:r>
            <a:endParaRPr lang="en-US" altLang="zh-CN"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14" name="矩形 13">
            <a:extLst>
              <a:ext uri="{FF2B5EF4-FFF2-40B4-BE49-F238E27FC236}">
                <a16:creationId xmlns:a16="http://schemas.microsoft.com/office/drawing/2014/main" id="{051B2407-9EF8-4AF9-87C6-08B845C085E9}"/>
              </a:ext>
            </a:extLst>
          </p:cNvPr>
          <p:cNvSpPr/>
          <p:nvPr/>
        </p:nvSpPr>
        <p:spPr>
          <a:xfrm>
            <a:off x="2891674" y="783476"/>
            <a:ext cx="1659430" cy="1862048"/>
          </a:xfrm>
          <a:prstGeom prst="rect">
            <a:avLst/>
          </a:prstGeom>
        </p:spPr>
        <p:txBody>
          <a:bodyPr wrap="none">
            <a:spAutoFit/>
          </a:bodyPr>
          <a:lstStyle/>
          <a:p>
            <a:pPr algn="ctr"/>
            <a:r>
              <a:rPr lang="zh-CN" altLang="en-US"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目</a:t>
            </a:r>
            <a:endParaRPr lang="en-US" altLang="zh-CN"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grpSp>
        <p:nvGrpSpPr>
          <p:cNvPr id="34" name="组合 33">
            <a:extLst>
              <a:ext uri="{FF2B5EF4-FFF2-40B4-BE49-F238E27FC236}">
                <a16:creationId xmlns:a16="http://schemas.microsoft.com/office/drawing/2014/main" id="{1C5C7CD2-A513-4784-9FBD-96CE99D3D256}"/>
              </a:ext>
            </a:extLst>
          </p:cNvPr>
          <p:cNvGrpSpPr/>
          <p:nvPr/>
        </p:nvGrpSpPr>
        <p:grpSpPr>
          <a:xfrm>
            <a:off x="6021219" y="1610019"/>
            <a:ext cx="922263" cy="3575487"/>
            <a:chOff x="6068505" y="1692473"/>
            <a:chExt cx="922263" cy="3575487"/>
          </a:xfrm>
        </p:grpSpPr>
        <p:grpSp>
          <p:nvGrpSpPr>
            <p:cNvPr id="29" name="组合 28">
              <a:extLst>
                <a:ext uri="{FF2B5EF4-FFF2-40B4-BE49-F238E27FC236}">
                  <a16:creationId xmlns:a16="http://schemas.microsoft.com/office/drawing/2014/main" id="{D18BCCF7-929C-4858-8C6F-6DA8A1481754}"/>
                </a:ext>
              </a:extLst>
            </p:cNvPr>
            <p:cNvGrpSpPr/>
            <p:nvPr/>
          </p:nvGrpSpPr>
          <p:grpSpPr>
            <a:xfrm>
              <a:off x="6068505" y="1692473"/>
              <a:ext cx="922263" cy="638986"/>
              <a:chOff x="1864138" y="2257423"/>
              <a:chExt cx="900474" cy="623890"/>
            </a:xfrm>
          </p:grpSpPr>
          <p:pic>
            <p:nvPicPr>
              <p:cNvPr id="31" name="图片 30" descr="e64afae20b7a41024e2e588b23f666b0">
                <a:extLst>
                  <a:ext uri="{FF2B5EF4-FFF2-40B4-BE49-F238E27FC236}">
                    <a16:creationId xmlns:a16="http://schemas.microsoft.com/office/drawing/2014/main" id="{00298D45-42E8-4E04-8C8A-E07D0123539A}"/>
                  </a:ext>
                </a:extLst>
              </p:cNvPr>
              <p:cNvPicPr>
                <a:picLocks noChangeAspect="1"/>
              </p:cNvPicPr>
              <p:nvPr/>
            </p:nvPicPr>
            <p:blipFill>
              <a:blip r:embed="rId4"/>
              <a:stretch>
                <a:fillRect/>
              </a:stretch>
            </p:blipFill>
            <p:spPr>
              <a:xfrm>
                <a:off x="1864138" y="2261553"/>
                <a:ext cx="619760" cy="619760"/>
              </a:xfrm>
              <a:prstGeom prst="rect">
                <a:avLst/>
              </a:prstGeom>
            </p:spPr>
          </p:pic>
          <p:sp>
            <p:nvSpPr>
              <p:cNvPr id="32" name="文本框 31">
                <a:extLst>
                  <a:ext uri="{FF2B5EF4-FFF2-40B4-BE49-F238E27FC236}">
                    <a16:creationId xmlns:a16="http://schemas.microsoft.com/office/drawing/2014/main" id="{A8A9F203-3A35-4701-B22F-253F86E6E709}"/>
                  </a:ext>
                </a:extLst>
              </p:cNvPr>
              <p:cNvSpPr txBox="1"/>
              <p:nvPr/>
            </p:nvSpPr>
            <p:spPr>
              <a:xfrm>
                <a:off x="1902282" y="2257423"/>
                <a:ext cx="862330" cy="512682"/>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壹</a:t>
                </a:r>
              </a:p>
            </p:txBody>
          </p:sp>
        </p:grpSp>
        <p:sp>
          <p:nvSpPr>
            <p:cNvPr id="30" name="矩形 29">
              <a:extLst>
                <a:ext uri="{FF2B5EF4-FFF2-40B4-BE49-F238E27FC236}">
                  <a16:creationId xmlns:a16="http://schemas.microsoft.com/office/drawing/2014/main" id="{1586D129-80D9-48F7-ABD4-3D026E789AF2}"/>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pic>
        <p:nvPicPr>
          <p:cNvPr id="33" name="图片 32" descr="图片包含 物体, 室内, 镜子, 就坐&#10;&#10;已生成高可信度的说明">
            <a:extLst>
              <a:ext uri="{FF2B5EF4-FFF2-40B4-BE49-F238E27FC236}">
                <a16:creationId xmlns:a16="http://schemas.microsoft.com/office/drawing/2014/main" id="{08EBD66F-060E-4D8C-BE74-37C113A88D9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106637" y="3590780"/>
            <a:ext cx="303053" cy="1657200"/>
          </a:xfrm>
          <a:prstGeom prst="rect">
            <a:avLst/>
          </a:prstGeom>
        </p:spPr>
      </p:pic>
      <p:grpSp>
        <p:nvGrpSpPr>
          <p:cNvPr id="35" name="组合 34">
            <a:extLst>
              <a:ext uri="{FF2B5EF4-FFF2-40B4-BE49-F238E27FC236}">
                <a16:creationId xmlns:a16="http://schemas.microsoft.com/office/drawing/2014/main" id="{51BD2551-82A9-4BBA-8CC0-42325378DECF}"/>
              </a:ext>
            </a:extLst>
          </p:cNvPr>
          <p:cNvGrpSpPr/>
          <p:nvPr/>
        </p:nvGrpSpPr>
        <p:grpSpPr>
          <a:xfrm>
            <a:off x="7942727" y="1610019"/>
            <a:ext cx="922263" cy="3575487"/>
            <a:chOff x="6068505" y="1692473"/>
            <a:chExt cx="922263" cy="3575487"/>
          </a:xfrm>
        </p:grpSpPr>
        <p:grpSp>
          <p:nvGrpSpPr>
            <p:cNvPr id="36" name="组合 35">
              <a:extLst>
                <a:ext uri="{FF2B5EF4-FFF2-40B4-BE49-F238E27FC236}">
                  <a16:creationId xmlns:a16="http://schemas.microsoft.com/office/drawing/2014/main" id="{A4DC62B8-9C0E-435E-9EA8-21D35F8F3722}"/>
                </a:ext>
              </a:extLst>
            </p:cNvPr>
            <p:cNvGrpSpPr/>
            <p:nvPr/>
          </p:nvGrpSpPr>
          <p:grpSpPr>
            <a:xfrm>
              <a:off x="6068505" y="1692473"/>
              <a:ext cx="922263" cy="638986"/>
              <a:chOff x="1864138" y="2257423"/>
              <a:chExt cx="900474" cy="623890"/>
            </a:xfrm>
          </p:grpSpPr>
          <p:pic>
            <p:nvPicPr>
              <p:cNvPr id="38" name="图片 37" descr="e64afae20b7a41024e2e588b23f666b0">
                <a:extLst>
                  <a:ext uri="{FF2B5EF4-FFF2-40B4-BE49-F238E27FC236}">
                    <a16:creationId xmlns:a16="http://schemas.microsoft.com/office/drawing/2014/main" id="{3F130C05-FAC6-46B9-A837-49C15953FA1F}"/>
                  </a:ext>
                </a:extLst>
              </p:cNvPr>
              <p:cNvPicPr>
                <a:picLocks noChangeAspect="1"/>
              </p:cNvPicPr>
              <p:nvPr/>
            </p:nvPicPr>
            <p:blipFill>
              <a:blip r:embed="rId4"/>
              <a:stretch>
                <a:fillRect/>
              </a:stretch>
            </p:blipFill>
            <p:spPr>
              <a:xfrm>
                <a:off x="1864138" y="2261553"/>
                <a:ext cx="619760" cy="619760"/>
              </a:xfrm>
              <a:prstGeom prst="rect">
                <a:avLst/>
              </a:prstGeom>
            </p:spPr>
          </p:pic>
          <p:sp>
            <p:nvSpPr>
              <p:cNvPr id="39" name="文本框 38">
                <a:extLst>
                  <a:ext uri="{FF2B5EF4-FFF2-40B4-BE49-F238E27FC236}">
                    <a16:creationId xmlns:a16="http://schemas.microsoft.com/office/drawing/2014/main" id="{B6B4A42A-C6BB-4405-A508-CF4D6DAD4F01}"/>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叁</a:t>
                </a:r>
              </a:p>
            </p:txBody>
          </p:sp>
        </p:grpSp>
        <p:sp>
          <p:nvSpPr>
            <p:cNvPr id="37" name="矩形 36">
              <a:extLst>
                <a:ext uri="{FF2B5EF4-FFF2-40B4-BE49-F238E27FC236}">
                  <a16:creationId xmlns:a16="http://schemas.microsoft.com/office/drawing/2014/main" id="{CBC5A5AA-8769-4DE7-896D-AB704BE953C4}"/>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0" name="组合 39">
            <a:extLst>
              <a:ext uri="{FF2B5EF4-FFF2-40B4-BE49-F238E27FC236}">
                <a16:creationId xmlns:a16="http://schemas.microsoft.com/office/drawing/2014/main" id="{1C4EFF77-07BF-4200-A6E4-3449D6818CF2}"/>
              </a:ext>
            </a:extLst>
          </p:cNvPr>
          <p:cNvGrpSpPr/>
          <p:nvPr/>
        </p:nvGrpSpPr>
        <p:grpSpPr>
          <a:xfrm>
            <a:off x="6981972" y="2295787"/>
            <a:ext cx="922263" cy="3575487"/>
            <a:chOff x="6068505" y="1692473"/>
            <a:chExt cx="922263" cy="3575487"/>
          </a:xfrm>
        </p:grpSpPr>
        <p:grpSp>
          <p:nvGrpSpPr>
            <p:cNvPr id="41" name="组合 40">
              <a:extLst>
                <a:ext uri="{FF2B5EF4-FFF2-40B4-BE49-F238E27FC236}">
                  <a16:creationId xmlns:a16="http://schemas.microsoft.com/office/drawing/2014/main" id="{64536071-B39B-46B7-8F25-1CECE35BA3F9}"/>
                </a:ext>
              </a:extLst>
            </p:cNvPr>
            <p:cNvGrpSpPr/>
            <p:nvPr/>
          </p:nvGrpSpPr>
          <p:grpSpPr>
            <a:xfrm>
              <a:off x="6068505" y="1692473"/>
              <a:ext cx="922263" cy="638986"/>
              <a:chOff x="1864138" y="2257423"/>
              <a:chExt cx="900474" cy="623890"/>
            </a:xfrm>
          </p:grpSpPr>
          <p:pic>
            <p:nvPicPr>
              <p:cNvPr id="43" name="图片 42" descr="e64afae20b7a41024e2e588b23f666b0">
                <a:extLst>
                  <a:ext uri="{FF2B5EF4-FFF2-40B4-BE49-F238E27FC236}">
                    <a16:creationId xmlns:a16="http://schemas.microsoft.com/office/drawing/2014/main" id="{E348DF6D-7A7F-4046-976C-40F3EA9D4FE8}"/>
                  </a:ext>
                </a:extLst>
              </p:cNvPr>
              <p:cNvPicPr>
                <a:picLocks noChangeAspect="1"/>
              </p:cNvPicPr>
              <p:nvPr/>
            </p:nvPicPr>
            <p:blipFill>
              <a:blip r:embed="rId4"/>
              <a:stretch>
                <a:fillRect/>
              </a:stretch>
            </p:blipFill>
            <p:spPr>
              <a:xfrm>
                <a:off x="1864138" y="2261553"/>
                <a:ext cx="619760" cy="619760"/>
              </a:xfrm>
              <a:prstGeom prst="rect">
                <a:avLst/>
              </a:prstGeom>
            </p:spPr>
          </p:pic>
          <p:sp>
            <p:nvSpPr>
              <p:cNvPr id="44" name="文本框 43">
                <a:extLst>
                  <a:ext uri="{FF2B5EF4-FFF2-40B4-BE49-F238E27FC236}">
                    <a16:creationId xmlns:a16="http://schemas.microsoft.com/office/drawing/2014/main" id="{7FE28C92-E36C-4991-B037-F82504238C3B}"/>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贰</a:t>
                </a:r>
              </a:p>
            </p:txBody>
          </p:sp>
        </p:grpSp>
        <p:sp>
          <p:nvSpPr>
            <p:cNvPr id="42" name="矩形 41">
              <a:extLst>
                <a:ext uri="{FF2B5EF4-FFF2-40B4-BE49-F238E27FC236}">
                  <a16:creationId xmlns:a16="http://schemas.microsoft.com/office/drawing/2014/main" id="{23DD52BB-4322-442F-880B-F213D8DD82B6}"/>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5" name="组合 44">
            <a:extLst>
              <a:ext uri="{FF2B5EF4-FFF2-40B4-BE49-F238E27FC236}">
                <a16:creationId xmlns:a16="http://schemas.microsoft.com/office/drawing/2014/main" id="{E4CAC467-B4FE-4BEF-A764-F67B09E51D70}"/>
              </a:ext>
            </a:extLst>
          </p:cNvPr>
          <p:cNvGrpSpPr/>
          <p:nvPr/>
        </p:nvGrpSpPr>
        <p:grpSpPr>
          <a:xfrm>
            <a:off x="8903481" y="2295787"/>
            <a:ext cx="922263" cy="3575487"/>
            <a:chOff x="6068505" y="1692473"/>
            <a:chExt cx="922263" cy="3575487"/>
          </a:xfrm>
        </p:grpSpPr>
        <p:grpSp>
          <p:nvGrpSpPr>
            <p:cNvPr id="46" name="组合 45">
              <a:extLst>
                <a:ext uri="{FF2B5EF4-FFF2-40B4-BE49-F238E27FC236}">
                  <a16:creationId xmlns:a16="http://schemas.microsoft.com/office/drawing/2014/main" id="{38167F47-9813-44A8-9781-9F143BF88469}"/>
                </a:ext>
              </a:extLst>
            </p:cNvPr>
            <p:cNvGrpSpPr/>
            <p:nvPr/>
          </p:nvGrpSpPr>
          <p:grpSpPr>
            <a:xfrm>
              <a:off x="6068505" y="1692473"/>
              <a:ext cx="922263" cy="638986"/>
              <a:chOff x="1864138" y="2257423"/>
              <a:chExt cx="900474" cy="623890"/>
            </a:xfrm>
          </p:grpSpPr>
          <p:pic>
            <p:nvPicPr>
              <p:cNvPr id="48" name="图片 47" descr="e64afae20b7a41024e2e588b23f666b0">
                <a:extLst>
                  <a:ext uri="{FF2B5EF4-FFF2-40B4-BE49-F238E27FC236}">
                    <a16:creationId xmlns:a16="http://schemas.microsoft.com/office/drawing/2014/main" id="{DAF4194B-8AE9-4FA7-895C-E9F1FF4A5E4F}"/>
                  </a:ext>
                </a:extLst>
              </p:cNvPr>
              <p:cNvPicPr>
                <a:picLocks noChangeAspect="1"/>
              </p:cNvPicPr>
              <p:nvPr/>
            </p:nvPicPr>
            <p:blipFill>
              <a:blip r:embed="rId4"/>
              <a:stretch>
                <a:fillRect/>
              </a:stretch>
            </p:blipFill>
            <p:spPr>
              <a:xfrm>
                <a:off x="1864138" y="2261553"/>
                <a:ext cx="619760" cy="619760"/>
              </a:xfrm>
              <a:prstGeom prst="rect">
                <a:avLst/>
              </a:prstGeom>
            </p:spPr>
          </p:pic>
          <p:sp>
            <p:nvSpPr>
              <p:cNvPr id="49" name="文本框 48">
                <a:extLst>
                  <a:ext uri="{FF2B5EF4-FFF2-40B4-BE49-F238E27FC236}">
                    <a16:creationId xmlns:a16="http://schemas.microsoft.com/office/drawing/2014/main" id="{73E250BE-83CB-4114-901F-EFC25A2B4562}"/>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肆</a:t>
                </a:r>
              </a:p>
            </p:txBody>
          </p:sp>
        </p:grpSp>
        <p:sp>
          <p:nvSpPr>
            <p:cNvPr id="47" name="矩形 46">
              <a:extLst>
                <a:ext uri="{FF2B5EF4-FFF2-40B4-BE49-F238E27FC236}">
                  <a16:creationId xmlns:a16="http://schemas.microsoft.com/office/drawing/2014/main" id="{72A14BB7-586A-4D1E-8C6E-463FD0531B78}"/>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spTree>
    <p:extLst>
      <p:ext uri="{BB962C8B-B14F-4D97-AF65-F5344CB8AC3E}">
        <p14:creationId xmlns:p14="http://schemas.microsoft.com/office/powerpoint/2010/main" val="2183358717"/>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Effect transition="in" filter="fade">
                                      <p:cBhvr>
                                        <p:cTn id="9" dur="1000"/>
                                        <p:tgtEl>
                                          <p:spTgt spid="14"/>
                                        </p:tgtEl>
                                      </p:cBhvr>
                                    </p:animEffect>
                                    <p:anim calcmode="lin" valueType="num">
                                      <p:cBhvr>
                                        <p:cTn id="10" dur="1000" fill="hold"/>
                                        <p:tgtEl>
                                          <p:spTgt spid="14"/>
                                        </p:tgtEl>
                                        <p:attrNameLst>
                                          <p:attrName>ppt_x</p:attrName>
                                        </p:attrNameLst>
                                      </p:cBhvr>
                                      <p:tavLst>
                                        <p:tav tm="0">
                                          <p:val>
                                            <p:fltVal val="0.5"/>
                                          </p:val>
                                        </p:tav>
                                        <p:tav tm="100000">
                                          <p:val>
                                            <p:strVal val="#ppt_x"/>
                                          </p:val>
                                        </p:tav>
                                      </p:tavLst>
                                    </p:anim>
                                    <p:anim calcmode="lin" valueType="num">
                                      <p:cBhvr>
                                        <p:cTn id="11" dur="1000" fill="hold"/>
                                        <p:tgtEl>
                                          <p:spTgt spid="14"/>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13"/>
                                        </p:tgtEl>
                                        <p:attrNameLst>
                                          <p:attrName>style.visibility</p:attrName>
                                        </p:attrNameLst>
                                      </p:cBhvr>
                                      <p:to>
                                        <p:strVal val="visible"/>
                                      </p:to>
                                    </p:set>
                                    <p:anim calcmode="lin" valueType="num">
                                      <p:cBhvr>
                                        <p:cTn id="14" dur="1000" fill="hold"/>
                                        <p:tgtEl>
                                          <p:spTgt spid="13"/>
                                        </p:tgtEl>
                                        <p:attrNameLst>
                                          <p:attrName>ppt_w</p:attrName>
                                        </p:attrNameLst>
                                      </p:cBhvr>
                                      <p:tavLst>
                                        <p:tav tm="0">
                                          <p:val>
                                            <p:fltVal val="0"/>
                                          </p:val>
                                        </p:tav>
                                        <p:tav tm="100000">
                                          <p:val>
                                            <p:strVal val="#ppt_w"/>
                                          </p:val>
                                        </p:tav>
                                      </p:tavLst>
                                    </p:anim>
                                    <p:anim calcmode="lin" valueType="num">
                                      <p:cBhvr>
                                        <p:cTn id="15" dur="1000" fill="hold"/>
                                        <p:tgtEl>
                                          <p:spTgt spid="13"/>
                                        </p:tgtEl>
                                        <p:attrNameLst>
                                          <p:attrName>ppt_h</p:attrName>
                                        </p:attrNameLst>
                                      </p:cBhvr>
                                      <p:tavLst>
                                        <p:tav tm="0">
                                          <p:val>
                                            <p:fltVal val="0"/>
                                          </p:val>
                                        </p:tav>
                                        <p:tav tm="100000">
                                          <p:val>
                                            <p:strVal val="#ppt_h"/>
                                          </p:val>
                                        </p:tav>
                                      </p:tavLst>
                                    </p:anim>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fltVal val="0.5"/>
                                          </p:val>
                                        </p:tav>
                                        <p:tav tm="100000">
                                          <p:val>
                                            <p:strVal val="#ppt_x"/>
                                          </p:val>
                                        </p:tav>
                                      </p:tavLst>
                                    </p:anim>
                                    <p:anim calcmode="lin" valueType="num">
                                      <p:cBhvr>
                                        <p:cTn id="18" dur="1000" fill="hold"/>
                                        <p:tgtEl>
                                          <p:spTgt spid="13"/>
                                        </p:tgtEl>
                                        <p:attrNameLst>
                                          <p:attrName>ppt_y</p:attrName>
                                        </p:attrNameLst>
                                      </p:cBhvr>
                                      <p:tavLst>
                                        <p:tav tm="0">
                                          <p:val>
                                            <p:fltVal val="0.5"/>
                                          </p:val>
                                        </p:tav>
                                        <p:tav tm="100000">
                                          <p:val>
                                            <p:strVal val="#ppt_y"/>
                                          </p:val>
                                        </p:tav>
                                      </p:tavLst>
                                    </p:anim>
                                  </p:childTnLst>
                                </p:cTn>
                              </p:par>
                              <p:par>
                                <p:cTn id="19" presetID="23" presetClass="entr" presetSubtype="528"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 calcmode="lin" valueType="num">
                                      <p:cBhvr>
                                        <p:cTn id="23" dur="1000" fill="hold"/>
                                        <p:tgtEl>
                                          <p:spTgt spid="9"/>
                                        </p:tgtEl>
                                        <p:attrNameLst>
                                          <p:attrName>ppt_x</p:attrName>
                                        </p:attrNameLst>
                                      </p:cBhvr>
                                      <p:tavLst>
                                        <p:tav tm="0">
                                          <p:val>
                                            <p:fltVal val="0.5"/>
                                          </p:val>
                                        </p:tav>
                                        <p:tav tm="100000">
                                          <p:val>
                                            <p:strVal val="#ppt_x"/>
                                          </p:val>
                                        </p:tav>
                                      </p:tavLst>
                                    </p:anim>
                                    <p:anim calcmode="lin" valueType="num">
                                      <p:cBhvr>
                                        <p:cTn id="24" dur="10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42" presetClass="entr" presetSubtype="0"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anim calcmode="lin" valueType="num">
                                      <p:cBhvr>
                                        <p:cTn id="29" dur="1000" fill="hold"/>
                                        <p:tgtEl>
                                          <p:spTgt spid="34"/>
                                        </p:tgtEl>
                                        <p:attrNameLst>
                                          <p:attrName>ppt_x</p:attrName>
                                        </p:attrNameLst>
                                      </p:cBhvr>
                                      <p:tavLst>
                                        <p:tav tm="0">
                                          <p:val>
                                            <p:strVal val="#ppt_x"/>
                                          </p:val>
                                        </p:tav>
                                        <p:tav tm="100000">
                                          <p:val>
                                            <p:strVal val="#ppt_x"/>
                                          </p:val>
                                        </p:tav>
                                      </p:tavLst>
                                    </p:anim>
                                    <p:anim calcmode="lin" valueType="num">
                                      <p:cBhvr>
                                        <p:cTn id="30" dur="1000" fill="hold"/>
                                        <p:tgtEl>
                                          <p:spTgt spid="34"/>
                                        </p:tgtEl>
                                        <p:attrNameLst>
                                          <p:attrName>ppt_y</p:attrName>
                                        </p:attrNameLst>
                                      </p:cBhvr>
                                      <p:tavLst>
                                        <p:tav tm="0">
                                          <p:val>
                                            <p:strVal val="#ppt_y+.1"/>
                                          </p:val>
                                        </p:tav>
                                        <p:tav tm="100000">
                                          <p:val>
                                            <p:strVal val="#ppt_y"/>
                                          </p:val>
                                        </p:tav>
                                      </p:tavLst>
                                    </p:anim>
                                  </p:childTnLst>
                                </p:cTn>
                              </p:par>
                            </p:childTnLst>
                          </p:cTn>
                        </p:par>
                        <p:par>
                          <p:cTn id="31" fill="hold">
                            <p:stCondLst>
                              <p:cond delay="2500"/>
                            </p:stCondLst>
                            <p:childTnLst>
                              <p:par>
                                <p:cTn id="32" presetID="42" presetClass="entr" presetSubtype="0"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1000"/>
                                        <p:tgtEl>
                                          <p:spTgt spid="35"/>
                                        </p:tgtEl>
                                      </p:cBhvr>
                                    </p:animEffect>
                                    <p:anim calcmode="lin" valueType="num">
                                      <p:cBhvr>
                                        <p:cTn id="41" dur="1000" fill="hold"/>
                                        <p:tgtEl>
                                          <p:spTgt spid="35"/>
                                        </p:tgtEl>
                                        <p:attrNameLst>
                                          <p:attrName>ppt_x</p:attrName>
                                        </p:attrNameLst>
                                      </p:cBhvr>
                                      <p:tavLst>
                                        <p:tav tm="0">
                                          <p:val>
                                            <p:strVal val="#ppt_x"/>
                                          </p:val>
                                        </p:tav>
                                        <p:tav tm="100000">
                                          <p:val>
                                            <p:strVal val="#ppt_x"/>
                                          </p:val>
                                        </p:tav>
                                      </p:tavLst>
                                    </p:anim>
                                    <p:anim calcmode="lin" valueType="num">
                                      <p:cBhvr>
                                        <p:cTn id="42" dur="1000" fill="hold"/>
                                        <p:tgtEl>
                                          <p:spTgt spid="35"/>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1000"/>
                                        <p:tgtEl>
                                          <p:spTgt spid="45"/>
                                        </p:tgtEl>
                                      </p:cBhvr>
                                    </p:animEffect>
                                    <p:anim calcmode="lin" valueType="num">
                                      <p:cBhvr>
                                        <p:cTn id="47" dur="1000" fill="hold"/>
                                        <p:tgtEl>
                                          <p:spTgt spid="45"/>
                                        </p:tgtEl>
                                        <p:attrNameLst>
                                          <p:attrName>ppt_x</p:attrName>
                                        </p:attrNameLst>
                                      </p:cBhvr>
                                      <p:tavLst>
                                        <p:tav tm="0">
                                          <p:val>
                                            <p:strVal val="#ppt_x"/>
                                          </p:val>
                                        </p:tav>
                                        <p:tav tm="100000">
                                          <p:val>
                                            <p:strVal val="#ppt_x"/>
                                          </p:val>
                                        </p:tav>
                                      </p:tavLst>
                                    </p:anim>
                                    <p:anim calcmode="lin" valueType="num">
                                      <p:cBhvr>
                                        <p:cTn id="48"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肆</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Tree>
    <p:extLst>
      <p:ext uri="{BB962C8B-B14F-4D97-AF65-F5344CB8AC3E}">
        <p14:creationId xmlns:p14="http://schemas.microsoft.com/office/powerpoint/2010/main" val="876565873"/>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784"/>
          <p:cNvSpPr>
            <a:spLocks noEditPoints="1"/>
          </p:cNvSpPr>
          <p:nvPr/>
        </p:nvSpPr>
        <p:spPr bwMode="auto">
          <a:xfrm rot="5400000">
            <a:off x="5026248" y="2872435"/>
            <a:ext cx="2139504" cy="2112818"/>
          </a:xfrm>
          <a:custGeom>
            <a:avLst/>
            <a:gdLst>
              <a:gd name="T0" fmla="*/ 841 w 8039"/>
              <a:gd name="T1" fmla="*/ 5993 h 7932"/>
              <a:gd name="T2" fmla="*/ 379 w 8039"/>
              <a:gd name="T3" fmla="*/ 3482 h 7932"/>
              <a:gd name="T4" fmla="*/ 7712 w 8039"/>
              <a:gd name="T5" fmla="*/ 3794 h 7932"/>
              <a:gd name="T6" fmla="*/ 4990 w 8039"/>
              <a:gd name="T7" fmla="*/ 3996 h 7932"/>
              <a:gd name="T8" fmla="*/ 6233 w 8039"/>
              <a:gd name="T9" fmla="*/ 3364 h 7932"/>
              <a:gd name="T10" fmla="*/ 2556 w 8039"/>
              <a:gd name="T11" fmla="*/ 4018 h 7932"/>
              <a:gd name="T12" fmla="*/ 2250 w 8039"/>
              <a:gd name="T13" fmla="*/ 4193 h 7932"/>
              <a:gd name="T14" fmla="*/ 3063 w 8039"/>
              <a:gd name="T15" fmla="*/ 3966 h 7932"/>
              <a:gd name="T16" fmla="*/ 4665 w 8039"/>
              <a:gd name="T17" fmla="*/ 3562 h 7932"/>
              <a:gd name="T18" fmla="*/ 2058 w 8039"/>
              <a:gd name="T19" fmla="*/ 2436 h 7932"/>
              <a:gd name="T20" fmla="*/ 3165 w 8039"/>
              <a:gd name="T21" fmla="*/ 3573 h 7932"/>
              <a:gd name="T22" fmla="*/ 4742 w 8039"/>
              <a:gd name="T23" fmla="*/ 1524 h 7932"/>
              <a:gd name="T24" fmla="*/ 5565 w 8039"/>
              <a:gd name="T25" fmla="*/ 1395 h 7932"/>
              <a:gd name="T26" fmla="*/ 4983 w 8039"/>
              <a:gd name="T27" fmla="*/ 185 h 7932"/>
              <a:gd name="T28" fmla="*/ 7281 w 8039"/>
              <a:gd name="T29" fmla="*/ 2980 h 7932"/>
              <a:gd name="T30" fmla="*/ 5650 w 8039"/>
              <a:gd name="T31" fmla="*/ 2996 h 7932"/>
              <a:gd name="T32" fmla="*/ 5105 w 8039"/>
              <a:gd name="T33" fmla="*/ 2936 h 7932"/>
              <a:gd name="T34" fmla="*/ 4861 w 8039"/>
              <a:gd name="T35" fmla="*/ 2857 h 7932"/>
              <a:gd name="T36" fmla="*/ 3588 w 8039"/>
              <a:gd name="T37" fmla="*/ 1791 h 7932"/>
              <a:gd name="T38" fmla="*/ 4711 w 8039"/>
              <a:gd name="T39" fmla="*/ 877 h 7932"/>
              <a:gd name="T40" fmla="*/ 6514 w 8039"/>
              <a:gd name="T41" fmla="*/ 3772 h 7932"/>
              <a:gd name="T42" fmla="*/ 5811 w 8039"/>
              <a:gd name="T43" fmla="*/ 3581 h 7932"/>
              <a:gd name="T44" fmla="*/ 6547 w 8039"/>
              <a:gd name="T45" fmla="*/ 1170 h 7932"/>
              <a:gd name="T46" fmla="*/ 6746 w 8039"/>
              <a:gd name="T47" fmla="*/ 3602 h 7932"/>
              <a:gd name="T48" fmla="*/ 2140 w 8039"/>
              <a:gd name="T49" fmla="*/ 3582 h 7932"/>
              <a:gd name="T50" fmla="*/ 1756 w 8039"/>
              <a:gd name="T51" fmla="*/ 3465 h 7932"/>
              <a:gd name="T52" fmla="*/ 2749 w 8039"/>
              <a:gd name="T53" fmla="*/ 2881 h 7932"/>
              <a:gd name="T54" fmla="*/ 1278 w 8039"/>
              <a:gd name="T55" fmla="*/ 3489 h 7932"/>
              <a:gd name="T56" fmla="*/ 912 w 8039"/>
              <a:gd name="T57" fmla="*/ 2376 h 7932"/>
              <a:gd name="T58" fmla="*/ 2303 w 8039"/>
              <a:gd name="T59" fmla="*/ 2184 h 7932"/>
              <a:gd name="T60" fmla="*/ 1066 w 8039"/>
              <a:gd name="T61" fmla="*/ 2957 h 7932"/>
              <a:gd name="T62" fmla="*/ 3161 w 8039"/>
              <a:gd name="T63" fmla="*/ 423 h 7932"/>
              <a:gd name="T64" fmla="*/ 2818 w 8039"/>
              <a:gd name="T65" fmla="*/ 2580 h 7932"/>
              <a:gd name="T66" fmla="*/ 2595 w 8039"/>
              <a:gd name="T67" fmla="*/ 1308 h 7932"/>
              <a:gd name="T68" fmla="*/ 5162 w 8039"/>
              <a:gd name="T69" fmla="*/ 3136 h 7932"/>
              <a:gd name="T70" fmla="*/ 5258 w 8039"/>
              <a:gd name="T71" fmla="*/ 2814 h 7932"/>
              <a:gd name="T72" fmla="*/ 1839 w 8039"/>
              <a:gd name="T73" fmla="*/ 5257 h 7932"/>
              <a:gd name="T74" fmla="*/ 3922 w 8039"/>
              <a:gd name="T75" fmla="*/ 5805 h 7932"/>
              <a:gd name="T76" fmla="*/ 4988 w 8039"/>
              <a:gd name="T77" fmla="*/ 6442 h 7932"/>
              <a:gd name="T78" fmla="*/ 5260 w 8039"/>
              <a:gd name="T79" fmla="*/ 5856 h 7932"/>
              <a:gd name="T80" fmla="*/ 4639 w 8039"/>
              <a:gd name="T81" fmla="*/ 7371 h 7932"/>
              <a:gd name="T82" fmla="*/ 6800 w 8039"/>
              <a:gd name="T83" fmla="*/ 6723 h 7932"/>
              <a:gd name="T84" fmla="*/ 5642 w 8039"/>
              <a:gd name="T85" fmla="*/ 4934 h 7932"/>
              <a:gd name="T86" fmla="*/ 5748 w 8039"/>
              <a:gd name="T87" fmla="*/ 5415 h 7932"/>
              <a:gd name="T88" fmla="*/ 4763 w 8039"/>
              <a:gd name="T89" fmla="*/ 5419 h 7932"/>
              <a:gd name="T90" fmla="*/ 3579 w 8039"/>
              <a:gd name="T91" fmla="*/ 5887 h 7932"/>
              <a:gd name="T92" fmla="*/ 3729 w 8039"/>
              <a:gd name="T93" fmla="*/ 5284 h 7932"/>
              <a:gd name="T94" fmla="*/ 6665 w 8039"/>
              <a:gd name="T95" fmla="*/ 4169 h 7932"/>
              <a:gd name="T96" fmla="*/ 5662 w 8039"/>
              <a:gd name="T97" fmla="*/ 4327 h 7932"/>
              <a:gd name="T98" fmla="*/ 6655 w 8039"/>
              <a:gd name="T99" fmla="*/ 5586 h 7932"/>
              <a:gd name="T100" fmla="*/ 6953 w 8039"/>
              <a:gd name="T101" fmla="*/ 4892 h 7932"/>
              <a:gd name="T102" fmla="*/ 1979 w 8039"/>
              <a:gd name="T103" fmla="*/ 4164 h 7932"/>
              <a:gd name="T104" fmla="*/ 1404 w 8039"/>
              <a:gd name="T105" fmla="*/ 4344 h 7932"/>
              <a:gd name="T106" fmla="*/ 2783 w 8039"/>
              <a:gd name="T107" fmla="*/ 5088 h 7932"/>
              <a:gd name="T108" fmla="*/ 3526 w 8039"/>
              <a:gd name="T109" fmla="*/ 4300 h 7932"/>
              <a:gd name="T110" fmla="*/ 2541 w 8039"/>
              <a:gd name="T111" fmla="*/ 5862 h 7932"/>
              <a:gd name="T112" fmla="*/ 2288 w 8039"/>
              <a:gd name="T113" fmla="*/ 5703 h 7932"/>
              <a:gd name="T114" fmla="*/ 1330 w 8039"/>
              <a:gd name="T115" fmla="*/ 4503 h 7932"/>
              <a:gd name="T116" fmla="*/ 2790 w 8039"/>
              <a:gd name="T117" fmla="*/ 7276 h 7932"/>
              <a:gd name="T118" fmla="*/ 3166 w 8039"/>
              <a:gd name="T119" fmla="*/ 5480 h 7932"/>
              <a:gd name="T120" fmla="*/ 2487 w 8039"/>
              <a:gd name="T121" fmla="*/ 6470 h 7932"/>
              <a:gd name="T122" fmla="*/ 4692 w 8039"/>
              <a:gd name="T123" fmla="*/ 4808 h 7932"/>
              <a:gd name="T124" fmla="*/ 5599 w 8039"/>
              <a:gd name="T125" fmla="*/ 5419 h 7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39" h="7932">
                <a:moveTo>
                  <a:pt x="6317" y="3966"/>
                </a:moveTo>
                <a:cubicBezTo>
                  <a:pt x="6450" y="3988"/>
                  <a:pt x="6586" y="4036"/>
                  <a:pt x="6726" y="4112"/>
                </a:cubicBezTo>
                <a:cubicBezTo>
                  <a:pt x="6727" y="4112"/>
                  <a:pt x="6732" y="4115"/>
                  <a:pt x="6739" y="4119"/>
                </a:cubicBezTo>
                <a:cubicBezTo>
                  <a:pt x="6811" y="4074"/>
                  <a:pt x="6887" y="4039"/>
                  <a:pt x="6966" y="4016"/>
                </a:cubicBezTo>
                <a:cubicBezTo>
                  <a:pt x="7050" y="3991"/>
                  <a:pt x="7136" y="3978"/>
                  <a:pt x="7222" y="3978"/>
                </a:cubicBezTo>
                <a:cubicBezTo>
                  <a:pt x="7292" y="3978"/>
                  <a:pt x="7362" y="3986"/>
                  <a:pt x="7430" y="4003"/>
                </a:cubicBezTo>
                <a:cubicBezTo>
                  <a:pt x="7532" y="4029"/>
                  <a:pt x="7629" y="4076"/>
                  <a:pt x="7712" y="4138"/>
                </a:cubicBezTo>
                <a:cubicBezTo>
                  <a:pt x="7793" y="4096"/>
                  <a:pt x="7889" y="4065"/>
                  <a:pt x="7977" y="4050"/>
                </a:cubicBezTo>
                <a:cubicBezTo>
                  <a:pt x="7936" y="4132"/>
                  <a:pt x="7896" y="4200"/>
                  <a:pt x="7862" y="4288"/>
                </a:cubicBezTo>
                <a:cubicBezTo>
                  <a:pt x="7978" y="4439"/>
                  <a:pt x="8039" y="4635"/>
                  <a:pt x="8039" y="4857"/>
                </a:cubicBezTo>
                <a:cubicBezTo>
                  <a:pt x="8039" y="4919"/>
                  <a:pt x="8032" y="4980"/>
                  <a:pt x="8018" y="5047"/>
                </a:cubicBezTo>
                <a:cubicBezTo>
                  <a:pt x="8004" y="5108"/>
                  <a:pt x="7984" y="5167"/>
                  <a:pt x="7959" y="5223"/>
                </a:cubicBezTo>
                <a:cubicBezTo>
                  <a:pt x="7857" y="5442"/>
                  <a:pt x="7668" y="5612"/>
                  <a:pt x="7439" y="5695"/>
                </a:cubicBezTo>
                <a:cubicBezTo>
                  <a:pt x="7428" y="5763"/>
                  <a:pt x="7412" y="5832"/>
                  <a:pt x="7393" y="5901"/>
                </a:cubicBezTo>
                <a:cubicBezTo>
                  <a:pt x="7299" y="6236"/>
                  <a:pt x="7125" y="6549"/>
                  <a:pt x="6891" y="6806"/>
                </a:cubicBezTo>
                <a:cubicBezTo>
                  <a:pt x="6549" y="7182"/>
                  <a:pt x="6110" y="7400"/>
                  <a:pt x="5654" y="7421"/>
                </a:cubicBezTo>
                <a:cubicBezTo>
                  <a:pt x="5654" y="7421"/>
                  <a:pt x="5652" y="7421"/>
                  <a:pt x="5652" y="7421"/>
                </a:cubicBezTo>
                <a:cubicBezTo>
                  <a:pt x="5652" y="7421"/>
                  <a:pt x="5577" y="7422"/>
                  <a:pt x="5559" y="7422"/>
                </a:cubicBezTo>
                <a:cubicBezTo>
                  <a:pt x="5400" y="7583"/>
                  <a:pt x="5213" y="7709"/>
                  <a:pt x="5003" y="7797"/>
                </a:cubicBezTo>
                <a:cubicBezTo>
                  <a:pt x="4900" y="7839"/>
                  <a:pt x="4791" y="7873"/>
                  <a:pt x="4679" y="7896"/>
                </a:cubicBezTo>
                <a:cubicBezTo>
                  <a:pt x="4559" y="7920"/>
                  <a:pt x="4438" y="7932"/>
                  <a:pt x="4319" y="7932"/>
                </a:cubicBezTo>
                <a:cubicBezTo>
                  <a:pt x="4060" y="7932"/>
                  <a:pt x="3811" y="7878"/>
                  <a:pt x="3578" y="7771"/>
                </a:cubicBezTo>
                <a:cubicBezTo>
                  <a:pt x="3507" y="7790"/>
                  <a:pt x="3432" y="7800"/>
                  <a:pt x="3351" y="7800"/>
                </a:cubicBezTo>
                <a:cubicBezTo>
                  <a:pt x="3218" y="7800"/>
                  <a:pt x="3072" y="7774"/>
                  <a:pt x="2909" y="7722"/>
                </a:cubicBezTo>
                <a:cubicBezTo>
                  <a:pt x="2688" y="7651"/>
                  <a:pt x="1965" y="7383"/>
                  <a:pt x="1908" y="6917"/>
                </a:cubicBezTo>
                <a:cubicBezTo>
                  <a:pt x="1905" y="6889"/>
                  <a:pt x="1905" y="6863"/>
                  <a:pt x="1905" y="6835"/>
                </a:cubicBezTo>
                <a:cubicBezTo>
                  <a:pt x="1888" y="6830"/>
                  <a:pt x="1867" y="6824"/>
                  <a:pt x="1867" y="6824"/>
                </a:cubicBezTo>
                <a:cubicBezTo>
                  <a:pt x="1391" y="6688"/>
                  <a:pt x="1018" y="6385"/>
                  <a:pt x="841" y="5994"/>
                </a:cubicBezTo>
                <a:cubicBezTo>
                  <a:pt x="841" y="5994"/>
                  <a:pt x="841" y="5993"/>
                  <a:pt x="841" y="5993"/>
                </a:cubicBezTo>
                <a:cubicBezTo>
                  <a:pt x="841" y="5993"/>
                  <a:pt x="840" y="5993"/>
                  <a:pt x="840" y="5992"/>
                </a:cubicBezTo>
                <a:lnTo>
                  <a:pt x="840" y="5992"/>
                </a:lnTo>
                <a:cubicBezTo>
                  <a:pt x="808" y="5924"/>
                  <a:pt x="791" y="5871"/>
                  <a:pt x="776" y="5819"/>
                </a:cubicBezTo>
                <a:cubicBezTo>
                  <a:pt x="750" y="5734"/>
                  <a:pt x="720" y="5661"/>
                  <a:pt x="668" y="5588"/>
                </a:cubicBezTo>
                <a:cubicBezTo>
                  <a:pt x="528" y="5404"/>
                  <a:pt x="344" y="5171"/>
                  <a:pt x="521" y="4944"/>
                </a:cubicBezTo>
                <a:cubicBezTo>
                  <a:pt x="370" y="4846"/>
                  <a:pt x="315" y="4705"/>
                  <a:pt x="360" y="4524"/>
                </a:cubicBezTo>
                <a:lnTo>
                  <a:pt x="379" y="4450"/>
                </a:lnTo>
                <a:lnTo>
                  <a:pt x="411" y="4520"/>
                </a:lnTo>
                <a:cubicBezTo>
                  <a:pt x="459" y="4623"/>
                  <a:pt x="525" y="4685"/>
                  <a:pt x="606" y="4702"/>
                </a:cubicBezTo>
                <a:cubicBezTo>
                  <a:pt x="624" y="4706"/>
                  <a:pt x="641" y="4707"/>
                  <a:pt x="659" y="4707"/>
                </a:cubicBezTo>
                <a:cubicBezTo>
                  <a:pt x="812" y="4707"/>
                  <a:pt x="985" y="4585"/>
                  <a:pt x="1110" y="4475"/>
                </a:cubicBezTo>
                <a:cubicBezTo>
                  <a:pt x="1142" y="4439"/>
                  <a:pt x="1174" y="4405"/>
                  <a:pt x="1207" y="4374"/>
                </a:cubicBezTo>
                <a:cubicBezTo>
                  <a:pt x="1081" y="4253"/>
                  <a:pt x="958" y="4177"/>
                  <a:pt x="823" y="4136"/>
                </a:cubicBezTo>
                <a:cubicBezTo>
                  <a:pt x="836" y="4217"/>
                  <a:pt x="819" y="4299"/>
                  <a:pt x="776" y="4358"/>
                </a:cubicBezTo>
                <a:cubicBezTo>
                  <a:pt x="736" y="4414"/>
                  <a:pt x="676" y="4446"/>
                  <a:pt x="609" y="4447"/>
                </a:cubicBezTo>
                <a:cubicBezTo>
                  <a:pt x="427" y="4452"/>
                  <a:pt x="315" y="4298"/>
                  <a:pt x="216" y="4163"/>
                </a:cubicBezTo>
                <a:cubicBezTo>
                  <a:pt x="160" y="4086"/>
                  <a:pt x="107" y="4014"/>
                  <a:pt x="54" y="3990"/>
                </a:cubicBezTo>
                <a:lnTo>
                  <a:pt x="0" y="3966"/>
                </a:lnTo>
                <a:lnTo>
                  <a:pt x="54" y="3942"/>
                </a:lnTo>
                <a:cubicBezTo>
                  <a:pt x="107" y="3918"/>
                  <a:pt x="160" y="3846"/>
                  <a:pt x="216" y="3769"/>
                </a:cubicBezTo>
                <a:cubicBezTo>
                  <a:pt x="315" y="3634"/>
                  <a:pt x="427" y="3480"/>
                  <a:pt x="609" y="3485"/>
                </a:cubicBezTo>
                <a:cubicBezTo>
                  <a:pt x="676" y="3486"/>
                  <a:pt x="736" y="3518"/>
                  <a:pt x="776" y="3574"/>
                </a:cubicBezTo>
                <a:cubicBezTo>
                  <a:pt x="819" y="3633"/>
                  <a:pt x="836" y="3715"/>
                  <a:pt x="823" y="3795"/>
                </a:cubicBezTo>
                <a:cubicBezTo>
                  <a:pt x="958" y="3755"/>
                  <a:pt x="1081" y="3679"/>
                  <a:pt x="1207" y="3558"/>
                </a:cubicBezTo>
                <a:cubicBezTo>
                  <a:pt x="1174" y="3527"/>
                  <a:pt x="1142" y="3493"/>
                  <a:pt x="1110" y="3457"/>
                </a:cubicBezTo>
                <a:cubicBezTo>
                  <a:pt x="985" y="3347"/>
                  <a:pt x="812" y="3224"/>
                  <a:pt x="659" y="3224"/>
                </a:cubicBezTo>
                <a:cubicBezTo>
                  <a:pt x="641" y="3224"/>
                  <a:pt x="624" y="3226"/>
                  <a:pt x="606" y="3230"/>
                </a:cubicBezTo>
                <a:cubicBezTo>
                  <a:pt x="525" y="3247"/>
                  <a:pt x="459" y="3309"/>
                  <a:pt x="411" y="3412"/>
                </a:cubicBezTo>
                <a:lnTo>
                  <a:pt x="379" y="3482"/>
                </a:lnTo>
                <a:lnTo>
                  <a:pt x="360" y="3408"/>
                </a:lnTo>
                <a:cubicBezTo>
                  <a:pt x="315" y="3227"/>
                  <a:pt x="370" y="3086"/>
                  <a:pt x="521" y="2988"/>
                </a:cubicBezTo>
                <a:cubicBezTo>
                  <a:pt x="344" y="2761"/>
                  <a:pt x="528" y="2528"/>
                  <a:pt x="668" y="2344"/>
                </a:cubicBezTo>
                <a:cubicBezTo>
                  <a:pt x="720" y="2271"/>
                  <a:pt x="750" y="2198"/>
                  <a:pt x="776" y="2113"/>
                </a:cubicBezTo>
                <a:cubicBezTo>
                  <a:pt x="791" y="2061"/>
                  <a:pt x="808" y="2007"/>
                  <a:pt x="840" y="1940"/>
                </a:cubicBezTo>
                <a:lnTo>
                  <a:pt x="840" y="1940"/>
                </a:lnTo>
                <a:cubicBezTo>
                  <a:pt x="840" y="1939"/>
                  <a:pt x="841" y="1939"/>
                  <a:pt x="841" y="1939"/>
                </a:cubicBezTo>
                <a:cubicBezTo>
                  <a:pt x="841" y="1939"/>
                  <a:pt x="841" y="1938"/>
                  <a:pt x="841" y="1938"/>
                </a:cubicBezTo>
                <a:cubicBezTo>
                  <a:pt x="1018" y="1546"/>
                  <a:pt x="1391" y="1244"/>
                  <a:pt x="1867" y="1107"/>
                </a:cubicBezTo>
                <a:cubicBezTo>
                  <a:pt x="1867" y="1107"/>
                  <a:pt x="1888" y="1102"/>
                  <a:pt x="1905" y="1097"/>
                </a:cubicBezTo>
                <a:cubicBezTo>
                  <a:pt x="1905" y="1069"/>
                  <a:pt x="1905" y="1043"/>
                  <a:pt x="1908" y="1015"/>
                </a:cubicBezTo>
                <a:cubicBezTo>
                  <a:pt x="1965" y="549"/>
                  <a:pt x="2688" y="281"/>
                  <a:pt x="2909" y="210"/>
                </a:cubicBezTo>
                <a:cubicBezTo>
                  <a:pt x="3072" y="158"/>
                  <a:pt x="3218" y="132"/>
                  <a:pt x="3351" y="132"/>
                </a:cubicBezTo>
                <a:cubicBezTo>
                  <a:pt x="3432" y="132"/>
                  <a:pt x="3507" y="142"/>
                  <a:pt x="3578" y="161"/>
                </a:cubicBezTo>
                <a:cubicBezTo>
                  <a:pt x="3811" y="54"/>
                  <a:pt x="4060" y="0"/>
                  <a:pt x="4319" y="0"/>
                </a:cubicBezTo>
                <a:cubicBezTo>
                  <a:pt x="4438" y="0"/>
                  <a:pt x="4559" y="12"/>
                  <a:pt x="4679" y="36"/>
                </a:cubicBezTo>
                <a:cubicBezTo>
                  <a:pt x="4791" y="59"/>
                  <a:pt x="4900" y="92"/>
                  <a:pt x="5003" y="135"/>
                </a:cubicBezTo>
                <a:cubicBezTo>
                  <a:pt x="5213" y="223"/>
                  <a:pt x="5400" y="349"/>
                  <a:pt x="5559" y="510"/>
                </a:cubicBezTo>
                <a:cubicBezTo>
                  <a:pt x="5577" y="510"/>
                  <a:pt x="5652" y="511"/>
                  <a:pt x="5652" y="511"/>
                </a:cubicBezTo>
                <a:cubicBezTo>
                  <a:pt x="5652" y="511"/>
                  <a:pt x="5654" y="511"/>
                  <a:pt x="5654" y="511"/>
                </a:cubicBezTo>
                <a:cubicBezTo>
                  <a:pt x="6110" y="532"/>
                  <a:pt x="6549" y="750"/>
                  <a:pt x="6891" y="1126"/>
                </a:cubicBezTo>
                <a:cubicBezTo>
                  <a:pt x="7125" y="1382"/>
                  <a:pt x="7299" y="1695"/>
                  <a:pt x="7393" y="2031"/>
                </a:cubicBezTo>
                <a:cubicBezTo>
                  <a:pt x="7412" y="2100"/>
                  <a:pt x="7428" y="2169"/>
                  <a:pt x="7439" y="2237"/>
                </a:cubicBezTo>
                <a:cubicBezTo>
                  <a:pt x="7668" y="2320"/>
                  <a:pt x="7857" y="2490"/>
                  <a:pt x="7959" y="2708"/>
                </a:cubicBezTo>
                <a:cubicBezTo>
                  <a:pt x="7984" y="2764"/>
                  <a:pt x="8004" y="2824"/>
                  <a:pt x="8018" y="2885"/>
                </a:cubicBezTo>
                <a:cubicBezTo>
                  <a:pt x="8032" y="2951"/>
                  <a:pt x="8039" y="3013"/>
                  <a:pt x="8039" y="3074"/>
                </a:cubicBezTo>
                <a:cubicBezTo>
                  <a:pt x="8039" y="3296"/>
                  <a:pt x="7978" y="3493"/>
                  <a:pt x="7862" y="3644"/>
                </a:cubicBezTo>
                <a:cubicBezTo>
                  <a:pt x="7896" y="3732"/>
                  <a:pt x="7936" y="3800"/>
                  <a:pt x="7977" y="3882"/>
                </a:cubicBezTo>
                <a:cubicBezTo>
                  <a:pt x="7889" y="3867"/>
                  <a:pt x="7793" y="3836"/>
                  <a:pt x="7712" y="3794"/>
                </a:cubicBezTo>
                <a:cubicBezTo>
                  <a:pt x="7629" y="3856"/>
                  <a:pt x="7532" y="3903"/>
                  <a:pt x="7430" y="3929"/>
                </a:cubicBezTo>
                <a:cubicBezTo>
                  <a:pt x="7362" y="3946"/>
                  <a:pt x="7292" y="3954"/>
                  <a:pt x="7222" y="3954"/>
                </a:cubicBezTo>
                <a:cubicBezTo>
                  <a:pt x="7136" y="3954"/>
                  <a:pt x="7050" y="3941"/>
                  <a:pt x="6966" y="3916"/>
                </a:cubicBezTo>
                <a:cubicBezTo>
                  <a:pt x="6887" y="3893"/>
                  <a:pt x="6811" y="3858"/>
                  <a:pt x="6739" y="3813"/>
                </a:cubicBezTo>
                <a:cubicBezTo>
                  <a:pt x="6732" y="3817"/>
                  <a:pt x="6727" y="3820"/>
                  <a:pt x="6726" y="3820"/>
                </a:cubicBezTo>
                <a:cubicBezTo>
                  <a:pt x="6586" y="3896"/>
                  <a:pt x="6450" y="3944"/>
                  <a:pt x="6317" y="3966"/>
                </a:cubicBezTo>
                <a:close/>
                <a:moveTo>
                  <a:pt x="6379" y="4450"/>
                </a:moveTo>
                <a:cubicBezTo>
                  <a:pt x="6333" y="4492"/>
                  <a:pt x="6286" y="4530"/>
                  <a:pt x="6237" y="4563"/>
                </a:cubicBezTo>
                <a:cubicBezTo>
                  <a:pt x="6129" y="4636"/>
                  <a:pt x="6011" y="4682"/>
                  <a:pt x="5871" y="4688"/>
                </a:cubicBezTo>
                <a:cubicBezTo>
                  <a:pt x="6164" y="4774"/>
                  <a:pt x="6405" y="4517"/>
                  <a:pt x="6579" y="4319"/>
                </a:cubicBezTo>
                <a:cubicBezTo>
                  <a:pt x="6617" y="4283"/>
                  <a:pt x="6653" y="4245"/>
                  <a:pt x="6697" y="4212"/>
                </a:cubicBezTo>
                <a:lnTo>
                  <a:pt x="6697" y="4212"/>
                </a:lnTo>
                <a:cubicBezTo>
                  <a:pt x="6784" y="4149"/>
                  <a:pt x="6876" y="4098"/>
                  <a:pt x="6981" y="4068"/>
                </a:cubicBezTo>
                <a:cubicBezTo>
                  <a:pt x="7060" y="4044"/>
                  <a:pt x="7142" y="4032"/>
                  <a:pt x="7222" y="4032"/>
                </a:cubicBezTo>
                <a:cubicBezTo>
                  <a:pt x="7288" y="4032"/>
                  <a:pt x="7353" y="4040"/>
                  <a:pt x="7417" y="4055"/>
                </a:cubicBezTo>
                <a:cubicBezTo>
                  <a:pt x="7506" y="4078"/>
                  <a:pt x="7587" y="4117"/>
                  <a:pt x="7662" y="4168"/>
                </a:cubicBezTo>
                <a:cubicBezTo>
                  <a:pt x="7640" y="4181"/>
                  <a:pt x="7619" y="4193"/>
                  <a:pt x="7597" y="4207"/>
                </a:cubicBezTo>
                <a:cubicBezTo>
                  <a:pt x="7537" y="4169"/>
                  <a:pt x="7471" y="4141"/>
                  <a:pt x="7401" y="4123"/>
                </a:cubicBezTo>
                <a:cubicBezTo>
                  <a:pt x="7273" y="4090"/>
                  <a:pt x="7135" y="4094"/>
                  <a:pt x="7000" y="4134"/>
                </a:cubicBezTo>
                <a:cubicBezTo>
                  <a:pt x="6889" y="4167"/>
                  <a:pt x="6771" y="4229"/>
                  <a:pt x="6688" y="4308"/>
                </a:cubicBezTo>
                <a:lnTo>
                  <a:pt x="6689" y="4308"/>
                </a:lnTo>
                <a:cubicBezTo>
                  <a:pt x="6594" y="4395"/>
                  <a:pt x="6547" y="4491"/>
                  <a:pt x="6483" y="4596"/>
                </a:cubicBezTo>
                <a:cubicBezTo>
                  <a:pt x="6433" y="4680"/>
                  <a:pt x="6382" y="4758"/>
                  <a:pt x="6302" y="4815"/>
                </a:cubicBezTo>
                <a:cubicBezTo>
                  <a:pt x="6116" y="4949"/>
                  <a:pt x="5886" y="4936"/>
                  <a:pt x="5663" y="4885"/>
                </a:cubicBezTo>
                <a:lnTo>
                  <a:pt x="5663" y="4884"/>
                </a:lnTo>
                <a:cubicBezTo>
                  <a:pt x="5427" y="4824"/>
                  <a:pt x="5261" y="4720"/>
                  <a:pt x="5155" y="4574"/>
                </a:cubicBezTo>
                <a:cubicBezTo>
                  <a:pt x="5050" y="4429"/>
                  <a:pt x="5005" y="4240"/>
                  <a:pt x="5009" y="4010"/>
                </a:cubicBezTo>
                <a:lnTo>
                  <a:pt x="5005" y="3996"/>
                </a:lnTo>
                <a:lnTo>
                  <a:pt x="4990" y="3996"/>
                </a:lnTo>
                <a:cubicBezTo>
                  <a:pt x="4849" y="4012"/>
                  <a:pt x="4780" y="4063"/>
                  <a:pt x="4737" y="4146"/>
                </a:cubicBezTo>
                <a:cubicBezTo>
                  <a:pt x="4713" y="4150"/>
                  <a:pt x="4680" y="4150"/>
                  <a:pt x="4643" y="4146"/>
                </a:cubicBezTo>
                <a:cubicBezTo>
                  <a:pt x="4566" y="4140"/>
                  <a:pt x="4471" y="4118"/>
                  <a:pt x="4392" y="4084"/>
                </a:cubicBezTo>
                <a:cubicBezTo>
                  <a:pt x="4322" y="4054"/>
                  <a:pt x="4266" y="4014"/>
                  <a:pt x="4253" y="3966"/>
                </a:cubicBezTo>
                <a:cubicBezTo>
                  <a:pt x="4266" y="3918"/>
                  <a:pt x="4322" y="3878"/>
                  <a:pt x="4392" y="3848"/>
                </a:cubicBezTo>
                <a:cubicBezTo>
                  <a:pt x="4471" y="3814"/>
                  <a:pt x="4566" y="3792"/>
                  <a:pt x="4643" y="3786"/>
                </a:cubicBezTo>
                <a:cubicBezTo>
                  <a:pt x="4680" y="3782"/>
                  <a:pt x="4713" y="3782"/>
                  <a:pt x="4737" y="3786"/>
                </a:cubicBezTo>
                <a:cubicBezTo>
                  <a:pt x="4780" y="3869"/>
                  <a:pt x="4849" y="3920"/>
                  <a:pt x="4990" y="3936"/>
                </a:cubicBezTo>
                <a:lnTo>
                  <a:pt x="5005" y="3936"/>
                </a:lnTo>
                <a:lnTo>
                  <a:pt x="5009" y="3922"/>
                </a:lnTo>
                <a:cubicBezTo>
                  <a:pt x="5005" y="3692"/>
                  <a:pt x="5050" y="3503"/>
                  <a:pt x="5155" y="3358"/>
                </a:cubicBezTo>
                <a:cubicBezTo>
                  <a:pt x="5261" y="3212"/>
                  <a:pt x="5427" y="3108"/>
                  <a:pt x="5663" y="3048"/>
                </a:cubicBezTo>
                <a:lnTo>
                  <a:pt x="5663" y="3047"/>
                </a:lnTo>
                <a:cubicBezTo>
                  <a:pt x="5886" y="2996"/>
                  <a:pt x="6116" y="2983"/>
                  <a:pt x="6302" y="3117"/>
                </a:cubicBezTo>
                <a:cubicBezTo>
                  <a:pt x="6382" y="3174"/>
                  <a:pt x="6433" y="3252"/>
                  <a:pt x="6483" y="3336"/>
                </a:cubicBezTo>
                <a:cubicBezTo>
                  <a:pt x="6547" y="3441"/>
                  <a:pt x="6594" y="3537"/>
                  <a:pt x="6689" y="3624"/>
                </a:cubicBezTo>
                <a:lnTo>
                  <a:pt x="6688" y="3624"/>
                </a:lnTo>
                <a:cubicBezTo>
                  <a:pt x="6771" y="3704"/>
                  <a:pt x="6889" y="3765"/>
                  <a:pt x="7000" y="3798"/>
                </a:cubicBezTo>
                <a:cubicBezTo>
                  <a:pt x="7135" y="3838"/>
                  <a:pt x="7273" y="3841"/>
                  <a:pt x="7401" y="3809"/>
                </a:cubicBezTo>
                <a:cubicBezTo>
                  <a:pt x="7471" y="3791"/>
                  <a:pt x="7537" y="3763"/>
                  <a:pt x="7597" y="3724"/>
                </a:cubicBezTo>
                <a:cubicBezTo>
                  <a:pt x="7619" y="3739"/>
                  <a:pt x="7640" y="3751"/>
                  <a:pt x="7662" y="3764"/>
                </a:cubicBezTo>
                <a:cubicBezTo>
                  <a:pt x="7587" y="3815"/>
                  <a:pt x="7506" y="3854"/>
                  <a:pt x="7417" y="3876"/>
                </a:cubicBezTo>
                <a:cubicBezTo>
                  <a:pt x="7353" y="3892"/>
                  <a:pt x="7288" y="3900"/>
                  <a:pt x="7222" y="3900"/>
                </a:cubicBezTo>
                <a:cubicBezTo>
                  <a:pt x="7142" y="3900"/>
                  <a:pt x="7060" y="3888"/>
                  <a:pt x="6981" y="3864"/>
                </a:cubicBezTo>
                <a:cubicBezTo>
                  <a:pt x="6876" y="3834"/>
                  <a:pt x="6784" y="3783"/>
                  <a:pt x="6697" y="3720"/>
                </a:cubicBezTo>
                <a:lnTo>
                  <a:pt x="6697" y="3720"/>
                </a:lnTo>
                <a:cubicBezTo>
                  <a:pt x="6652" y="3687"/>
                  <a:pt x="6617" y="3648"/>
                  <a:pt x="6579" y="3612"/>
                </a:cubicBezTo>
                <a:cubicBezTo>
                  <a:pt x="6404" y="3414"/>
                  <a:pt x="6161" y="3152"/>
                  <a:pt x="5867" y="3239"/>
                </a:cubicBezTo>
                <a:cubicBezTo>
                  <a:pt x="6006" y="3244"/>
                  <a:pt x="6124" y="3291"/>
                  <a:pt x="6233" y="3364"/>
                </a:cubicBezTo>
                <a:cubicBezTo>
                  <a:pt x="6284" y="3398"/>
                  <a:pt x="6333" y="3438"/>
                  <a:pt x="6380" y="3483"/>
                </a:cubicBezTo>
                <a:cubicBezTo>
                  <a:pt x="5919" y="3269"/>
                  <a:pt x="5245" y="3355"/>
                  <a:pt x="5234" y="3966"/>
                </a:cubicBezTo>
                <a:cubicBezTo>
                  <a:pt x="5245" y="4577"/>
                  <a:pt x="5918" y="4663"/>
                  <a:pt x="6379" y="4450"/>
                </a:cubicBezTo>
                <a:close/>
                <a:moveTo>
                  <a:pt x="117" y="3966"/>
                </a:moveTo>
                <a:cubicBezTo>
                  <a:pt x="167" y="4004"/>
                  <a:pt x="212" y="4066"/>
                  <a:pt x="260" y="4131"/>
                </a:cubicBezTo>
                <a:cubicBezTo>
                  <a:pt x="350" y="4254"/>
                  <a:pt x="451" y="4393"/>
                  <a:pt x="601" y="4393"/>
                </a:cubicBezTo>
                <a:cubicBezTo>
                  <a:pt x="603" y="4393"/>
                  <a:pt x="605" y="4393"/>
                  <a:pt x="607" y="4393"/>
                </a:cubicBezTo>
                <a:cubicBezTo>
                  <a:pt x="672" y="4392"/>
                  <a:pt x="711" y="4356"/>
                  <a:pt x="732" y="4327"/>
                </a:cubicBezTo>
                <a:cubicBezTo>
                  <a:pt x="817" y="4209"/>
                  <a:pt x="771" y="4052"/>
                  <a:pt x="655" y="3980"/>
                </a:cubicBezTo>
                <a:lnTo>
                  <a:pt x="664" y="3966"/>
                </a:lnTo>
                <a:lnTo>
                  <a:pt x="655" y="3952"/>
                </a:lnTo>
                <a:cubicBezTo>
                  <a:pt x="771" y="3880"/>
                  <a:pt x="817" y="3723"/>
                  <a:pt x="732" y="3606"/>
                </a:cubicBezTo>
                <a:cubicBezTo>
                  <a:pt x="711" y="3576"/>
                  <a:pt x="672" y="3540"/>
                  <a:pt x="607" y="3539"/>
                </a:cubicBezTo>
                <a:cubicBezTo>
                  <a:pt x="605" y="3539"/>
                  <a:pt x="603" y="3539"/>
                  <a:pt x="601" y="3539"/>
                </a:cubicBezTo>
                <a:cubicBezTo>
                  <a:pt x="451" y="3539"/>
                  <a:pt x="350" y="3678"/>
                  <a:pt x="260" y="3801"/>
                </a:cubicBezTo>
                <a:cubicBezTo>
                  <a:pt x="212" y="3866"/>
                  <a:pt x="167" y="3928"/>
                  <a:pt x="117" y="3966"/>
                </a:cubicBezTo>
                <a:close/>
                <a:moveTo>
                  <a:pt x="806" y="3966"/>
                </a:moveTo>
                <a:cubicBezTo>
                  <a:pt x="1030" y="4037"/>
                  <a:pt x="1179" y="4133"/>
                  <a:pt x="1311" y="4219"/>
                </a:cubicBezTo>
                <a:cubicBezTo>
                  <a:pt x="1311" y="4219"/>
                  <a:pt x="1341" y="4238"/>
                  <a:pt x="1358" y="4249"/>
                </a:cubicBezTo>
                <a:cubicBezTo>
                  <a:pt x="1458" y="4177"/>
                  <a:pt x="1566" y="4118"/>
                  <a:pt x="1680" y="4073"/>
                </a:cubicBezTo>
                <a:cubicBezTo>
                  <a:pt x="1766" y="4040"/>
                  <a:pt x="1856" y="4013"/>
                  <a:pt x="1955" y="3991"/>
                </a:cubicBezTo>
                <a:cubicBezTo>
                  <a:pt x="2010" y="3980"/>
                  <a:pt x="2066" y="3972"/>
                  <a:pt x="2123" y="3966"/>
                </a:cubicBezTo>
                <a:cubicBezTo>
                  <a:pt x="2066" y="3960"/>
                  <a:pt x="2010" y="3952"/>
                  <a:pt x="1955" y="3941"/>
                </a:cubicBezTo>
                <a:cubicBezTo>
                  <a:pt x="1856" y="3919"/>
                  <a:pt x="1766" y="3892"/>
                  <a:pt x="1680" y="3859"/>
                </a:cubicBezTo>
                <a:cubicBezTo>
                  <a:pt x="1566" y="3814"/>
                  <a:pt x="1458" y="3755"/>
                  <a:pt x="1358" y="3683"/>
                </a:cubicBezTo>
                <a:cubicBezTo>
                  <a:pt x="1341" y="3694"/>
                  <a:pt x="1311" y="3713"/>
                  <a:pt x="1311" y="3713"/>
                </a:cubicBezTo>
                <a:cubicBezTo>
                  <a:pt x="1179" y="3799"/>
                  <a:pt x="1030" y="3895"/>
                  <a:pt x="806" y="3966"/>
                </a:cubicBezTo>
                <a:close/>
                <a:moveTo>
                  <a:pt x="2341" y="3966"/>
                </a:moveTo>
                <a:cubicBezTo>
                  <a:pt x="2407" y="3978"/>
                  <a:pt x="2481" y="3998"/>
                  <a:pt x="2556" y="4018"/>
                </a:cubicBezTo>
                <a:cubicBezTo>
                  <a:pt x="2671" y="4049"/>
                  <a:pt x="2788" y="4081"/>
                  <a:pt x="2875" y="4082"/>
                </a:cubicBezTo>
                <a:cubicBezTo>
                  <a:pt x="2954" y="4083"/>
                  <a:pt x="3008" y="4058"/>
                  <a:pt x="3009" y="3977"/>
                </a:cubicBezTo>
                <a:lnTo>
                  <a:pt x="3009" y="3976"/>
                </a:lnTo>
                <a:cubicBezTo>
                  <a:pt x="3009" y="3974"/>
                  <a:pt x="3009" y="3972"/>
                  <a:pt x="3009" y="3970"/>
                </a:cubicBezTo>
                <a:cubicBezTo>
                  <a:pt x="3009" y="3969"/>
                  <a:pt x="3008" y="3967"/>
                  <a:pt x="3008" y="3966"/>
                </a:cubicBezTo>
                <a:cubicBezTo>
                  <a:pt x="3008" y="3965"/>
                  <a:pt x="3009" y="3963"/>
                  <a:pt x="3009" y="3962"/>
                </a:cubicBezTo>
                <a:cubicBezTo>
                  <a:pt x="3009" y="3960"/>
                  <a:pt x="3009" y="3958"/>
                  <a:pt x="3009" y="3956"/>
                </a:cubicBezTo>
                <a:lnTo>
                  <a:pt x="3009" y="3955"/>
                </a:lnTo>
                <a:cubicBezTo>
                  <a:pt x="3008" y="3874"/>
                  <a:pt x="2954" y="3849"/>
                  <a:pt x="2875" y="3850"/>
                </a:cubicBezTo>
                <a:cubicBezTo>
                  <a:pt x="2788" y="3851"/>
                  <a:pt x="2671" y="3883"/>
                  <a:pt x="2556" y="3914"/>
                </a:cubicBezTo>
                <a:cubicBezTo>
                  <a:pt x="2481" y="3934"/>
                  <a:pt x="2407" y="3954"/>
                  <a:pt x="2341" y="3966"/>
                </a:cubicBezTo>
                <a:close/>
                <a:moveTo>
                  <a:pt x="3063" y="3966"/>
                </a:moveTo>
                <a:cubicBezTo>
                  <a:pt x="3063" y="3969"/>
                  <a:pt x="3063" y="3973"/>
                  <a:pt x="3063" y="3976"/>
                </a:cubicBezTo>
                <a:lnTo>
                  <a:pt x="3063" y="3976"/>
                </a:lnTo>
                <a:lnTo>
                  <a:pt x="3063" y="3978"/>
                </a:lnTo>
                <a:lnTo>
                  <a:pt x="3063" y="3978"/>
                </a:lnTo>
                <a:cubicBezTo>
                  <a:pt x="3061" y="4099"/>
                  <a:pt x="2985" y="4138"/>
                  <a:pt x="2874" y="4136"/>
                </a:cubicBezTo>
                <a:cubicBezTo>
                  <a:pt x="2780" y="4134"/>
                  <a:pt x="2660" y="4102"/>
                  <a:pt x="2542" y="4070"/>
                </a:cubicBezTo>
                <a:cubicBezTo>
                  <a:pt x="2322" y="4004"/>
                  <a:pt x="2176" y="3991"/>
                  <a:pt x="1967" y="4044"/>
                </a:cubicBezTo>
                <a:cubicBezTo>
                  <a:pt x="1870" y="4065"/>
                  <a:pt x="1783" y="4091"/>
                  <a:pt x="1700" y="4123"/>
                </a:cubicBezTo>
                <a:cubicBezTo>
                  <a:pt x="1596" y="4164"/>
                  <a:pt x="1496" y="4218"/>
                  <a:pt x="1404" y="4282"/>
                </a:cubicBezTo>
                <a:cubicBezTo>
                  <a:pt x="1426" y="4295"/>
                  <a:pt x="1448" y="4308"/>
                  <a:pt x="1471" y="4320"/>
                </a:cubicBezTo>
                <a:cubicBezTo>
                  <a:pt x="1549" y="4269"/>
                  <a:pt x="1632" y="4225"/>
                  <a:pt x="1726" y="4188"/>
                </a:cubicBezTo>
                <a:cubicBezTo>
                  <a:pt x="1815" y="4153"/>
                  <a:pt x="1910" y="4124"/>
                  <a:pt x="2016" y="4099"/>
                </a:cubicBezTo>
                <a:lnTo>
                  <a:pt x="2082" y="4084"/>
                </a:lnTo>
                <a:lnTo>
                  <a:pt x="2045" y="4140"/>
                </a:lnTo>
                <a:cubicBezTo>
                  <a:pt x="2035" y="4156"/>
                  <a:pt x="2029" y="4175"/>
                  <a:pt x="2029" y="4193"/>
                </a:cubicBezTo>
                <a:cubicBezTo>
                  <a:pt x="2029" y="4250"/>
                  <a:pt x="2079" y="4296"/>
                  <a:pt x="2140" y="4296"/>
                </a:cubicBezTo>
                <a:cubicBezTo>
                  <a:pt x="2201" y="4296"/>
                  <a:pt x="2250" y="4250"/>
                  <a:pt x="2250" y="4193"/>
                </a:cubicBezTo>
                <a:cubicBezTo>
                  <a:pt x="2250" y="4170"/>
                  <a:pt x="2242" y="4148"/>
                  <a:pt x="2226" y="4129"/>
                </a:cubicBezTo>
                <a:lnTo>
                  <a:pt x="2177" y="4070"/>
                </a:lnTo>
                <a:lnTo>
                  <a:pt x="2253" y="4085"/>
                </a:lnTo>
                <a:cubicBezTo>
                  <a:pt x="2399" y="4116"/>
                  <a:pt x="2492" y="4179"/>
                  <a:pt x="2583" y="4241"/>
                </a:cubicBezTo>
                <a:cubicBezTo>
                  <a:pt x="2634" y="4275"/>
                  <a:pt x="2683" y="4308"/>
                  <a:pt x="2739" y="4334"/>
                </a:cubicBezTo>
                <a:cubicBezTo>
                  <a:pt x="3044" y="4473"/>
                  <a:pt x="3375" y="4192"/>
                  <a:pt x="3547" y="3966"/>
                </a:cubicBezTo>
                <a:cubicBezTo>
                  <a:pt x="3375" y="3740"/>
                  <a:pt x="3044" y="3459"/>
                  <a:pt x="2739" y="3598"/>
                </a:cubicBezTo>
                <a:cubicBezTo>
                  <a:pt x="2683" y="3624"/>
                  <a:pt x="2634" y="3656"/>
                  <a:pt x="2583" y="3691"/>
                </a:cubicBezTo>
                <a:cubicBezTo>
                  <a:pt x="2492" y="3752"/>
                  <a:pt x="2399" y="3816"/>
                  <a:pt x="2253" y="3846"/>
                </a:cubicBezTo>
                <a:lnTo>
                  <a:pt x="2177" y="3862"/>
                </a:lnTo>
                <a:lnTo>
                  <a:pt x="2226" y="3803"/>
                </a:lnTo>
                <a:cubicBezTo>
                  <a:pt x="2242" y="3784"/>
                  <a:pt x="2250" y="3762"/>
                  <a:pt x="2250" y="3739"/>
                </a:cubicBezTo>
                <a:cubicBezTo>
                  <a:pt x="2250" y="3682"/>
                  <a:pt x="2201" y="3636"/>
                  <a:pt x="2140" y="3636"/>
                </a:cubicBezTo>
                <a:cubicBezTo>
                  <a:pt x="2079" y="3636"/>
                  <a:pt x="2029" y="3682"/>
                  <a:pt x="2029" y="3739"/>
                </a:cubicBezTo>
                <a:cubicBezTo>
                  <a:pt x="2029" y="3757"/>
                  <a:pt x="2035" y="3776"/>
                  <a:pt x="2045" y="3792"/>
                </a:cubicBezTo>
                <a:lnTo>
                  <a:pt x="2082" y="3848"/>
                </a:lnTo>
                <a:lnTo>
                  <a:pt x="2016" y="3833"/>
                </a:lnTo>
                <a:cubicBezTo>
                  <a:pt x="1910" y="3808"/>
                  <a:pt x="1815" y="3779"/>
                  <a:pt x="1726" y="3744"/>
                </a:cubicBezTo>
                <a:cubicBezTo>
                  <a:pt x="1632" y="3707"/>
                  <a:pt x="1549" y="3663"/>
                  <a:pt x="1471" y="3612"/>
                </a:cubicBezTo>
                <a:cubicBezTo>
                  <a:pt x="1448" y="3624"/>
                  <a:pt x="1426" y="3637"/>
                  <a:pt x="1404" y="3651"/>
                </a:cubicBezTo>
                <a:cubicBezTo>
                  <a:pt x="1496" y="3714"/>
                  <a:pt x="1596" y="3767"/>
                  <a:pt x="1700" y="3808"/>
                </a:cubicBezTo>
                <a:cubicBezTo>
                  <a:pt x="1783" y="3841"/>
                  <a:pt x="1870" y="3867"/>
                  <a:pt x="1967" y="3888"/>
                </a:cubicBezTo>
                <a:cubicBezTo>
                  <a:pt x="2176" y="3941"/>
                  <a:pt x="2322" y="3928"/>
                  <a:pt x="2542" y="3862"/>
                </a:cubicBezTo>
                <a:cubicBezTo>
                  <a:pt x="2660" y="3830"/>
                  <a:pt x="2780" y="3797"/>
                  <a:pt x="2874" y="3796"/>
                </a:cubicBezTo>
                <a:cubicBezTo>
                  <a:pt x="2985" y="3794"/>
                  <a:pt x="3061" y="3833"/>
                  <a:pt x="3063" y="3954"/>
                </a:cubicBezTo>
                <a:lnTo>
                  <a:pt x="3063" y="3954"/>
                </a:lnTo>
                <a:lnTo>
                  <a:pt x="3063" y="3956"/>
                </a:lnTo>
                <a:lnTo>
                  <a:pt x="3063" y="3956"/>
                </a:lnTo>
                <a:cubicBezTo>
                  <a:pt x="3063" y="3959"/>
                  <a:pt x="3063" y="3963"/>
                  <a:pt x="3063" y="3966"/>
                </a:cubicBezTo>
                <a:close/>
                <a:moveTo>
                  <a:pt x="3616" y="3966"/>
                </a:moveTo>
                <a:lnTo>
                  <a:pt x="3604" y="3981"/>
                </a:lnTo>
                <a:cubicBezTo>
                  <a:pt x="3529" y="4082"/>
                  <a:pt x="3447" y="4168"/>
                  <a:pt x="3361" y="4237"/>
                </a:cubicBezTo>
                <a:cubicBezTo>
                  <a:pt x="3373" y="4241"/>
                  <a:pt x="3380" y="4243"/>
                  <a:pt x="3386" y="4245"/>
                </a:cubicBezTo>
                <a:cubicBezTo>
                  <a:pt x="3448" y="4202"/>
                  <a:pt x="3516" y="4161"/>
                  <a:pt x="3591" y="4122"/>
                </a:cubicBezTo>
                <a:cubicBezTo>
                  <a:pt x="3677" y="4079"/>
                  <a:pt x="3761" y="4046"/>
                  <a:pt x="3850" y="4019"/>
                </a:cubicBezTo>
                <a:cubicBezTo>
                  <a:pt x="3847" y="4001"/>
                  <a:pt x="3846" y="3984"/>
                  <a:pt x="3846" y="3966"/>
                </a:cubicBezTo>
                <a:cubicBezTo>
                  <a:pt x="3846" y="3948"/>
                  <a:pt x="3847" y="3931"/>
                  <a:pt x="3850" y="3913"/>
                </a:cubicBezTo>
                <a:cubicBezTo>
                  <a:pt x="3761" y="3886"/>
                  <a:pt x="3677" y="3853"/>
                  <a:pt x="3591" y="3810"/>
                </a:cubicBezTo>
                <a:cubicBezTo>
                  <a:pt x="3516" y="3771"/>
                  <a:pt x="3448" y="3730"/>
                  <a:pt x="3386" y="3687"/>
                </a:cubicBezTo>
                <a:cubicBezTo>
                  <a:pt x="3380" y="3689"/>
                  <a:pt x="3373" y="3691"/>
                  <a:pt x="3361" y="3695"/>
                </a:cubicBezTo>
                <a:cubicBezTo>
                  <a:pt x="3447" y="3765"/>
                  <a:pt x="3529" y="3849"/>
                  <a:pt x="3604" y="3951"/>
                </a:cubicBezTo>
                <a:lnTo>
                  <a:pt x="3616" y="3966"/>
                </a:lnTo>
                <a:close/>
                <a:moveTo>
                  <a:pt x="3899" y="3966"/>
                </a:moveTo>
                <a:cubicBezTo>
                  <a:pt x="3900" y="4103"/>
                  <a:pt x="3979" y="4148"/>
                  <a:pt x="4086" y="4201"/>
                </a:cubicBezTo>
                <a:cubicBezTo>
                  <a:pt x="4128" y="4223"/>
                  <a:pt x="4176" y="4247"/>
                  <a:pt x="4224" y="4279"/>
                </a:cubicBezTo>
                <a:cubicBezTo>
                  <a:pt x="4270" y="4311"/>
                  <a:pt x="4309" y="4344"/>
                  <a:pt x="4343" y="4374"/>
                </a:cubicBezTo>
                <a:cubicBezTo>
                  <a:pt x="4434" y="4453"/>
                  <a:pt x="4496" y="4506"/>
                  <a:pt x="4637" y="4481"/>
                </a:cubicBezTo>
                <a:cubicBezTo>
                  <a:pt x="4648" y="4441"/>
                  <a:pt x="4657" y="4405"/>
                  <a:pt x="4665" y="4370"/>
                </a:cubicBezTo>
                <a:cubicBezTo>
                  <a:pt x="4681" y="4307"/>
                  <a:pt x="4694" y="4250"/>
                  <a:pt x="4712" y="4202"/>
                </a:cubicBezTo>
                <a:cubicBezTo>
                  <a:pt x="4690" y="4203"/>
                  <a:pt x="4665" y="4202"/>
                  <a:pt x="4638" y="4200"/>
                </a:cubicBezTo>
                <a:cubicBezTo>
                  <a:pt x="4556" y="4193"/>
                  <a:pt x="4454" y="4170"/>
                  <a:pt x="4370" y="4133"/>
                </a:cubicBezTo>
                <a:cubicBezTo>
                  <a:pt x="4281" y="4095"/>
                  <a:pt x="4211" y="4039"/>
                  <a:pt x="4198" y="3967"/>
                </a:cubicBezTo>
                <a:lnTo>
                  <a:pt x="4198" y="3966"/>
                </a:lnTo>
                <a:lnTo>
                  <a:pt x="4198" y="3965"/>
                </a:lnTo>
                <a:cubicBezTo>
                  <a:pt x="4211" y="3893"/>
                  <a:pt x="4281" y="3837"/>
                  <a:pt x="4370" y="3799"/>
                </a:cubicBezTo>
                <a:cubicBezTo>
                  <a:pt x="4454" y="3762"/>
                  <a:pt x="4556" y="3739"/>
                  <a:pt x="4638" y="3732"/>
                </a:cubicBezTo>
                <a:cubicBezTo>
                  <a:pt x="4665" y="3730"/>
                  <a:pt x="4690" y="3729"/>
                  <a:pt x="4712" y="3730"/>
                </a:cubicBezTo>
                <a:cubicBezTo>
                  <a:pt x="4694" y="3681"/>
                  <a:pt x="4681" y="3625"/>
                  <a:pt x="4665" y="3562"/>
                </a:cubicBezTo>
                <a:cubicBezTo>
                  <a:pt x="4657" y="3527"/>
                  <a:pt x="4648" y="3491"/>
                  <a:pt x="4637" y="3450"/>
                </a:cubicBezTo>
                <a:cubicBezTo>
                  <a:pt x="4496" y="3426"/>
                  <a:pt x="4434" y="3479"/>
                  <a:pt x="4343" y="3558"/>
                </a:cubicBezTo>
                <a:cubicBezTo>
                  <a:pt x="4309" y="3588"/>
                  <a:pt x="4270" y="3621"/>
                  <a:pt x="4224" y="3653"/>
                </a:cubicBezTo>
                <a:cubicBezTo>
                  <a:pt x="4176" y="3685"/>
                  <a:pt x="4128" y="3709"/>
                  <a:pt x="4086" y="3731"/>
                </a:cubicBezTo>
                <a:cubicBezTo>
                  <a:pt x="3979" y="3784"/>
                  <a:pt x="3900" y="3829"/>
                  <a:pt x="3899" y="3966"/>
                </a:cubicBezTo>
                <a:close/>
                <a:moveTo>
                  <a:pt x="5288" y="3966"/>
                </a:moveTo>
                <a:cubicBezTo>
                  <a:pt x="5292" y="4116"/>
                  <a:pt x="5336" y="4237"/>
                  <a:pt x="5420" y="4327"/>
                </a:cubicBezTo>
                <a:cubicBezTo>
                  <a:pt x="5459" y="4280"/>
                  <a:pt x="5500" y="4236"/>
                  <a:pt x="5544" y="4196"/>
                </a:cubicBezTo>
                <a:cubicBezTo>
                  <a:pt x="5659" y="4092"/>
                  <a:pt x="5788" y="4020"/>
                  <a:pt x="5928" y="3983"/>
                </a:cubicBezTo>
                <a:cubicBezTo>
                  <a:pt x="5954" y="3976"/>
                  <a:pt x="5980" y="3971"/>
                  <a:pt x="6006" y="3966"/>
                </a:cubicBezTo>
                <a:cubicBezTo>
                  <a:pt x="5980" y="3961"/>
                  <a:pt x="5954" y="3956"/>
                  <a:pt x="5928" y="3949"/>
                </a:cubicBezTo>
                <a:cubicBezTo>
                  <a:pt x="5788" y="3911"/>
                  <a:pt x="5659" y="3840"/>
                  <a:pt x="5544" y="3736"/>
                </a:cubicBezTo>
                <a:cubicBezTo>
                  <a:pt x="5500" y="3696"/>
                  <a:pt x="5459" y="3652"/>
                  <a:pt x="5420" y="3605"/>
                </a:cubicBezTo>
                <a:cubicBezTo>
                  <a:pt x="5336" y="3694"/>
                  <a:pt x="5292" y="3816"/>
                  <a:pt x="5288" y="3966"/>
                </a:cubicBezTo>
                <a:close/>
                <a:moveTo>
                  <a:pt x="1409" y="2015"/>
                </a:moveTo>
                <a:cubicBezTo>
                  <a:pt x="1410" y="2015"/>
                  <a:pt x="1412" y="2015"/>
                  <a:pt x="1414" y="2016"/>
                </a:cubicBezTo>
                <a:cubicBezTo>
                  <a:pt x="1497" y="2030"/>
                  <a:pt x="1560" y="2089"/>
                  <a:pt x="1603" y="2173"/>
                </a:cubicBezTo>
                <a:cubicBezTo>
                  <a:pt x="1637" y="2239"/>
                  <a:pt x="1658" y="2320"/>
                  <a:pt x="1666" y="2409"/>
                </a:cubicBezTo>
                <a:cubicBezTo>
                  <a:pt x="1684" y="2365"/>
                  <a:pt x="1704" y="2328"/>
                  <a:pt x="1728" y="2294"/>
                </a:cubicBezTo>
                <a:cubicBezTo>
                  <a:pt x="1785" y="2213"/>
                  <a:pt x="1861" y="2155"/>
                  <a:pt x="1962" y="2097"/>
                </a:cubicBezTo>
                <a:cubicBezTo>
                  <a:pt x="1980" y="1921"/>
                  <a:pt x="1924" y="1855"/>
                  <a:pt x="1860" y="1778"/>
                </a:cubicBezTo>
                <a:cubicBezTo>
                  <a:pt x="1822" y="1732"/>
                  <a:pt x="1779" y="1681"/>
                  <a:pt x="1752" y="1603"/>
                </a:cubicBezTo>
                <a:cubicBezTo>
                  <a:pt x="1712" y="1634"/>
                  <a:pt x="1671" y="1660"/>
                  <a:pt x="1630" y="1685"/>
                </a:cubicBezTo>
                <a:cubicBezTo>
                  <a:pt x="1513" y="1756"/>
                  <a:pt x="1411" y="1819"/>
                  <a:pt x="1409" y="2015"/>
                </a:cubicBezTo>
                <a:close/>
                <a:moveTo>
                  <a:pt x="1772" y="2325"/>
                </a:moveTo>
                <a:cubicBezTo>
                  <a:pt x="1722" y="2397"/>
                  <a:pt x="1687" y="2488"/>
                  <a:pt x="1663" y="2620"/>
                </a:cubicBezTo>
                <a:cubicBezTo>
                  <a:pt x="1719" y="2646"/>
                  <a:pt x="1776" y="2675"/>
                  <a:pt x="1839" y="2675"/>
                </a:cubicBezTo>
                <a:cubicBezTo>
                  <a:pt x="1860" y="2675"/>
                  <a:pt x="1879" y="2672"/>
                  <a:pt x="1896" y="2665"/>
                </a:cubicBezTo>
                <a:cubicBezTo>
                  <a:pt x="1975" y="2634"/>
                  <a:pt x="2015" y="2538"/>
                  <a:pt x="2058" y="2436"/>
                </a:cubicBezTo>
                <a:cubicBezTo>
                  <a:pt x="2101" y="2336"/>
                  <a:pt x="2145" y="2233"/>
                  <a:pt x="2232" y="2191"/>
                </a:cubicBezTo>
                <a:cubicBezTo>
                  <a:pt x="2179" y="2148"/>
                  <a:pt x="2114" y="2122"/>
                  <a:pt x="2061" y="2122"/>
                </a:cubicBezTo>
                <a:cubicBezTo>
                  <a:pt x="1965" y="2122"/>
                  <a:pt x="1814" y="2265"/>
                  <a:pt x="1772" y="2325"/>
                </a:cubicBezTo>
                <a:close/>
                <a:moveTo>
                  <a:pt x="1607" y="2623"/>
                </a:moveTo>
                <a:cubicBezTo>
                  <a:pt x="1626" y="2484"/>
                  <a:pt x="1620" y="2325"/>
                  <a:pt x="1555" y="2198"/>
                </a:cubicBezTo>
                <a:cubicBezTo>
                  <a:pt x="1503" y="2096"/>
                  <a:pt x="1433" y="2065"/>
                  <a:pt x="1329" y="2065"/>
                </a:cubicBezTo>
                <a:cubicBezTo>
                  <a:pt x="1241" y="2065"/>
                  <a:pt x="1191" y="2103"/>
                  <a:pt x="1123" y="2153"/>
                </a:cubicBezTo>
                <a:cubicBezTo>
                  <a:pt x="1173" y="2194"/>
                  <a:pt x="1197" y="2284"/>
                  <a:pt x="1223" y="2386"/>
                </a:cubicBezTo>
                <a:cubicBezTo>
                  <a:pt x="1256" y="2508"/>
                  <a:pt x="1292" y="2647"/>
                  <a:pt x="1378" y="2686"/>
                </a:cubicBezTo>
                <a:cubicBezTo>
                  <a:pt x="1394" y="2694"/>
                  <a:pt x="1413" y="2697"/>
                  <a:pt x="1433" y="2697"/>
                </a:cubicBezTo>
                <a:cubicBezTo>
                  <a:pt x="1506" y="2697"/>
                  <a:pt x="1551" y="2661"/>
                  <a:pt x="1607" y="2623"/>
                </a:cubicBezTo>
                <a:close/>
                <a:moveTo>
                  <a:pt x="1669" y="2682"/>
                </a:moveTo>
                <a:lnTo>
                  <a:pt x="1637" y="2668"/>
                </a:lnTo>
                <a:lnTo>
                  <a:pt x="1600" y="2692"/>
                </a:lnTo>
                <a:cubicBezTo>
                  <a:pt x="1613" y="2786"/>
                  <a:pt x="1647" y="2874"/>
                  <a:pt x="1701" y="2954"/>
                </a:cubicBezTo>
                <a:cubicBezTo>
                  <a:pt x="1708" y="2964"/>
                  <a:pt x="1715" y="2975"/>
                  <a:pt x="1724" y="2986"/>
                </a:cubicBezTo>
                <a:cubicBezTo>
                  <a:pt x="1741" y="2970"/>
                  <a:pt x="1758" y="2955"/>
                  <a:pt x="1776" y="2941"/>
                </a:cubicBezTo>
                <a:cubicBezTo>
                  <a:pt x="1770" y="2932"/>
                  <a:pt x="1764" y="2923"/>
                  <a:pt x="1758" y="2914"/>
                </a:cubicBezTo>
                <a:cubicBezTo>
                  <a:pt x="1710" y="2844"/>
                  <a:pt x="1680" y="2765"/>
                  <a:pt x="1669" y="2682"/>
                </a:cubicBezTo>
                <a:close/>
                <a:moveTo>
                  <a:pt x="4181" y="2001"/>
                </a:moveTo>
                <a:cubicBezTo>
                  <a:pt x="4179" y="2041"/>
                  <a:pt x="4175" y="2080"/>
                  <a:pt x="4172" y="2119"/>
                </a:cubicBezTo>
                <a:cubicBezTo>
                  <a:pt x="4144" y="2402"/>
                  <a:pt x="4096" y="2767"/>
                  <a:pt x="3866" y="2960"/>
                </a:cubicBezTo>
                <a:cubicBezTo>
                  <a:pt x="4033" y="2746"/>
                  <a:pt x="4090" y="2421"/>
                  <a:pt x="4118" y="2114"/>
                </a:cubicBezTo>
                <a:cubicBezTo>
                  <a:pt x="4123" y="2063"/>
                  <a:pt x="4127" y="2011"/>
                  <a:pt x="4130" y="1959"/>
                </a:cubicBezTo>
                <a:cubicBezTo>
                  <a:pt x="4122" y="1951"/>
                  <a:pt x="4115" y="1943"/>
                  <a:pt x="4108" y="1935"/>
                </a:cubicBezTo>
                <a:cubicBezTo>
                  <a:pt x="4062" y="1878"/>
                  <a:pt x="4034" y="1808"/>
                  <a:pt x="4022" y="1729"/>
                </a:cubicBezTo>
                <a:cubicBezTo>
                  <a:pt x="3985" y="1860"/>
                  <a:pt x="3953" y="1994"/>
                  <a:pt x="3922" y="2127"/>
                </a:cubicBezTo>
                <a:cubicBezTo>
                  <a:pt x="3856" y="2384"/>
                  <a:pt x="3797" y="2643"/>
                  <a:pt x="3693" y="2893"/>
                </a:cubicBezTo>
                <a:cubicBezTo>
                  <a:pt x="3579" y="3166"/>
                  <a:pt x="3409" y="3388"/>
                  <a:pt x="3165" y="3573"/>
                </a:cubicBezTo>
                <a:cubicBezTo>
                  <a:pt x="3215" y="3597"/>
                  <a:pt x="3263" y="3626"/>
                  <a:pt x="3309" y="3656"/>
                </a:cubicBezTo>
                <a:cubicBezTo>
                  <a:pt x="3563" y="3568"/>
                  <a:pt x="3803" y="3459"/>
                  <a:pt x="4006" y="3275"/>
                </a:cubicBezTo>
                <a:lnTo>
                  <a:pt x="4070" y="3216"/>
                </a:lnTo>
                <a:cubicBezTo>
                  <a:pt x="4041" y="3288"/>
                  <a:pt x="4022" y="3379"/>
                  <a:pt x="4077" y="3448"/>
                </a:cubicBezTo>
                <a:cubicBezTo>
                  <a:pt x="4099" y="3476"/>
                  <a:pt x="4129" y="3490"/>
                  <a:pt x="4168" y="3490"/>
                </a:cubicBezTo>
                <a:cubicBezTo>
                  <a:pt x="4232" y="3490"/>
                  <a:pt x="4284" y="3439"/>
                  <a:pt x="4284" y="3378"/>
                </a:cubicBezTo>
                <a:cubicBezTo>
                  <a:pt x="4284" y="3341"/>
                  <a:pt x="4267" y="3309"/>
                  <a:pt x="4236" y="3288"/>
                </a:cubicBezTo>
                <a:cubicBezTo>
                  <a:pt x="4177" y="3247"/>
                  <a:pt x="4117" y="3263"/>
                  <a:pt x="4063" y="3296"/>
                </a:cubicBezTo>
                <a:cubicBezTo>
                  <a:pt x="4090" y="3236"/>
                  <a:pt x="4118" y="3178"/>
                  <a:pt x="4154" y="3122"/>
                </a:cubicBezTo>
                <a:cubicBezTo>
                  <a:pt x="4182" y="3076"/>
                  <a:pt x="4214" y="3032"/>
                  <a:pt x="4242" y="2985"/>
                </a:cubicBezTo>
                <a:cubicBezTo>
                  <a:pt x="4406" y="2713"/>
                  <a:pt x="4456" y="2396"/>
                  <a:pt x="4442" y="2076"/>
                </a:cubicBezTo>
                <a:cubicBezTo>
                  <a:pt x="4350" y="2075"/>
                  <a:pt x="4257" y="2053"/>
                  <a:pt x="4181" y="2001"/>
                </a:cubicBezTo>
                <a:close/>
                <a:moveTo>
                  <a:pt x="4196" y="1445"/>
                </a:moveTo>
                <a:cubicBezTo>
                  <a:pt x="4220" y="1460"/>
                  <a:pt x="4278" y="1511"/>
                  <a:pt x="4368" y="1540"/>
                </a:cubicBezTo>
                <a:cubicBezTo>
                  <a:pt x="4346" y="1410"/>
                  <a:pt x="4336" y="1281"/>
                  <a:pt x="4355" y="1146"/>
                </a:cubicBezTo>
                <a:lnTo>
                  <a:pt x="4356" y="1139"/>
                </a:lnTo>
                <a:lnTo>
                  <a:pt x="4360" y="1134"/>
                </a:lnTo>
                <a:cubicBezTo>
                  <a:pt x="4617" y="774"/>
                  <a:pt x="5014" y="647"/>
                  <a:pt x="5438" y="633"/>
                </a:cubicBezTo>
                <a:cubicBezTo>
                  <a:pt x="5416" y="610"/>
                  <a:pt x="5392" y="588"/>
                  <a:pt x="5368" y="567"/>
                </a:cubicBezTo>
                <a:cubicBezTo>
                  <a:pt x="5090" y="582"/>
                  <a:pt x="4764" y="651"/>
                  <a:pt x="4540" y="833"/>
                </a:cubicBezTo>
                <a:cubicBezTo>
                  <a:pt x="4465" y="893"/>
                  <a:pt x="4399" y="965"/>
                  <a:pt x="4331" y="1045"/>
                </a:cubicBezTo>
                <a:cubicBezTo>
                  <a:pt x="4205" y="1211"/>
                  <a:pt x="4059" y="1462"/>
                  <a:pt x="4071" y="1679"/>
                </a:cubicBezTo>
                <a:cubicBezTo>
                  <a:pt x="4076" y="1765"/>
                  <a:pt x="4102" y="1842"/>
                  <a:pt x="4150" y="1901"/>
                </a:cubicBezTo>
                <a:cubicBezTo>
                  <a:pt x="4240" y="2010"/>
                  <a:pt x="4430" y="2053"/>
                  <a:pt x="4564" y="2011"/>
                </a:cubicBezTo>
                <a:cubicBezTo>
                  <a:pt x="4708" y="1966"/>
                  <a:pt x="4763" y="1826"/>
                  <a:pt x="4808" y="1710"/>
                </a:cubicBezTo>
                <a:cubicBezTo>
                  <a:pt x="4859" y="1579"/>
                  <a:pt x="4974" y="1441"/>
                  <a:pt x="5094" y="1605"/>
                </a:cubicBezTo>
                <a:cubicBezTo>
                  <a:pt x="5073" y="1555"/>
                  <a:pt x="5035" y="1512"/>
                  <a:pt x="4988" y="1490"/>
                </a:cubicBezTo>
                <a:cubicBezTo>
                  <a:pt x="4962" y="1477"/>
                  <a:pt x="4934" y="1471"/>
                  <a:pt x="4904" y="1471"/>
                </a:cubicBezTo>
                <a:cubicBezTo>
                  <a:pt x="4854" y="1471"/>
                  <a:pt x="4799" y="1489"/>
                  <a:pt x="4742" y="1524"/>
                </a:cubicBezTo>
                <a:cubicBezTo>
                  <a:pt x="4632" y="1591"/>
                  <a:pt x="4540" y="1625"/>
                  <a:pt x="4468" y="1625"/>
                </a:cubicBezTo>
                <a:cubicBezTo>
                  <a:pt x="4367" y="1625"/>
                  <a:pt x="4236" y="1533"/>
                  <a:pt x="4196" y="1445"/>
                </a:cubicBezTo>
                <a:close/>
                <a:moveTo>
                  <a:pt x="4025" y="1537"/>
                </a:moveTo>
                <a:cubicBezTo>
                  <a:pt x="4026" y="1534"/>
                  <a:pt x="4026" y="1532"/>
                  <a:pt x="4026" y="1529"/>
                </a:cubicBezTo>
                <a:lnTo>
                  <a:pt x="4028" y="1529"/>
                </a:lnTo>
                <a:cubicBezTo>
                  <a:pt x="4086" y="1357"/>
                  <a:pt x="4159" y="1195"/>
                  <a:pt x="4258" y="1053"/>
                </a:cubicBezTo>
                <a:cubicBezTo>
                  <a:pt x="4052" y="1050"/>
                  <a:pt x="3902" y="876"/>
                  <a:pt x="3745" y="693"/>
                </a:cubicBezTo>
                <a:cubicBezTo>
                  <a:pt x="3661" y="595"/>
                  <a:pt x="3573" y="495"/>
                  <a:pt x="3475" y="417"/>
                </a:cubicBezTo>
                <a:cubicBezTo>
                  <a:pt x="3462" y="425"/>
                  <a:pt x="3448" y="434"/>
                  <a:pt x="3433" y="444"/>
                </a:cubicBezTo>
                <a:cubicBezTo>
                  <a:pt x="3716" y="630"/>
                  <a:pt x="3690" y="1119"/>
                  <a:pt x="3660" y="1531"/>
                </a:cubicBezTo>
                <a:cubicBezTo>
                  <a:pt x="3700" y="1517"/>
                  <a:pt x="3735" y="1511"/>
                  <a:pt x="3764" y="1511"/>
                </a:cubicBezTo>
                <a:cubicBezTo>
                  <a:pt x="3828" y="1511"/>
                  <a:pt x="3869" y="1537"/>
                  <a:pt x="3892" y="1559"/>
                </a:cubicBezTo>
                <a:cubicBezTo>
                  <a:pt x="3959" y="1621"/>
                  <a:pt x="3974" y="1733"/>
                  <a:pt x="3931" y="1845"/>
                </a:cubicBezTo>
                <a:lnTo>
                  <a:pt x="3911" y="1897"/>
                </a:lnTo>
                <a:lnTo>
                  <a:pt x="3883" y="1849"/>
                </a:lnTo>
                <a:cubicBezTo>
                  <a:pt x="3846" y="1786"/>
                  <a:pt x="3800" y="1748"/>
                  <a:pt x="3752" y="1742"/>
                </a:cubicBezTo>
                <a:cubicBezTo>
                  <a:pt x="3748" y="1742"/>
                  <a:pt x="3744" y="1742"/>
                  <a:pt x="3740" y="1742"/>
                </a:cubicBezTo>
                <a:cubicBezTo>
                  <a:pt x="3706" y="1742"/>
                  <a:pt x="3673" y="1758"/>
                  <a:pt x="3642" y="1789"/>
                </a:cubicBezTo>
                <a:cubicBezTo>
                  <a:pt x="3637" y="1873"/>
                  <a:pt x="3632" y="1961"/>
                  <a:pt x="3633" y="2042"/>
                </a:cubicBezTo>
                <a:cubicBezTo>
                  <a:pt x="3644" y="2213"/>
                  <a:pt x="3691" y="2365"/>
                  <a:pt x="3772" y="2496"/>
                </a:cubicBezTo>
                <a:cubicBezTo>
                  <a:pt x="3808" y="2368"/>
                  <a:pt x="3840" y="2238"/>
                  <a:pt x="3869" y="2115"/>
                </a:cubicBezTo>
                <a:cubicBezTo>
                  <a:pt x="3915" y="1921"/>
                  <a:pt x="3962" y="1723"/>
                  <a:pt x="4025" y="1537"/>
                </a:cubicBezTo>
                <a:close/>
                <a:moveTo>
                  <a:pt x="4852" y="801"/>
                </a:moveTo>
                <a:cubicBezTo>
                  <a:pt x="4819" y="814"/>
                  <a:pt x="4787" y="828"/>
                  <a:pt x="4757" y="847"/>
                </a:cubicBezTo>
                <a:cubicBezTo>
                  <a:pt x="5237" y="1430"/>
                  <a:pt x="5200" y="1697"/>
                  <a:pt x="5149" y="2065"/>
                </a:cubicBezTo>
                <a:cubicBezTo>
                  <a:pt x="5141" y="2120"/>
                  <a:pt x="5135" y="2175"/>
                  <a:pt x="5129" y="2230"/>
                </a:cubicBezTo>
                <a:cubicBezTo>
                  <a:pt x="5162" y="2168"/>
                  <a:pt x="5207" y="2118"/>
                  <a:pt x="5260" y="2076"/>
                </a:cubicBezTo>
                <a:cubicBezTo>
                  <a:pt x="5362" y="1998"/>
                  <a:pt x="5497" y="1955"/>
                  <a:pt x="5655" y="1936"/>
                </a:cubicBezTo>
                <a:cubicBezTo>
                  <a:pt x="5675" y="1717"/>
                  <a:pt x="5646" y="1540"/>
                  <a:pt x="5565" y="1395"/>
                </a:cubicBezTo>
                <a:lnTo>
                  <a:pt x="5565" y="1394"/>
                </a:lnTo>
                <a:lnTo>
                  <a:pt x="5564" y="1392"/>
                </a:lnTo>
                <a:cubicBezTo>
                  <a:pt x="5539" y="1331"/>
                  <a:pt x="5467" y="1155"/>
                  <a:pt x="5562" y="1019"/>
                </a:cubicBezTo>
                <a:cubicBezTo>
                  <a:pt x="5520" y="1019"/>
                  <a:pt x="5483" y="1034"/>
                  <a:pt x="5461" y="1062"/>
                </a:cubicBezTo>
                <a:cubicBezTo>
                  <a:pt x="5418" y="1108"/>
                  <a:pt x="5438" y="1210"/>
                  <a:pt x="5451" y="1259"/>
                </a:cubicBezTo>
                <a:cubicBezTo>
                  <a:pt x="5343" y="1132"/>
                  <a:pt x="5251" y="1068"/>
                  <a:pt x="5115" y="988"/>
                </a:cubicBezTo>
                <a:cubicBezTo>
                  <a:pt x="5019" y="928"/>
                  <a:pt x="4927" y="871"/>
                  <a:pt x="4852" y="801"/>
                </a:cubicBezTo>
                <a:close/>
                <a:moveTo>
                  <a:pt x="4301" y="997"/>
                </a:moveTo>
                <a:cubicBezTo>
                  <a:pt x="4380" y="904"/>
                  <a:pt x="4465" y="816"/>
                  <a:pt x="4565" y="746"/>
                </a:cubicBezTo>
                <a:cubicBezTo>
                  <a:pt x="4317" y="718"/>
                  <a:pt x="4154" y="589"/>
                  <a:pt x="3996" y="464"/>
                </a:cubicBezTo>
                <a:cubicBezTo>
                  <a:pt x="3919" y="403"/>
                  <a:pt x="3840" y="340"/>
                  <a:pt x="3752" y="291"/>
                </a:cubicBezTo>
                <a:cubicBezTo>
                  <a:pt x="3516" y="171"/>
                  <a:pt x="3306" y="160"/>
                  <a:pt x="3033" y="231"/>
                </a:cubicBezTo>
                <a:cubicBezTo>
                  <a:pt x="3167" y="214"/>
                  <a:pt x="3316" y="243"/>
                  <a:pt x="3431" y="315"/>
                </a:cubicBezTo>
                <a:lnTo>
                  <a:pt x="3431" y="315"/>
                </a:lnTo>
                <a:cubicBezTo>
                  <a:pt x="3569" y="401"/>
                  <a:pt x="3681" y="536"/>
                  <a:pt x="3786" y="658"/>
                </a:cubicBezTo>
                <a:cubicBezTo>
                  <a:pt x="3946" y="844"/>
                  <a:pt x="4097" y="1020"/>
                  <a:pt x="4301" y="997"/>
                </a:cubicBezTo>
                <a:close/>
                <a:moveTo>
                  <a:pt x="4667" y="685"/>
                </a:moveTo>
                <a:cubicBezTo>
                  <a:pt x="4689" y="674"/>
                  <a:pt x="4711" y="663"/>
                  <a:pt x="4734" y="654"/>
                </a:cubicBezTo>
                <a:lnTo>
                  <a:pt x="4728" y="643"/>
                </a:lnTo>
                <a:lnTo>
                  <a:pt x="4703" y="593"/>
                </a:lnTo>
                <a:lnTo>
                  <a:pt x="4761" y="606"/>
                </a:lnTo>
                <a:lnTo>
                  <a:pt x="4759" y="606"/>
                </a:lnTo>
                <a:lnTo>
                  <a:pt x="4763" y="606"/>
                </a:lnTo>
                <a:cubicBezTo>
                  <a:pt x="4826" y="606"/>
                  <a:pt x="4880" y="552"/>
                  <a:pt x="4880" y="489"/>
                </a:cubicBezTo>
                <a:cubicBezTo>
                  <a:pt x="4880" y="424"/>
                  <a:pt x="4827" y="372"/>
                  <a:pt x="4763" y="372"/>
                </a:cubicBezTo>
                <a:cubicBezTo>
                  <a:pt x="4728" y="372"/>
                  <a:pt x="4701" y="382"/>
                  <a:pt x="4681" y="404"/>
                </a:cubicBezTo>
                <a:cubicBezTo>
                  <a:pt x="4651" y="436"/>
                  <a:pt x="4635" y="495"/>
                  <a:pt x="4639" y="561"/>
                </a:cubicBezTo>
                <a:cubicBezTo>
                  <a:pt x="4642" y="601"/>
                  <a:pt x="4651" y="642"/>
                  <a:pt x="4667" y="685"/>
                </a:cubicBezTo>
                <a:close/>
                <a:moveTo>
                  <a:pt x="4983" y="185"/>
                </a:moveTo>
                <a:cubicBezTo>
                  <a:pt x="4882" y="144"/>
                  <a:pt x="4776" y="111"/>
                  <a:pt x="4668" y="89"/>
                </a:cubicBezTo>
                <a:cubicBezTo>
                  <a:pt x="4552" y="66"/>
                  <a:pt x="4434" y="54"/>
                  <a:pt x="4319" y="54"/>
                </a:cubicBezTo>
                <a:cubicBezTo>
                  <a:pt x="4086" y="54"/>
                  <a:pt x="3861" y="99"/>
                  <a:pt x="3650" y="188"/>
                </a:cubicBezTo>
                <a:cubicBezTo>
                  <a:pt x="3681" y="200"/>
                  <a:pt x="3712" y="213"/>
                  <a:pt x="3742" y="227"/>
                </a:cubicBezTo>
                <a:cubicBezTo>
                  <a:pt x="3763" y="218"/>
                  <a:pt x="3785" y="210"/>
                  <a:pt x="3808" y="204"/>
                </a:cubicBezTo>
                <a:cubicBezTo>
                  <a:pt x="3860" y="187"/>
                  <a:pt x="3911" y="178"/>
                  <a:pt x="3960" y="178"/>
                </a:cubicBezTo>
                <a:cubicBezTo>
                  <a:pt x="4094" y="178"/>
                  <a:pt x="4213" y="241"/>
                  <a:pt x="4302" y="358"/>
                </a:cubicBezTo>
                <a:cubicBezTo>
                  <a:pt x="4329" y="317"/>
                  <a:pt x="4340" y="280"/>
                  <a:pt x="4334" y="250"/>
                </a:cubicBezTo>
                <a:cubicBezTo>
                  <a:pt x="4328" y="220"/>
                  <a:pt x="4307" y="195"/>
                  <a:pt x="4270" y="174"/>
                </a:cubicBezTo>
                <a:lnTo>
                  <a:pt x="4183" y="124"/>
                </a:lnTo>
                <a:lnTo>
                  <a:pt x="4319" y="124"/>
                </a:lnTo>
                <a:cubicBezTo>
                  <a:pt x="4434" y="124"/>
                  <a:pt x="4547" y="135"/>
                  <a:pt x="4654" y="156"/>
                </a:cubicBezTo>
                <a:cubicBezTo>
                  <a:pt x="4760" y="178"/>
                  <a:pt x="4862" y="209"/>
                  <a:pt x="4957" y="249"/>
                </a:cubicBezTo>
                <a:cubicBezTo>
                  <a:pt x="5459" y="461"/>
                  <a:pt x="5814" y="904"/>
                  <a:pt x="5924" y="1447"/>
                </a:cubicBezTo>
                <a:cubicBezTo>
                  <a:pt x="5957" y="1607"/>
                  <a:pt x="5952" y="1788"/>
                  <a:pt x="5909" y="1972"/>
                </a:cubicBezTo>
                <a:cubicBezTo>
                  <a:pt x="5933" y="1981"/>
                  <a:pt x="5950" y="1989"/>
                  <a:pt x="5971" y="2001"/>
                </a:cubicBezTo>
                <a:cubicBezTo>
                  <a:pt x="6012" y="1830"/>
                  <a:pt x="6022" y="1666"/>
                  <a:pt x="5995" y="1494"/>
                </a:cubicBezTo>
                <a:cubicBezTo>
                  <a:pt x="6027" y="1580"/>
                  <a:pt x="6070" y="1630"/>
                  <a:pt x="6134" y="1630"/>
                </a:cubicBezTo>
                <a:cubicBezTo>
                  <a:pt x="6136" y="1630"/>
                  <a:pt x="6137" y="1630"/>
                  <a:pt x="6138" y="1630"/>
                </a:cubicBezTo>
                <a:cubicBezTo>
                  <a:pt x="6182" y="1628"/>
                  <a:pt x="6222" y="1596"/>
                  <a:pt x="6252" y="1543"/>
                </a:cubicBezTo>
                <a:cubicBezTo>
                  <a:pt x="6054" y="1524"/>
                  <a:pt x="5981" y="1366"/>
                  <a:pt x="5943" y="1245"/>
                </a:cubicBezTo>
                <a:cubicBezTo>
                  <a:pt x="5795" y="781"/>
                  <a:pt x="5435" y="374"/>
                  <a:pt x="4983" y="185"/>
                </a:cubicBezTo>
                <a:close/>
                <a:moveTo>
                  <a:pt x="5605" y="564"/>
                </a:moveTo>
                <a:cubicBezTo>
                  <a:pt x="5627" y="588"/>
                  <a:pt x="5649" y="612"/>
                  <a:pt x="5670" y="636"/>
                </a:cubicBezTo>
                <a:cubicBezTo>
                  <a:pt x="5914" y="650"/>
                  <a:pt x="6151" y="724"/>
                  <a:pt x="6375" y="858"/>
                </a:cubicBezTo>
                <a:cubicBezTo>
                  <a:pt x="6541" y="838"/>
                  <a:pt x="6612" y="942"/>
                  <a:pt x="6680" y="1088"/>
                </a:cubicBezTo>
                <a:cubicBezTo>
                  <a:pt x="6719" y="1123"/>
                  <a:pt x="6758" y="1163"/>
                  <a:pt x="6800" y="1208"/>
                </a:cubicBezTo>
                <a:cubicBezTo>
                  <a:pt x="7022" y="1453"/>
                  <a:pt x="7186" y="1749"/>
                  <a:pt x="7274" y="2064"/>
                </a:cubicBezTo>
                <a:cubicBezTo>
                  <a:pt x="7348" y="2331"/>
                  <a:pt x="7364" y="2713"/>
                  <a:pt x="7281" y="2980"/>
                </a:cubicBezTo>
                <a:cubicBezTo>
                  <a:pt x="7259" y="3051"/>
                  <a:pt x="7231" y="3119"/>
                  <a:pt x="7198" y="3184"/>
                </a:cubicBezTo>
                <a:lnTo>
                  <a:pt x="7207" y="3176"/>
                </a:lnTo>
                <a:cubicBezTo>
                  <a:pt x="7240" y="3148"/>
                  <a:pt x="7274" y="3118"/>
                  <a:pt x="7312" y="3099"/>
                </a:cubicBezTo>
                <a:cubicBezTo>
                  <a:pt x="7327" y="3060"/>
                  <a:pt x="7338" y="3030"/>
                  <a:pt x="7347" y="3000"/>
                </a:cubicBezTo>
                <a:cubicBezTo>
                  <a:pt x="7442" y="2693"/>
                  <a:pt x="7428" y="2354"/>
                  <a:pt x="7341" y="2046"/>
                </a:cubicBezTo>
                <a:cubicBezTo>
                  <a:pt x="7249" y="1718"/>
                  <a:pt x="7080" y="1413"/>
                  <a:pt x="6851" y="1162"/>
                </a:cubicBezTo>
                <a:cubicBezTo>
                  <a:pt x="6519" y="797"/>
                  <a:pt x="6093" y="585"/>
                  <a:pt x="5652" y="565"/>
                </a:cubicBezTo>
                <a:lnTo>
                  <a:pt x="5605" y="564"/>
                </a:lnTo>
                <a:close/>
                <a:moveTo>
                  <a:pt x="5721" y="695"/>
                </a:moveTo>
                <a:cubicBezTo>
                  <a:pt x="5842" y="846"/>
                  <a:pt x="5935" y="1043"/>
                  <a:pt x="5995" y="1229"/>
                </a:cubicBezTo>
                <a:cubicBezTo>
                  <a:pt x="6052" y="1410"/>
                  <a:pt x="6144" y="1491"/>
                  <a:pt x="6294" y="1491"/>
                </a:cubicBezTo>
                <a:lnTo>
                  <a:pt x="6334" y="1491"/>
                </a:lnTo>
                <a:lnTo>
                  <a:pt x="6319" y="1528"/>
                </a:lnTo>
                <a:cubicBezTo>
                  <a:pt x="6281" y="1622"/>
                  <a:pt x="6215" y="1680"/>
                  <a:pt x="6141" y="1684"/>
                </a:cubicBezTo>
                <a:cubicBezTo>
                  <a:pt x="6139" y="1684"/>
                  <a:pt x="6136" y="1684"/>
                  <a:pt x="6134" y="1684"/>
                </a:cubicBezTo>
                <a:cubicBezTo>
                  <a:pt x="6110" y="1684"/>
                  <a:pt x="6087" y="1677"/>
                  <a:pt x="6067" y="1666"/>
                </a:cubicBezTo>
                <a:cubicBezTo>
                  <a:pt x="6066" y="1784"/>
                  <a:pt x="6050" y="1907"/>
                  <a:pt x="6020" y="2029"/>
                </a:cubicBezTo>
                <a:lnTo>
                  <a:pt x="6021" y="2029"/>
                </a:lnTo>
                <a:cubicBezTo>
                  <a:pt x="6135" y="2097"/>
                  <a:pt x="6222" y="2237"/>
                  <a:pt x="6232" y="2371"/>
                </a:cubicBezTo>
                <a:cubicBezTo>
                  <a:pt x="6239" y="2474"/>
                  <a:pt x="6208" y="2633"/>
                  <a:pt x="6016" y="2798"/>
                </a:cubicBezTo>
                <a:lnTo>
                  <a:pt x="5976" y="2831"/>
                </a:lnTo>
                <a:lnTo>
                  <a:pt x="5971" y="2780"/>
                </a:lnTo>
                <a:cubicBezTo>
                  <a:pt x="5960" y="2660"/>
                  <a:pt x="5900" y="2577"/>
                  <a:pt x="5799" y="2537"/>
                </a:cubicBezTo>
                <a:cubicBezTo>
                  <a:pt x="5698" y="2692"/>
                  <a:pt x="5573" y="2822"/>
                  <a:pt x="5437" y="2914"/>
                </a:cubicBezTo>
                <a:cubicBezTo>
                  <a:pt x="5393" y="2943"/>
                  <a:pt x="5348" y="2969"/>
                  <a:pt x="5302" y="2991"/>
                </a:cubicBezTo>
                <a:cubicBezTo>
                  <a:pt x="5311" y="3024"/>
                  <a:pt x="5322" y="3055"/>
                  <a:pt x="5333" y="3085"/>
                </a:cubicBezTo>
                <a:cubicBezTo>
                  <a:pt x="5434" y="3053"/>
                  <a:pt x="5538" y="3022"/>
                  <a:pt x="5642" y="2998"/>
                </a:cubicBezTo>
                <a:lnTo>
                  <a:pt x="5650" y="2996"/>
                </a:lnTo>
                <a:lnTo>
                  <a:pt x="5650" y="2996"/>
                </a:lnTo>
                <a:cubicBezTo>
                  <a:pt x="5753" y="2973"/>
                  <a:pt x="5855" y="2957"/>
                  <a:pt x="5953" y="2957"/>
                </a:cubicBezTo>
                <a:cubicBezTo>
                  <a:pt x="6123" y="2957"/>
                  <a:pt x="6280" y="3004"/>
                  <a:pt x="6409" y="3137"/>
                </a:cubicBezTo>
                <a:cubicBezTo>
                  <a:pt x="6384" y="2875"/>
                  <a:pt x="6398" y="2575"/>
                  <a:pt x="6608" y="2373"/>
                </a:cubicBezTo>
                <a:cubicBezTo>
                  <a:pt x="6384" y="2090"/>
                  <a:pt x="6425" y="1877"/>
                  <a:pt x="6470" y="1652"/>
                </a:cubicBezTo>
                <a:cubicBezTo>
                  <a:pt x="6495" y="1525"/>
                  <a:pt x="6521" y="1397"/>
                  <a:pt x="6502" y="1244"/>
                </a:cubicBezTo>
                <a:cubicBezTo>
                  <a:pt x="6392" y="1368"/>
                  <a:pt x="6163" y="1243"/>
                  <a:pt x="6175" y="1078"/>
                </a:cubicBezTo>
                <a:cubicBezTo>
                  <a:pt x="6175" y="988"/>
                  <a:pt x="6226" y="910"/>
                  <a:pt x="6298" y="876"/>
                </a:cubicBezTo>
                <a:cubicBezTo>
                  <a:pt x="6112" y="774"/>
                  <a:pt x="5919" y="713"/>
                  <a:pt x="5721" y="695"/>
                </a:cubicBezTo>
                <a:close/>
                <a:moveTo>
                  <a:pt x="5651" y="1991"/>
                </a:moveTo>
                <a:cubicBezTo>
                  <a:pt x="5507" y="2009"/>
                  <a:pt x="5384" y="2049"/>
                  <a:pt x="5293" y="2119"/>
                </a:cubicBezTo>
                <a:cubicBezTo>
                  <a:pt x="5194" y="2195"/>
                  <a:pt x="5131" y="2309"/>
                  <a:pt x="5116" y="2473"/>
                </a:cubicBezTo>
                <a:cubicBezTo>
                  <a:pt x="5114" y="2693"/>
                  <a:pt x="5140" y="2911"/>
                  <a:pt x="5215" y="3123"/>
                </a:cubicBezTo>
                <a:cubicBezTo>
                  <a:pt x="5237" y="3116"/>
                  <a:pt x="5259" y="3109"/>
                  <a:pt x="5281" y="3102"/>
                </a:cubicBezTo>
                <a:cubicBezTo>
                  <a:pt x="5237" y="2982"/>
                  <a:pt x="5208" y="2862"/>
                  <a:pt x="5190" y="2734"/>
                </a:cubicBezTo>
                <a:lnTo>
                  <a:pt x="5190" y="2726"/>
                </a:lnTo>
                <a:cubicBezTo>
                  <a:pt x="5224" y="2529"/>
                  <a:pt x="5532" y="2433"/>
                  <a:pt x="5716" y="2456"/>
                </a:cubicBezTo>
                <a:cubicBezTo>
                  <a:pt x="5861" y="2474"/>
                  <a:pt x="5985" y="2574"/>
                  <a:pt x="6017" y="2723"/>
                </a:cubicBezTo>
                <a:cubicBezTo>
                  <a:pt x="6131" y="2613"/>
                  <a:pt x="6186" y="2493"/>
                  <a:pt x="6178" y="2374"/>
                </a:cubicBezTo>
                <a:cubicBezTo>
                  <a:pt x="6160" y="2120"/>
                  <a:pt x="5884" y="1961"/>
                  <a:pt x="5651" y="1991"/>
                </a:cubicBezTo>
                <a:close/>
                <a:moveTo>
                  <a:pt x="5748" y="2517"/>
                </a:moveTo>
                <a:cubicBezTo>
                  <a:pt x="5735" y="2513"/>
                  <a:pt x="5722" y="2511"/>
                  <a:pt x="5709" y="2509"/>
                </a:cubicBezTo>
                <a:cubicBezTo>
                  <a:pt x="5697" y="2508"/>
                  <a:pt x="5685" y="2507"/>
                  <a:pt x="5671" y="2507"/>
                </a:cubicBezTo>
                <a:cubicBezTo>
                  <a:pt x="5585" y="2631"/>
                  <a:pt x="5480" y="2736"/>
                  <a:pt x="5368" y="2812"/>
                </a:cubicBezTo>
                <a:cubicBezTo>
                  <a:pt x="5337" y="2833"/>
                  <a:pt x="5304" y="2852"/>
                  <a:pt x="5268" y="2870"/>
                </a:cubicBezTo>
                <a:cubicBezTo>
                  <a:pt x="5273" y="2893"/>
                  <a:pt x="5279" y="2917"/>
                  <a:pt x="5285" y="2940"/>
                </a:cubicBezTo>
                <a:cubicBezTo>
                  <a:pt x="5326" y="2919"/>
                  <a:pt x="5367" y="2896"/>
                  <a:pt x="5407" y="2869"/>
                </a:cubicBezTo>
                <a:cubicBezTo>
                  <a:pt x="5535" y="2783"/>
                  <a:pt x="5652" y="2662"/>
                  <a:pt x="5748" y="2517"/>
                </a:cubicBezTo>
                <a:close/>
                <a:moveTo>
                  <a:pt x="5123" y="3005"/>
                </a:moveTo>
                <a:cubicBezTo>
                  <a:pt x="5117" y="2982"/>
                  <a:pt x="5111" y="2959"/>
                  <a:pt x="5105" y="2936"/>
                </a:cubicBezTo>
                <a:cubicBezTo>
                  <a:pt x="5009" y="2956"/>
                  <a:pt x="4855" y="2934"/>
                  <a:pt x="4788" y="2874"/>
                </a:cubicBezTo>
                <a:lnTo>
                  <a:pt x="4753" y="2842"/>
                </a:lnTo>
                <a:lnTo>
                  <a:pt x="4798" y="2828"/>
                </a:lnTo>
                <a:cubicBezTo>
                  <a:pt x="4852" y="2811"/>
                  <a:pt x="4889" y="2759"/>
                  <a:pt x="4889" y="2700"/>
                </a:cubicBezTo>
                <a:cubicBezTo>
                  <a:pt x="4889" y="2627"/>
                  <a:pt x="4832" y="2567"/>
                  <a:pt x="4763" y="2567"/>
                </a:cubicBezTo>
                <a:cubicBezTo>
                  <a:pt x="4693" y="2567"/>
                  <a:pt x="4636" y="2627"/>
                  <a:pt x="4636" y="2700"/>
                </a:cubicBezTo>
                <a:cubicBezTo>
                  <a:pt x="4636" y="2869"/>
                  <a:pt x="4874" y="2969"/>
                  <a:pt x="4961" y="2977"/>
                </a:cubicBezTo>
                <a:cubicBezTo>
                  <a:pt x="4810" y="3000"/>
                  <a:pt x="4662" y="3010"/>
                  <a:pt x="4509" y="2989"/>
                </a:cubicBezTo>
                <a:cubicBezTo>
                  <a:pt x="4446" y="2980"/>
                  <a:pt x="4383" y="2967"/>
                  <a:pt x="4323" y="2951"/>
                </a:cubicBezTo>
                <a:cubicBezTo>
                  <a:pt x="4312" y="2972"/>
                  <a:pt x="4300" y="2992"/>
                  <a:pt x="4288" y="3012"/>
                </a:cubicBezTo>
                <a:lnTo>
                  <a:pt x="4288" y="3013"/>
                </a:lnTo>
                <a:cubicBezTo>
                  <a:pt x="4357" y="3033"/>
                  <a:pt x="4428" y="3048"/>
                  <a:pt x="4501" y="3057"/>
                </a:cubicBezTo>
                <a:cubicBezTo>
                  <a:pt x="4709" y="3085"/>
                  <a:pt x="4929" y="3067"/>
                  <a:pt x="5123" y="3005"/>
                </a:cubicBezTo>
                <a:close/>
                <a:moveTo>
                  <a:pt x="5092" y="2883"/>
                </a:moveTo>
                <a:lnTo>
                  <a:pt x="5089" y="2870"/>
                </a:lnTo>
                <a:lnTo>
                  <a:pt x="5091" y="2869"/>
                </a:lnTo>
                <a:cubicBezTo>
                  <a:pt x="5033" y="2512"/>
                  <a:pt x="5066" y="2271"/>
                  <a:pt x="5095" y="2057"/>
                </a:cubicBezTo>
                <a:cubicBezTo>
                  <a:pt x="5108" y="1970"/>
                  <a:pt x="5118" y="1889"/>
                  <a:pt x="5122" y="1807"/>
                </a:cubicBezTo>
                <a:cubicBezTo>
                  <a:pt x="5036" y="1961"/>
                  <a:pt x="4852" y="1835"/>
                  <a:pt x="4877" y="1682"/>
                </a:cubicBezTo>
                <a:cubicBezTo>
                  <a:pt x="4871" y="1697"/>
                  <a:pt x="4865" y="1713"/>
                  <a:pt x="4858" y="1730"/>
                </a:cubicBezTo>
                <a:cubicBezTo>
                  <a:pt x="4804" y="1870"/>
                  <a:pt x="4729" y="2060"/>
                  <a:pt x="4496" y="2078"/>
                </a:cubicBezTo>
                <a:cubicBezTo>
                  <a:pt x="4503" y="2403"/>
                  <a:pt x="4455" y="2673"/>
                  <a:pt x="4349" y="2901"/>
                </a:cubicBezTo>
                <a:cubicBezTo>
                  <a:pt x="4403" y="2915"/>
                  <a:pt x="4459" y="2928"/>
                  <a:pt x="4516" y="2936"/>
                </a:cubicBezTo>
                <a:cubicBezTo>
                  <a:pt x="4575" y="2944"/>
                  <a:pt x="4634" y="2948"/>
                  <a:pt x="4693" y="2948"/>
                </a:cubicBezTo>
                <a:cubicBezTo>
                  <a:pt x="4715" y="2948"/>
                  <a:pt x="4737" y="2946"/>
                  <a:pt x="4759" y="2945"/>
                </a:cubicBezTo>
                <a:cubicBezTo>
                  <a:pt x="4667" y="2894"/>
                  <a:pt x="4582" y="2804"/>
                  <a:pt x="4582" y="2700"/>
                </a:cubicBezTo>
                <a:cubicBezTo>
                  <a:pt x="4582" y="2597"/>
                  <a:pt x="4663" y="2513"/>
                  <a:pt x="4763" y="2513"/>
                </a:cubicBezTo>
                <a:cubicBezTo>
                  <a:pt x="4862" y="2513"/>
                  <a:pt x="4943" y="2597"/>
                  <a:pt x="4943" y="2700"/>
                </a:cubicBezTo>
                <a:cubicBezTo>
                  <a:pt x="4943" y="2764"/>
                  <a:pt x="4911" y="2823"/>
                  <a:pt x="4861" y="2857"/>
                </a:cubicBezTo>
                <a:cubicBezTo>
                  <a:pt x="4906" y="2878"/>
                  <a:pt x="4972" y="2889"/>
                  <a:pt x="5029" y="2889"/>
                </a:cubicBezTo>
                <a:cubicBezTo>
                  <a:pt x="5053" y="2889"/>
                  <a:pt x="5073" y="2887"/>
                  <a:pt x="5092" y="2883"/>
                </a:cubicBezTo>
                <a:close/>
                <a:moveTo>
                  <a:pt x="1930" y="1218"/>
                </a:moveTo>
                <a:cubicBezTo>
                  <a:pt x="1922" y="1196"/>
                  <a:pt x="1916" y="1174"/>
                  <a:pt x="1912" y="1151"/>
                </a:cubicBezTo>
                <a:lnTo>
                  <a:pt x="1882" y="1159"/>
                </a:lnTo>
                <a:cubicBezTo>
                  <a:pt x="1421" y="1291"/>
                  <a:pt x="1060" y="1583"/>
                  <a:pt x="890" y="1961"/>
                </a:cubicBezTo>
                <a:lnTo>
                  <a:pt x="890" y="1961"/>
                </a:lnTo>
                <a:cubicBezTo>
                  <a:pt x="859" y="2026"/>
                  <a:pt x="843" y="2078"/>
                  <a:pt x="827" y="2129"/>
                </a:cubicBezTo>
                <a:cubicBezTo>
                  <a:pt x="823" y="2142"/>
                  <a:pt x="819" y="2155"/>
                  <a:pt x="815" y="2169"/>
                </a:cubicBezTo>
                <a:cubicBezTo>
                  <a:pt x="875" y="2100"/>
                  <a:pt x="930" y="2033"/>
                  <a:pt x="959" y="1977"/>
                </a:cubicBezTo>
                <a:lnTo>
                  <a:pt x="959" y="1977"/>
                </a:lnTo>
                <a:cubicBezTo>
                  <a:pt x="1121" y="1628"/>
                  <a:pt x="1463" y="1352"/>
                  <a:pt x="1901" y="1226"/>
                </a:cubicBezTo>
                <a:cubicBezTo>
                  <a:pt x="1910" y="1223"/>
                  <a:pt x="1920" y="1220"/>
                  <a:pt x="1930" y="1218"/>
                </a:cubicBezTo>
                <a:close/>
                <a:moveTo>
                  <a:pt x="1971" y="1169"/>
                </a:moveTo>
                <a:cubicBezTo>
                  <a:pt x="2011" y="1320"/>
                  <a:pt x="2133" y="1409"/>
                  <a:pt x="2256" y="1499"/>
                </a:cubicBezTo>
                <a:cubicBezTo>
                  <a:pt x="2358" y="1574"/>
                  <a:pt x="2463" y="1651"/>
                  <a:pt x="2527" y="1760"/>
                </a:cubicBezTo>
                <a:cubicBezTo>
                  <a:pt x="2528" y="1720"/>
                  <a:pt x="2530" y="1680"/>
                  <a:pt x="2534" y="1641"/>
                </a:cubicBezTo>
                <a:cubicBezTo>
                  <a:pt x="2505" y="1586"/>
                  <a:pt x="2475" y="1544"/>
                  <a:pt x="2441" y="1490"/>
                </a:cubicBezTo>
                <a:cubicBezTo>
                  <a:pt x="2354" y="1351"/>
                  <a:pt x="2264" y="1206"/>
                  <a:pt x="2264" y="1035"/>
                </a:cubicBezTo>
                <a:cubicBezTo>
                  <a:pt x="2263" y="749"/>
                  <a:pt x="2482" y="472"/>
                  <a:pt x="2742" y="329"/>
                </a:cubicBezTo>
                <a:cubicBezTo>
                  <a:pt x="2464" y="441"/>
                  <a:pt x="2004" y="678"/>
                  <a:pt x="1962" y="1021"/>
                </a:cubicBezTo>
                <a:cubicBezTo>
                  <a:pt x="1956" y="1072"/>
                  <a:pt x="1959" y="1119"/>
                  <a:pt x="1971" y="1169"/>
                </a:cubicBezTo>
                <a:close/>
                <a:moveTo>
                  <a:pt x="3729" y="2648"/>
                </a:moveTo>
                <a:cubicBezTo>
                  <a:pt x="3737" y="2623"/>
                  <a:pt x="3746" y="2596"/>
                  <a:pt x="3754" y="2567"/>
                </a:cubicBezTo>
                <a:lnTo>
                  <a:pt x="3753" y="2566"/>
                </a:lnTo>
                <a:cubicBezTo>
                  <a:pt x="3753" y="2566"/>
                  <a:pt x="3740" y="2547"/>
                  <a:pt x="3741" y="2548"/>
                </a:cubicBezTo>
                <a:cubicBezTo>
                  <a:pt x="3646" y="2405"/>
                  <a:pt x="3591" y="2236"/>
                  <a:pt x="3579" y="2045"/>
                </a:cubicBezTo>
                <a:lnTo>
                  <a:pt x="3579" y="2043"/>
                </a:lnTo>
                <a:cubicBezTo>
                  <a:pt x="3578" y="1962"/>
                  <a:pt x="3582" y="1875"/>
                  <a:pt x="3588" y="1791"/>
                </a:cubicBezTo>
                <a:cubicBezTo>
                  <a:pt x="3589" y="1773"/>
                  <a:pt x="3585" y="1770"/>
                  <a:pt x="3600" y="1754"/>
                </a:cubicBezTo>
                <a:cubicBezTo>
                  <a:pt x="3642" y="1710"/>
                  <a:pt x="3690" y="1688"/>
                  <a:pt x="3739" y="1688"/>
                </a:cubicBezTo>
                <a:cubicBezTo>
                  <a:pt x="3746" y="1688"/>
                  <a:pt x="3752" y="1688"/>
                  <a:pt x="3758" y="1689"/>
                </a:cubicBezTo>
                <a:cubicBezTo>
                  <a:pt x="3808" y="1695"/>
                  <a:pt x="3856" y="1724"/>
                  <a:pt x="3896" y="1773"/>
                </a:cubicBezTo>
                <a:cubicBezTo>
                  <a:pt x="3910" y="1702"/>
                  <a:pt x="3895" y="1636"/>
                  <a:pt x="3855" y="1598"/>
                </a:cubicBezTo>
                <a:cubicBezTo>
                  <a:pt x="3809" y="1555"/>
                  <a:pt x="3733" y="1554"/>
                  <a:pt x="3642" y="1597"/>
                </a:cubicBezTo>
                <a:lnTo>
                  <a:pt x="3600" y="1616"/>
                </a:lnTo>
                <a:lnTo>
                  <a:pt x="3603" y="1571"/>
                </a:lnTo>
                <a:cubicBezTo>
                  <a:pt x="3634" y="1155"/>
                  <a:pt x="3672" y="639"/>
                  <a:pt x="3382" y="476"/>
                </a:cubicBezTo>
                <a:cubicBezTo>
                  <a:pt x="3362" y="490"/>
                  <a:pt x="3343" y="505"/>
                  <a:pt x="3324" y="519"/>
                </a:cubicBezTo>
                <a:cubicBezTo>
                  <a:pt x="3310" y="530"/>
                  <a:pt x="3296" y="542"/>
                  <a:pt x="3282" y="554"/>
                </a:cubicBezTo>
                <a:cubicBezTo>
                  <a:pt x="3509" y="707"/>
                  <a:pt x="3399" y="1027"/>
                  <a:pt x="3283" y="1366"/>
                </a:cubicBezTo>
                <a:cubicBezTo>
                  <a:pt x="3190" y="1634"/>
                  <a:pt x="3079" y="1932"/>
                  <a:pt x="3133" y="2217"/>
                </a:cubicBezTo>
                <a:lnTo>
                  <a:pt x="3146" y="2285"/>
                </a:lnTo>
                <a:lnTo>
                  <a:pt x="3090" y="2244"/>
                </a:lnTo>
                <a:cubicBezTo>
                  <a:pt x="3038" y="2205"/>
                  <a:pt x="2963" y="2167"/>
                  <a:pt x="2905" y="2205"/>
                </a:cubicBezTo>
                <a:cubicBezTo>
                  <a:pt x="2843" y="2246"/>
                  <a:pt x="2818" y="2360"/>
                  <a:pt x="2838" y="2493"/>
                </a:cubicBezTo>
                <a:cubicBezTo>
                  <a:pt x="3027" y="2362"/>
                  <a:pt x="3350" y="2370"/>
                  <a:pt x="3553" y="2464"/>
                </a:cubicBezTo>
                <a:cubicBezTo>
                  <a:pt x="3545" y="2449"/>
                  <a:pt x="3538" y="2434"/>
                  <a:pt x="3531" y="2419"/>
                </a:cubicBezTo>
                <a:cubicBezTo>
                  <a:pt x="3407" y="2153"/>
                  <a:pt x="3280" y="1758"/>
                  <a:pt x="3442" y="1488"/>
                </a:cubicBezTo>
                <a:cubicBezTo>
                  <a:pt x="3368" y="1828"/>
                  <a:pt x="3435" y="2120"/>
                  <a:pt x="3580" y="2397"/>
                </a:cubicBezTo>
                <a:cubicBezTo>
                  <a:pt x="3602" y="2444"/>
                  <a:pt x="3626" y="2490"/>
                  <a:pt x="3651" y="2533"/>
                </a:cubicBezTo>
                <a:lnTo>
                  <a:pt x="3651" y="2533"/>
                </a:lnTo>
                <a:lnTo>
                  <a:pt x="3652" y="2533"/>
                </a:lnTo>
                <a:lnTo>
                  <a:pt x="3651" y="2534"/>
                </a:lnTo>
                <a:cubicBezTo>
                  <a:pt x="3661" y="2550"/>
                  <a:pt x="3672" y="2569"/>
                  <a:pt x="3685" y="2587"/>
                </a:cubicBezTo>
                <a:cubicBezTo>
                  <a:pt x="3699" y="2608"/>
                  <a:pt x="3714" y="2629"/>
                  <a:pt x="3729" y="2648"/>
                </a:cubicBezTo>
                <a:close/>
                <a:moveTo>
                  <a:pt x="4408" y="1160"/>
                </a:moveTo>
                <a:cubicBezTo>
                  <a:pt x="4493" y="1042"/>
                  <a:pt x="4593" y="949"/>
                  <a:pt x="4711" y="877"/>
                </a:cubicBezTo>
                <a:cubicBezTo>
                  <a:pt x="4923" y="1133"/>
                  <a:pt x="5032" y="1326"/>
                  <a:pt x="5083" y="1493"/>
                </a:cubicBezTo>
                <a:cubicBezTo>
                  <a:pt x="5062" y="1472"/>
                  <a:pt x="5038" y="1454"/>
                  <a:pt x="5012" y="1441"/>
                </a:cubicBezTo>
                <a:cubicBezTo>
                  <a:pt x="4984" y="1428"/>
                  <a:pt x="4948" y="1417"/>
                  <a:pt x="4904" y="1417"/>
                </a:cubicBezTo>
                <a:cubicBezTo>
                  <a:pt x="4851" y="1417"/>
                  <a:pt x="4788" y="1433"/>
                  <a:pt x="4714" y="1478"/>
                </a:cubicBezTo>
                <a:cubicBezTo>
                  <a:pt x="4614" y="1539"/>
                  <a:pt x="4529" y="1570"/>
                  <a:pt x="4468" y="1570"/>
                </a:cubicBezTo>
                <a:cubicBezTo>
                  <a:pt x="4453" y="1570"/>
                  <a:pt x="4440" y="1568"/>
                  <a:pt x="4428" y="1565"/>
                </a:cubicBezTo>
                <a:cubicBezTo>
                  <a:pt x="4404" y="1443"/>
                  <a:pt x="4386" y="1319"/>
                  <a:pt x="4408" y="1160"/>
                </a:cubicBezTo>
                <a:close/>
                <a:moveTo>
                  <a:pt x="4916" y="1730"/>
                </a:moveTo>
                <a:cubicBezTo>
                  <a:pt x="4900" y="1666"/>
                  <a:pt x="4928" y="1604"/>
                  <a:pt x="4978" y="1592"/>
                </a:cubicBezTo>
                <a:cubicBezTo>
                  <a:pt x="5029" y="1580"/>
                  <a:pt x="5082" y="1623"/>
                  <a:pt x="5097" y="1687"/>
                </a:cubicBezTo>
                <a:cubicBezTo>
                  <a:pt x="5112" y="1751"/>
                  <a:pt x="5084" y="1813"/>
                  <a:pt x="5034" y="1825"/>
                </a:cubicBezTo>
                <a:cubicBezTo>
                  <a:pt x="4984" y="1837"/>
                  <a:pt x="4931" y="1795"/>
                  <a:pt x="4916" y="1730"/>
                </a:cubicBezTo>
                <a:close/>
                <a:moveTo>
                  <a:pt x="4717" y="3549"/>
                </a:moveTo>
                <a:cubicBezTo>
                  <a:pt x="4762" y="3730"/>
                  <a:pt x="4789" y="3843"/>
                  <a:pt x="4955" y="3876"/>
                </a:cubicBezTo>
                <a:cubicBezTo>
                  <a:pt x="4957" y="3655"/>
                  <a:pt x="5007" y="3472"/>
                  <a:pt x="5112" y="3326"/>
                </a:cubicBezTo>
                <a:cubicBezTo>
                  <a:pt x="5158" y="3263"/>
                  <a:pt x="5214" y="3207"/>
                  <a:pt x="5281" y="3159"/>
                </a:cubicBezTo>
                <a:cubicBezTo>
                  <a:pt x="5140" y="3203"/>
                  <a:pt x="4975" y="3253"/>
                  <a:pt x="4835" y="3253"/>
                </a:cubicBezTo>
                <a:cubicBezTo>
                  <a:pt x="4763" y="3253"/>
                  <a:pt x="4697" y="3238"/>
                  <a:pt x="4644" y="3202"/>
                </a:cubicBezTo>
                <a:cubicBezTo>
                  <a:pt x="4647" y="3327"/>
                  <a:pt x="4688" y="3430"/>
                  <a:pt x="4717" y="3549"/>
                </a:cubicBezTo>
                <a:close/>
                <a:moveTo>
                  <a:pt x="5513" y="3524"/>
                </a:moveTo>
                <a:cubicBezTo>
                  <a:pt x="5493" y="3536"/>
                  <a:pt x="5474" y="3550"/>
                  <a:pt x="5457" y="3566"/>
                </a:cubicBezTo>
                <a:cubicBezTo>
                  <a:pt x="5495" y="3613"/>
                  <a:pt x="5536" y="3656"/>
                  <a:pt x="5580" y="3696"/>
                </a:cubicBezTo>
                <a:cubicBezTo>
                  <a:pt x="5689" y="3794"/>
                  <a:pt x="5810" y="3862"/>
                  <a:pt x="5942" y="3897"/>
                </a:cubicBezTo>
                <a:cubicBezTo>
                  <a:pt x="6013" y="3916"/>
                  <a:pt x="6085" y="3926"/>
                  <a:pt x="6159" y="3926"/>
                </a:cubicBezTo>
                <a:cubicBezTo>
                  <a:pt x="6328" y="3926"/>
                  <a:pt x="6505" y="3877"/>
                  <a:pt x="6688" y="3780"/>
                </a:cubicBezTo>
                <a:cubicBezTo>
                  <a:pt x="6681" y="3774"/>
                  <a:pt x="6673" y="3769"/>
                  <a:pt x="6665" y="3763"/>
                </a:cubicBezTo>
                <a:lnTo>
                  <a:pt x="6665" y="3763"/>
                </a:lnTo>
                <a:cubicBezTo>
                  <a:pt x="6652" y="3753"/>
                  <a:pt x="6638" y="3743"/>
                  <a:pt x="6625" y="3732"/>
                </a:cubicBezTo>
                <a:cubicBezTo>
                  <a:pt x="6606" y="3740"/>
                  <a:pt x="6571" y="3752"/>
                  <a:pt x="6514" y="3772"/>
                </a:cubicBezTo>
                <a:lnTo>
                  <a:pt x="6394" y="3815"/>
                </a:lnTo>
                <a:cubicBezTo>
                  <a:pt x="6375" y="3823"/>
                  <a:pt x="6356" y="3826"/>
                  <a:pt x="6337" y="3826"/>
                </a:cubicBezTo>
                <a:cubicBezTo>
                  <a:pt x="6261" y="3826"/>
                  <a:pt x="6193" y="3772"/>
                  <a:pt x="6127" y="3719"/>
                </a:cubicBezTo>
                <a:cubicBezTo>
                  <a:pt x="6051" y="3659"/>
                  <a:pt x="5973" y="3597"/>
                  <a:pt x="5876" y="3597"/>
                </a:cubicBezTo>
                <a:cubicBezTo>
                  <a:pt x="5875" y="3597"/>
                  <a:pt x="5875" y="3597"/>
                  <a:pt x="5874" y="3597"/>
                </a:cubicBezTo>
                <a:cubicBezTo>
                  <a:pt x="5904" y="3677"/>
                  <a:pt x="5939" y="3736"/>
                  <a:pt x="5989" y="3786"/>
                </a:cubicBezTo>
                <a:lnTo>
                  <a:pt x="6058" y="3855"/>
                </a:lnTo>
                <a:lnTo>
                  <a:pt x="5959" y="3830"/>
                </a:lnTo>
                <a:cubicBezTo>
                  <a:pt x="5839" y="3798"/>
                  <a:pt x="5727" y="3735"/>
                  <a:pt x="5626" y="3645"/>
                </a:cubicBezTo>
                <a:cubicBezTo>
                  <a:pt x="5587" y="3609"/>
                  <a:pt x="5549" y="3568"/>
                  <a:pt x="5513" y="3524"/>
                </a:cubicBezTo>
                <a:close/>
                <a:moveTo>
                  <a:pt x="6790" y="3638"/>
                </a:moveTo>
                <a:cubicBezTo>
                  <a:pt x="6811" y="3653"/>
                  <a:pt x="6833" y="3666"/>
                  <a:pt x="6854" y="3678"/>
                </a:cubicBezTo>
                <a:cubicBezTo>
                  <a:pt x="7130" y="3485"/>
                  <a:pt x="7319" y="3517"/>
                  <a:pt x="7533" y="3628"/>
                </a:cubicBezTo>
                <a:cubicBezTo>
                  <a:pt x="7649" y="3687"/>
                  <a:pt x="7752" y="3766"/>
                  <a:pt x="7877" y="3803"/>
                </a:cubicBezTo>
                <a:cubicBezTo>
                  <a:pt x="7830" y="3728"/>
                  <a:pt x="7803" y="3646"/>
                  <a:pt x="7772" y="3563"/>
                </a:cubicBezTo>
                <a:cubicBezTo>
                  <a:pt x="7710" y="3391"/>
                  <a:pt x="7633" y="3115"/>
                  <a:pt x="7408" y="3127"/>
                </a:cubicBezTo>
                <a:cubicBezTo>
                  <a:pt x="7259" y="3136"/>
                  <a:pt x="7180" y="3341"/>
                  <a:pt x="7020" y="3303"/>
                </a:cubicBezTo>
                <a:cubicBezTo>
                  <a:pt x="6943" y="3285"/>
                  <a:pt x="6892" y="3209"/>
                  <a:pt x="6913" y="3114"/>
                </a:cubicBezTo>
                <a:cubicBezTo>
                  <a:pt x="6760" y="3204"/>
                  <a:pt x="6831" y="3386"/>
                  <a:pt x="6997" y="3400"/>
                </a:cubicBezTo>
                <a:lnTo>
                  <a:pt x="7052" y="3405"/>
                </a:lnTo>
                <a:lnTo>
                  <a:pt x="7014" y="3446"/>
                </a:lnTo>
                <a:cubicBezTo>
                  <a:pt x="6948" y="3517"/>
                  <a:pt x="6873" y="3582"/>
                  <a:pt x="6790" y="3638"/>
                </a:cubicBezTo>
                <a:close/>
                <a:moveTo>
                  <a:pt x="6579" y="3692"/>
                </a:moveTo>
                <a:cubicBezTo>
                  <a:pt x="6558" y="3673"/>
                  <a:pt x="6537" y="3649"/>
                  <a:pt x="6517" y="3627"/>
                </a:cubicBezTo>
                <a:cubicBezTo>
                  <a:pt x="6366" y="3511"/>
                  <a:pt x="6124" y="3432"/>
                  <a:pt x="5894" y="3432"/>
                </a:cubicBezTo>
                <a:cubicBezTo>
                  <a:pt x="5776" y="3432"/>
                  <a:pt x="5662" y="3453"/>
                  <a:pt x="5564" y="3500"/>
                </a:cubicBezTo>
                <a:cubicBezTo>
                  <a:pt x="5596" y="3538"/>
                  <a:pt x="5629" y="3574"/>
                  <a:pt x="5662" y="3605"/>
                </a:cubicBezTo>
                <a:cubicBezTo>
                  <a:pt x="5733" y="3668"/>
                  <a:pt x="5810" y="3717"/>
                  <a:pt x="5891" y="3750"/>
                </a:cubicBezTo>
                <a:cubicBezTo>
                  <a:pt x="5859" y="3703"/>
                  <a:pt x="5833" y="3650"/>
                  <a:pt x="5811" y="3581"/>
                </a:cubicBezTo>
                <a:lnTo>
                  <a:pt x="5801" y="3551"/>
                </a:lnTo>
                <a:lnTo>
                  <a:pt x="5833" y="3546"/>
                </a:lnTo>
                <a:cubicBezTo>
                  <a:pt x="5848" y="3544"/>
                  <a:pt x="5862" y="3543"/>
                  <a:pt x="5876" y="3543"/>
                </a:cubicBezTo>
                <a:cubicBezTo>
                  <a:pt x="5992" y="3543"/>
                  <a:pt x="6081" y="3614"/>
                  <a:pt x="6160" y="3677"/>
                </a:cubicBezTo>
                <a:cubicBezTo>
                  <a:pt x="6223" y="3727"/>
                  <a:pt x="6280" y="3772"/>
                  <a:pt x="6337" y="3772"/>
                </a:cubicBezTo>
                <a:cubicBezTo>
                  <a:pt x="6350" y="3772"/>
                  <a:pt x="6363" y="3769"/>
                  <a:pt x="6376" y="3765"/>
                </a:cubicBezTo>
                <a:lnTo>
                  <a:pt x="6496" y="3722"/>
                </a:lnTo>
                <a:cubicBezTo>
                  <a:pt x="6523" y="3712"/>
                  <a:pt x="6554" y="3701"/>
                  <a:pt x="6579" y="3692"/>
                </a:cubicBezTo>
                <a:close/>
                <a:moveTo>
                  <a:pt x="7808" y="3504"/>
                </a:moveTo>
                <a:lnTo>
                  <a:pt x="7823" y="3544"/>
                </a:lnTo>
                <a:cubicBezTo>
                  <a:pt x="7828" y="3558"/>
                  <a:pt x="7833" y="3572"/>
                  <a:pt x="7838" y="3586"/>
                </a:cubicBezTo>
                <a:cubicBezTo>
                  <a:pt x="7935" y="3448"/>
                  <a:pt x="7985" y="3272"/>
                  <a:pt x="7985" y="3074"/>
                </a:cubicBezTo>
                <a:cubicBezTo>
                  <a:pt x="7985" y="3017"/>
                  <a:pt x="7979" y="2959"/>
                  <a:pt x="7965" y="2897"/>
                </a:cubicBezTo>
                <a:cubicBezTo>
                  <a:pt x="7953" y="2839"/>
                  <a:pt x="7934" y="2783"/>
                  <a:pt x="7910" y="2731"/>
                </a:cubicBezTo>
                <a:cubicBezTo>
                  <a:pt x="7818" y="2534"/>
                  <a:pt x="7651" y="2378"/>
                  <a:pt x="7448" y="2298"/>
                </a:cubicBezTo>
                <a:cubicBezTo>
                  <a:pt x="7451" y="2324"/>
                  <a:pt x="7455" y="2351"/>
                  <a:pt x="7457" y="2377"/>
                </a:cubicBezTo>
                <a:cubicBezTo>
                  <a:pt x="7630" y="2455"/>
                  <a:pt x="7768" y="2590"/>
                  <a:pt x="7846" y="2760"/>
                </a:cubicBezTo>
                <a:cubicBezTo>
                  <a:pt x="7869" y="2808"/>
                  <a:pt x="7887" y="2859"/>
                  <a:pt x="7898" y="2911"/>
                </a:cubicBezTo>
                <a:cubicBezTo>
                  <a:pt x="7910" y="2963"/>
                  <a:pt x="7916" y="3018"/>
                  <a:pt x="7916" y="3074"/>
                </a:cubicBezTo>
                <a:cubicBezTo>
                  <a:pt x="7916" y="3239"/>
                  <a:pt x="7880" y="3383"/>
                  <a:pt x="7808" y="3504"/>
                </a:cubicBezTo>
                <a:close/>
                <a:moveTo>
                  <a:pt x="6756" y="1496"/>
                </a:moveTo>
                <a:cubicBezTo>
                  <a:pt x="6817" y="1776"/>
                  <a:pt x="6914" y="1854"/>
                  <a:pt x="7060" y="1971"/>
                </a:cubicBezTo>
                <a:lnTo>
                  <a:pt x="7100" y="2004"/>
                </a:lnTo>
                <a:cubicBezTo>
                  <a:pt x="7247" y="2123"/>
                  <a:pt x="7337" y="2367"/>
                  <a:pt x="7241" y="2549"/>
                </a:cubicBezTo>
                <a:cubicBezTo>
                  <a:pt x="7196" y="2636"/>
                  <a:pt x="7101" y="2647"/>
                  <a:pt x="7015" y="2623"/>
                </a:cubicBezTo>
                <a:cubicBezTo>
                  <a:pt x="6867" y="2583"/>
                  <a:pt x="6743" y="2467"/>
                  <a:pt x="6656" y="2344"/>
                </a:cubicBezTo>
                <a:lnTo>
                  <a:pt x="6655" y="2345"/>
                </a:lnTo>
                <a:cubicBezTo>
                  <a:pt x="6440" y="2079"/>
                  <a:pt x="6478" y="1885"/>
                  <a:pt x="6523" y="1662"/>
                </a:cubicBezTo>
                <a:cubicBezTo>
                  <a:pt x="6553" y="1514"/>
                  <a:pt x="6583" y="1361"/>
                  <a:pt x="6547" y="1170"/>
                </a:cubicBezTo>
                <a:lnTo>
                  <a:pt x="6536" y="1113"/>
                </a:lnTo>
                <a:cubicBezTo>
                  <a:pt x="6500" y="1292"/>
                  <a:pt x="6229" y="1258"/>
                  <a:pt x="6229" y="1078"/>
                </a:cubicBezTo>
                <a:cubicBezTo>
                  <a:pt x="6229" y="951"/>
                  <a:pt x="6313" y="911"/>
                  <a:pt x="6412" y="907"/>
                </a:cubicBezTo>
                <a:cubicBezTo>
                  <a:pt x="6626" y="915"/>
                  <a:pt x="6721" y="1335"/>
                  <a:pt x="6756" y="1496"/>
                </a:cubicBezTo>
                <a:close/>
                <a:moveTo>
                  <a:pt x="7286" y="2580"/>
                </a:moveTo>
                <a:cubicBezTo>
                  <a:pt x="7272" y="2643"/>
                  <a:pt x="7237" y="2707"/>
                  <a:pt x="7182" y="2764"/>
                </a:cubicBezTo>
                <a:cubicBezTo>
                  <a:pt x="6973" y="2984"/>
                  <a:pt x="6631" y="2897"/>
                  <a:pt x="6502" y="3265"/>
                </a:cubicBezTo>
                <a:cubicBezTo>
                  <a:pt x="6492" y="3250"/>
                  <a:pt x="6482" y="3235"/>
                  <a:pt x="6472" y="3221"/>
                </a:cubicBezTo>
                <a:cubicBezTo>
                  <a:pt x="6438" y="2950"/>
                  <a:pt x="6429" y="2624"/>
                  <a:pt x="6642" y="2415"/>
                </a:cubicBezTo>
                <a:cubicBezTo>
                  <a:pt x="6748" y="2550"/>
                  <a:pt x="6881" y="2642"/>
                  <a:pt x="7001" y="2675"/>
                </a:cubicBezTo>
                <a:cubicBezTo>
                  <a:pt x="7110" y="2705"/>
                  <a:pt x="7227" y="2685"/>
                  <a:pt x="7286" y="2580"/>
                </a:cubicBezTo>
                <a:close/>
                <a:moveTo>
                  <a:pt x="7134" y="1962"/>
                </a:moveTo>
                <a:lnTo>
                  <a:pt x="7094" y="1929"/>
                </a:lnTo>
                <a:cubicBezTo>
                  <a:pt x="6952" y="1815"/>
                  <a:pt x="6866" y="1746"/>
                  <a:pt x="6809" y="1484"/>
                </a:cubicBezTo>
                <a:cubicBezTo>
                  <a:pt x="6793" y="1411"/>
                  <a:pt x="6770" y="1315"/>
                  <a:pt x="6736" y="1220"/>
                </a:cubicBezTo>
                <a:cubicBezTo>
                  <a:pt x="6744" y="1228"/>
                  <a:pt x="6752" y="1236"/>
                  <a:pt x="6760" y="1245"/>
                </a:cubicBezTo>
                <a:cubicBezTo>
                  <a:pt x="6962" y="1467"/>
                  <a:pt x="7120" y="1745"/>
                  <a:pt x="7208" y="2032"/>
                </a:cubicBezTo>
                <a:cubicBezTo>
                  <a:pt x="7186" y="2008"/>
                  <a:pt x="7162" y="1984"/>
                  <a:pt x="7134" y="1962"/>
                </a:cubicBezTo>
                <a:close/>
                <a:moveTo>
                  <a:pt x="6540" y="3324"/>
                </a:moveTo>
                <a:cubicBezTo>
                  <a:pt x="6644" y="2937"/>
                  <a:pt x="7007" y="3028"/>
                  <a:pt x="7221" y="2801"/>
                </a:cubicBezTo>
                <a:cubicBezTo>
                  <a:pt x="7243" y="2778"/>
                  <a:pt x="7262" y="2753"/>
                  <a:pt x="7278" y="2728"/>
                </a:cubicBezTo>
                <a:cubicBezTo>
                  <a:pt x="7268" y="2810"/>
                  <a:pt x="7253" y="2889"/>
                  <a:pt x="7229" y="2964"/>
                </a:cubicBezTo>
                <a:cubicBezTo>
                  <a:pt x="7203" y="3051"/>
                  <a:pt x="7166" y="3134"/>
                  <a:pt x="7121" y="3211"/>
                </a:cubicBezTo>
                <a:cubicBezTo>
                  <a:pt x="7102" y="3243"/>
                  <a:pt x="7095" y="3254"/>
                  <a:pt x="7054" y="3254"/>
                </a:cubicBezTo>
                <a:cubicBezTo>
                  <a:pt x="6959" y="3254"/>
                  <a:pt x="6947" y="3149"/>
                  <a:pt x="6983" y="3079"/>
                </a:cubicBezTo>
                <a:lnTo>
                  <a:pt x="7011" y="3026"/>
                </a:lnTo>
                <a:lnTo>
                  <a:pt x="6953" y="3041"/>
                </a:lnTo>
                <a:cubicBezTo>
                  <a:pt x="6734" y="3094"/>
                  <a:pt x="6709" y="3389"/>
                  <a:pt x="6939" y="3446"/>
                </a:cubicBezTo>
                <a:cubicBezTo>
                  <a:pt x="6880" y="3503"/>
                  <a:pt x="6816" y="3556"/>
                  <a:pt x="6746" y="3602"/>
                </a:cubicBezTo>
                <a:cubicBezTo>
                  <a:pt x="6641" y="3515"/>
                  <a:pt x="6598" y="3437"/>
                  <a:pt x="6540" y="3324"/>
                </a:cubicBezTo>
                <a:close/>
                <a:moveTo>
                  <a:pt x="4030" y="422"/>
                </a:moveTo>
                <a:cubicBezTo>
                  <a:pt x="3960" y="366"/>
                  <a:pt x="3887" y="310"/>
                  <a:pt x="3807" y="261"/>
                </a:cubicBezTo>
                <a:cubicBezTo>
                  <a:pt x="3812" y="259"/>
                  <a:pt x="3818" y="257"/>
                  <a:pt x="3824" y="255"/>
                </a:cubicBezTo>
                <a:cubicBezTo>
                  <a:pt x="3870" y="240"/>
                  <a:pt x="3915" y="233"/>
                  <a:pt x="3958" y="233"/>
                </a:cubicBezTo>
                <a:cubicBezTo>
                  <a:pt x="4086" y="233"/>
                  <a:pt x="4200" y="297"/>
                  <a:pt x="4280" y="419"/>
                </a:cubicBezTo>
                <a:lnTo>
                  <a:pt x="4301" y="450"/>
                </a:lnTo>
                <a:lnTo>
                  <a:pt x="4324" y="421"/>
                </a:lnTo>
                <a:cubicBezTo>
                  <a:pt x="4376" y="354"/>
                  <a:pt x="4397" y="293"/>
                  <a:pt x="4387" y="239"/>
                </a:cubicBezTo>
                <a:cubicBezTo>
                  <a:pt x="4382" y="217"/>
                  <a:pt x="4373" y="197"/>
                  <a:pt x="4358" y="178"/>
                </a:cubicBezTo>
                <a:cubicBezTo>
                  <a:pt x="4456" y="181"/>
                  <a:pt x="4552" y="191"/>
                  <a:pt x="4644" y="209"/>
                </a:cubicBezTo>
                <a:cubicBezTo>
                  <a:pt x="4746" y="230"/>
                  <a:pt x="4844" y="261"/>
                  <a:pt x="4936" y="299"/>
                </a:cubicBezTo>
                <a:cubicBezTo>
                  <a:pt x="5068" y="355"/>
                  <a:pt x="5190" y="429"/>
                  <a:pt x="5301" y="517"/>
                </a:cubicBezTo>
                <a:cubicBezTo>
                  <a:pt x="5154" y="529"/>
                  <a:pt x="5019" y="554"/>
                  <a:pt x="4898" y="592"/>
                </a:cubicBezTo>
                <a:cubicBezTo>
                  <a:pt x="4920" y="563"/>
                  <a:pt x="4934" y="528"/>
                  <a:pt x="4934" y="489"/>
                </a:cubicBezTo>
                <a:cubicBezTo>
                  <a:pt x="4934" y="395"/>
                  <a:pt x="4857" y="318"/>
                  <a:pt x="4763" y="318"/>
                </a:cubicBezTo>
                <a:cubicBezTo>
                  <a:pt x="4713" y="318"/>
                  <a:pt x="4672" y="334"/>
                  <a:pt x="4641" y="367"/>
                </a:cubicBezTo>
                <a:cubicBezTo>
                  <a:pt x="4584" y="429"/>
                  <a:pt x="4583" y="525"/>
                  <a:pt x="4585" y="564"/>
                </a:cubicBezTo>
                <a:cubicBezTo>
                  <a:pt x="4588" y="608"/>
                  <a:pt x="4598" y="651"/>
                  <a:pt x="4614" y="696"/>
                </a:cubicBezTo>
                <a:cubicBezTo>
                  <a:pt x="4357" y="680"/>
                  <a:pt x="4198" y="555"/>
                  <a:pt x="4030" y="422"/>
                </a:cubicBezTo>
                <a:close/>
                <a:moveTo>
                  <a:pt x="2041" y="3405"/>
                </a:moveTo>
                <a:lnTo>
                  <a:pt x="2040" y="3403"/>
                </a:lnTo>
                <a:cubicBezTo>
                  <a:pt x="1965" y="3479"/>
                  <a:pt x="1868" y="3498"/>
                  <a:pt x="1766" y="3518"/>
                </a:cubicBezTo>
                <a:cubicBezTo>
                  <a:pt x="1707" y="3529"/>
                  <a:pt x="1645" y="3541"/>
                  <a:pt x="1581" y="3565"/>
                </a:cubicBezTo>
                <a:cubicBezTo>
                  <a:pt x="1565" y="3570"/>
                  <a:pt x="1548" y="3577"/>
                  <a:pt x="1531" y="3585"/>
                </a:cubicBezTo>
                <a:cubicBezTo>
                  <a:pt x="1597" y="3627"/>
                  <a:pt x="1668" y="3663"/>
                  <a:pt x="1746" y="3694"/>
                </a:cubicBezTo>
                <a:cubicBezTo>
                  <a:pt x="1818" y="3722"/>
                  <a:pt x="1895" y="3747"/>
                  <a:pt x="1979" y="3768"/>
                </a:cubicBezTo>
                <a:cubicBezTo>
                  <a:pt x="1977" y="3758"/>
                  <a:pt x="1975" y="3749"/>
                  <a:pt x="1975" y="3739"/>
                </a:cubicBezTo>
                <a:cubicBezTo>
                  <a:pt x="1975" y="3653"/>
                  <a:pt x="2049" y="3582"/>
                  <a:pt x="2140" y="3582"/>
                </a:cubicBezTo>
                <a:cubicBezTo>
                  <a:pt x="2231" y="3582"/>
                  <a:pt x="2304" y="3653"/>
                  <a:pt x="2304" y="3739"/>
                </a:cubicBezTo>
                <a:cubicBezTo>
                  <a:pt x="2304" y="3753"/>
                  <a:pt x="2302" y="3766"/>
                  <a:pt x="2298" y="3779"/>
                </a:cubicBezTo>
                <a:cubicBezTo>
                  <a:pt x="2403" y="3747"/>
                  <a:pt x="2479" y="3696"/>
                  <a:pt x="2553" y="3646"/>
                </a:cubicBezTo>
                <a:cubicBezTo>
                  <a:pt x="2604" y="3612"/>
                  <a:pt x="2656" y="3577"/>
                  <a:pt x="2717" y="3549"/>
                </a:cubicBezTo>
                <a:cubicBezTo>
                  <a:pt x="2776" y="3522"/>
                  <a:pt x="2840" y="3508"/>
                  <a:pt x="2907" y="3508"/>
                </a:cubicBezTo>
                <a:cubicBezTo>
                  <a:pt x="2976" y="3508"/>
                  <a:pt x="3044" y="3523"/>
                  <a:pt x="3109" y="3547"/>
                </a:cubicBezTo>
                <a:cubicBezTo>
                  <a:pt x="3127" y="3534"/>
                  <a:pt x="3146" y="3519"/>
                  <a:pt x="3166" y="3503"/>
                </a:cubicBezTo>
                <a:cubicBezTo>
                  <a:pt x="3075" y="3415"/>
                  <a:pt x="2991" y="3314"/>
                  <a:pt x="2916" y="3202"/>
                </a:cubicBezTo>
                <a:cubicBezTo>
                  <a:pt x="2827" y="3268"/>
                  <a:pt x="2723" y="3315"/>
                  <a:pt x="2605" y="3339"/>
                </a:cubicBezTo>
                <a:cubicBezTo>
                  <a:pt x="2576" y="3500"/>
                  <a:pt x="2440" y="3563"/>
                  <a:pt x="2329" y="3568"/>
                </a:cubicBezTo>
                <a:cubicBezTo>
                  <a:pt x="2324" y="3568"/>
                  <a:pt x="2320" y="3568"/>
                  <a:pt x="2315" y="3568"/>
                </a:cubicBezTo>
                <a:cubicBezTo>
                  <a:pt x="2209" y="3568"/>
                  <a:pt x="2090" y="3517"/>
                  <a:pt x="2041" y="3405"/>
                </a:cubicBezTo>
                <a:close/>
                <a:moveTo>
                  <a:pt x="2017" y="3347"/>
                </a:moveTo>
                <a:cubicBezTo>
                  <a:pt x="1979" y="3235"/>
                  <a:pt x="1974" y="3106"/>
                  <a:pt x="2005" y="2991"/>
                </a:cubicBezTo>
                <a:cubicBezTo>
                  <a:pt x="2021" y="2934"/>
                  <a:pt x="2048" y="2881"/>
                  <a:pt x="2086" y="2839"/>
                </a:cubicBezTo>
                <a:cubicBezTo>
                  <a:pt x="1946" y="2883"/>
                  <a:pt x="1817" y="2967"/>
                  <a:pt x="1694" y="3089"/>
                </a:cubicBezTo>
                <a:lnTo>
                  <a:pt x="1689" y="3091"/>
                </a:lnTo>
                <a:cubicBezTo>
                  <a:pt x="1644" y="3108"/>
                  <a:pt x="1594" y="3117"/>
                  <a:pt x="1546" y="3117"/>
                </a:cubicBezTo>
                <a:cubicBezTo>
                  <a:pt x="1467" y="3117"/>
                  <a:pt x="1391" y="3093"/>
                  <a:pt x="1337" y="3039"/>
                </a:cubicBezTo>
                <a:cubicBezTo>
                  <a:pt x="1339" y="3089"/>
                  <a:pt x="1352" y="3128"/>
                  <a:pt x="1376" y="3154"/>
                </a:cubicBezTo>
                <a:cubicBezTo>
                  <a:pt x="1432" y="3214"/>
                  <a:pt x="1519" y="3212"/>
                  <a:pt x="1595" y="3198"/>
                </a:cubicBezTo>
                <a:lnTo>
                  <a:pt x="1495" y="3317"/>
                </a:lnTo>
                <a:cubicBezTo>
                  <a:pt x="1307" y="3545"/>
                  <a:pt x="1108" y="3779"/>
                  <a:pt x="808" y="3856"/>
                </a:cubicBezTo>
                <a:cubicBezTo>
                  <a:pt x="800" y="3879"/>
                  <a:pt x="790" y="3899"/>
                  <a:pt x="779" y="3915"/>
                </a:cubicBezTo>
                <a:cubicBezTo>
                  <a:pt x="778" y="3916"/>
                  <a:pt x="777" y="3918"/>
                  <a:pt x="777" y="3919"/>
                </a:cubicBezTo>
                <a:cubicBezTo>
                  <a:pt x="1002" y="3849"/>
                  <a:pt x="1150" y="3753"/>
                  <a:pt x="1282" y="3668"/>
                </a:cubicBezTo>
                <a:cubicBezTo>
                  <a:pt x="1323" y="3642"/>
                  <a:pt x="1362" y="3613"/>
                  <a:pt x="1404" y="3588"/>
                </a:cubicBezTo>
                <a:cubicBezTo>
                  <a:pt x="1455" y="3557"/>
                  <a:pt x="1508" y="3533"/>
                  <a:pt x="1563" y="3514"/>
                </a:cubicBezTo>
                <a:cubicBezTo>
                  <a:pt x="1631" y="3489"/>
                  <a:pt x="1697" y="3476"/>
                  <a:pt x="1756" y="3465"/>
                </a:cubicBezTo>
                <a:cubicBezTo>
                  <a:pt x="1865" y="3444"/>
                  <a:pt x="1953" y="3427"/>
                  <a:pt x="2017" y="3347"/>
                </a:cubicBezTo>
                <a:close/>
                <a:moveTo>
                  <a:pt x="2057" y="3006"/>
                </a:moveTo>
                <a:cubicBezTo>
                  <a:pt x="2004" y="3197"/>
                  <a:pt x="2066" y="3524"/>
                  <a:pt x="2327" y="3514"/>
                </a:cubicBezTo>
                <a:cubicBezTo>
                  <a:pt x="2467" y="3508"/>
                  <a:pt x="2550" y="3411"/>
                  <a:pt x="2554" y="3285"/>
                </a:cubicBezTo>
                <a:cubicBezTo>
                  <a:pt x="2556" y="3247"/>
                  <a:pt x="2553" y="3209"/>
                  <a:pt x="2545" y="3181"/>
                </a:cubicBezTo>
                <a:lnTo>
                  <a:pt x="2545" y="3181"/>
                </a:lnTo>
                <a:cubicBezTo>
                  <a:pt x="2541" y="3163"/>
                  <a:pt x="2535" y="3144"/>
                  <a:pt x="2528" y="3125"/>
                </a:cubicBezTo>
                <a:cubicBezTo>
                  <a:pt x="2475" y="3207"/>
                  <a:pt x="2409" y="3221"/>
                  <a:pt x="2370" y="3221"/>
                </a:cubicBezTo>
                <a:cubicBezTo>
                  <a:pt x="2364" y="3221"/>
                  <a:pt x="2358" y="3221"/>
                  <a:pt x="2354" y="3221"/>
                </a:cubicBezTo>
                <a:cubicBezTo>
                  <a:pt x="2277" y="3213"/>
                  <a:pt x="2208" y="3152"/>
                  <a:pt x="2193" y="3078"/>
                </a:cubicBezTo>
                <a:cubicBezTo>
                  <a:pt x="2186" y="3043"/>
                  <a:pt x="2183" y="2953"/>
                  <a:pt x="2307" y="2887"/>
                </a:cubicBezTo>
                <a:cubicBezTo>
                  <a:pt x="2353" y="2863"/>
                  <a:pt x="2525" y="2797"/>
                  <a:pt x="2836" y="2967"/>
                </a:cubicBezTo>
                <a:lnTo>
                  <a:pt x="2844" y="2972"/>
                </a:lnTo>
                <a:lnTo>
                  <a:pt x="2867" y="3016"/>
                </a:lnTo>
                <a:cubicBezTo>
                  <a:pt x="2885" y="2999"/>
                  <a:pt x="2901" y="2980"/>
                  <a:pt x="2916" y="2961"/>
                </a:cubicBezTo>
                <a:cubicBezTo>
                  <a:pt x="2671" y="2499"/>
                  <a:pt x="2571" y="1877"/>
                  <a:pt x="2707" y="1365"/>
                </a:cubicBezTo>
                <a:cubicBezTo>
                  <a:pt x="2687" y="1353"/>
                  <a:pt x="2665" y="1341"/>
                  <a:pt x="2645" y="1330"/>
                </a:cubicBezTo>
                <a:cubicBezTo>
                  <a:pt x="2545" y="1691"/>
                  <a:pt x="2567" y="2082"/>
                  <a:pt x="2652" y="2444"/>
                </a:cubicBezTo>
                <a:lnTo>
                  <a:pt x="2673" y="2533"/>
                </a:lnTo>
                <a:lnTo>
                  <a:pt x="2607" y="2470"/>
                </a:lnTo>
                <a:cubicBezTo>
                  <a:pt x="2541" y="2407"/>
                  <a:pt x="2474" y="2422"/>
                  <a:pt x="2439" y="2437"/>
                </a:cubicBezTo>
                <a:cubicBezTo>
                  <a:pt x="2377" y="2463"/>
                  <a:pt x="2331" y="2525"/>
                  <a:pt x="2331" y="2580"/>
                </a:cubicBezTo>
                <a:cubicBezTo>
                  <a:pt x="2331" y="2608"/>
                  <a:pt x="2344" y="2631"/>
                  <a:pt x="2367" y="2649"/>
                </a:cubicBezTo>
                <a:cubicBezTo>
                  <a:pt x="2378" y="2565"/>
                  <a:pt x="2422" y="2539"/>
                  <a:pt x="2450" y="2531"/>
                </a:cubicBezTo>
                <a:cubicBezTo>
                  <a:pt x="2460" y="2528"/>
                  <a:pt x="2471" y="2526"/>
                  <a:pt x="2482" y="2526"/>
                </a:cubicBezTo>
                <a:cubicBezTo>
                  <a:pt x="2558" y="2526"/>
                  <a:pt x="2643" y="2593"/>
                  <a:pt x="2689" y="2668"/>
                </a:cubicBezTo>
                <a:cubicBezTo>
                  <a:pt x="2725" y="2726"/>
                  <a:pt x="2753" y="2782"/>
                  <a:pt x="2783" y="2844"/>
                </a:cubicBezTo>
                <a:lnTo>
                  <a:pt x="2812" y="2904"/>
                </a:lnTo>
                <a:lnTo>
                  <a:pt x="2749" y="2881"/>
                </a:lnTo>
                <a:cubicBezTo>
                  <a:pt x="2584" y="2821"/>
                  <a:pt x="2450" y="2796"/>
                  <a:pt x="2308" y="2797"/>
                </a:cubicBezTo>
                <a:cubicBezTo>
                  <a:pt x="2190" y="2797"/>
                  <a:pt x="2088" y="2894"/>
                  <a:pt x="2057" y="3006"/>
                </a:cubicBezTo>
                <a:close/>
                <a:moveTo>
                  <a:pt x="2606" y="3214"/>
                </a:moveTo>
                <a:cubicBezTo>
                  <a:pt x="2608" y="3236"/>
                  <a:pt x="2609" y="3260"/>
                  <a:pt x="2608" y="3284"/>
                </a:cubicBezTo>
                <a:cubicBezTo>
                  <a:pt x="2863" y="3227"/>
                  <a:pt x="3030" y="3046"/>
                  <a:pt x="3150" y="2831"/>
                </a:cubicBezTo>
                <a:lnTo>
                  <a:pt x="3190" y="2759"/>
                </a:lnTo>
                <a:lnTo>
                  <a:pt x="3200" y="2841"/>
                </a:lnTo>
                <a:cubicBezTo>
                  <a:pt x="3210" y="2926"/>
                  <a:pt x="3245" y="2980"/>
                  <a:pt x="3299" y="2994"/>
                </a:cubicBezTo>
                <a:cubicBezTo>
                  <a:pt x="3309" y="2997"/>
                  <a:pt x="3319" y="2998"/>
                  <a:pt x="3329" y="2998"/>
                </a:cubicBezTo>
                <a:cubicBezTo>
                  <a:pt x="3378" y="2998"/>
                  <a:pt x="3434" y="2970"/>
                  <a:pt x="3485" y="2920"/>
                </a:cubicBezTo>
                <a:cubicBezTo>
                  <a:pt x="3472" y="2922"/>
                  <a:pt x="3458" y="2924"/>
                  <a:pt x="3446" y="2924"/>
                </a:cubicBezTo>
                <a:cubicBezTo>
                  <a:pt x="3400" y="2924"/>
                  <a:pt x="3364" y="2912"/>
                  <a:pt x="3336" y="2888"/>
                </a:cubicBezTo>
                <a:cubicBezTo>
                  <a:pt x="3253" y="2818"/>
                  <a:pt x="3266" y="2663"/>
                  <a:pt x="3294" y="2453"/>
                </a:cubicBezTo>
                <a:cubicBezTo>
                  <a:pt x="3270" y="2450"/>
                  <a:pt x="3247" y="2449"/>
                  <a:pt x="3223" y="2449"/>
                </a:cubicBezTo>
                <a:cubicBezTo>
                  <a:pt x="3152" y="2781"/>
                  <a:pt x="2955" y="3129"/>
                  <a:pt x="2606" y="3214"/>
                </a:cubicBezTo>
                <a:close/>
                <a:moveTo>
                  <a:pt x="3008" y="3119"/>
                </a:moveTo>
                <a:cubicBezTo>
                  <a:pt x="2992" y="3136"/>
                  <a:pt x="2975" y="3153"/>
                  <a:pt x="2958" y="3168"/>
                </a:cubicBezTo>
                <a:cubicBezTo>
                  <a:pt x="3033" y="3281"/>
                  <a:pt x="3118" y="3383"/>
                  <a:pt x="3210" y="3471"/>
                </a:cubicBezTo>
                <a:cubicBezTo>
                  <a:pt x="3228" y="3457"/>
                  <a:pt x="3246" y="3442"/>
                  <a:pt x="3263" y="3427"/>
                </a:cubicBezTo>
                <a:cubicBezTo>
                  <a:pt x="3169" y="3336"/>
                  <a:pt x="3083" y="3233"/>
                  <a:pt x="3008" y="3119"/>
                </a:cubicBezTo>
                <a:close/>
                <a:moveTo>
                  <a:pt x="3526" y="3632"/>
                </a:moveTo>
                <a:cubicBezTo>
                  <a:pt x="3500" y="3643"/>
                  <a:pt x="3474" y="3653"/>
                  <a:pt x="3447" y="3663"/>
                </a:cubicBezTo>
                <a:cubicBezTo>
                  <a:pt x="3499" y="3698"/>
                  <a:pt x="3555" y="3731"/>
                  <a:pt x="3615" y="3762"/>
                </a:cubicBezTo>
                <a:cubicBezTo>
                  <a:pt x="3697" y="3803"/>
                  <a:pt x="3778" y="3835"/>
                  <a:pt x="3862" y="3860"/>
                </a:cubicBezTo>
                <a:cubicBezTo>
                  <a:pt x="3869" y="3838"/>
                  <a:pt x="3880" y="3817"/>
                  <a:pt x="3895" y="3798"/>
                </a:cubicBezTo>
                <a:cubicBezTo>
                  <a:pt x="3808" y="3772"/>
                  <a:pt x="3725" y="3739"/>
                  <a:pt x="3648" y="3699"/>
                </a:cubicBezTo>
                <a:cubicBezTo>
                  <a:pt x="3606" y="3680"/>
                  <a:pt x="3567" y="3658"/>
                  <a:pt x="3526" y="3632"/>
                </a:cubicBezTo>
                <a:close/>
                <a:moveTo>
                  <a:pt x="1246" y="3522"/>
                </a:moveTo>
                <a:cubicBezTo>
                  <a:pt x="1257" y="3511"/>
                  <a:pt x="1268" y="3500"/>
                  <a:pt x="1278" y="3489"/>
                </a:cubicBezTo>
                <a:cubicBezTo>
                  <a:pt x="1284" y="3483"/>
                  <a:pt x="1289" y="3477"/>
                  <a:pt x="1295" y="3471"/>
                </a:cubicBezTo>
                <a:cubicBezTo>
                  <a:pt x="1133" y="3317"/>
                  <a:pt x="1006" y="3116"/>
                  <a:pt x="929" y="2884"/>
                </a:cubicBezTo>
                <a:cubicBezTo>
                  <a:pt x="989" y="2898"/>
                  <a:pt x="991" y="2903"/>
                  <a:pt x="1066" y="2903"/>
                </a:cubicBezTo>
                <a:cubicBezTo>
                  <a:pt x="1130" y="2903"/>
                  <a:pt x="1183" y="2845"/>
                  <a:pt x="1183" y="2775"/>
                </a:cubicBezTo>
                <a:cubicBezTo>
                  <a:pt x="1183" y="2705"/>
                  <a:pt x="1130" y="2648"/>
                  <a:pt x="1066" y="2648"/>
                </a:cubicBezTo>
                <a:cubicBezTo>
                  <a:pt x="957" y="2648"/>
                  <a:pt x="912" y="2753"/>
                  <a:pt x="903" y="2775"/>
                </a:cubicBezTo>
                <a:cubicBezTo>
                  <a:pt x="874" y="2640"/>
                  <a:pt x="850" y="2512"/>
                  <a:pt x="858" y="2373"/>
                </a:cubicBezTo>
                <a:cubicBezTo>
                  <a:pt x="863" y="2300"/>
                  <a:pt x="875" y="2229"/>
                  <a:pt x="892" y="2161"/>
                </a:cubicBezTo>
                <a:cubicBezTo>
                  <a:pt x="821" y="2246"/>
                  <a:pt x="746" y="2328"/>
                  <a:pt x="682" y="2418"/>
                </a:cubicBezTo>
                <a:cubicBezTo>
                  <a:pt x="531" y="2629"/>
                  <a:pt x="421" y="2782"/>
                  <a:pt x="571" y="2965"/>
                </a:cubicBezTo>
                <a:cubicBezTo>
                  <a:pt x="598" y="2954"/>
                  <a:pt x="627" y="2947"/>
                  <a:pt x="656" y="2945"/>
                </a:cubicBezTo>
                <a:cubicBezTo>
                  <a:pt x="726" y="2941"/>
                  <a:pt x="833" y="2988"/>
                  <a:pt x="879" y="3098"/>
                </a:cubicBezTo>
                <a:cubicBezTo>
                  <a:pt x="818" y="3033"/>
                  <a:pt x="740" y="2994"/>
                  <a:pt x="660" y="2999"/>
                </a:cubicBezTo>
                <a:lnTo>
                  <a:pt x="660" y="2999"/>
                </a:lnTo>
                <a:cubicBezTo>
                  <a:pt x="504" y="3009"/>
                  <a:pt x="389" y="3169"/>
                  <a:pt x="401" y="3320"/>
                </a:cubicBezTo>
                <a:cubicBezTo>
                  <a:pt x="452" y="3242"/>
                  <a:pt x="517" y="3194"/>
                  <a:pt x="595" y="3177"/>
                </a:cubicBezTo>
                <a:cubicBezTo>
                  <a:pt x="616" y="3173"/>
                  <a:pt x="637" y="3171"/>
                  <a:pt x="658" y="3171"/>
                </a:cubicBezTo>
                <a:cubicBezTo>
                  <a:pt x="828" y="3171"/>
                  <a:pt x="1014" y="3300"/>
                  <a:pt x="1147" y="3417"/>
                </a:cubicBezTo>
                <a:lnTo>
                  <a:pt x="1148" y="3418"/>
                </a:lnTo>
                <a:lnTo>
                  <a:pt x="1150" y="3419"/>
                </a:lnTo>
                <a:cubicBezTo>
                  <a:pt x="1181" y="3456"/>
                  <a:pt x="1214" y="3490"/>
                  <a:pt x="1246" y="3522"/>
                </a:cubicBezTo>
                <a:close/>
                <a:moveTo>
                  <a:pt x="2541" y="2070"/>
                </a:moveTo>
                <a:cubicBezTo>
                  <a:pt x="2527" y="2075"/>
                  <a:pt x="2513" y="2077"/>
                  <a:pt x="2498" y="2077"/>
                </a:cubicBezTo>
                <a:cubicBezTo>
                  <a:pt x="2430" y="2077"/>
                  <a:pt x="2374" y="2023"/>
                  <a:pt x="2374" y="1957"/>
                </a:cubicBezTo>
                <a:cubicBezTo>
                  <a:pt x="2374" y="1889"/>
                  <a:pt x="2430" y="1835"/>
                  <a:pt x="2498" y="1835"/>
                </a:cubicBezTo>
                <a:cubicBezTo>
                  <a:pt x="2508" y="1835"/>
                  <a:pt x="2517" y="1837"/>
                  <a:pt x="2527" y="1840"/>
                </a:cubicBezTo>
                <a:cubicBezTo>
                  <a:pt x="2529" y="1917"/>
                  <a:pt x="2534" y="1993"/>
                  <a:pt x="2541" y="2070"/>
                </a:cubicBezTo>
                <a:close/>
                <a:moveTo>
                  <a:pt x="929" y="2641"/>
                </a:moveTo>
                <a:cubicBezTo>
                  <a:pt x="913" y="2554"/>
                  <a:pt x="907" y="2465"/>
                  <a:pt x="912" y="2376"/>
                </a:cubicBezTo>
                <a:cubicBezTo>
                  <a:pt x="918" y="2291"/>
                  <a:pt x="933" y="2208"/>
                  <a:pt x="958" y="2130"/>
                </a:cubicBezTo>
                <a:cubicBezTo>
                  <a:pt x="1081" y="1734"/>
                  <a:pt x="1440" y="1415"/>
                  <a:pt x="1916" y="1278"/>
                </a:cubicBezTo>
                <a:cubicBezTo>
                  <a:pt x="1928" y="1274"/>
                  <a:pt x="1939" y="1272"/>
                  <a:pt x="1950" y="1269"/>
                </a:cubicBezTo>
                <a:cubicBezTo>
                  <a:pt x="2009" y="1384"/>
                  <a:pt x="2118" y="1465"/>
                  <a:pt x="2224" y="1542"/>
                </a:cubicBezTo>
                <a:cubicBezTo>
                  <a:pt x="2320" y="1613"/>
                  <a:pt x="2418" y="1685"/>
                  <a:pt x="2477" y="1783"/>
                </a:cubicBezTo>
                <a:cubicBezTo>
                  <a:pt x="2389" y="1793"/>
                  <a:pt x="2320" y="1867"/>
                  <a:pt x="2320" y="1957"/>
                </a:cubicBezTo>
                <a:cubicBezTo>
                  <a:pt x="2320" y="2053"/>
                  <a:pt x="2400" y="2131"/>
                  <a:pt x="2498" y="2131"/>
                </a:cubicBezTo>
                <a:cubicBezTo>
                  <a:pt x="2514" y="2131"/>
                  <a:pt x="2529" y="2129"/>
                  <a:pt x="2545" y="2125"/>
                </a:cubicBezTo>
                <a:cubicBezTo>
                  <a:pt x="2554" y="2216"/>
                  <a:pt x="2568" y="2304"/>
                  <a:pt x="2585" y="2390"/>
                </a:cubicBezTo>
                <a:cubicBezTo>
                  <a:pt x="2558" y="2377"/>
                  <a:pt x="2530" y="2370"/>
                  <a:pt x="2500" y="2370"/>
                </a:cubicBezTo>
                <a:cubicBezTo>
                  <a:pt x="2473" y="2370"/>
                  <a:pt x="2445" y="2375"/>
                  <a:pt x="2418" y="2387"/>
                </a:cubicBezTo>
                <a:cubicBezTo>
                  <a:pt x="2336" y="2422"/>
                  <a:pt x="2277" y="2504"/>
                  <a:pt x="2277" y="2581"/>
                </a:cubicBezTo>
                <a:cubicBezTo>
                  <a:pt x="2277" y="2642"/>
                  <a:pt x="2314" y="2691"/>
                  <a:pt x="2380" y="2719"/>
                </a:cubicBezTo>
                <a:lnTo>
                  <a:pt x="2418" y="2735"/>
                </a:lnTo>
                <a:lnTo>
                  <a:pt x="2418" y="2694"/>
                </a:lnTo>
                <a:cubicBezTo>
                  <a:pt x="2417" y="2650"/>
                  <a:pt x="2425" y="2594"/>
                  <a:pt x="2465" y="2583"/>
                </a:cubicBezTo>
                <a:cubicBezTo>
                  <a:pt x="2470" y="2581"/>
                  <a:pt x="2476" y="2581"/>
                  <a:pt x="2482" y="2581"/>
                </a:cubicBezTo>
                <a:cubicBezTo>
                  <a:pt x="2531" y="2581"/>
                  <a:pt x="2602" y="2630"/>
                  <a:pt x="2643" y="2697"/>
                </a:cubicBezTo>
                <a:cubicBezTo>
                  <a:pt x="2666" y="2734"/>
                  <a:pt x="2686" y="2771"/>
                  <a:pt x="2705" y="2810"/>
                </a:cubicBezTo>
                <a:cubicBezTo>
                  <a:pt x="2566" y="2763"/>
                  <a:pt x="2437" y="2739"/>
                  <a:pt x="2317" y="2739"/>
                </a:cubicBezTo>
                <a:cubicBezTo>
                  <a:pt x="2133" y="2739"/>
                  <a:pt x="1969" y="2795"/>
                  <a:pt x="1819" y="2907"/>
                </a:cubicBezTo>
                <a:cubicBezTo>
                  <a:pt x="1814" y="2899"/>
                  <a:pt x="1808" y="2892"/>
                  <a:pt x="1803" y="2885"/>
                </a:cubicBezTo>
                <a:cubicBezTo>
                  <a:pt x="1766" y="2830"/>
                  <a:pt x="1742" y="2770"/>
                  <a:pt x="1729" y="2707"/>
                </a:cubicBezTo>
                <a:cubicBezTo>
                  <a:pt x="1769" y="2722"/>
                  <a:pt x="1806" y="2729"/>
                  <a:pt x="1839" y="2729"/>
                </a:cubicBezTo>
                <a:cubicBezTo>
                  <a:pt x="1867" y="2729"/>
                  <a:pt x="1892" y="2724"/>
                  <a:pt x="1916" y="2715"/>
                </a:cubicBezTo>
                <a:cubicBezTo>
                  <a:pt x="2015" y="2676"/>
                  <a:pt x="2062" y="2565"/>
                  <a:pt x="2108" y="2458"/>
                </a:cubicBezTo>
                <a:cubicBezTo>
                  <a:pt x="2154" y="2349"/>
                  <a:pt x="2198" y="2246"/>
                  <a:pt x="2288" y="2229"/>
                </a:cubicBezTo>
                <a:lnTo>
                  <a:pt x="2336" y="2220"/>
                </a:lnTo>
                <a:lnTo>
                  <a:pt x="2303" y="2184"/>
                </a:lnTo>
                <a:cubicBezTo>
                  <a:pt x="2242" y="2118"/>
                  <a:pt x="2145" y="2068"/>
                  <a:pt x="2061" y="2068"/>
                </a:cubicBezTo>
                <a:cubicBezTo>
                  <a:pt x="2046" y="2068"/>
                  <a:pt x="2032" y="2070"/>
                  <a:pt x="2018" y="2073"/>
                </a:cubicBezTo>
                <a:cubicBezTo>
                  <a:pt x="2029" y="1895"/>
                  <a:pt x="1964" y="1818"/>
                  <a:pt x="1902" y="1743"/>
                </a:cubicBezTo>
                <a:cubicBezTo>
                  <a:pt x="1857" y="1689"/>
                  <a:pt x="1814" y="1638"/>
                  <a:pt x="1792" y="1549"/>
                </a:cubicBezTo>
                <a:lnTo>
                  <a:pt x="1781" y="1504"/>
                </a:lnTo>
                <a:lnTo>
                  <a:pt x="1747" y="1535"/>
                </a:lnTo>
                <a:cubicBezTo>
                  <a:pt x="1703" y="1577"/>
                  <a:pt x="1652" y="1608"/>
                  <a:pt x="1602" y="1639"/>
                </a:cubicBezTo>
                <a:cubicBezTo>
                  <a:pt x="1482" y="1712"/>
                  <a:pt x="1358" y="1788"/>
                  <a:pt x="1355" y="2012"/>
                </a:cubicBezTo>
                <a:cubicBezTo>
                  <a:pt x="1347" y="2012"/>
                  <a:pt x="1338" y="2011"/>
                  <a:pt x="1331" y="2011"/>
                </a:cubicBezTo>
                <a:cubicBezTo>
                  <a:pt x="1224" y="2011"/>
                  <a:pt x="1183" y="2042"/>
                  <a:pt x="1104" y="2100"/>
                </a:cubicBezTo>
                <a:lnTo>
                  <a:pt x="1007" y="2170"/>
                </a:lnTo>
                <a:lnTo>
                  <a:pt x="1067" y="2182"/>
                </a:lnTo>
                <a:cubicBezTo>
                  <a:pt x="1117" y="2192"/>
                  <a:pt x="1144" y="2298"/>
                  <a:pt x="1171" y="2400"/>
                </a:cubicBezTo>
                <a:cubicBezTo>
                  <a:pt x="1206" y="2534"/>
                  <a:pt x="1246" y="2686"/>
                  <a:pt x="1356" y="2735"/>
                </a:cubicBezTo>
                <a:cubicBezTo>
                  <a:pt x="1379" y="2746"/>
                  <a:pt x="1405" y="2751"/>
                  <a:pt x="1432" y="2751"/>
                </a:cubicBezTo>
                <a:cubicBezTo>
                  <a:pt x="1468" y="2751"/>
                  <a:pt x="1508" y="2742"/>
                  <a:pt x="1551" y="2723"/>
                </a:cubicBezTo>
                <a:cubicBezTo>
                  <a:pt x="1568" y="2816"/>
                  <a:pt x="1603" y="2904"/>
                  <a:pt x="1656" y="2984"/>
                </a:cubicBezTo>
                <a:cubicBezTo>
                  <a:pt x="1664" y="2996"/>
                  <a:pt x="1674" y="3010"/>
                  <a:pt x="1684" y="3023"/>
                </a:cubicBezTo>
                <a:cubicBezTo>
                  <a:pt x="1675" y="3032"/>
                  <a:pt x="1669" y="3038"/>
                  <a:pt x="1665" y="3042"/>
                </a:cubicBezTo>
                <a:cubicBezTo>
                  <a:pt x="1631" y="3054"/>
                  <a:pt x="1588" y="3063"/>
                  <a:pt x="1544" y="3063"/>
                </a:cubicBezTo>
                <a:cubicBezTo>
                  <a:pt x="1463" y="3063"/>
                  <a:pt x="1378" y="3034"/>
                  <a:pt x="1339" y="2949"/>
                </a:cubicBezTo>
                <a:lnTo>
                  <a:pt x="1301" y="2864"/>
                </a:lnTo>
                <a:lnTo>
                  <a:pt x="1288" y="2956"/>
                </a:lnTo>
                <a:cubicBezTo>
                  <a:pt x="1273" y="3060"/>
                  <a:pt x="1289" y="3139"/>
                  <a:pt x="1337" y="3191"/>
                </a:cubicBezTo>
                <a:cubicBezTo>
                  <a:pt x="1370" y="3227"/>
                  <a:pt x="1418" y="3248"/>
                  <a:pt x="1478" y="3253"/>
                </a:cubicBezTo>
                <a:cubicBezTo>
                  <a:pt x="1466" y="3268"/>
                  <a:pt x="1454" y="3283"/>
                  <a:pt x="1454" y="3283"/>
                </a:cubicBezTo>
                <a:cubicBezTo>
                  <a:pt x="1413" y="3331"/>
                  <a:pt x="1372" y="3381"/>
                  <a:pt x="1330" y="3429"/>
                </a:cubicBezTo>
                <a:cubicBezTo>
                  <a:pt x="1193" y="3298"/>
                  <a:pt x="1087" y="3137"/>
                  <a:pt x="1014" y="2947"/>
                </a:cubicBezTo>
                <a:cubicBezTo>
                  <a:pt x="1031" y="2953"/>
                  <a:pt x="1048" y="2957"/>
                  <a:pt x="1066" y="2957"/>
                </a:cubicBezTo>
                <a:cubicBezTo>
                  <a:pt x="1160" y="2957"/>
                  <a:pt x="1237" y="2875"/>
                  <a:pt x="1237" y="2775"/>
                </a:cubicBezTo>
                <a:cubicBezTo>
                  <a:pt x="1237" y="2675"/>
                  <a:pt x="1160" y="2594"/>
                  <a:pt x="1066" y="2594"/>
                </a:cubicBezTo>
                <a:cubicBezTo>
                  <a:pt x="1013" y="2594"/>
                  <a:pt x="965" y="2620"/>
                  <a:pt x="933" y="2661"/>
                </a:cubicBezTo>
                <a:cubicBezTo>
                  <a:pt x="932" y="2655"/>
                  <a:pt x="929" y="2641"/>
                  <a:pt x="929" y="2641"/>
                </a:cubicBezTo>
                <a:close/>
                <a:moveTo>
                  <a:pt x="2326" y="1115"/>
                </a:moveTo>
                <a:cubicBezTo>
                  <a:pt x="2651" y="1148"/>
                  <a:pt x="2953" y="1330"/>
                  <a:pt x="3133" y="1603"/>
                </a:cubicBezTo>
                <a:lnTo>
                  <a:pt x="3144" y="1620"/>
                </a:lnTo>
                <a:cubicBezTo>
                  <a:pt x="3135" y="1650"/>
                  <a:pt x="3127" y="1682"/>
                  <a:pt x="3119" y="1713"/>
                </a:cubicBezTo>
                <a:cubicBezTo>
                  <a:pt x="3105" y="1688"/>
                  <a:pt x="3090" y="1664"/>
                  <a:pt x="3075" y="1641"/>
                </a:cubicBezTo>
                <a:cubicBezTo>
                  <a:pt x="2905" y="1380"/>
                  <a:pt x="2641" y="1223"/>
                  <a:pt x="2341" y="1187"/>
                </a:cubicBezTo>
                <a:cubicBezTo>
                  <a:pt x="2334" y="1163"/>
                  <a:pt x="2328" y="1139"/>
                  <a:pt x="2326" y="1115"/>
                </a:cubicBezTo>
                <a:close/>
                <a:moveTo>
                  <a:pt x="2325" y="1062"/>
                </a:moveTo>
                <a:cubicBezTo>
                  <a:pt x="2434" y="1072"/>
                  <a:pt x="2554" y="1097"/>
                  <a:pt x="2652" y="1140"/>
                </a:cubicBezTo>
                <a:cubicBezTo>
                  <a:pt x="2694" y="1033"/>
                  <a:pt x="2747" y="929"/>
                  <a:pt x="2809" y="832"/>
                </a:cubicBezTo>
                <a:cubicBezTo>
                  <a:pt x="2763" y="786"/>
                  <a:pt x="2736" y="723"/>
                  <a:pt x="2736" y="656"/>
                </a:cubicBezTo>
                <a:cubicBezTo>
                  <a:pt x="2736" y="581"/>
                  <a:pt x="2760" y="520"/>
                  <a:pt x="2808" y="472"/>
                </a:cubicBezTo>
                <a:cubicBezTo>
                  <a:pt x="2912" y="369"/>
                  <a:pt x="3087" y="359"/>
                  <a:pt x="3228" y="373"/>
                </a:cubicBezTo>
                <a:cubicBezTo>
                  <a:pt x="3254" y="352"/>
                  <a:pt x="3280" y="334"/>
                  <a:pt x="3305" y="316"/>
                </a:cubicBezTo>
                <a:cubicBezTo>
                  <a:pt x="3243" y="292"/>
                  <a:pt x="3179" y="280"/>
                  <a:pt x="3112" y="280"/>
                </a:cubicBezTo>
                <a:cubicBezTo>
                  <a:pt x="3045" y="280"/>
                  <a:pt x="2976" y="292"/>
                  <a:pt x="2903" y="316"/>
                </a:cubicBezTo>
                <a:cubicBezTo>
                  <a:pt x="2580" y="425"/>
                  <a:pt x="2312" y="710"/>
                  <a:pt x="2325" y="1062"/>
                </a:cubicBezTo>
                <a:close/>
                <a:moveTo>
                  <a:pt x="2701" y="1163"/>
                </a:moveTo>
                <a:cubicBezTo>
                  <a:pt x="2741" y="1060"/>
                  <a:pt x="2791" y="961"/>
                  <a:pt x="2850" y="868"/>
                </a:cubicBezTo>
                <a:cubicBezTo>
                  <a:pt x="2868" y="879"/>
                  <a:pt x="2889" y="890"/>
                  <a:pt x="2913" y="896"/>
                </a:cubicBezTo>
                <a:cubicBezTo>
                  <a:pt x="2853" y="992"/>
                  <a:pt x="2802" y="1092"/>
                  <a:pt x="2763" y="1194"/>
                </a:cubicBezTo>
                <a:cubicBezTo>
                  <a:pt x="2742" y="1184"/>
                  <a:pt x="2722" y="1173"/>
                  <a:pt x="2701" y="1163"/>
                </a:cubicBezTo>
                <a:close/>
                <a:moveTo>
                  <a:pt x="2790" y="656"/>
                </a:moveTo>
                <a:cubicBezTo>
                  <a:pt x="2790" y="595"/>
                  <a:pt x="2808" y="548"/>
                  <a:pt x="2846" y="511"/>
                </a:cubicBezTo>
                <a:cubicBezTo>
                  <a:pt x="2924" y="433"/>
                  <a:pt x="3058" y="421"/>
                  <a:pt x="3161" y="423"/>
                </a:cubicBezTo>
                <a:lnTo>
                  <a:pt x="3091" y="480"/>
                </a:lnTo>
                <a:cubicBezTo>
                  <a:pt x="3058" y="474"/>
                  <a:pt x="2998" y="465"/>
                  <a:pt x="2968" y="529"/>
                </a:cubicBezTo>
                <a:cubicBezTo>
                  <a:pt x="2991" y="525"/>
                  <a:pt x="3012" y="524"/>
                  <a:pt x="3032" y="525"/>
                </a:cubicBezTo>
                <a:cubicBezTo>
                  <a:pt x="3175" y="531"/>
                  <a:pt x="3184" y="709"/>
                  <a:pt x="3103" y="794"/>
                </a:cubicBezTo>
                <a:cubicBezTo>
                  <a:pt x="3068" y="831"/>
                  <a:pt x="3023" y="851"/>
                  <a:pt x="2974" y="851"/>
                </a:cubicBezTo>
                <a:lnTo>
                  <a:pt x="2970" y="850"/>
                </a:lnTo>
                <a:lnTo>
                  <a:pt x="2970" y="850"/>
                </a:lnTo>
                <a:cubicBezTo>
                  <a:pt x="2868" y="854"/>
                  <a:pt x="2790" y="749"/>
                  <a:pt x="2790" y="656"/>
                </a:cubicBezTo>
                <a:close/>
                <a:moveTo>
                  <a:pt x="3142" y="507"/>
                </a:moveTo>
                <a:cubicBezTo>
                  <a:pt x="3218" y="450"/>
                  <a:pt x="3287" y="393"/>
                  <a:pt x="3366" y="340"/>
                </a:cubicBezTo>
                <a:cubicBezTo>
                  <a:pt x="3378" y="346"/>
                  <a:pt x="3391" y="353"/>
                  <a:pt x="3403" y="360"/>
                </a:cubicBezTo>
                <a:lnTo>
                  <a:pt x="3403" y="361"/>
                </a:lnTo>
                <a:cubicBezTo>
                  <a:pt x="3412" y="366"/>
                  <a:pt x="3422" y="373"/>
                  <a:pt x="3432" y="380"/>
                </a:cubicBezTo>
                <a:cubicBezTo>
                  <a:pt x="3345" y="435"/>
                  <a:pt x="3266" y="496"/>
                  <a:pt x="3188" y="568"/>
                </a:cubicBezTo>
                <a:cubicBezTo>
                  <a:pt x="3177" y="543"/>
                  <a:pt x="3162" y="523"/>
                  <a:pt x="3143" y="508"/>
                </a:cubicBezTo>
                <a:lnTo>
                  <a:pt x="3142" y="507"/>
                </a:lnTo>
                <a:close/>
                <a:moveTo>
                  <a:pt x="3098" y="1792"/>
                </a:moveTo>
                <a:cubicBezTo>
                  <a:pt x="3077" y="1747"/>
                  <a:pt x="3055" y="1707"/>
                  <a:pt x="3030" y="1671"/>
                </a:cubicBezTo>
                <a:cubicBezTo>
                  <a:pt x="2959" y="1562"/>
                  <a:pt x="2864" y="1468"/>
                  <a:pt x="2756" y="1396"/>
                </a:cubicBezTo>
                <a:cubicBezTo>
                  <a:pt x="2670" y="1733"/>
                  <a:pt x="2697" y="2103"/>
                  <a:pt x="2779" y="2438"/>
                </a:cubicBezTo>
                <a:cubicBezTo>
                  <a:pt x="2772" y="2311"/>
                  <a:pt x="2806" y="2205"/>
                  <a:pt x="2875" y="2160"/>
                </a:cubicBezTo>
                <a:cubicBezTo>
                  <a:pt x="2893" y="2148"/>
                  <a:pt x="2921" y="2136"/>
                  <a:pt x="2959" y="2136"/>
                </a:cubicBezTo>
                <a:cubicBezTo>
                  <a:pt x="2990" y="2136"/>
                  <a:pt x="3028" y="2144"/>
                  <a:pt x="3072" y="2168"/>
                </a:cubicBezTo>
                <a:cubicBezTo>
                  <a:pt x="3057" y="2042"/>
                  <a:pt x="3072" y="1915"/>
                  <a:pt x="3098" y="1792"/>
                </a:cubicBezTo>
                <a:close/>
                <a:moveTo>
                  <a:pt x="2818" y="2580"/>
                </a:moveTo>
                <a:cubicBezTo>
                  <a:pt x="2827" y="2571"/>
                  <a:pt x="2838" y="2562"/>
                  <a:pt x="2838" y="2562"/>
                </a:cubicBezTo>
                <a:cubicBezTo>
                  <a:pt x="2910" y="2496"/>
                  <a:pt x="3026" y="2458"/>
                  <a:pt x="3166" y="2451"/>
                </a:cubicBezTo>
                <a:cubicBezTo>
                  <a:pt x="3130" y="2610"/>
                  <a:pt x="3058" y="2764"/>
                  <a:pt x="2951" y="2910"/>
                </a:cubicBezTo>
                <a:cubicBezTo>
                  <a:pt x="2899" y="2807"/>
                  <a:pt x="2854" y="2696"/>
                  <a:pt x="2818" y="2580"/>
                </a:cubicBezTo>
                <a:close/>
                <a:moveTo>
                  <a:pt x="3348" y="2462"/>
                </a:moveTo>
                <a:lnTo>
                  <a:pt x="3347" y="2462"/>
                </a:lnTo>
                <a:cubicBezTo>
                  <a:pt x="3323" y="2648"/>
                  <a:pt x="3309" y="2794"/>
                  <a:pt x="3371" y="2847"/>
                </a:cubicBezTo>
                <a:cubicBezTo>
                  <a:pt x="3404" y="2876"/>
                  <a:pt x="3463" y="2878"/>
                  <a:pt x="3550" y="2852"/>
                </a:cubicBezTo>
                <a:lnTo>
                  <a:pt x="3626" y="2830"/>
                </a:lnTo>
                <a:lnTo>
                  <a:pt x="3579" y="2894"/>
                </a:lnTo>
                <a:cubicBezTo>
                  <a:pt x="3506" y="2994"/>
                  <a:pt x="3412" y="3052"/>
                  <a:pt x="3328" y="3052"/>
                </a:cubicBezTo>
                <a:cubicBezTo>
                  <a:pt x="3313" y="3052"/>
                  <a:pt x="3299" y="3050"/>
                  <a:pt x="3285" y="3046"/>
                </a:cubicBezTo>
                <a:cubicBezTo>
                  <a:pt x="3249" y="3037"/>
                  <a:pt x="3191" y="3006"/>
                  <a:pt x="3161" y="2914"/>
                </a:cubicBezTo>
                <a:cubicBezTo>
                  <a:pt x="3127" y="2970"/>
                  <a:pt x="3090" y="3025"/>
                  <a:pt x="3047" y="3076"/>
                </a:cubicBezTo>
                <a:lnTo>
                  <a:pt x="3049" y="3074"/>
                </a:lnTo>
                <a:cubicBezTo>
                  <a:pt x="3049" y="3074"/>
                  <a:pt x="3047" y="3076"/>
                  <a:pt x="3046" y="3077"/>
                </a:cubicBezTo>
                <a:cubicBezTo>
                  <a:pt x="3121" y="3193"/>
                  <a:pt x="3207" y="3298"/>
                  <a:pt x="3302" y="3388"/>
                </a:cubicBezTo>
                <a:cubicBezTo>
                  <a:pt x="3474" y="3223"/>
                  <a:pt x="3604" y="3005"/>
                  <a:pt x="3707" y="2706"/>
                </a:cubicBezTo>
                <a:cubicBezTo>
                  <a:pt x="3684" y="2678"/>
                  <a:pt x="3661" y="2648"/>
                  <a:pt x="3640" y="2618"/>
                </a:cubicBezTo>
                <a:cubicBezTo>
                  <a:pt x="3628" y="2600"/>
                  <a:pt x="3616" y="2581"/>
                  <a:pt x="3606" y="2564"/>
                </a:cubicBezTo>
                <a:cubicBezTo>
                  <a:pt x="3542" y="2498"/>
                  <a:pt x="3432" y="2480"/>
                  <a:pt x="3348" y="2462"/>
                </a:cubicBezTo>
                <a:close/>
                <a:moveTo>
                  <a:pt x="2811" y="1220"/>
                </a:moveTo>
                <a:cubicBezTo>
                  <a:pt x="2853" y="1111"/>
                  <a:pt x="2907" y="1005"/>
                  <a:pt x="2973" y="904"/>
                </a:cubicBezTo>
                <a:cubicBezTo>
                  <a:pt x="2973" y="904"/>
                  <a:pt x="2974" y="905"/>
                  <a:pt x="2974" y="905"/>
                </a:cubicBezTo>
                <a:cubicBezTo>
                  <a:pt x="3038" y="905"/>
                  <a:pt x="3097" y="879"/>
                  <a:pt x="3142" y="831"/>
                </a:cubicBezTo>
                <a:cubicBezTo>
                  <a:pt x="3195" y="775"/>
                  <a:pt x="3218" y="698"/>
                  <a:pt x="3209" y="622"/>
                </a:cubicBezTo>
                <a:cubicBezTo>
                  <a:pt x="3218" y="614"/>
                  <a:pt x="3228" y="604"/>
                  <a:pt x="3241" y="593"/>
                </a:cubicBezTo>
                <a:cubicBezTo>
                  <a:pt x="3447" y="720"/>
                  <a:pt x="3347" y="1012"/>
                  <a:pt x="3232" y="1348"/>
                </a:cubicBezTo>
                <a:cubicBezTo>
                  <a:pt x="3209" y="1415"/>
                  <a:pt x="3186" y="1483"/>
                  <a:pt x="3164" y="1552"/>
                </a:cubicBezTo>
                <a:cubicBezTo>
                  <a:pt x="3070" y="1418"/>
                  <a:pt x="2949" y="1303"/>
                  <a:pt x="2811" y="1220"/>
                </a:cubicBezTo>
                <a:close/>
                <a:moveTo>
                  <a:pt x="2487" y="1462"/>
                </a:moveTo>
                <a:cubicBezTo>
                  <a:pt x="2444" y="1392"/>
                  <a:pt x="2400" y="1320"/>
                  <a:pt x="2368" y="1246"/>
                </a:cubicBezTo>
                <a:cubicBezTo>
                  <a:pt x="2448" y="1258"/>
                  <a:pt x="2524" y="1279"/>
                  <a:pt x="2595" y="1308"/>
                </a:cubicBezTo>
                <a:cubicBezTo>
                  <a:pt x="2572" y="1389"/>
                  <a:pt x="2555" y="1472"/>
                  <a:pt x="2544" y="1555"/>
                </a:cubicBezTo>
                <a:cubicBezTo>
                  <a:pt x="2525" y="1523"/>
                  <a:pt x="2506" y="1492"/>
                  <a:pt x="2487" y="1462"/>
                </a:cubicBezTo>
                <a:close/>
                <a:moveTo>
                  <a:pt x="3672" y="3651"/>
                </a:moveTo>
                <a:cubicBezTo>
                  <a:pt x="3643" y="3638"/>
                  <a:pt x="3616" y="3622"/>
                  <a:pt x="3588" y="3606"/>
                </a:cubicBezTo>
                <a:cubicBezTo>
                  <a:pt x="3743" y="3536"/>
                  <a:pt x="3876" y="3455"/>
                  <a:pt x="3992" y="3359"/>
                </a:cubicBezTo>
                <a:cubicBezTo>
                  <a:pt x="3994" y="3405"/>
                  <a:pt x="4008" y="3448"/>
                  <a:pt x="4034" y="3481"/>
                </a:cubicBezTo>
                <a:cubicBezTo>
                  <a:pt x="4067" y="3522"/>
                  <a:pt x="4113" y="3544"/>
                  <a:pt x="4168" y="3544"/>
                </a:cubicBezTo>
                <a:cubicBezTo>
                  <a:pt x="4261" y="3544"/>
                  <a:pt x="4338" y="3469"/>
                  <a:pt x="4338" y="3378"/>
                </a:cubicBezTo>
                <a:cubicBezTo>
                  <a:pt x="4338" y="3324"/>
                  <a:pt x="4312" y="3275"/>
                  <a:pt x="4267" y="3244"/>
                </a:cubicBezTo>
                <a:cubicBezTo>
                  <a:pt x="4236" y="3223"/>
                  <a:pt x="4201" y="3212"/>
                  <a:pt x="4165" y="3212"/>
                </a:cubicBezTo>
                <a:cubicBezTo>
                  <a:pt x="4164" y="3212"/>
                  <a:pt x="4163" y="3212"/>
                  <a:pt x="4162" y="3212"/>
                </a:cubicBezTo>
                <a:cubicBezTo>
                  <a:pt x="4179" y="3183"/>
                  <a:pt x="4197" y="3154"/>
                  <a:pt x="4215" y="3126"/>
                </a:cubicBezTo>
                <a:cubicBezTo>
                  <a:pt x="4231" y="3104"/>
                  <a:pt x="4245" y="3082"/>
                  <a:pt x="4260" y="3060"/>
                </a:cubicBezTo>
                <a:cubicBezTo>
                  <a:pt x="4336" y="3083"/>
                  <a:pt x="4414" y="3101"/>
                  <a:pt x="4494" y="3111"/>
                </a:cubicBezTo>
                <a:cubicBezTo>
                  <a:pt x="4526" y="3115"/>
                  <a:pt x="4558" y="3118"/>
                  <a:pt x="4590" y="3121"/>
                </a:cubicBezTo>
                <a:cubicBezTo>
                  <a:pt x="4590" y="3130"/>
                  <a:pt x="4590" y="3142"/>
                  <a:pt x="4590" y="3142"/>
                </a:cubicBezTo>
                <a:cubicBezTo>
                  <a:pt x="4589" y="3242"/>
                  <a:pt x="4593" y="3308"/>
                  <a:pt x="4617" y="3393"/>
                </a:cubicBezTo>
                <a:cubicBezTo>
                  <a:pt x="4602" y="3392"/>
                  <a:pt x="4587" y="3391"/>
                  <a:pt x="4574" y="3391"/>
                </a:cubicBezTo>
                <a:cubicBezTo>
                  <a:pt x="4454" y="3391"/>
                  <a:pt x="4385" y="3450"/>
                  <a:pt x="4308" y="3517"/>
                </a:cubicBezTo>
                <a:cubicBezTo>
                  <a:pt x="4273" y="3547"/>
                  <a:pt x="4238" y="3578"/>
                  <a:pt x="4193" y="3608"/>
                </a:cubicBezTo>
                <a:cubicBezTo>
                  <a:pt x="4149" y="3639"/>
                  <a:pt x="4104" y="3661"/>
                  <a:pt x="4061" y="3682"/>
                </a:cubicBezTo>
                <a:cubicBezTo>
                  <a:pt x="4016" y="3705"/>
                  <a:pt x="3974" y="3726"/>
                  <a:pt x="3939" y="3754"/>
                </a:cubicBezTo>
                <a:cubicBezTo>
                  <a:pt x="3844" y="3729"/>
                  <a:pt x="3755" y="3694"/>
                  <a:pt x="3672" y="3651"/>
                </a:cubicBezTo>
                <a:close/>
                <a:moveTo>
                  <a:pt x="4833" y="3199"/>
                </a:moveTo>
                <a:cubicBezTo>
                  <a:pt x="4749" y="3199"/>
                  <a:pt x="4683" y="3177"/>
                  <a:pt x="4637" y="3125"/>
                </a:cubicBezTo>
                <a:cubicBezTo>
                  <a:pt x="4637" y="3125"/>
                  <a:pt x="4635" y="3122"/>
                  <a:pt x="4635" y="3122"/>
                </a:cubicBezTo>
                <a:cubicBezTo>
                  <a:pt x="4654" y="3123"/>
                  <a:pt x="4673" y="3124"/>
                  <a:pt x="4692" y="3124"/>
                </a:cubicBezTo>
                <a:cubicBezTo>
                  <a:pt x="4844" y="3124"/>
                  <a:pt x="4996" y="3101"/>
                  <a:pt x="5136" y="3056"/>
                </a:cubicBezTo>
                <a:cubicBezTo>
                  <a:pt x="5144" y="3082"/>
                  <a:pt x="5153" y="3108"/>
                  <a:pt x="5162" y="3136"/>
                </a:cubicBezTo>
                <a:cubicBezTo>
                  <a:pt x="5032" y="3174"/>
                  <a:pt x="4922" y="3199"/>
                  <a:pt x="4833" y="3199"/>
                </a:cubicBezTo>
                <a:close/>
                <a:moveTo>
                  <a:pt x="2531" y="2991"/>
                </a:moveTo>
                <a:cubicBezTo>
                  <a:pt x="2501" y="3064"/>
                  <a:pt x="2466" y="3167"/>
                  <a:pt x="2371" y="3167"/>
                </a:cubicBezTo>
                <a:cubicBezTo>
                  <a:pt x="2367" y="3167"/>
                  <a:pt x="2363" y="3167"/>
                  <a:pt x="2359" y="3167"/>
                </a:cubicBezTo>
                <a:cubicBezTo>
                  <a:pt x="2305" y="3162"/>
                  <a:pt x="2256" y="3119"/>
                  <a:pt x="2246" y="3068"/>
                </a:cubicBezTo>
                <a:cubicBezTo>
                  <a:pt x="2236" y="3017"/>
                  <a:pt x="2267" y="2970"/>
                  <a:pt x="2333" y="2935"/>
                </a:cubicBezTo>
                <a:cubicBezTo>
                  <a:pt x="2363" y="2919"/>
                  <a:pt x="2406" y="2908"/>
                  <a:pt x="2460" y="2908"/>
                </a:cubicBezTo>
                <a:cubicBezTo>
                  <a:pt x="2547" y="2908"/>
                  <a:pt x="2664" y="2936"/>
                  <a:pt x="2804" y="3011"/>
                </a:cubicBezTo>
                <a:cubicBezTo>
                  <a:pt x="2808" y="3019"/>
                  <a:pt x="2815" y="3033"/>
                  <a:pt x="2824" y="3049"/>
                </a:cubicBezTo>
                <a:cubicBezTo>
                  <a:pt x="2759" y="3101"/>
                  <a:pt x="2681" y="3139"/>
                  <a:pt x="2595" y="3160"/>
                </a:cubicBezTo>
                <a:cubicBezTo>
                  <a:pt x="2580" y="3101"/>
                  <a:pt x="2555" y="3047"/>
                  <a:pt x="2531" y="2991"/>
                </a:cubicBezTo>
                <a:close/>
                <a:moveTo>
                  <a:pt x="7421" y="3073"/>
                </a:moveTo>
                <a:cubicBezTo>
                  <a:pt x="7407" y="3073"/>
                  <a:pt x="7393" y="3074"/>
                  <a:pt x="7378" y="3076"/>
                </a:cubicBezTo>
                <a:cubicBezTo>
                  <a:pt x="7386" y="3055"/>
                  <a:pt x="7393" y="3035"/>
                  <a:pt x="7398" y="3016"/>
                </a:cubicBezTo>
                <a:cubicBezTo>
                  <a:pt x="7454" y="2836"/>
                  <a:pt x="7476" y="2643"/>
                  <a:pt x="7463" y="2440"/>
                </a:cubicBezTo>
                <a:cubicBezTo>
                  <a:pt x="7611" y="2514"/>
                  <a:pt x="7729" y="2634"/>
                  <a:pt x="7797" y="2783"/>
                </a:cubicBezTo>
                <a:cubicBezTo>
                  <a:pt x="7819" y="2827"/>
                  <a:pt x="7835" y="2874"/>
                  <a:pt x="7845" y="2923"/>
                </a:cubicBezTo>
                <a:cubicBezTo>
                  <a:pt x="7856" y="2971"/>
                  <a:pt x="7862" y="3022"/>
                  <a:pt x="7862" y="3074"/>
                </a:cubicBezTo>
                <a:cubicBezTo>
                  <a:pt x="7862" y="3210"/>
                  <a:pt x="7836" y="3331"/>
                  <a:pt x="7785" y="3434"/>
                </a:cubicBezTo>
                <a:cubicBezTo>
                  <a:pt x="7726" y="3282"/>
                  <a:pt x="7626" y="3073"/>
                  <a:pt x="7421" y="3073"/>
                </a:cubicBezTo>
                <a:close/>
                <a:moveTo>
                  <a:pt x="7387" y="3757"/>
                </a:moveTo>
                <a:cubicBezTo>
                  <a:pt x="7265" y="3788"/>
                  <a:pt x="7136" y="3782"/>
                  <a:pt x="7016" y="3747"/>
                </a:cubicBezTo>
                <a:cubicBezTo>
                  <a:pt x="6981" y="3736"/>
                  <a:pt x="6945" y="3721"/>
                  <a:pt x="6909" y="3704"/>
                </a:cubicBezTo>
                <a:cubicBezTo>
                  <a:pt x="7144" y="3549"/>
                  <a:pt x="7327" y="3553"/>
                  <a:pt x="7546" y="3692"/>
                </a:cubicBezTo>
                <a:cubicBezTo>
                  <a:pt x="7497" y="3720"/>
                  <a:pt x="7443" y="3742"/>
                  <a:pt x="7387" y="3757"/>
                </a:cubicBezTo>
                <a:close/>
                <a:moveTo>
                  <a:pt x="5244" y="2731"/>
                </a:moveTo>
                <a:cubicBezTo>
                  <a:pt x="5266" y="2625"/>
                  <a:pt x="5426" y="2529"/>
                  <a:pt x="5599" y="2513"/>
                </a:cubicBezTo>
                <a:cubicBezTo>
                  <a:pt x="5522" y="2615"/>
                  <a:pt x="5433" y="2703"/>
                  <a:pt x="5338" y="2767"/>
                </a:cubicBezTo>
                <a:cubicBezTo>
                  <a:pt x="5313" y="2784"/>
                  <a:pt x="5286" y="2799"/>
                  <a:pt x="5258" y="2814"/>
                </a:cubicBezTo>
                <a:cubicBezTo>
                  <a:pt x="5253" y="2785"/>
                  <a:pt x="5248" y="2758"/>
                  <a:pt x="5244" y="2731"/>
                </a:cubicBezTo>
                <a:close/>
                <a:moveTo>
                  <a:pt x="5144" y="943"/>
                </a:moveTo>
                <a:cubicBezTo>
                  <a:pt x="5059" y="889"/>
                  <a:pt x="4979" y="838"/>
                  <a:pt x="4911" y="780"/>
                </a:cubicBezTo>
                <a:cubicBezTo>
                  <a:pt x="5074" y="721"/>
                  <a:pt x="5262" y="690"/>
                  <a:pt x="5483" y="686"/>
                </a:cubicBezTo>
                <a:cubicBezTo>
                  <a:pt x="5679" y="902"/>
                  <a:pt x="5812" y="1168"/>
                  <a:pt x="5871" y="1457"/>
                </a:cubicBezTo>
                <a:cubicBezTo>
                  <a:pt x="5902" y="1608"/>
                  <a:pt x="5897" y="1779"/>
                  <a:pt x="5857" y="1952"/>
                </a:cubicBezTo>
                <a:cubicBezTo>
                  <a:pt x="5810" y="1938"/>
                  <a:pt x="5762" y="1931"/>
                  <a:pt x="5715" y="1931"/>
                </a:cubicBezTo>
                <a:cubicBezTo>
                  <a:pt x="5713" y="1931"/>
                  <a:pt x="5711" y="1931"/>
                  <a:pt x="5709" y="1931"/>
                </a:cubicBezTo>
                <a:cubicBezTo>
                  <a:pt x="5728" y="1707"/>
                  <a:pt x="5698" y="1523"/>
                  <a:pt x="5614" y="1371"/>
                </a:cubicBezTo>
                <a:cubicBezTo>
                  <a:pt x="5547" y="1208"/>
                  <a:pt x="5553" y="1095"/>
                  <a:pt x="5634" y="1018"/>
                </a:cubicBezTo>
                <a:lnTo>
                  <a:pt x="5670" y="983"/>
                </a:lnTo>
                <a:lnTo>
                  <a:pt x="5621" y="972"/>
                </a:lnTo>
                <a:cubicBezTo>
                  <a:pt x="5602" y="967"/>
                  <a:pt x="5582" y="965"/>
                  <a:pt x="5563" y="965"/>
                </a:cubicBezTo>
                <a:cubicBezTo>
                  <a:pt x="5504" y="965"/>
                  <a:pt x="5451" y="987"/>
                  <a:pt x="5419" y="1029"/>
                </a:cubicBezTo>
                <a:cubicBezTo>
                  <a:pt x="5400" y="1053"/>
                  <a:pt x="5390" y="1081"/>
                  <a:pt x="5389" y="1111"/>
                </a:cubicBezTo>
                <a:cubicBezTo>
                  <a:pt x="5310" y="1047"/>
                  <a:pt x="5226" y="994"/>
                  <a:pt x="5144" y="943"/>
                </a:cubicBezTo>
                <a:close/>
                <a:moveTo>
                  <a:pt x="1409" y="5917"/>
                </a:moveTo>
                <a:cubicBezTo>
                  <a:pt x="1410" y="5917"/>
                  <a:pt x="1412" y="5917"/>
                  <a:pt x="1414" y="5916"/>
                </a:cubicBezTo>
                <a:cubicBezTo>
                  <a:pt x="1497" y="5902"/>
                  <a:pt x="1560" y="5843"/>
                  <a:pt x="1603" y="5758"/>
                </a:cubicBezTo>
                <a:cubicBezTo>
                  <a:pt x="1637" y="5693"/>
                  <a:pt x="1658" y="5612"/>
                  <a:pt x="1666" y="5523"/>
                </a:cubicBezTo>
                <a:cubicBezTo>
                  <a:pt x="1684" y="5566"/>
                  <a:pt x="1704" y="5604"/>
                  <a:pt x="1728" y="5638"/>
                </a:cubicBezTo>
                <a:cubicBezTo>
                  <a:pt x="1785" y="5719"/>
                  <a:pt x="1861" y="5777"/>
                  <a:pt x="1962" y="5835"/>
                </a:cubicBezTo>
                <a:cubicBezTo>
                  <a:pt x="1980" y="6011"/>
                  <a:pt x="1924" y="6077"/>
                  <a:pt x="1860" y="6154"/>
                </a:cubicBezTo>
                <a:cubicBezTo>
                  <a:pt x="1822" y="6200"/>
                  <a:pt x="1779" y="6251"/>
                  <a:pt x="1752" y="6329"/>
                </a:cubicBezTo>
                <a:cubicBezTo>
                  <a:pt x="1712" y="6297"/>
                  <a:pt x="1671" y="6272"/>
                  <a:pt x="1630" y="6247"/>
                </a:cubicBezTo>
                <a:cubicBezTo>
                  <a:pt x="1513" y="6176"/>
                  <a:pt x="1411" y="6113"/>
                  <a:pt x="1409" y="5917"/>
                </a:cubicBezTo>
                <a:close/>
                <a:moveTo>
                  <a:pt x="1772" y="5607"/>
                </a:moveTo>
                <a:cubicBezTo>
                  <a:pt x="1722" y="5535"/>
                  <a:pt x="1687" y="5444"/>
                  <a:pt x="1663" y="5312"/>
                </a:cubicBezTo>
                <a:cubicBezTo>
                  <a:pt x="1719" y="5286"/>
                  <a:pt x="1776" y="5257"/>
                  <a:pt x="1839" y="5257"/>
                </a:cubicBezTo>
                <a:cubicBezTo>
                  <a:pt x="1860" y="5257"/>
                  <a:pt x="1879" y="5260"/>
                  <a:pt x="1896" y="5267"/>
                </a:cubicBezTo>
                <a:cubicBezTo>
                  <a:pt x="1975" y="5298"/>
                  <a:pt x="2015" y="5394"/>
                  <a:pt x="2058" y="5495"/>
                </a:cubicBezTo>
                <a:cubicBezTo>
                  <a:pt x="2101" y="5596"/>
                  <a:pt x="2145" y="5699"/>
                  <a:pt x="2232" y="5740"/>
                </a:cubicBezTo>
                <a:cubicBezTo>
                  <a:pt x="2179" y="5784"/>
                  <a:pt x="2114" y="5810"/>
                  <a:pt x="2061" y="5810"/>
                </a:cubicBezTo>
                <a:cubicBezTo>
                  <a:pt x="1965" y="5810"/>
                  <a:pt x="1814" y="5667"/>
                  <a:pt x="1772" y="5607"/>
                </a:cubicBezTo>
                <a:close/>
                <a:moveTo>
                  <a:pt x="1607" y="5309"/>
                </a:moveTo>
                <a:cubicBezTo>
                  <a:pt x="1626" y="5448"/>
                  <a:pt x="1620" y="5607"/>
                  <a:pt x="1555" y="5734"/>
                </a:cubicBezTo>
                <a:cubicBezTo>
                  <a:pt x="1503" y="5836"/>
                  <a:pt x="1433" y="5867"/>
                  <a:pt x="1329" y="5867"/>
                </a:cubicBezTo>
                <a:cubicBezTo>
                  <a:pt x="1241" y="5867"/>
                  <a:pt x="1191" y="5829"/>
                  <a:pt x="1123" y="5779"/>
                </a:cubicBezTo>
                <a:cubicBezTo>
                  <a:pt x="1173" y="5737"/>
                  <a:pt x="1197" y="5648"/>
                  <a:pt x="1223" y="5546"/>
                </a:cubicBezTo>
                <a:cubicBezTo>
                  <a:pt x="1256" y="5423"/>
                  <a:pt x="1292" y="5284"/>
                  <a:pt x="1378" y="5246"/>
                </a:cubicBezTo>
                <a:cubicBezTo>
                  <a:pt x="1394" y="5238"/>
                  <a:pt x="1413" y="5235"/>
                  <a:pt x="1433" y="5235"/>
                </a:cubicBezTo>
                <a:cubicBezTo>
                  <a:pt x="1506" y="5235"/>
                  <a:pt x="1551" y="5271"/>
                  <a:pt x="1607" y="5309"/>
                </a:cubicBezTo>
                <a:close/>
                <a:moveTo>
                  <a:pt x="1669" y="5250"/>
                </a:moveTo>
                <a:lnTo>
                  <a:pt x="1637" y="5264"/>
                </a:lnTo>
                <a:lnTo>
                  <a:pt x="1600" y="5240"/>
                </a:lnTo>
                <a:cubicBezTo>
                  <a:pt x="1613" y="5146"/>
                  <a:pt x="1647" y="5058"/>
                  <a:pt x="1701" y="4978"/>
                </a:cubicBezTo>
                <a:cubicBezTo>
                  <a:pt x="1708" y="4968"/>
                  <a:pt x="1715" y="4957"/>
                  <a:pt x="1724" y="4946"/>
                </a:cubicBezTo>
                <a:cubicBezTo>
                  <a:pt x="1741" y="4962"/>
                  <a:pt x="1758" y="4976"/>
                  <a:pt x="1776" y="4991"/>
                </a:cubicBezTo>
                <a:cubicBezTo>
                  <a:pt x="1770" y="5000"/>
                  <a:pt x="1764" y="5008"/>
                  <a:pt x="1758" y="5017"/>
                </a:cubicBezTo>
                <a:cubicBezTo>
                  <a:pt x="1710" y="5088"/>
                  <a:pt x="1680" y="5167"/>
                  <a:pt x="1669" y="5250"/>
                </a:cubicBezTo>
                <a:close/>
                <a:moveTo>
                  <a:pt x="4181" y="5931"/>
                </a:moveTo>
                <a:cubicBezTo>
                  <a:pt x="4179" y="5891"/>
                  <a:pt x="4175" y="5852"/>
                  <a:pt x="4172" y="5813"/>
                </a:cubicBezTo>
                <a:cubicBezTo>
                  <a:pt x="4144" y="5530"/>
                  <a:pt x="4096" y="5165"/>
                  <a:pt x="3866" y="4972"/>
                </a:cubicBezTo>
                <a:cubicBezTo>
                  <a:pt x="4033" y="5185"/>
                  <a:pt x="4090" y="5511"/>
                  <a:pt x="4118" y="5818"/>
                </a:cubicBezTo>
                <a:cubicBezTo>
                  <a:pt x="4123" y="5869"/>
                  <a:pt x="4127" y="5921"/>
                  <a:pt x="4130" y="5973"/>
                </a:cubicBezTo>
                <a:cubicBezTo>
                  <a:pt x="4122" y="5981"/>
                  <a:pt x="4115" y="5989"/>
                  <a:pt x="4108" y="5997"/>
                </a:cubicBezTo>
                <a:cubicBezTo>
                  <a:pt x="4062" y="6054"/>
                  <a:pt x="4034" y="6124"/>
                  <a:pt x="4022" y="6203"/>
                </a:cubicBezTo>
                <a:cubicBezTo>
                  <a:pt x="3985" y="6072"/>
                  <a:pt x="3953" y="5937"/>
                  <a:pt x="3922" y="5805"/>
                </a:cubicBezTo>
                <a:cubicBezTo>
                  <a:pt x="3856" y="5548"/>
                  <a:pt x="3797" y="5289"/>
                  <a:pt x="3693" y="5039"/>
                </a:cubicBezTo>
                <a:cubicBezTo>
                  <a:pt x="3579" y="4766"/>
                  <a:pt x="3409" y="4544"/>
                  <a:pt x="3165" y="4359"/>
                </a:cubicBezTo>
                <a:cubicBezTo>
                  <a:pt x="3215" y="4335"/>
                  <a:pt x="3263" y="4306"/>
                  <a:pt x="3309" y="4276"/>
                </a:cubicBezTo>
                <a:cubicBezTo>
                  <a:pt x="3563" y="4363"/>
                  <a:pt x="3803" y="4472"/>
                  <a:pt x="4006" y="4657"/>
                </a:cubicBezTo>
                <a:lnTo>
                  <a:pt x="4070" y="4716"/>
                </a:lnTo>
                <a:cubicBezTo>
                  <a:pt x="4041" y="4644"/>
                  <a:pt x="4022" y="4553"/>
                  <a:pt x="4077" y="4484"/>
                </a:cubicBezTo>
                <a:cubicBezTo>
                  <a:pt x="4099" y="4456"/>
                  <a:pt x="4129" y="4442"/>
                  <a:pt x="4168" y="4442"/>
                </a:cubicBezTo>
                <a:cubicBezTo>
                  <a:pt x="4232" y="4442"/>
                  <a:pt x="4284" y="4492"/>
                  <a:pt x="4284" y="4554"/>
                </a:cubicBezTo>
                <a:cubicBezTo>
                  <a:pt x="4284" y="4591"/>
                  <a:pt x="4267" y="4623"/>
                  <a:pt x="4236" y="4644"/>
                </a:cubicBezTo>
                <a:cubicBezTo>
                  <a:pt x="4177" y="4685"/>
                  <a:pt x="4117" y="4668"/>
                  <a:pt x="4063" y="4636"/>
                </a:cubicBezTo>
                <a:cubicBezTo>
                  <a:pt x="4090" y="4696"/>
                  <a:pt x="4118" y="4754"/>
                  <a:pt x="4154" y="4810"/>
                </a:cubicBezTo>
                <a:cubicBezTo>
                  <a:pt x="4182" y="4856"/>
                  <a:pt x="4214" y="4900"/>
                  <a:pt x="4242" y="4947"/>
                </a:cubicBezTo>
                <a:cubicBezTo>
                  <a:pt x="4406" y="5219"/>
                  <a:pt x="4456" y="5536"/>
                  <a:pt x="4442" y="5856"/>
                </a:cubicBezTo>
                <a:cubicBezTo>
                  <a:pt x="4350" y="5857"/>
                  <a:pt x="4257" y="5879"/>
                  <a:pt x="4181" y="5931"/>
                </a:cubicBezTo>
                <a:close/>
                <a:moveTo>
                  <a:pt x="4196" y="6487"/>
                </a:moveTo>
                <a:cubicBezTo>
                  <a:pt x="4220" y="6471"/>
                  <a:pt x="4278" y="6421"/>
                  <a:pt x="4368" y="6392"/>
                </a:cubicBezTo>
                <a:cubicBezTo>
                  <a:pt x="4346" y="6522"/>
                  <a:pt x="4336" y="6651"/>
                  <a:pt x="4355" y="6786"/>
                </a:cubicBezTo>
                <a:lnTo>
                  <a:pt x="4356" y="6792"/>
                </a:lnTo>
                <a:lnTo>
                  <a:pt x="4360" y="6798"/>
                </a:lnTo>
                <a:cubicBezTo>
                  <a:pt x="4617" y="7158"/>
                  <a:pt x="5014" y="7285"/>
                  <a:pt x="5438" y="7299"/>
                </a:cubicBezTo>
                <a:cubicBezTo>
                  <a:pt x="5416" y="7322"/>
                  <a:pt x="5392" y="7344"/>
                  <a:pt x="5368" y="7365"/>
                </a:cubicBezTo>
                <a:cubicBezTo>
                  <a:pt x="5090" y="7350"/>
                  <a:pt x="4764" y="7281"/>
                  <a:pt x="4540" y="7099"/>
                </a:cubicBezTo>
                <a:cubicBezTo>
                  <a:pt x="4465" y="7039"/>
                  <a:pt x="4399" y="6967"/>
                  <a:pt x="4331" y="6887"/>
                </a:cubicBezTo>
                <a:cubicBezTo>
                  <a:pt x="4205" y="6721"/>
                  <a:pt x="4059" y="6470"/>
                  <a:pt x="4071" y="6253"/>
                </a:cubicBezTo>
                <a:cubicBezTo>
                  <a:pt x="4076" y="6167"/>
                  <a:pt x="4102" y="6090"/>
                  <a:pt x="4150" y="6031"/>
                </a:cubicBezTo>
                <a:cubicBezTo>
                  <a:pt x="4240" y="5922"/>
                  <a:pt x="4430" y="5879"/>
                  <a:pt x="4564" y="5921"/>
                </a:cubicBezTo>
                <a:cubicBezTo>
                  <a:pt x="4708" y="5966"/>
                  <a:pt x="4763" y="6106"/>
                  <a:pt x="4808" y="6222"/>
                </a:cubicBezTo>
                <a:cubicBezTo>
                  <a:pt x="4859" y="6353"/>
                  <a:pt x="4974" y="6491"/>
                  <a:pt x="5094" y="6327"/>
                </a:cubicBezTo>
                <a:cubicBezTo>
                  <a:pt x="5073" y="6377"/>
                  <a:pt x="5035" y="6420"/>
                  <a:pt x="4988" y="6442"/>
                </a:cubicBezTo>
                <a:cubicBezTo>
                  <a:pt x="4962" y="6455"/>
                  <a:pt x="4934" y="6461"/>
                  <a:pt x="4904" y="6461"/>
                </a:cubicBezTo>
                <a:cubicBezTo>
                  <a:pt x="4854" y="6461"/>
                  <a:pt x="4799" y="6443"/>
                  <a:pt x="4742" y="6408"/>
                </a:cubicBezTo>
                <a:cubicBezTo>
                  <a:pt x="4632" y="6341"/>
                  <a:pt x="4540" y="6307"/>
                  <a:pt x="4468" y="6307"/>
                </a:cubicBezTo>
                <a:cubicBezTo>
                  <a:pt x="4367" y="6307"/>
                  <a:pt x="4236" y="6398"/>
                  <a:pt x="4196" y="6487"/>
                </a:cubicBezTo>
                <a:close/>
                <a:moveTo>
                  <a:pt x="4025" y="6395"/>
                </a:moveTo>
                <a:cubicBezTo>
                  <a:pt x="4026" y="6398"/>
                  <a:pt x="4026" y="6400"/>
                  <a:pt x="4026" y="6403"/>
                </a:cubicBezTo>
                <a:lnTo>
                  <a:pt x="4028" y="6403"/>
                </a:lnTo>
                <a:cubicBezTo>
                  <a:pt x="4086" y="6575"/>
                  <a:pt x="4159" y="6737"/>
                  <a:pt x="4258" y="6879"/>
                </a:cubicBezTo>
                <a:cubicBezTo>
                  <a:pt x="4052" y="6882"/>
                  <a:pt x="3902" y="7056"/>
                  <a:pt x="3745" y="7239"/>
                </a:cubicBezTo>
                <a:cubicBezTo>
                  <a:pt x="3661" y="7337"/>
                  <a:pt x="3573" y="7437"/>
                  <a:pt x="3475" y="7515"/>
                </a:cubicBezTo>
                <a:cubicBezTo>
                  <a:pt x="3462" y="7507"/>
                  <a:pt x="3448" y="7498"/>
                  <a:pt x="3433" y="7488"/>
                </a:cubicBezTo>
                <a:cubicBezTo>
                  <a:pt x="3716" y="7302"/>
                  <a:pt x="3690" y="6813"/>
                  <a:pt x="3660" y="6401"/>
                </a:cubicBezTo>
                <a:cubicBezTo>
                  <a:pt x="3700" y="6415"/>
                  <a:pt x="3735" y="6421"/>
                  <a:pt x="3764" y="6421"/>
                </a:cubicBezTo>
                <a:cubicBezTo>
                  <a:pt x="3828" y="6421"/>
                  <a:pt x="3869" y="6395"/>
                  <a:pt x="3892" y="6373"/>
                </a:cubicBezTo>
                <a:cubicBezTo>
                  <a:pt x="3959" y="6311"/>
                  <a:pt x="3974" y="6199"/>
                  <a:pt x="3931" y="6087"/>
                </a:cubicBezTo>
                <a:lnTo>
                  <a:pt x="3911" y="6035"/>
                </a:lnTo>
                <a:lnTo>
                  <a:pt x="3883" y="6083"/>
                </a:lnTo>
                <a:cubicBezTo>
                  <a:pt x="3846" y="6146"/>
                  <a:pt x="3800" y="6184"/>
                  <a:pt x="3752" y="6189"/>
                </a:cubicBezTo>
                <a:cubicBezTo>
                  <a:pt x="3748" y="6190"/>
                  <a:pt x="3744" y="6190"/>
                  <a:pt x="3740" y="6190"/>
                </a:cubicBezTo>
                <a:cubicBezTo>
                  <a:pt x="3706" y="6190"/>
                  <a:pt x="3673" y="6173"/>
                  <a:pt x="3642" y="6143"/>
                </a:cubicBezTo>
                <a:cubicBezTo>
                  <a:pt x="3637" y="6058"/>
                  <a:pt x="3632" y="5971"/>
                  <a:pt x="3633" y="5890"/>
                </a:cubicBezTo>
                <a:cubicBezTo>
                  <a:pt x="3644" y="5719"/>
                  <a:pt x="3691" y="5567"/>
                  <a:pt x="3772" y="5436"/>
                </a:cubicBezTo>
                <a:cubicBezTo>
                  <a:pt x="3808" y="5563"/>
                  <a:pt x="3840" y="5694"/>
                  <a:pt x="3869" y="5817"/>
                </a:cubicBezTo>
                <a:cubicBezTo>
                  <a:pt x="3915" y="6011"/>
                  <a:pt x="3962" y="6209"/>
                  <a:pt x="4025" y="6395"/>
                </a:cubicBezTo>
                <a:close/>
                <a:moveTo>
                  <a:pt x="4852" y="7131"/>
                </a:moveTo>
                <a:cubicBezTo>
                  <a:pt x="4819" y="7118"/>
                  <a:pt x="4787" y="7104"/>
                  <a:pt x="4757" y="7085"/>
                </a:cubicBezTo>
                <a:cubicBezTo>
                  <a:pt x="5237" y="6502"/>
                  <a:pt x="5200" y="6235"/>
                  <a:pt x="5149" y="5867"/>
                </a:cubicBezTo>
                <a:cubicBezTo>
                  <a:pt x="5141" y="5812"/>
                  <a:pt x="5135" y="5757"/>
                  <a:pt x="5129" y="5702"/>
                </a:cubicBezTo>
                <a:cubicBezTo>
                  <a:pt x="5162" y="5764"/>
                  <a:pt x="5207" y="5814"/>
                  <a:pt x="5260" y="5856"/>
                </a:cubicBezTo>
                <a:cubicBezTo>
                  <a:pt x="5362" y="5934"/>
                  <a:pt x="5497" y="5977"/>
                  <a:pt x="5655" y="5996"/>
                </a:cubicBezTo>
                <a:cubicBezTo>
                  <a:pt x="5675" y="6215"/>
                  <a:pt x="5646" y="6392"/>
                  <a:pt x="5565" y="6537"/>
                </a:cubicBezTo>
                <a:lnTo>
                  <a:pt x="5565" y="6538"/>
                </a:lnTo>
                <a:lnTo>
                  <a:pt x="5564" y="6540"/>
                </a:lnTo>
                <a:cubicBezTo>
                  <a:pt x="5539" y="6601"/>
                  <a:pt x="5467" y="6777"/>
                  <a:pt x="5562" y="6913"/>
                </a:cubicBezTo>
                <a:cubicBezTo>
                  <a:pt x="5520" y="6913"/>
                  <a:pt x="5483" y="6898"/>
                  <a:pt x="5461" y="6870"/>
                </a:cubicBezTo>
                <a:cubicBezTo>
                  <a:pt x="5418" y="6824"/>
                  <a:pt x="5438" y="6722"/>
                  <a:pt x="5451" y="6673"/>
                </a:cubicBezTo>
                <a:cubicBezTo>
                  <a:pt x="5343" y="6800"/>
                  <a:pt x="5251" y="6864"/>
                  <a:pt x="5115" y="6943"/>
                </a:cubicBezTo>
                <a:cubicBezTo>
                  <a:pt x="5019" y="7004"/>
                  <a:pt x="4927" y="7061"/>
                  <a:pt x="4852" y="7131"/>
                </a:cubicBezTo>
                <a:close/>
                <a:moveTo>
                  <a:pt x="4301" y="6935"/>
                </a:moveTo>
                <a:cubicBezTo>
                  <a:pt x="4380" y="7027"/>
                  <a:pt x="4465" y="7116"/>
                  <a:pt x="4565" y="7186"/>
                </a:cubicBezTo>
                <a:cubicBezTo>
                  <a:pt x="4317" y="7214"/>
                  <a:pt x="4154" y="7343"/>
                  <a:pt x="3996" y="7467"/>
                </a:cubicBezTo>
                <a:cubicBezTo>
                  <a:pt x="3919" y="7528"/>
                  <a:pt x="3840" y="7591"/>
                  <a:pt x="3752" y="7641"/>
                </a:cubicBezTo>
                <a:cubicBezTo>
                  <a:pt x="3516" y="7761"/>
                  <a:pt x="3306" y="7772"/>
                  <a:pt x="3033" y="7701"/>
                </a:cubicBezTo>
                <a:cubicBezTo>
                  <a:pt x="3167" y="7718"/>
                  <a:pt x="3316" y="7689"/>
                  <a:pt x="3431" y="7617"/>
                </a:cubicBezTo>
                <a:lnTo>
                  <a:pt x="3431" y="7617"/>
                </a:lnTo>
                <a:cubicBezTo>
                  <a:pt x="3569" y="7531"/>
                  <a:pt x="3681" y="7396"/>
                  <a:pt x="3786" y="7274"/>
                </a:cubicBezTo>
                <a:cubicBezTo>
                  <a:pt x="3946" y="7088"/>
                  <a:pt x="4097" y="6912"/>
                  <a:pt x="4301" y="6935"/>
                </a:cubicBezTo>
                <a:close/>
                <a:moveTo>
                  <a:pt x="4667" y="7247"/>
                </a:moveTo>
                <a:cubicBezTo>
                  <a:pt x="4689" y="7258"/>
                  <a:pt x="4711" y="7268"/>
                  <a:pt x="4734" y="7278"/>
                </a:cubicBezTo>
                <a:lnTo>
                  <a:pt x="4728" y="7289"/>
                </a:lnTo>
                <a:lnTo>
                  <a:pt x="4703" y="7339"/>
                </a:lnTo>
                <a:lnTo>
                  <a:pt x="4761" y="7326"/>
                </a:lnTo>
                <a:lnTo>
                  <a:pt x="4759" y="7326"/>
                </a:lnTo>
                <a:lnTo>
                  <a:pt x="4763" y="7326"/>
                </a:lnTo>
                <a:cubicBezTo>
                  <a:pt x="4826" y="7326"/>
                  <a:pt x="4880" y="7380"/>
                  <a:pt x="4880" y="7443"/>
                </a:cubicBezTo>
                <a:cubicBezTo>
                  <a:pt x="4880" y="7508"/>
                  <a:pt x="4827" y="7560"/>
                  <a:pt x="4763" y="7560"/>
                </a:cubicBezTo>
                <a:cubicBezTo>
                  <a:pt x="4728" y="7560"/>
                  <a:pt x="4701" y="7549"/>
                  <a:pt x="4681" y="7528"/>
                </a:cubicBezTo>
                <a:cubicBezTo>
                  <a:pt x="4651" y="7496"/>
                  <a:pt x="4635" y="7437"/>
                  <a:pt x="4639" y="7371"/>
                </a:cubicBezTo>
                <a:cubicBezTo>
                  <a:pt x="4642" y="7331"/>
                  <a:pt x="4651" y="7290"/>
                  <a:pt x="4667" y="7247"/>
                </a:cubicBezTo>
                <a:close/>
                <a:moveTo>
                  <a:pt x="4983" y="7747"/>
                </a:moveTo>
                <a:cubicBezTo>
                  <a:pt x="4882" y="7788"/>
                  <a:pt x="4776" y="7821"/>
                  <a:pt x="4668" y="7843"/>
                </a:cubicBezTo>
                <a:cubicBezTo>
                  <a:pt x="4552" y="7866"/>
                  <a:pt x="4434" y="7878"/>
                  <a:pt x="4319" y="7878"/>
                </a:cubicBezTo>
                <a:cubicBezTo>
                  <a:pt x="4086" y="7878"/>
                  <a:pt x="3861" y="7833"/>
                  <a:pt x="3650" y="7744"/>
                </a:cubicBezTo>
                <a:cubicBezTo>
                  <a:pt x="3681" y="7732"/>
                  <a:pt x="3712" y="7719"/>
                  <a:pt x="3742" y="7705"/>
                </a:cubicBezTo>
                <a:cubicBezTo>
                  <a:pt x="3763" y="7714"/>
                  <a:pt x="3785" y="7722"/>
                  <a:pt x="3808" y="7728"/>
                </a:cubicBezTo>
                <a:cubicBezTo>
                  <a:pt x="3860" y="7745"/>
                  <a:pt x="3911" y="7754"/>
                  <a:pt x="3960" y="7754"/>
                </a:cubicBezTo>
                <a:cubicBezTo>
                  <a:pt x="4094" y="7754"/>
                  <a:pt x="4213" y="7691"/>
                  <a:pt x="4302" y="7574"/>
                </a:cubicBezTo>
                <a:cubicBezTo>
                  <a:pt x="4329" y="7615"/>
                  <a:pt x="4340" y="7652"/>
                  <a:pt x="4334" y="7682"/>
                </a:cubicBezTo>
                <a:cubicBezTo>
                  <a:pt x="4328" y="7712"/>
                  <a:pt x="4307" y="7737"/>
                  <a:pt x="4270" y="7758"/>
                </a:cubicBezTo>
                <a:lnTo>
                  <a:pt x="4183" y="7808"/>
                </a:lnTo>
                <a:lnTo>
                  <a:pt x="4319" y="7808"/>
                </a:lnTo>
                <a:cubicBezTo>
                  <a:pt x="4434" y="7808"/>
                  <a:pt x="4547" y="7798"/>
                  <a:pt x="4654" y="7776"/>
                </a:cubicBezTo>
                <a:cubicBezTo>
                  <a:pt x="4760" y="7754"/>
                  <a:pt x="4862" y="7723"/>
                  <a:pt x="4957" y="7683"/>
                </a:cubicBezTo>
                <a:cubicBezTo>
                  <a:pt x="5459" y="7471"/>
                  <a:pt x="5814" y="7028"/>
                  <a:pt x="5924" y="6485"/>
                </a:cubicBezTo>
                <a:cubicBezTo>
                  <a:pt x="5957" y="6325"/>
                  <a:pt x="5952" y="6144"/>
                  <a:pt x="5909" y="5960"/>
                </a:cubicBezTo>
                <a:cubicBezTo>
                  <a:pt x="5933" y="5950"/>
                  <a:pt x="5950" y="5943"/>
                  <a:pt x="5971" y="5931"/>
                </a:cubicBezTo>
                <a:cubicBezTo>
                  <a:pt x="6012" y="6102"/>
                  <a:pt x="6022" y="6266"/>
                  <a:pt x="5995" y="6438"/>
                </a:cubicBezTo>
                <a:cubicBezTo>
                  <a:pt x="6027" y="6352"/>
                  <a:pt x="6070" y="6302"/>
                  <a:pt x="6134" y="6302"/>
                </a:cubicBezTo>
                <a:cubicBezTo>
                  <a:pt x="6136" y="6302"/>
                  <a:pt x="6137" y="6302"/>
                  <a:pt x="6138" y="6302"/>
                </a:cubicBezTo>
                <a:cubicBezTo>
                  <a:pt x="6182" y="6304"/>
                  <a:pt x="6222" y="6336"/>
                  <a:pt x="6252" y="6389"/>
                </a:cubicBezTo>
                <a:cubicBezTo>
                  <a:pt x="6054" y="6408"/>
                  <a:pt x="5981" y="6566"/>
                  <a:pt x="5943" y="6686"/>
                </a:cubicBezTo>
                <a:cubicBezTo>
                  <a:pt x="5795" y="7151"/>
                  <a:pt x="5435" y="7558"/>
                  <a:pt x="4983" y="7747"/>
                </a:cubicBezTo>
                <a:close/>
                <a:moveTo>
                  <a:pt x="5605" y="7367"/>
                </a:moveTo>
                <a:cubicBezTo>
                  <a:pt x="5627" y="7344"/>
                  <a:pt x="5649" y="7320"/>
                  <a:pt x="5670" y="7296"/>
                </a:cubicBezTo>
                <a:cubicBezTo>
                  <a:pt x="5914" y="7282"/>
                  <a:pt x="6151" y="7208"/>
                  <a:pt x="6375" y="7074"/>
                </a:cubicBezTo>
                <a:cubicBezTo>
                  <a:pt x="6541" y="7094"/>
                  <a:pt x="6612" y="6990"/>
                  <a:pt x="6680" y="6844"/>
                </a:cubicBezTo>
                <a:cubicBezTo>
                  <a:pt x="6719" y="6809"/>
                  <a:pt x="6758" y="6769"/>
                  <a:pt x="6800" y="6723"/>
                </a:cubicBezTo>
                <a:cubicBezTo>
                  <a:pt x="7022" y="6479"/>
                  <a:pt x="7186" y="6183"/>
                  <a:pt x="7274" y="5868"/>
                </a:cubicBezTo>
                <a:cubicBezTo>
                  <a:pt x="7348" y="5601"/>
                  <a:pt x="7364" y="5219"/>
                  <a:pt x="7281" y="4952"/>
                </a:cubicBezTo>
                <a:cubicBezTo>
                  <a:pt x="7259" y="4881"/>
                  <a:pt x="7231" y="4813"/>
                  <a:pt x="7198" y="4748"/>
                </a:cubicBezTo>
                <a:lnTo>
                  <a:pt x="7207" y="4756"/>
                </a:lnTo>
                <a:cubicBezTo>
                  <a:pt x="7240" y="4784"/>
                  <a:pt x="7274" y="4814"/>
                  <a:pt x="7312" y="4833"/>
                </a:cubicBezTo>
                <a:cubicBezTo>
                  <a:pt x="7327" y="4871"/>
                  <a:pt x="7338" y="4902"/>
                  <a:pt x="7347" y="4932"/>
                </a:cubicBezTo>
                <a:cubicBezTo>
                  <a:pt x="7442" y="5239"/>
                  <a:pt x="7428" y="5578"/>
                  <a:pt x="7341" y="5886"/>
                </a:cubicBezTo>
                <a:cubicBezTo>
                  <a:pt x="7249" y="6214"/>
                  <a:pt x="7080" y="6519"/>
                  <a:pt x="6851" y="6770"/>
                </a:cubicBezTo>
                <a:cubicBezTo>
                  <a:pt x="6519" y="7135"/>
                  <a:pt x="6093" y="7347"/>
                  <a:pt x="5652" y="7367"/>
                </a:cubicBezTo>
                <a:lnTo>
                  <a:pt x="5605" y="7367"/>
                </a:lnTo>
                <a:close/>
                <a:moveTo>
                  <a:pt x="5721" y="7237"/>
                </a:moveTo>
                <a:cubicBezTo>
                  <a:pt x="5842" y="7086"/>
                  <a:pt x="5935" y="6889"/>
                  <a:pt x="5995" y="6703"/>
                </a:cubicBezTo>
                <a:cubicBezTo>
                  <a:pt x="6052" y="6521"/>
                  <a:pt x="6144" y="6441"/>
                  <a:pt x="6294" y="6441"/>
                </a:cubicBezTo>
                <a:lnTo>
                  <a:pt x="6334" y="6441"/>
                </a:lnTo>
                <a:lnTo>
                  <a:pt x="6319" y="6404"/>
                </a:lnTo>
                <a:cubicBezTo>
                  <a:pt x="6281" y="6310"/>
                  <a:pt x="6215" y="6252"/>
                  <a:pt x="6141" y="6248"/>
                </a:cubicBezTo>
                <a:cubicBezTo>
                  <a:pt x="6139" y="6248"/>
                  <a:pt x="6136" y="6248"/>
                  <a:pt x="6134" y="6248"/>
                </a:cubicBezTo>
                <a:cubicBezTo>
                  <a:pt x="6110" y="6248"/>
                  <a:pt x="6087" y="6255"/>
                  <a:pt x="6067" y="6266"/>
                </a:cubicBezTo>
                <a:cubicBezTo>
                  <a:pt x="6066" y="6148"/>
                  <a:pt x="6050" y="6025"/>
                  <a:pt x="6020" y="5903"/>
                </a:cubicBezTo>
                <a:lnTo>
                  <a:pt x="6021" y="5903"/>
                </a:lnTo>
                <a:cubicBezTo>
                  <a:pt x="6135" y="5835"/>
                  <a:pt x="6222" y="5695"/>
                  <a:pt x="6232" y="5561"/>
                </a:cubicBezTo>
                <a:cubicBezTo>
                  <a:pt x="6239" y="5457"/>
                  <a:pt x="6208" y="5299"/>
                  <a:pt x="6016" y="5134"/>
                </a:cubicBezTo>
                <a:lnTo>
                  <a:pt x="5976" y="5101"/>
                </a:lnTo>
                <a:lnTo>
                  <a:pt x="5971" y="5152"/>
                </a:lnTo>
                <a:cubicBezTo>
                  <a:pt x="5960" y="5272"/>
                  <a:pt x="5900" y="5355"/>
                  <a:pt x="5799" y="5395"/>
                </a:cubicBezTo>
                <a:cubicBezTo>
                  <a:pt x="5698" y="5240"/>
                  <a:pt x="5573" y="5110"/>
                  <a:pt x="5437" y="5018"/>
                </a:cubicBezTo>
                <a:cubicBezTo>
                  <a:pt x="5393" y="4988"/>
                  <a:pt x="5348" y="4963"/>
                  <a:pt x="5302" y="4941"/>
                </a:cubicBezTo>
                <a:cubicBezTo>
                  <a:pt x="5311" y="4908"/>
                  <a:pt x="5322" y="4877"/>
                  <a:pt x="5333" y="4847"/>
                </a:cubicBezTo>
                <a:cubicBezTo>
                  <a:pt x="5434" y="4878"/>
                  <a:pt x="5538" y="4910"/>
                  <a:pt x="5642" y="4934"/>
                </a:cubicBezTo>
                <a:lnTo>
                  <a:pt x="5650" y="4936"/>
                </a:lnTo>
                <a:lnTo>
                  <a:pt x="5650" y="4936"/>
                </a:lnTo>
                <a:cubicBezTo>
                  <a:pt x="5753" y="4959"/>
                  <a:pt x="5855" y="4975"/>
                  <a:pt x="5953" y="4975"/>
                </a:cubicBezTo>
                <a:cubicBezTo>
                  <a:pt x="6123" y="4975"/>
                  <a:pt x="6280" y="4928"/>
                  <a:pt x="6409" y="4795"/>
                </a:cubicBezTo>
                <a:cubicBezTo>
                  <a:pt x="6384" y="5057"/>
                  <a:pt x="6398" y="5357"/>
                  <a:pt x="6608" y="5559"/>
                </a:cubicBezTo>
                <a:cubicBezTo>
                  <a:pt x="6384" y="5842"/>
                  <a:pt x="6425" y="6055"/>
                  <a:pt x="6470" y="6280"/>
                </a:cubicBezTo>
                <a:cubicBezTo>
                  <a:pt x="6495" y="6407"/>
                  <a:pt x="6521" y="6535"/>
                  <a:pt x="6502" y="6688"/>
                </a:cubicBezTo>
                <a:cubicBezTo>
                  <a:pt x="6392" y="6564"/>
                  <a:pt x="6163" y="6689"/>
                  <a:pt x="6175" y="6854"/>
                </a:cubicBezTo>
                <a:cubicBezTo>
                  <a:pt x="6175" y="6943"/>
                  <a:pt x="6226" y="7022"/>
                  <a:pt x="6298" y="7056"/>
                </a:cubicBezTo>
                <a:cubicBezTo>
                  <a:pt x="6112" y="7158"/>
                  <a:pt x="5919" y="7219"/>
                  <a:pt x="5721" y="7237"/>
                </a:cubicBezTo>
                <a:close/>
                <a:moveTo>
                  <a:pt x="5651" y="5941"/>
                </a:moveTo>
                <a:cubicBezTo>
                  <a:pt x="5507" y="5923"/>
                  <a:pt x="5384" y="5883"/>
                  <a:pt x="5293" y="5813"/>
                </a:cubicBezTo>
                <a:cubicBezTo>
                  <a:pt x="5194" y="5737"/>
                  <a:pt x="5131" y="5623"/>
                  <a:pt x="5116" y="5459"/>
                </a:cubicBezTo>
                <a:cubicBezTo>
                  <a:pt x="5114" y="5239"/>
                  <a:pt x="5140" y="5021"/>
                  <a:pt x="5215" y="4809"/>
                </a:cubicBezTo>
                <a:cubicBezTo>
                  <a:pt x="5237" y="4816"/>
                  <a:pt x="5259" y="4823"/>
                  <a:pt x="5281" y="4830"/>
                </a:cubicBezTo>
                <a:cubicBezTo>
                  <a:pt x="5237" y="4950"/>
                  <a:pt x="5208" y="5070"/>
                  <a:pt x="5190" y="5198"/>
                </a:cubicBezTo>
                <a:lnTo>
                  <a:pt x="5190" y="5206"/>
                </a:lnTo>
                <a:cubicBezTo>
                  <a:pt x="5224" y="5403"/>
                  <a:pt x="5532" y="5499"/>
                  <a:pt x="5716" y="5476"/>
                </a:cubicBezTo>
                <a:cubicBezTo>
                  <a:pt x="5861" y="5458"/>
                  <a:pt x="5985" y="5358"/>
                  <a:pt x="6017" y="5209"/>
                </a:cubicBezTo>
                <a:cubicBezTo>
                  <a:pt x="6131" y="5319"/>
                  <a:pt x="6186" y="5438"/>
                  <a:pt x="6178" y="5558"/>
                </a:cubicBezTo>
                <a:cubicBezTo>
                  <a:pt x="6160" y="5812"/>
                  <a:pt x="5884" y="5971"/>
                  <a:pt x="5651" y="5941"/>
                </a:cubicBezTo>
                <a:close/>
                <a:moveTo>
                  <a:pt x="5748" y="5415"/>
                </a:moveTo>
                <a:cubicBezTo>
                  <a:pt x="5735" y="5419"/>
                  <a:pt x="5722" y="5421"/>
                  <a:pt x="5709" y="5423"/>
                </a:cubicBezTo>
                <a:cubicBezTo>
                  <a:pt x="5697" y="5424"/>
                  <a:pt x="5685" y="5425"/>
                  <a:pt x="5671" y="5425"/>
                </a:cubicBezTo>
                <a:cubicBezTo>
                  <a:pt x="5585" y="5301"/>
                  <a:pt x="5480" y="5196"/>
                  <a:pt x="5368" y="5120"/>
                </a:cubicBezTo>
                <a:cubicBezTo>
                  <a:pt x="5337" y="5099"/>
                  <a:pt x="5304" y="5080"/>
                  <a:pt x="5268" y="5061"/>
                </a:cubicBezTo>
                <a:cubicBezTo>
                  <a:pt x="5273" y="5039"/>
                  <a:pt x="5279" y="5015"/>
                  <a:pt x="5285" y="4992"/>
                </a:cubicBezTo>
                <a:cubicBezTo>
                  <a:pt x="5326" y="5012"/>
                  <a:pt x="5367" y="5036"/>
                  <a:pt x="5407" y="5063"/>
                </a:cubicBezTo>
                <a:cubicBezTo>
                  <a:pt x="5535" y="5149"/>
                  <a:pt x="5652" y="5270"/>
                  <a:pt x="5748" y="5415"/>
                </a:cubicBezTo>
                <a:close/>
                <a:moveTo>
                  <a:pt x="5123" y="4927"/>
                </a:moveTo>
                <a:cubicBezTo>
                  <a:pt x="5117" y="4950"/>
                  <a:pt x="5111" y="4973"/>
                  <a:pt x="5105" y="4996"/>
                </a:cubicBezTo>
                <a:cubicBezTo>
                  <a:pt x="5009" y="4976"/>
                  <a:pt x="4855" y="4998"/>
                  <a:pt x="4788" y="5058"/>
                </a:cubicBezTo>
                <a:lnTo>
                  <a:pt x="4753" y="5090"/>
                </a:lnTo>
                <a:lnTo>
                  <a:pt x="4798" y="5104"/>
                </a:lnTo>
                <a:cubicBezTo>
                  <a:pt x="4852" y="5120"/>
                  <a:pt x="4889" y="5173"/>
                  <a:pt x="4889" y="5232"/>
                </a:cubicBezTo>
                <a:cubicBezTo>
                  <a:pt x="4889" y="5305"/>
                  <a:pt x="4832" y="5365"/>
                  <a:pt x="4763" y="5365"/>
                </a:cubicBezTo>
                <a:cubicBezTo>
                  <a:pt x="4693" y="5365"/>
                  <a:pt x="4636" y="5305"/>
                  <a:pt x="4636" y="5232"/>
                </a:cubicBezTo>
                <a:cubicBezTo>
                  <a:pt x="4636" y="5063"/>
                  <a:pt x="4874" y="4963"/>
                  <a:pt x="4961" y="4955"/>
                </a:cubicBezTo>
                <a:cubicBezTo>
                  <a:pt x="4810" y="4932"/>
                  <a:pt x="4662" y="4922"/>
                  <a:pt x="4509" y="4942"/>
                </a:cubicBezTo>
                <a:cubicBezTo>
                  <a:pt x="4446" y="4952"/>
                  <a:pt x="4383" y="4965"/>
                  <a:pt x="4323" y="4981"/>
                </a:cubicBezTo>
                <a:cubicBezTo>
                  <a:pt x="4312" y="4960"/>
                  <a:pt x="4300" y="4940"/>
                  <a:pt x="4288" y="4920"/>
                </a:cubicBezTo>
                <a:lnTo>
                  <a:pt x="4288" y="4919"/>
                </a:lnTo>
                <a:cubicBezTo>
                  <a:pt x="4357" y="4899"/>
                  <a:pt x="4428" y="4884"/>
                  <a:pt x="4501" y="4874"/>
                </a:cubicBezTo>
                <a:cubicBezTo>
                  <a:pt x="4709" y="4847"/>
                  <a:pt x="4929" y="4865"/>
                  <a:pt x="5123" y="4927"/>
                </a:cubicBezTo>
                <a:close/>
                <a:moveTo>
                  <a:pt x="5092" y="5049"/>
                </a:moveTo>
                <a:lnTo>
                  <a:pt x="5089" y="5062"/>
                </a:lnTo>
                <a:lnTo>
                  <a:pt x="5091" y="5063"/>
                </a:lnTo>
                <a:cubicBezTo>
                  <a:pt x="5033" y="5420"/>
                  <a:pt x="5066" y="5661"/>
                  <a:pt x="5095" y="5875"/>
                </a:cubicBezTo>
                <a:cubicBezTo>
                  <a:pt x="5108" y="5962"/>
                  <a:pt x="5118" y="6043"/>
                  <a:pt x="5122" y="6125"/>
                </a:cubicBezTo>
                <a:cubicBezTo>
                  <a:pt x="5036" y="5971"/>
                  <a:pt x="4852" y="6097"/>
                  <a:pt x="4877" y="6250"/>
                </a:cubicBezTo>
                <a:cubicBezTo>
                  <a:pt x="4871" y="6235"/>
                  <a:pt x="4865" y="6219"/>
                  <a:pt x="4858" y="6202"/>
                </a:cubicBezTo>
                <a:cubicBezTo>
                  <a:pt x="4804" y="6062"/>
                  <a:pt x="4729" y="5872"/>
                  <a:pt x="4496" y="5854"/>
                </a:cubicBezTo>
                <a:cubicBezTo>
                  <a:pt x="4503" y="5529"/>
                  <a:pt x="4455" y="5259"/>
                  <a:pt x="4349" y="5031"/>
                </a:cubicBezTo>
                <a:cubicBezTo>
                  <a:pt x="4403" y="5016"/>
                  <a:pt x="4459" y="5004"/>
                  <a:pt x="4516" y="4996"/>
                </a:cubicBezTo>
                <a:cubicBezTo>
                  <a:pt x="4575" y="4988"/>
                  <a:pt x="4634" y="4984"/>
                  <a:pt x="4693" y="4984"/>
                </a:cubicBezTo>
                <a:cubicBezTo>
                  <a:pt x="4715" y="4984"/>
                  <a:pt x="4737" y="4985"/>
                  <a:pt x="4759" y="4987"/>
                </a:cubicBezTo>
                <a:cubicBezTo>
                  <a:pt x="4667" y="5038"/>
                  <a:pt x="4582" y="5128"/>
                  <a:pt x="4582" y="5232"/>
                </a:cubicBezTo>
                <a:cubicBezTo>
                  <a:pt x="4582" y="5335"/>
                  <a:pt x="4663" y="5419"/>
                  <a:pt x="4763" y="5419"/>
                </a:cubicBezTo>
                <a:cubicBezTo>
                  <a:pt x="4862" y="5419"/>
                  <a:pt x="4943" y="5335"/>
                  <a:pt x="4943" y="5232"/>
                </a:cubicBezTo>
                <a:cubicBezTo>
                  <a:pt x="4943" y="5168"/>
                  <a:pt x="4911" y="5109"/>
                  <a:pt x="4861" y="5075"/>
                </a:cubicBezTo>
                <a:cubicBezTo>
                  <a:pt x="4906" y="5054"/>
                  <a:pt x="4972" y="5043"/>
                  <a:pt x="5029" y="5043"/>
                </a:cubicBezTo>
                <a:cubicBezTo>
                  <a:pt x="5053" y="5043"/>
                  <a:pt x="5073" y="5045"/>
                  <a:pt x="5092" y="5049"/>
                </a:cubicBezTo>
                <a:close/>
                <a:moveTo>
                  <a:pt x="1930" y="6714"/>
                </a:moveTo>
                <a:cubicBezTo>
                  <a:pt x="1922" y="6736"/>
                  <a:pt x="1916" y="6758"/>
                  <a:pt x="1912" y="6781"/>
                </a:cubicBezTo>
                <a:lnTo>
                  <a:pt x="1882" y="6773"/>
                </a:lnTo>
                <a:cubicBezTo>
                  <a:pt x="1421" y="6640"/>
                  <a:pt x="1060" y="6348"/>
                  <a:pt x="890" y="5971"/>
                </a:cubicBezTo>
                <a:lnTo>
                  <a:pt x="890" y="5971"/>
                </a:lnTo>
                <a:cubicBezTo>
                  <a:pt x="859" y="5906"/>
                  <a:pt x="843" y="5854"/>
                  <a:pt x="827" y="5803"/>
                </a:cubicBezTo>
                <a:cubicBezTo>
                  <a:pt x="823" y="5790"/>
                  <a:pt x="819" y="5776"/>
                  <a:pt x="815" y="5763"/>
                </a:cubicBezTo>
                <a:cubicBezTo>
                  <a:pt x="875" y="5832"/>
                  <a:pt x="930" y="5899"/>
                  <a:pt x="959" y="5955"/>
                </a:cubicBezTo>
                <a:lnTo>
                  <a:pt x="959" y="5955"/>
                </a:lnTo>
                <a:cubicBezTo>
                  <a:pt x="1121" y="6304"/>
                  <a:pt x="1463" y="6580"/>
                  <a:pt x="1901" y="6706"/>
                </a:cubicBezTo>
                <a:cubicBezTo>
                  <a:pt x="1910" y="6709"/>
                  <a:pt x="1920" y="6712"/>
                  <a:pt x="1930" y="6714"/>
                </a:cubicBezTo>
                <a:close/>
                <a:moveTo>
                  <a:pt x="1971" y="6763"/>
                </a:moveTo>
                <a:cubicBezTo>
                  <a:pt x="2011" y="6612"/>
                  <a:pt x="2133" y="6523"/>
                  <a:pt x="2256" y="6433"/>
                </a:cubicBezTo>
                <a:cubicBezTo>
                  <a:pt x="2358" y="6358"/>
                  <a:pt x="2463" y="6281"/>
                  <a:pt x="2527" y="6172"/>
                </a:cubicBezTo>
                <a:cubicBezTo>
                  <a:pt x="2528" y="6212"/>
                  <a:pt x="2530" y="6252"/>
                  <a:pt x="2534" y="6291"/>
                </a:cubicBezTo>
                <a:cubicBezTo>
                  <a:pt x="2505" y="6346"/>
                  <a:pt x="2475" y="6388"/>
                  <a:pt x="2441" y="6442"/>
                </a:cubicBezTo>
                <a:cubicBezTo>
                  <a:pt x="2354" y="6581"/>
                  <a:pt x="2264" y="6726"/>
                  <a:pt x="2264" y="6897"/>
                </a:cubicBezTo>
                <a:cubicBezTo>
                  <a:pt x="2263" y="7182"/>
                  <a:pt x="2482" y="7460"/>
                  <a:pt x="2742" y="7603"/>
                </a:cubicBezTo>
                <a:cubicBezTo>
                  <a:pt x="2464" y="7491"/>
                  <a:pt x="2004" y="7254"/>
                  <a:pt x="1962" y="6910"/>
                </a:cubicBezTo>
                <a:cubicBezTo>
                  <a:pt x="1956" y="6860"/>
                  <a:pt x="1959" y="6812"/>
                  <a:pt x="1971" y="6763"/>
                </a:cubicBezTo>
                <a:close/>
                <a:moveTo>
                  <a:pt x="3729" y="5284"/>
                </a:moveTo>
                <a:cubicBezTo>
                  <a:pt x="3737" y="5309"/>
                  <a:pt x="3746" y="5336"/>
                  <a:pt x="3754" y="5365"/>
                </a:cubicBezTo>
                <a:lnTo>
                  <a:pt x="3753" y="5366"/>
                </a:lnTo>
                <a:cubicBezTo>
                  <a:pt x="3753" y="5366"/>
                  <a:pt x="3740" y="5385"/>
                  <a:pt x="3741" y="5384"/>
                </a:cubicBezTo>
                <a:cubicBezTo>
                  <a:pt x="3646" y="5527"/>
                  <a:pt x="3591" y="5696"/>
                  <a:pt x="3579" y="5887"/>
                </a:cubicBezTo>
                <a:lnTo>
                  <a:pt x="3579" y="5888"/>
                </a:lnTo>
                <a:cubicBezTo>
                  <a:pt x="3578" y="5970"/>
                  <a:pt x="3582" y="6057"/>
                  <a:pt x="3588" y="6141"/>
                </a:cubicBezTo>
                <a:cubicBezTo>
                  <a:pt x="3589" y="6159"/>
                  <a:pt x="3585" y="6162"/>
                  <a:pt x="3600" y="6178"/>
                </a:cubicBezTo>
                <a:cubicBezTo>
                  <a:pt x="3642" y="6221"/>
                  <a:pt x="3690" y="6244"/>
                  <a:pt x="3739" y="6244"/>
                </a:cubicBezTo>
                <a:cubicBezTo>
                  <a:pt x="3746" y="6244"/>
                  <a:pt x="3752" y="6244"/>
                  <a:pt x="3758" y="6243"/>
                </a:cubicBezTo>
                <a:cubicBezTo>
                  <a:pt x="3808" y="6237"/>
                  <a:pt x="3856" y="6208"/>
                  <a:pt x="3896" y="6159"/>
                </a:cubicBezTo>
                <a:cubicBezTo>
                  <a:pt x="3910" y="6230"/>
                  <a:pt x="3895" y="6296"/>
                  <a:pt x="3855" y="6334"/>
                </a:cubicBezTo>
                <a:cubicBezTo>
                  <a:pt x="3809" y="6377"/>
                  <a:pt x="3733" y="6377"/>
                  <a:pt x="3642" y="6335"/>
                </a:cubicBezTo>
                <a:lnTo>
                  <a:pt x="3600" y="6315"/>
                </a:lnTo>
                <a:lnTo>
                  <a:pt x="3603" y="6361"/>
                </a:lnTo>
                <a:cubicBezTo>
                  <a:pt x="3634" y="6777"/>
                  <a:pt x="3672" y="7293"/>
                  <a:pt x="3382" y="7456"/>
                </a:cubicBezTo>
                <a:cubicBezTo>
                  <a:pt x="3362" y="7442"/>
                  <a:pt x="3343" y="7427"/>
                  <a:pt x="3324" y="7413"/>
                </a:cubicBezTo>
                <a:cubicBezTo>
                  <a:pt x="3310" y="7402"/>
                  <a:pt x="3296" y="7390"/>
                  <a:pt x="3282" y="7378"/>
                </a:cubicBezTo>
                <a:cubicBezTo>
                  <a:pt x="3509" y="7225"/>
                  <a:pt x="3399" y="6905"/>
                  <a:pt x="3283" y="6566"/>
                </a:cubicBezTo>
                <a:cubicBezTo>
                  <a:pt x="3190" y="6298"/>
                  <a:pt x="3079" y="6000"/>
                  <a:pt x="3133" y="5715"/>
                </a:cubicBezTo>
                <a:lnTo>
                  <a:pt x="3146" y="5647"/>
                </a:lnTo>
                <a:lnTo>
                  <a:pt x="3090" y="5688"/>
                </a:lnTo>
                <a:cubicBezTo>
                  <a:pt x="3038" y="5727"/>
                  <a:pt x="2963" y="5765"/>
                  <a:pt x="2905" y="5727"/>
                </a:cubicBezTo>
                <a:cubicBezTo>
                  <a:pt x="2843" y="5686"/>
                  <a:pt x="2818" y="5571"/>
                  <a:pt x="2838" y="5439"/>
                </a:cubicBezTo>
                <a:cubicBezTo>
                  <a:pt x="3027" y="5570"/>
                  <a:pt x="3350" y="5562"/>
                  <a:pt x="3553" y="5468"/>
                </a:cubicBezTo>
                <a:cubicBezTo>
                  <a:pt x="3545" y="5483"/>
                  <a:pt x="3538" y="5498"/>
                  <a:pt x="3531" y="5513"/>
                </a:cubicBezTo>
                <a:cubicBezTo>
                  <a:pt x="3407" y="5779"/>
                  <a:pt x="3280" y="6174"/>
                  <a:pt x="3442" y="6444"/>
                </a:cubicBezTo>
                <a:cubicBezTo>
                  <a:pt x="3368" y="6104"/>
                  <a:pt x="3435" y="5812"/>
                  <a:pt x="3580" y="5535"/>
                </a:cubicBezTo>
                <a:cubicBezTo>
                  <a:pt x="3602" y="5488"/>
                  <a:pt x="3626" y="5442"/>
                  <a:pt x="3651" y="5399"/>
                </a:cubicBezTo>
                <a:lnTo>
                  <a:pt x="3651" y="5399"/>
                </a:lnTo>
                <a:lnTo>
                  <a:pt x="3652" y="5398"/>
                </a:lnTo>
                <a:lnTo>
                  <a:pt x="3651" y="5398"/>
                </a:lnTo>
                <a:cubicBezTo>
                  <a:pt x="3661" y="5381"/>
                  <a:pt x="3672" y="5362"/>
                  <a:pt x="3685" y="5345"/>
                </a:cubicBezTo>
                <a:cubicBezTo>
                  <a:pt x="3699" y="5324"/>
                  <a:pt x="3714" y="5303"/>
                  <a:pt x="3729" y="5284"/>
                </a:cubicBezTo>
                <a:close/>
                <a:moveTo>
                  <a:pt x="4408" y="6771"/>
                </a:moveTo>
                <a:cubicBezTo>
                  <a:pt x="4493" y="6890"/>
                  <a:pt x="4593" y="6983"/>
                  <a:pt x="4711" y="7055"/>
                </a:cubicBezTo>
                <a:cubicBezTo>
                  <a:pt x="4923" y="6799"/>
                  <a:pt x="5032" y="6606"/>
                  <a:pt x="5083" y="6439"/>
                </a:cubicBezTo>
                <a:cubicBezTo>
                  <a:pt x="5062" y="6460"/>
                  <a:pt x="5038" y="6478"/>
                  <a:pt x="5012" y="6491"/>
                </a:cubicBezTo>
                <a:cubicBezTo>
                  <a:pt x="4984" y="6504"/>
                  <a:pt x="4948" y="6515"/>
                  <a:pt x="4904" y="6515"/>
                </a:cubicBezTo>
                <a:cubicBezTo>
                  <a:pt x="4851" y="6515"/>
                  <a:pt x="4788" y="6499"/>
                  <a:pt x="4714" y="6454"/>
                </a:cubicBezTo>
                <a:cubicBezTo>
                  <a:pt x="4614" y="6393"/>
                  <a:pt x="4529" y="6361"/>
                  <a:pt x="4468" y="6361"/>
                </a:cubicBezTo>
                <a:cubicBezTo>
                  <a:pt x="4453" y="6361"/>
                  <a:pt x="4440" y="6364"/>
                  <a:pt x="4428" y="6367"/>
                </a:cubicBezTo>
                <a:cubicBezTo>
                  <a:pt x="4404" y="6489"/>
                  <a:pt x="4386" y="6613"/>
                  <a:pt x="4408" y="6771"/>
                </a:cubicBezTo>
                <a:close/>
                <a:moveTo>
                  <a:pt x="4916" y="6202"/>
                </a:moveTo>
                <a:cubicBezTo>
                  <a:pt x="4900" y="6266"/>
                  <a:pt x="4928" y="6328"/>
                  <a:pt x="4978" y="6340"/>
                </a:cubicBezTo>
                <a:cubicBezTo>
                  <a:pt x="5029" y="6352"/>
                  <a:pt x="5082" y="6309"/>
                  <a:pt x="5097" y="6245"/>
                </a:cubicBezTo>
                <a:cubicBezTo>
                  <a:pt x="5112" y="6181"/>
                  <a:pt x="5084" y="6119"/>
                  <a:pt x="5034" y="6107"/>
                </a:cubicBezTo>
                <a:cubicBezTo>
                  <a:pt x="4984" y="6095"/>
                  <a:pt x="4931" y="6137"/>
                  <a:pt x="4916" y="6202"/>
                </a:cubicBezTo>
                <a:close/>
                <a:moveTo>
                  <a:pt x="4717" y="4383"/>
                </a:moveTo>
                <a:cubicBezTo>
                  <a:pt x="4762" y="4202"/>
                  <a:pt x="4789" y="4089"/>
                  <a:pt x="4955" y="4056"/>
                </a:cubicBezTo>
                <a:cubicBezTo>
                  <a:pt x="4957" y="4277"/>
                  <a:pt x="5007" y="4460"/>
                  <a:pt x="5112" y="4606"/>
                </a:cubicBezTo>
                <a:cubicBezTo>
                  <a:pt x="5158" y="4669"/>
                  <a:pt x="5214" y="4725"/>
                  <a:pt x="5281" y="4773"/>
                </a:cubicBezTo>
                <a:cubicBezTo>
                  <a:pt x="5140" y="4729"/>
                  <a:pt x="4975" y="4679"/>
                  <a:pt x="4835" y="4679"/>
                </a:cubicBezTo>
                <a:cubicBezTo>
                  <a:pt x="4763" y="4679"/>
                  <a:pt x="4697" y="4693"/>
                  <a:pt x="4644" y="4730"/>
                </a:cubicBezTo>
                <a:cubicBezTo>
                  <a:pt x="4647" y="4605"/>
                  <a:pt x="4688" y="4502"/>
                  <a:pt x="4717" y="4383"/>
                </a:cubicBezTo>
                <a:close/>
                <a:moveTo>
                  <a:pt x="5513" y="4408"/>
                </a:moveTo>
                <a:cubicBezTo>
                  <a:pt x="5493" y="4396"/>
                  <a:pt x="5474" y="4382"/>
                  <a:pt x="5457" y="4366"/>
                </a:cubicBezTo>
                <a:cubicBezTo>
                  <a:pt x="5495" y="4319"/>
                  <a:pt x="5536" y="4275"/>
                  <a:pt x="5580" y="4236"/>
                </a:cubicBezTo>
                <a:cubicBezTo>
                  <a:pt x="5689" y="4138"/>
                  <a:pt x="5810" y="4070"/>
                  <a:pt x="5942" y="4035"/>
                </a:cubicBezTo>
                <a:cubicBezTo>
                  <a:pt x="6013" y="4016"/>
                  <a:pt x="6085" y="4006"/>
                  <a:pt x="6159" y="4006"/>
                </a:cubicBezTo>
                <a:cubicBezTo>
                  <a:pt x="6328" y="4006"/>
                  <a:pt x="6505" y="4055"/>
                  <a:pt x="6688" y="4152"/>
                </a:cubicBezTo>
                <a:cubicBezTo>
                  <a:pt x="6681" y="4158"/>
                  <a:pt x="6673" y="4163"/>
                  <a:pt x="6665" y="4169"/>
                </a:cubicBezTo>
                <a:lnTo>
                  <a:pt x="6665" y="4169"/>
                </a:lnTo>
                <a:cubicBezTo>
                  <a:pt x="6652" y="4179"/>
                  <a:pt x="6638" y="4189"/>
                  <a:pt x="6625" y="4200"/>
                </a:cubicBezTo>
                <a:cubicBezTo>
                  <a:pt x="6606" y="4192"/>
                  <a:pt x="6571" y="4180"/>
                  <a:pt x="6514" y="4160"/>
                </a:cubicBezTo>
                <a:lnTo>
                  <a:pt x="6394" y="4117"/>
                </a:lnTo>
                <a:cubicBezTo>
                  <a:pt x="6375" y="4110"/>
                  <a:pt x="6356" y="4106"/>
                  <a:pt x="6337" y="4106"/>
                </a:cubicBezTo>
                <a:cubicBezTo>
                  <a:pt x="6261" y="4106"/>
                  <a:pt x="6193" y="4160"/>
                  <a:pt x="6127" y="4213"/>
                </a:cubicBezTo>
                <a:cubicBezTo>
                  <a:pt x="6051" y="4273"/>
                  <a:pt x="5973" y="4335"/>
                  <a:pt x="5876" y="4335"/>
                </a:cubicBezTo>
                <a:cubicBezTo>
                  <a:pt x="5875" y="4335"/>
                  <a:pt x="5875" y="4335"/>
                  <a:pt x="5874" y="4335"/>
                </a:cubicBezTo>
                <a:cubicBezTo>
                  <a:pt x="5904" y="4255"/>
                  <a:pt x="5939" y="4196"/>
                  <a:pt x="5989" y="4146"/>
                </a:cubicBezTo>
                <a:lnTo>
                  <a:pt x="6058" y="4077"/>
                </a:lnTo>
                <a:lnTo>
                  <a:pt x="5959" y="4101"/>
                </a:lnTo>
                <a:cubicBezTo>
                  <a:pt x="5839" y="4134"/>
                  <a:pt x="5727" y="4197"/>
                  <a:pt x="5626" y="4287"/>
                </a:cubicBezTo>
                <a:cubicBezTo>
                  <a:pt x="5587" y="4323"/>
                  <a:pt x="5549" y="4363"/>
                  <a:pt x="5513" y="4408"/>
                </a:cubicBezTo>
                <a:close/>
                <a:moveTo>
                  <a:pt x="6790" y="4294"/>
                </a:moveTo>
                <a:cubicBezTo>
                  <a:pt x="6811" y="4279"/>
                  <a:pt x="6833" y="4266"/>
                  <a:pt x="6854" y="4254"/>
                </a:cubicBezTo>
                <a:cubicBezTo>
                  <a:pt x="7130" y="4446"/>
                  <a:pt x="7319" y="4415"/>
                  <a:pt x="7533" y="4304"/>
                </a:cubicBezTo>
                <a:cubicBezTo>
                  <a:pt x="7649" y="4245"/>
                  <a:pt x="7752" y="4166"/>
                  <a:pt x="7877" y="4129"/>
                </a:cubicBezTo>
                <a:cubicBezTo>
                  <a:pt x="7830" y="4204"/>
                  <a:pt x="7803" y="4285"/>
                  <a:pt x="7772" y="4369"/>
                </a:cubicBezTo>
                <a:cubicBezTo>
                  <a:pt x="7710" y="4541"/>
                  <a:pt x="7633" y="4817"/>
                  <a:pt x="7408" y="4804"/>
                </a:cubicBezTo>
                <a:cubicBezTo>
                  <a:pt x="7259" y="4796"/>
                  <a:pt x="7180" y="4591"/>
                  <a:pt x="7020" y="4629"/>
                </a:cubicBezTo>
                <a:cubicBezTo>
                  <a:pt x="6943" y="4647"/>
                  <a:pt x="6892" y="4723"/>
                  <a:pt x="6913" y="4817"/>
                </a:cubicBezTo>
                <a:cubicBezTo>
                  <a:pt x="6760" y="4728"/>
                  <a:pt x="6831" y="4545"/>
                  <a:pt x="6997" y="4531"/>
                </a:cubicBezTo>
                <a:lnTo>
                  <a:pt x="7052" y="4527"/>
                </a:lnTo>
                <a:lnTo>
                  <a:pt x="7014" y="4486"/>
                </a:lnTo>
                <a:cubicBezTo>
                  <a:pt x="6948" y="4414"/>
                  <a:pt x="6873" y="4350"/>
                  <a:pt x="6790" y="4294"/>
                </a:cubicBezTo>
                <a:close/>
                <a:moveTo>
                  <a:pt x="6579" y="4240"/>
                </a:moveTo>
                <a:cubicBezTo>
                  <a:pt x="6558" y="4259"/>
                  <a:pt x="6537" y="4283"/>
                  <a:pt x="6517" y="4305"/>
                </a:cubicBezTo>
                <a:cubicBezTo>
                  <a:pt x="6366" y="4421"/>
                  <a:pt x="6124" y="4500"/>
                  <a:pt x="5894" y="4500"/>
                </a:cubicBezTo>
                <a:cubicBezTo>
                  <a:pt x="5776" y="4500"/>
                  <a:pt x="5662" y="4479"/>
                  <a:pt x="5564" y="4432"/>
                </a:cubicBezTo>
                <a:cubicBezTo>
                  <a:pt x="5596" y="4394"/>
                  <a:pt x="5629" y="4358"/>
                  <a:pt x="5662" y="4327"/>
                </a:cubicBezTo>
                <a:cubicBezTo>
                  <a:pt x="5733" y="4264"/>
                  <a:pt x="5810" y="4215"/>
                  <a:pt x="5891" y="4182"/>
                </a:cubicBezTo>
                <a:cubicBezTo>
                  <a:pt x="5859" y="4229"/>
                  <a:pt x="5833" y="4282"/>
                  <a:pt x="5811" y="4351"/>
                </a:cubicBezTo>
                <a:lnTo>
                  <a:pt x="5801" y="4381"/>
                </a:lnTo>
                <a:lnTo>
                  <a:pt x="5833" y="4385"/>
                </a:lnTo>
                <a:cubicBezTo>
                  <a:pt x="5848" y="4388"/>
                  <a:pt x="5862" y="4389"/>
                  <a:pt x="5876" y="4389"/>
                </a:cubicBezTo>
                <a:cubicBezTo>
                  <a:pt x="5992" y="4389"/>
                  <a:pt x="6081" y="4318"/>
                  <a:pt x="6160" y="4255"/>
                </a:cubicBezTo>
                <a:cubicBezTo>
                  <a:pt x="6223" y="4205"/>
                  <a:pt x="6280" y="4160"/>
                  <a:pt x="6337" y="4160"/>
                </a:cubicBezTo>
                <a:cubicBezTo>
                  <a:pt x="6350" y="4160"/>
                  <a:pt x="6363" y="4163"/>
                  <a:pt x="6376" y="4167"/>
                </a:cubicBezTo>
                <a:lnTo>
                  <a:pt x="6496" y="4210"/>
                </a:lnTo>
                <a:cubicBezTo>
                  <a:pt x="6523" y="4220"/>
                  <a:pt x="6554" y="4231"/>
                  <a:pt x="6579" y="4240"/>
                </a:cubicBezTo>
                <a:close/>
                <a:moveTo>
                  <a:pt x="7808" y="4428"/>
                </a:moveTo>
                <a:lnTo>
                  <a:pt x="7823" y="4388"/>
                </a:lnTo>
                <a:cubicBezTo>
                  <a:pt x="7828" y="4374"/>
                  <a:pt x="7833" y="4360"/>
                  <a:pt x="7838" y="4346"/>
                </a:cubicBezTo>
                <a:cubicBezTo>
                  <a:pt x="7935" y="4484"/>
                  <a:pt x="7985" y="4660"/>
                  <a:pt x="7985" y="4857"/>
                </a:cubicBezTo>
                <a:cubicBezTo>
                  <a:pt x="7985" y="4915"/>
                  <a:pt x="7979" y="4973"/>
                  <a:pt x="7965" y="5035"/>
                </a:cubicBezTo>
                <a:cubicBezTo>
                  <a:pt x="7953" y="5093"/>
                  <a:pt x="7934" y="5148"/>
                  <a:pt x="7910" y="5201"/>
                </a:cubicBezTo>
                <a:cubicBezTo>
                  <a:pt x="7818" y="5398"/>
                  <a:pt x="7651" y="5554"/>
                  <a:pt x="7448" y="5634"/>
                </a:cubicBezTo>
                <a:cubicBezTo>
                  <a:pt x="7451" y="5608"/>
                  <a:pt x="7455" y="5581"/>
                  <a:pt x="7457" y="5555"/>
                </a:cubicBezTo>
                <a:cubicBezTo>
                  <a:pt x="7630" y="5477"/>
                  <a:pt x="7768" y="5342"/>
                  <a:pt x="7846" y="5172"/>
                </a:cubicBezTo>
                <a:cubicBezTo>
                  <a:pt x="7869" y="5124"/>
                  <a:pt x="7887" y="5073"/>
                  <a:pt x="7898" y="5021"/>
                </a:cubicBezTo>
                <a:cubicBezTo>
                  <a:pt x="7910" y="4969"/>
                  <a:pt x="7916" y="4914"/>
                  <a:pt x="7916" y="4857"/>
                </a:cubicBezTo>
                <a:cubicBezTo>
                  <a:pt x="7916" y="4693"/>
                  <a:pt x="7880" y="4548"/>
                  <a:pt x="7808" y="4428"/>
                </a:cubicBezTo>
                <a:close/>
                <a:moveTo>
                  <a:pt x="6756" y="6436"/>
                </a:moveTo>
                <a:cubicBezTo>
                  <a:pt x="6817" y="6156"/>
                  <a:pt x="6914" y="6078"/>
                  <a:pt x="7060" y="5960"/>
                </a:cubicBezTo>
                <a:lnTo>
                  <a:pt x="7100" y="5928"/>
                </a:lnTo>
                <a:cubicBezTo>
                  <a:pt x="7247" y="5808"/>
                  <a:pt x="7337" y="5565"/>
                  <a:pt x="7241" y="5383"/>
                </a:cubicBezTo>
                <a:cubicBezTo>
                  <a:pt x="7196" y="5296"/>
                  <a:pt x="7101" y="5285"/>
                  <a:pt x="7015" y="5309"/>
                </a:cubicBezTo>
                <a:cubicBezTo>
                  <a:pt x="6867" y="5349"/>
                  <a:pt x="6743" y="5465"/>
                  <a:pt x="6656" y="5588"/>
                </a:cubicBezTo>
                <a:lnTo>
                  <a:pt x="6655" y="5586"/>
                </a:lnTo>
                <a:cubicBezTo>
                  <a:pt x="6440" y="5853"/>
                  <a:pt x="6478" y="6047"/>
                  <a:pt x="6523" y="6270"/>
                </a:cubicBezTo>
                <a:cubicBezTo>
                  <a:pt x="6553" y="6418"/>
                  <a:pt x="6583" y="6571"/>
                  <a:pt x="6547" y="6762"/>
                </a:cubicBezTo>
                <a:lnTo>
                  <a:pt x="6536" y="6819"/>
                </a:lnTo>
                <a:cubicBezTo>
                  <a:pt x="6500" y="6640"/>
                  <a:pt x="6229" y="6674"/>
                  <a:pt x="6229" y="6854"/>
                </a:cubicBezTo>
                <a:cubicBezTo>
                  <a:pt x="6229" y="6981"/>
                  <a:pt x="6313" y="7021"/>
                  <a:pt x="6412" y="7025"/>
                </a:cubicBezTo>
                <a:cubicBezTo>
                  <a:pt x="6626" y="7017"/>
                  <a:pt x="6721" y="6597"/>
                  <a:pt x="6756" y="6436"/>
                </a:cubicBezTo>
                <a:close/>
                <a:moveTo>
                  <a:pt x="7286" y="5352"/>
                </a:moveTo>
                <a:cubicBezTo>
                  <a:pt x="7272" y="5289"/>
                  <a:pt x="7237" y="5225"/>
                  <a:pt x="7182" y="5168"/>
                </a:cubicBezTo>
                <a:cubicBezTo>
                  <a:pt x="6973" y="4948"/>
                  <a:pt x="6631" y="5034"/>
                  <a:pt x="6502" y="4667"/>
                </a:cubicBezTo>
                <a:cubicBezTo>
                  <a:pt x="6492" y="4682"/>
                  <a:pt x="6482" y="4697"/>
                  <a:pt x="6472" y="4711"/>
                </a:cubicBezTo>
                <a:cubicBezTo>
                  <a:pt x="6438" y="4982"/>
                  <a:pt x="6429" y="5308"/>
                  <a:pt x="6642" y="5517"/>
                </a:cubicBezTo>
                <a:cubicBezTo>
                  <a:pt x="6748" y="5382"/>
                  <a:pt x="6881" y="5290"/>
                  <a:pt x="7001" y="5257"/>
                </a:cubicBezTo>
                <a:cubicBezTo>
                  <a:pt x="7110" y="5227"/>
                  <a:pt x="7227" y="5246"/>
                  <a:pt x="7286" y="5352"/>
                </a:cubicBezTo>
                <a:close/>
                <a:moveTo>
                  <a:pt x="7134" y="5970"/>
                </a:moveTo>
                <a:lnTo>
                  <a:pt x="7094" y="6002"/>
                </a:lnTo>
                <a:cubicBezTo>
                  <a:pt x="6952" y="6117"/>
                  <a:pt x="6866" y="6186"/>
                  <a:pt x="6809" y="6448"/>
                </a:cubicBezTo>
                <a:cubicBezTo>
                  <a:pt x="6793" y="6521"/>
                  <a:pt x="6770" y="6617"/>
                  <a:pt x="6736" y="6712"/>
                </a:cubicBezTo>
                <a:cubicBezTo>
                  <a:pt x="6744" y="6704"/>
                  <a:pt x="6752" y="6696"/>
                  <a:pt x="6760" y="6687"/>
                </a:cubicBezTo>
                <a:cubicBezTo>
                  <a:pt x="6962" y="6465"/>
                  <a:pt x="7120" y="6187"/>
                  <a:pt x="7208" y="5900"/>
                </a:cubicBezTo>
                <a:cubicBezTo>
                  <a:pt x="7186" y="5924"/>
                  <a:pt x="7162" y="5947"/>
                  <a:pt x="7134" y="5970"/>
                </a:cubicBezTo>
                <a:close/>
                <a:moveTo>
                  <a:pt x="6540" y="4608"/>
                </a:moveTo>
                <a:cubicBezTo>
                  <a:pt x="6644" y="4995"/>
                  <a:pt x="7007" y="4904"/>
                  <a:pt x="7221" y="5131"/>
                </a:cubicBezTo>
                <a:cubicBezTo>
                  <a:pt x="7243" y="5154"/>
                  <a:pt x="7262" y="5178"/>
                  <a:pt x="7278" y="5203"/>
                </a:cubicBezTo>
                <a:cubicBezTo>
                  <a:pt x="7268" y="5122"/>
                  <a:pt x="7253" y="5042"/>
                  <a:pt x="7229" y="4968"/>
                </a:cubicBezTo>
                <a:cubicBezTo>
                  <a:pt x="7203" y="4881"/>
                  <a:pt x="7166" y="4798"/>
                  <a:pt x="7121" y="4721"/>
                </a:cubicBezTo>
                <a:cubicBezTo>
                  <a:pt x="7102" y="4689"/>
                  <a:pt x="7095" y="4678"/>
                  <a:pt x="7054" y="4678"/>
                </a:cubicBezTo>
                <a:cubicBezTo>
                  <a:pt x="6959" y="4678"/>
                  <a:pt x="6947" y="4783"/>
                  <a:pt x="6983" y="4853"/>
                </a:cubicBezTo>
                <a:lnTo>
                  <a:pt x="7011" y="4906"/>
                </a:lnTo>
                <a:lnTo>
                  <a:pt x="6953" y="4892"/>
                </a:lnTo>
                <a:cubicBezTo>
                  <a:pt x="6734" y="4838"/>
                  <a:pt x="6709" y="4543"/>
                  <a:pt x="6939" y="4486"/>
                </a:cubicBezTo>
                <a:cubicBezTo>
                  <a:pt x="6880" y="4429"/>
                  <a:pt x="6816" y="4376"/>
                  <a:pt x="6746" y="4330"/>
                </a:cubicBezTo>
                <a:cubicBezTo>
                  <a:pt x="6641" y="4417"/>
                  <a:pt x="6598" y="4495"/>
                  <a:pt x="6540" y="4608"/>
                </a:cubicBezTo>
                <a:close/>
                <a:moveTo>
                  <a:pt x="4030" y="7510"/>
                </a:moveTo>
                <a:cubicBezTo>
                  <a:pt x="3960" y="7566"/>
                  <a:pt x="3887" y="7622"/>
                  <a:pt x="3807" y="7671"/>
                </a:cubicBezTo>
                <a:cubicBezTo>
                  <a:pt x="3812" y="7673"/>
                  <a:pt x="3818" y="7675"/>
                  <a:pt x="3824" y="7677"/>
                </a:cubicBezTo>
                <a:cubicBezTo>
                  <a:pt x="3870" y="7692"/>
                  <a:pt x="3915" y="7699"/>
                  <a:pt x="3958" y="7699"/>
                </a:cubicBezTo>
                <a:cubicBezTo>
                  <a:pt x="4086" y="7699"/>
                  <a:pt x="4200" y="7635"/>
                  <a:pt x="4280" y="7513"/>
                </a:cubicBezTo>
                <a:lnTo>
                  <a:pt x="4301" y="7482"/>
                </a:lnTo>
                <a:lnTo>
                  <a:pt x="4324" y="7511"/>
                </a:lnTo>
                <a:cubicBezTo>
                  <a:pt x="4376" y="7578"/>
                  <a:pt x="4397" y="7639"/>
                  <a:pt x="4387" y="7693"/>
                </a:cubicBezTo>
                <a:cubicBezTo>
                  <a:pt x="4382" y="7715"/>
                  <a:pt x="4373" y="7735"/>
                  <a:pt x="4358" y="7753"/>
                </a:cubicBezTo>
                <a:cubicBezTo>
                  <a:pt x="4456" y="7751"/>
                  <a:pt x="4552" y="7741"/>
                  <a:pt x="4644" y="7723"/>
                </a:cubicBezTo>
                <a:cubicBezTo>
                  <a:pt x="4746" y="7702"/>
                  <a:pt x="4844" y="7671"/>
                  <a:pt x="4936" y="7633"/>
                </a:cubicBezTo>
                <a:cubicBezTo>
                  <a:pt x="5068" y="7577"/>
                  <a:pt x="5190" y="7503"/>
                  <a:pt x="5301" y="7415"/>
                </a:cubicBezTo>
                <a:cubicBezTo>
                  <a:pt x="5154" y="7403"/>
                  <a:pt x="5019" y="7378"/>
                  <a:pt x="4898" y="7340"/>
                </a:cubicBezTo>
                <a:cubicBezTo>
                  <a:pt x="4920" y="7369"/>
                  <a:pt x="4934" y="7404"/>
                  <a:pt x="4934" y="7443"/>
                </a:cubicBezTo>
                <a:cubicBezTo>
                  <a:pt x="4934" y="7537"/>
                  <a:pt x="4857" y="7614"/>
                  <a:pt x="4763" y="7614"/>
                </a:cubicBezTo>
                <a:cubicBezTo>
                  <a:pt x="4713" y="7614"/>
                  <a:pt x="4672" y="7597"/>
                  <a:pt x="4641" y="7565"/>
                </a:cubicBezTo>
                <a:cubicBezTo>
                  <a:pt x="4584" y="7503"/>
                  <a:pt x="4583" y="7406"/>
                  <a:pt x="4585" y="7368"/>
                </a:cubicBezTo>
                <a:cubicBezTo>
                  <a:pt x="4588" y="7324"/>
                  <a:pt x="4598" y="7281"/>
                  <a:pt x="4614" y="7236"/>
                </a:cubicBezTo>
                <a:cubicBezTo>
                  <a:pt x="4357" y="7251"/>
                  <a:pt x="4198" y="7377"/>
                  <a:pt x="4030" y="7510"/>
                </a:cubicBezTo>
                <a:close/>
                <a:moveTo>
                  <a:pt x="2041" y="4527"/>
                </a:moveTo>
                <a:lnTo>
                  <a:pt x="2040" y="4529"/>
                </a:lnTo>
                <a:cubicBezTo>
                  <a:pt x="1965" y="4453"/>
                  <a:pt x="1868" y="4434"/>
                  <a:pt x="1766" y="4414"/>
                </a:cubicBezTo>
                <a:cubicBezTo>
                  <a:pt x="1707" y="4403"/>
                  <a:pt x="1645" y="4391"/>
                  <a:pt x="1581" y="4367"/>
                </a:cubicBezTo>
                <a:cubicBezTo>
                  <a:pt x="1565" y="4362"/>
                  <a:pt x="1548" y="4355"/>
                  <a:pt x="1531" y="4347"/>
                </a:cubicBezTo>
                <a:cubicBezTo>
                  <a:pt x="1597" y="4305"/>
                  <a:pt x="1668" y="4269"/>
                  <a:pt x="1746" y="4238"/>
                </a:cubicBezTo>
                <a:cubicBezTo>
                  <a:pt x="1818" y="4210"/>
                  <a:pt x="1895" y="4185"/>
                  <a:pt x="1979" y="4164"/>
                </a:cubicBezTo>
                <a:cubicBezTo>
                  <a:pt x="1977" y="4173"/>
                  <a:pt x="1975" y="4183"/>
                  <a:pt x="1975" y="4193"/>
                </a:cubicBezTo>
                <a:cubicBezTo>
                  <a:pt x="1975" y="4279"/>
                  <a:pt x="2049" y="4350"/>
                  <a:pt x="2140" y="4350"/>
                </a:cubicBezTo>
                <a:cubicBezTo>
                  <a:pt x="2231" y="4350"/>
                  <a:pt x="2304" y="4279"/>
                  <a:pt x="2304" y="4193"/>
                </a:cubicBezTo>
                <a:cubicBezTo>
                  <a:pt x="2304" y="4179"/>
                  <a:pt x="2302" y="4166"/>
                  <a:pt x="2298" y="4153"/>
                </a:cubicBezTo>
                <a:cubicBezTo>
                  <a:pt x="2403" y="4185"/>
                  <a:pt x="2479" y="4236"/>
                  <a:pt x="2553" y="4285"/>
                </a:cubicBezTo>
                <a:cubicBezTo>
                  <a:pt x="2604" y="4320"/>
                  <a:pt x="2656" y="4355"/>
                  <a:pt x="2717" y="4383"/>
                </a:cubicBezTo>
                <a:cubicBezTo>
                  <a:pt x="2776" y="4410"/>
                  <a:pt x="2840" y="4424"/>
                  <a:pt x="2907" y="4424"/>
                </a:cubicBezTo>
                <a:cubicBezTo>
                  <a:pt x="2976" y="4424"/>
                  <a:pt x="3044" y="4409"/>
                  <a:pt x="3109" y="4385"/>
                </a:cubicBezTo>
                <a:cubicBezTo>
                  <a:pt x="3127" y="4398"/>
                  <a:pt x="3146" y="4413"/>
                  <a:pt x="3166" y="4429"/>
                </a:cubicBezTo>
                <a:cubicBezTo>
                  <a:pt x="3075" y="4517"/>
                  <a:pt x="2991" y="4618"/>
                  <a:pt x="2916" y="4730"/>
                </a:cubicBezTo>
                <a:cubicBezTo>
                  <a:pt x="2827" y="4664"/>
                  <a:pt x="2723" y="4617"/>
                  <a:pt x="2605" y="4592"/>
                </a:cubicBezTo>
                <a:cubicBezTo>
                  <a:pt x="2576" y="4432"/>
                  <a:pt x="2440" y="4369"/>
                  <a:pt x="2329" y="4365"/>
                </a:cubicBezTo>
                <a:cubicBezTo>
                  <a:pt x="2324" y="4364"/>
                  <a:pt x="2320" y="4364"/>
                  <a:pt x="2315" y="4364"/>
                </a:cubicBezTo>
                <a:cubicBezTo>
                  <a:pt x="2209" y="4364"/>
                  <a:pt x="2090" y="4415"/>
                  <a:pt x="2041" y="4527"/>
                </a:cubicBezTo>
                <a:close/>
                <a:moveTo>
                  <a:pt x="2017" y="4584"/>
                </a:moveTo>
                <a:cubicBezTo>
                  <a:pt x="1979" y="4697"/>
                  <a:pt x="1974" y="4826"/>
                  <a:pt x="2005" y="4940"/>
                </a:cubicBezTo>
                <a:cubicBezTo>
                  <a:pt x="2021" y="4998"/>
                  <a:pt x="2048" y="5051"/>
                  <a:pt x="2086" y="5093"/>
                </a:cubicBezTo>
                <a:cubicBezTo>
                  <a:pt x="1946" y="5049"/>
                  <a:pt x="1817" y="4965"/>
                  <a:pt x="1694" y="4843"/>
                </a:cubicBezTo>
                <a:lnTo>
                  <a:pt x="1689" y="4841"/>
                </a:lnTo>
                <a:cubicBezTo>
                  <a:pt x="1644" y="4824"/>
                  <a:pt x="1594" y="4815"/>
                  <a:pt x="1546" y="4815"/>
                </a:cubicBezTo>
                <a:cubicBezTo>
                  <a:pt x="1467" y="4815"/>
                  <a:pt x="1391" y="4839"/>
                  <a:pt x="1337" y="4893"/>
                </a:cubicBezTo>
                <a:cubicBezTo>
                  <a:pt x="1339" y="4843"/>
                  <a:pt x="1352" y="4804"/>
                  <a:pt x="1376" y="4778"/>
                </a:cubicBezTo>
                <a:cubicBezTo>
                  <a:pt x="1432" y="4717"/>
                  <a:pt x="1519" y="4720"/>
                  <a:pt x="1595" y="4734"/>
                </a:cubicBezTo>
                <a:lnTo>
                  <a:pt x="1495" y="4614"/>
                </a:lnTo>
                <a:cubicBezTo>
                  <a:pt x="1307" y="4387"/>
                  <a:pt x="1108" y="4153"/>
                  <a:pt x="808" y="4076"/>
                </a:cubicBezTo>
                <a:cubicBezTo>
                  <a:pt x="800" y="4052"/>
                  <a:pt x="790" y="4033"/>
                  <a:pt x="779" y="4017"/>
                </a:cubicBezTo>
                <a:cubicBezTo>
                  <a:pt x="778" y="4016"/>
                  <a:pt x="777" y="4014"/>
                  <a:pt x="777" y="4013"/>
                </a:cubicBezTo>
                <a:cubicBezTo>
                  <a:pt x="1002" y="4083"/>
                  <a:pt x="1150" y="4178"/>
                  <a:pt x="1282" y="4264"/>
                </a:cubicBezTo>
                <a:cubicBezTo>
                  <a:pt x="1323" y="4290"/>
                  <a:pt x="1362" y="4319"/>
                  <a:pt x="1404" y="4344"/>
                </a:cubicBezTo>
                <a:cubicBezTo>
                  <a:pt x="1455" y="4375"/>
                  <a:pt x="1508" y="4399"/>
                  <a:pt x="1563" y="4418"/>
                </a:cubicBezTo>
                <a:cubicBezTo>
                  <a:pt x="1631" y="4443"/>
                  <a:pt x="1697" y="4456"/>
                  <a:pt x="1756" y="4467"/>
                </a:cubicBezTo>
                <a:cubicBezTo>
                  <a:pt x="1865" y="4488"/>
                  <a:pt x="1953" y="4505"/>
                  <a:pt x="2017" y="4584"/>
                </a:cubicBezTo>
                <a:close/>
                <a:moveTo>
                  <a:pt x="2057" y="4926"/>
                </a:moveTo>
                <a:cubicBezTo>
                  <a:pt x="2004" y="4735"/>
                  <a:pt x="2066" y="4408"/>
                  <a:pt x="2327" y="4418"/>
                </a:cubicBezTo>
                <a:cubicBezTo>
                  <a:pt x="2467" y="4424"/>
                  <a:pt x="2550" y="4521"/>
                  <a:pt x="2554" y="4646"/>
                </a:cubicBezTo>
                <a:cubicBezTo>
                  <a:pt x="2556" y="4684"/>
                  <a:pt x="2553" y="4723"/>
                  <a:pt x="2545" y="4751"/>
                </a:cubicBezTo>
                <a:lnTo>
                  <a:pt x="2545" y="4751"/>
                </a:lnTo>
                <a:cubicBezTo>
                  <a:pt x="2541" y="4769"/>
                  <a:pt x="2535" y="4788"/>
                  <a:pt x="2528" y="4807"/>
                </a:cubicBezTo>
                <a:cubicBezTo>
                  <a:pt x="2475" y="4725"/>
                  <a:pt x="2409" y="4710"/>
                  <a:pt x="2370" y="4710"/>
                </a:cubicBezTo>
                <a:cubicBezTo>
                  <a:pt x="2364" y="4710"/>
                  <a:pt x="2358" y="4711"/>
                  <a:pt x="2354" y="4711"/>
                </a:cubicBezTo>
                <a:cubicBezTo>
                  <a:pt x="2277" y="4719"/>
                  <a:pt x="2208" y="4780"/>
                  <a:pt x="2193" y="4854"/>
                </a:cubicBezTo>
                <a:cubicBezTo>
                  <a:pt x="2186" y="4889"/>
                  <a:pt x="2183" y="4979"/>
                  <a:pt x="2307" y="5045"/>
                </a:cubicBezTo>
                <a:cubicBezTo>
                  <a:pt x="2353" y="5069"/>
                  <a:pt x="2525" y="5134"/>
                  <a:pt x="2836" y="4965"/>
                </a:cubicBezTo>
                <a:lnTo>
                  <a:pt x="2844" y="4960"/>
                </a:lnTo>
                <a:lnTo>
                  <a:pt x="2867" y="4916"/>
                </a:lnTo>
                <a:cubicBezTo>
                  <a:pt x="2885" y="4933"/>
                  <a:pt x="2901" y="4951"/>
                  <a:pt x="2916" y="4971"/>
                </a:cubicBezTo>
                <a:cubicBezTo>
                  <a:pt x="2671" y="5433"/>
                  <a:pt x="2571" y="6055"/>
                  <a:pt x="2707" y="6567"/>
                </a:cubicBezTo>
                <a:cubicBezTo>
                  <a:pt x="2687" y="6579"/>
                  <a:pt x="2665" y="6591"/>
                  <a:pt x="2645" y="6602"/>
                </a:cubicBezTo>
                <a:cubicBezTo>
                  <a:pt x="2545" y="6240"/>
                  <a:pt x="2567" y="5850"/>
                  <a:pt x="2652" y="5488"/>
                </a:cubicBezTo>
                <a:lnTo>
                  <a:pt x="2673" y="5399"/>
                </a:lnTo>
                <a:lnTo>
                  <a:pt x="2607" y="5462"/>
                </a:lnTo>
                <a:cubicBezTo>
                  <a:pt x="2541" y="5525"/>
                  <a:pt x="2474" y="5510"/>
                  <a:pt x="2439" y="5495"/>
                </a:cubicBezTo>
                <a:cubicBezTo>
                  <a:pt x="2377" y="5469"/>
                  <a:pt x="2331" y="5407"/>
                  <a:pt x="2331" y="5352"/>
                </a:cubicBezTo>
                <a:cubicBezTo>
                  <a:pt x="2331" y="5324"/>
                  <a:pt x="2344" y="5301"/>
                  <a:pt x="2367" y="5283"/>
                </a:cubicBezTo>
                <a:cubicBezTo>
                  <a:pt x="2378" y="5367"/>
                  <a:pt x="2422" y="5393"/>
                  <a:pt x="2450" y="5401"/>
                </a:cubicBezTo>
                <a:cubicBezTo>
                  <a:pt x="2460" y="5404"/>
                  <a:pt x="2471" y="5405"/>
                  <a:pt x="2482" y="5405"/>
                </a:cubicBezTo>
                <a:cubicBezTo>
                  <a:pt x="2558" y="5405"/>
                  <a:pt x="2643" y="5339"/>
                  <a:pt x="2689" y="5264"/>
                </a:cubicBezTo>
                <a:cubicBezTo>
                  <a:pt x="2725" y="5206"/>
                  <a:pt x="2753" y="5150"/>
                  <a:pt x="2783" y="5088"/>
                </a:cubicBezTo>
                <a:lnTo>
                  <a:pt x="2812" y="5027"/>
                </a:lnTo>
                <a:lnTo>
                  <a:pt x="2749" y="5051"/>
                </a:lnTo>
                <a:cubicBezTo>
                  <a:pt x="2584" y="5111"/>
                  <a:pt x="2450" y="5136"/>
                  <a:pt x="2308" y="5135"/>
                </a:cubicBezTo>
                <a:cubicBezTo>
                  <a:pt x="2190" y="5135"/>
                  <a:pt x="2088" y="5038"/>
                  <a:pt x="2057" y="4926"/>
                </a:cubicBezTo>
                <a:close/>
                <a:moveTo>
                  <a:pt x="2606" y="4718"/>
                </a:moveTo>
                <a:cubicBezTo>
                  <a:pt x="2608" y="4695"/>
                  <a:pt x="2609" y="4671"/>
                  <a:pt x="2608" y="4648"/>
                </a:cubicBezTo>
                <a:cubicBezTo>
                  <a:pt x="2863" y="4705"/>
                  <a:pt x="3030" y="4886"/>
                  <a:pt x="3150" y="5101"/>
                </a:cubicBezTo>
                <a:lnTo>
                  <a:pt x="3190" y="5173"/>
                </a:lnTo>
                <a:lnTo>
                  <a:pt x="3200" y="5091"/>
                </a:lnTo>
                <a:cubicBezTo>
                  <a:pt x="3210" y="5006"/>
                  <a:pt x="3245" y="4952"/>
                  <a:pt x="3299" y="4938"/>
                </a:cubicBezTo>
                <a:cubicBezTo>
                  <a:pt x="3309" y="4935"/>
                  <a:pt x="3319" y="4934"/>
                  <a:pt x="3329" y="4934"/>
                </a:cubicBezTo>
                <a:cubicBezTo>
                  <a:pt x="3378" y="4934"/>
                  <a:pt x="3434" y="4962"/>
                  <a:pt x="3485" y="5012"/>
                </a:cubicBezTo>
                <a:cubicBezTo>
                  <a:pt x="3472" y="5010"/>
                  <a:pt x="3458" y="5008"/>
                  <a:pt x="3446" y="5008"/>
                </a:cubicBezTo>
                <a:cubicBezTo>
                  <a:pt x="3400" y="5008"/>
                  <a:pt x="3364" y="5020"/>
                  <a:pt x="3336" y="5044"/>
                </a:cubicBezTo>
                <a:cubicBezTo>
                  <a:pt x="3253" y="5114"/>
                  <a:pt x="3266" y="5269"/>
                  <a:pt x="3294" y="5479"/>
                </a:cubicBezTo>
                <a:cubicBezTo>
                  <a:pt x="3270" y="5482"/>
                  <a:pt x="3247" y="5483"/>
                  <a:pt x="3223" y="5483"/>
                </a:cubicBezTo>
                <a:cubicBezTo>
                  <a:pt x="3152" y="5151"/>
                  <a:pt x="2955" y="4803"/>
                  <a:pt x="2606" y="4718"/>
                </a:cubicBezTo>
                <a:close/>
                <a:moveTo>
                  <a:pt x="3008" y="4813"/>
                </a:moveTo>
                <a:cubicBezTo>
                  <a:pt x="2992" y="4795"/>
                  <a:pt x="2975" y="4779"/>
                  <a:pt x="2958" y="4764"/>
                </a:cubicBezTo>
                <a:cubicBezTo>
                  <a:pt x="3033" y="4651"/>
                  <a:pt x="3118" y="4549"/>
                  <a:pt x="3210" y="4461"/>
                </a:cubicBezTo>
                <a:cubicBezTo>
                  <a:pt x="3228" y="4475"/>
                  <a:pt x="3246" y="4490"/>
                  <a:pt x="3263" y="4505"/>
                </a:cubicBezTo>
                <a:cubicBezTo>
                  <a:pt x="3169" y="4595"/>
                  <a:pt x="3083" y="4699"/>
                  <a:pt x="3008" y="4813"/>
                </a:cubicBezTo>
                <a:close/>
                <a:moveTo>
                  <a:pt x="3526" y="4300"/>
                </a:moveTo>
                <a:cubicBezTo>
                  <a:pt x="3500" y="4289"/>
                  <a:pt x="3474" y="4279"/>
                  <a:pt x="3447" y="4269"/>
                </a:cubicBezTo>
                <a:cubicBezTo>
                  <a:pt x="3499" y="4234"/>
                  <a:pt x="3555" y="4201"/>
                  <a:pt x="3615" y="4170"/>
                </a:cubicBezTo>
                <a:cubicBezTo>
                  <a:pt x="3697" y="4129"/>
                  <a:pt x="3778" y="4097"/>
                  <a:pt x="3862" y="4072"/>
                </a:cubicBezTo>
                <a:cubicBezTo>
                  <a:pt x="3869" y="4094"/>
                  <a:pt x="3880" y="4115"/>
                  <a:pt x="3895" y="4134"/>
                </a:cubicBezTo>
                <a:cubicBezTo>
                  <a:pt x="3808" y="4160"/>
                  <a:pt x="3725" y="4193"/>
                  <a:pt x="3648" y="4232"/>
                </a:cubicBezTo>
                <a:cubicBezTo>
                  <a:pt x="3606" y="4252"/>
                  <a:pt x="3567" y="4274"/>
                  <a:pt x="3526" y="4300"/>
                </a:cubicBezTo>
                <a:close/>
                <a:moveTo>
                  <a:pt x="1246" y="4410"/>
                </a:moveTo>
                <a:cubicBezTo>
                  <a:pt x="1257" y="4421"/>
                  <a:pt x="1268" y="4432"/>
                  <a:pt x="1278" y="4443"/>
                </a:cubicBezTo>
                <a:cubicBezTo>
                  <a:pt x="1284" y="4449"/>
                  <a:pt x="1289" y="4455"/>
                  <a:pt x="1295" y="4461"/>
                </a:cubicBezTo>
                <a:cubicBezTo>
                  <a:pt x="1133" y="4615"/>
                  <a:pt x="1006" y="4816"/>
                  <a:pt x="929" y="5048"/>
                </a:cubicBezTo>
                <a:cubicBezTo>
                  <a:pt x="989" y="5034"/>
                  <a:pt x="991" y="5029"/>
                  <a:pt x="1066" y="5029"/>
                </a:cubicBezTo>
                <a:cubicBezTo>
                  <a:pt x="1130" y="5029"/>
                  <a:pt x="1183" y="5086"/>
                  <a:pt x="1183" y="5157"/>
                </a:cubicBezTo>
                <a:cubicBezTo>
                  <a:pt x="1183" y="5227"/>
                  <a:pt x="1130" y="5283"/>
                  <a:pt x="1066" y="5283"/>
                </a:cubicBezTo>
                <a:cubicBezTo>
                  <a:pt x="957" y="5283"/>
                  <a:pt x="912" y="5179"/>
                  <a:pt x="903" y="5157"/>
                </a:cubicBezTo>
                <a:cubicBezTo>
                  <a:pt x="874" y="5292"/>
                  <a:pt x="850" y="5420"/>
                  <a:pt x="858" y="5559"/>
                </a:cubicBezTo>
                <a:cubicBezTo>
                  <a:pt x="863" y="5632"/>
                  <a:pt x="875" y="5703"/>
                  <a:pt x="892" y="5771"/>
                </a:cubicBezTo>
                <a:cubicBezTo>
                  <a:pt x="821" y="5686"/>
                  <a:pt x="746" y="5604"/>
                  <a:pt x="682" y="5514"/>
                </a:cubicBezTo>
                <a:cubicBezTo>
                  <a:pt x="531" y="5303"/>
                  <a:pt x="421" y="5150"/>
                  <a:pt x="571" y="4967"/>
                </a:cubicBezTo>
                <a:cubicBezTo>
                  <a:pt x="598" y="4978"/>
                  <a:pt x="627" y="4985"/>
                  <a:pt x="656" y="4987"/>
                </a:cubicBezTo>
                <a:cubicBezTo>
                  <a:pt x="726" y="4991"/>
                  <a:pt x="833" y="4944"/>
                  <a:pt x="879" y="4834"/>
                </a:cubicBezTo>
                <a:cubicBezTo>
                  <a:pt x="818" y="4900"/>
                  <a:pt x="740" y="4938"/>
                  <a:pt x="660" y="4933"/>
                </a:cubicBezTo>
                <a:lnTo>
                  <a:pt x="660" y="4933"/>
                </a:lnTo>
                <a:cubicBezTo>
                  <a:pt x="504" y="4922"/>
                  <a:pt x="389" y="4763"/>
                  <a:pt x="401" y="4612"/>
                </a:cubicBezTo>
                <a:cubicBezTo>
                  <a:pt x="452" y="4690"/>
                  <a:pt x="517" y="4738"/>
                  <a:pt x="595" y="4755"/>
                </a:cubicBezTo>
                <a:cubicBezTo>
                  <a:pt x="616" y="4759"/>
                  <a:pt x="637" y="4761"/>
                  <a:pt x="658" y="4761"/>
                </a:cubicBezTo>
                <a:cubicBezTo>
                  <a:pt x="828" y="4761"/>
                  <a:pt x="1014" y="4632"/>
                  <a:pt x="1147" y="4515"/>
                </a:cubicBezTo>
                <a:lnTo>
                  <a:pt x="1148" y="4514"/>
                </a:lnTo>
                <a:lnTo>
                  <a:pt x="1150" y="4513"/>
                </a:lnTo>
                <a:cubicBezTo>
                  <a:pt x="1181" y="4476"/>
                  <a:pt x="1214" y="4442"/>
                  <a:pt x="1246" y="4410"/>
                </a:cubicBezTo>
                <a:close/>
                <a:moveTo>
                  <a:pt x="2541" y="5862"/>
                </a:moveTo>
                <a:cubicBezTo>
                  <a:pt x="2527" y="5857"/>
                  <a:pt x="2513" y="5855"/>
                  <a:pt x="2498" y="5855"/>
                </a:cubicBezTo>
                <a:cubicBezTo>
                  <a:pt x="2430" y="5855"/>
                  <a:pt x="2374" y="5909"/>
                  <a:pt x="2374" y="5975"/>
                </a:cubicBezTo>
                <a:cubicBezTo>
                  <a:pt x="2374" y="6042"/>
                  <a:pt x="2430" y="6097"/>
                  <a:pt x="2498" y="6097"/>
                </a:cubicBezTo>
                <a:cubicBezTo>
                  <a:pt x="2508" y="6097"/>
                  <a:pt x="2517" y="6095"/>
                  <a:pt x="2527" y="6092"/>
                </a:cubicBezTo>
                <a:cubicBezTo>
                  <a:pt x="2529" y="6015"/>
                  <a:pt x="2534" y="5939"/>
                  <a:pt x="2541" y="5862"/>
                </a:cubicBezTo>
                <a:close/>
                <a:moveTo>
                  <a:pt x="929" y="5291"/>
                </a:moveTo>
                <a:cubicBezTo>
                  <a:pt x="913" y="5378"/>
                  <a:pt x="907" y="5467"/>
                  <a:pt x="912" y="5556"/>
                </a:cubicBezTo>
                <a:cubicBezTo>
                  <a:pt x="918" y="5641"/>
                  <a:pt x="933" y="5724"/>
                  <a:pt x="958" y="5802"/>
                </a:cubicBezTo>
                <a:cubicBezTo>
                  <a:pt x="1081" y="6198"/>
                  <a:pt x="1440" y="6517"/>
                  <a:pt x="1916" y="6654"/>
                </a:cubicBezTo>
                <a:cubicBezTo>
                  <a:pt x="1928" y="6658"/>
                  <a:pt x="1939" y="6660"/>
                  <a:pt x="1950" y="6663"/>
                </a:cubicBezTo>
                <a:cubicBezTo>
                  <a:pt x="2009" y="6548"/>
                  <a:pt x="2118" y="6467"/>
                  <a:pt x="2224" y="6390"/>
                </a:cubicBezTo>
                <a:cubicBezTo>
                  <a:pt x="2320" y="6319"/>
                  <a:pt x="2418" y="6247"/>
                  <a:pt x="2477" y="6149"/>
                </a:cubicBezTo>
                <a:cubicBezTo>
                  <a:pt x="2389" y="6139"/>
                  <a:pt x="2320" y="6065"/>
                  <a:pt x="2320" y="5975"/>
                </a:cubicBezTo>
                <a:cubicBezTo>
                  <a:pt x="2320" y="5879"/>
                  <a:pt x="2400" y="5801"/>
                  <a:pt x="2498" y="5801"/>
                </a:cubicBezTo>
                <a:cubicBezTo>
                  <a:pt x="2514" y="5801"/>
                  <a:pt x="2529" y="5803"/>
                  <a:pt x="2545" y="5807"/>
                </a:cubicBezTo>
                <a:cubicBezTo>
                  <a:pt x="2554" y="5717"/>
                  <a:pt x="2568" y="5628"/>
                  <a:pt x="2585" y="5542"/>
                </a:cubicBezTo>
                <a:cubicBezTo>
                  <a:pt x="2558" y="5555"/>
                  <a:pt x="2530" y="5562"/>
                  <a:pt x="2500" y="5562"/>
                </a:cubicBezTo>
                <a:cubicBezTo>
                  <a:pt x="2473" y="5562"/>
                  <a:pt x="2445" y="5557"/>
                  <a:pt x="2418" y="5545"/>
                </a:cubicBezTo>
                <a:cubicBezTo>
                  <a:pt x="2336" y="5510"/>
                  <a:pt x="2277" y="5428"/>
                  <a:pt x="2277" y="5351"/>
                </a:cubicBezTo>
                <a:cubicBezTo>
                  <a:pt x="2277" y="5290"/>
                  <a:pt x="2314" y="5241"/>
                  <a:pt x="2380" y="5213"/>
                </a:cubicBezTo>
                <a:lnTo>
                  <a:pt x="2418" y="5197"/>
                </a:lnTo>
                <a:lnTo>
                  <a:pt x="2418" y="5238"/>
                </a:lnTo>
                <a:cubicBezTo>
                  <a:pt x="2417" y="5282"/>
                  <a:pt x="2425" y="5338"/>
                  <a:pt x="2465" y="5349"/>
                </a:cubicBezTo>
                <a:cubicBezTo>
                  <a:pt x="2470" y="5351"/>
                  <a:pt x="2476" y="5351"/>
                  <a:pt x="2482" y="5351"/>
                </a:cubicBezTo>
                <a:cubicBezTo>
                  <a:pt x="2531" y="5351"/>
                  <a:pt x="2602" y="5302"/>
                  <a:pt x="2643" y="5235"/>
                </a:cubicBezTo>
                <a:cubicBezTo>
                  <a:pt x="2666" y="5198"/>
                  <a:pt x="2686" y="5161"/>
                  <a:pt x="2705" y="5122"/>
                </a:cubicBezTo>
                <a:cubicBezTo>
                  <a:pt x="2566" y="5169"/>
                  <a:pt x="2437" y="5193"/>
                  <a:pt x="2317" y="5193"/>
                </a:cubicBezTo>
                <a:cubicBezTo>
                  <a:pt x="2133" y="5193"/>
                  <a:pt x="1969" y="5137"/>
                  <a:pt x="1819" y="5025"/>
                </a:cubicBezTo>
                <a:cubicBezTo>
                  <a:pt x="1814" y="5032"/>
                  <a:pt x="1808" y="5040"/>
                  <a:pt x="1803" y="5047"/>
                </a:cubicBezTo>
                <a:cubicBezTo>
                  <a:pt x="1766" y="5102"/>
                  <a:pt x="1742" y="5162"/>
                  <a:pt x="1729" y="5225"/>
                </a:cubicBezTo>
                <a:cubicBezTo>
                  <a:pt x="1769" y="5210"/>
                  <a:pt x="1806" y="5203"/>
                  <a:pt x="1839" y="5203"/>
                </a:cubicBezTo>
                <a:cubicBezTo>
                  <a:pt x="1867" y="5203"/>
                  <a:pt x="1892" y="5208"/>
                  <a:pt x="1916" y="5217"/>
                </a:cubicBezTo>
                <a:cubicBezTo>
                  <a:pt x="2015" y="5255"/>
                  <a:pt x="2062" y="5367"/>
                  <a:pt x="2108" y="5474"/>
                </a:cubicBezTo>
                <a:cubicBezTo>
                  <a:pt x="2154" y="5583"/>
                  <a:pt x="2198" y="5686"/>
                  <a:pt x="2288" y="5703"/>
                </a:cubicBezTo>
                <a:lnTo>
                  <a:pt x="2336" y="5712"/>
                </a:lnTo>
                <a:lnTo>
                  <a:pt x="2303" y="5748"/>
                </a:lnTo>
                <a:cubicBezTo>
                  <a:pt x="2242" y="5814"/>
                  <a:pt x="2145" y="5864"/>
                  <a:pt x="2061" y="5864"/>
                </a:cubicBezTo>
                <a:cubicBezTo>
                  <a:pt x="2046" y="5864"/>
                  <a:pt x="2032" y="5862"/>
                  <a:pt x="2018" y="5859"/>
                </a:cubicBezTo>
                <a:cubicBezTo>
                  <a:pt x="2029" y="6036"/>
                  <a:pt x="1964" y="6114"/>
                  <a:pt x="1902" y="6189"/>
                </a:cubicBezTo>
                <a:cubicBezTo>
                  <a:pt x="1857" y="6243"/>
                  <a:pt x="1814" y="6293"/>
                  <a:pt x="1792" y="6383"/>
                </a:cubicBezTo>
                <a:lnTo>
                  <a:pt x="1781" y="6428"/>
                </a:lnTo>
                <a:lnTo>
                  <a:pt x="1747" y="6396"/>
                </a:lnTo>
                <a:cubicBezTo>
                  <a:pt x="1703" y="6355"/>
                  <a:pt x="1652" y="6323"/>
                  <a:pt x="1602" y="6293"/>
                </a:cubicBezTo>
                <a:cubicBezTo>
                  <a:pt x="1482" y="6220"/>
                  <a:pt x="1358" y="6144"/>
                  <a:pt x="1355" y="5920"/>
                </a:cubicBezTo>
                <a:cubicBezTo>
                  <a:pt x="1347" y="5920"/>
                  <a:pt x="1338" y="5921"/>
                  <a:pt x="1331" y="5921"/>
                </a:cubicBezTo>
                <a:cubicBezTo>
                  <a:pt x="1224" y="5921"/>
                  <a:pt x="1183" y="5890"/>
                  <a:pt x="1104" y="5832"/>
                </a:cubicBezTo>
                <a:lnTo>
                  <a:pt x="1007" y="5762"/>
                </a:lnTo>
                <a:lnTo>
                  <a:pt x="1067" y="5750"/>
                </a:lnTo>
                <a:cubicBezTo>
                  <a:pt x="1117" y="5740"/>
                  <a:pt x="1144" y="5634"/>
                  <a:pt x="1171" y="5532"/>
                </a:cubicBezTo>
                <a:cubicBezTo>
                  <a:pt x="1206" y="5398"/>
                  <a:pt x="1246" y="5246"/>
                  <a:pt x="1356" y="5197"/>
                </a:cubicBezTo>
                <a:cubicBezTo>
                  <a:pt x="1379" y="5186"/>
                  <a:pt x="1405" y="5180"/>
                  <a:pt x="1432" y="5180"/>
                </a:cubicBezTo>
                <a:cubicBezTo>
                  <a:pt x="1468" y="5180"/>
                  <a:pt x="1508" y="5190"/>
                  <a:pt x="1551" y="5208"/>
                </a:cubicBezTo>
                <a:cubicBezTo>
                  <a:pt x="1568" y="5116"/>
                  <a:pt x="1603" y="5028"/>
                  <a:pt x="1656" y="4948"/>
                </a:cubicBezTo>
                <a:cubicBezTo>
                  <a:pt x="1664" y="4936"/>
                  <a:pt x="1674" y="4922"/>
                  <a:pt x="1684" y="4909"/>
                </a:cubicBezTo>
                <a:cubicBezTo>
                  <a:pt x="1675" y="4900"/>
                  <a:pt x="1669" y="4894"/>
                  <a:pt x="1665" y="4890"/>
                </a:cubicBezTo>
                <a:cubicBezTo>
                  <a:pt x="1631" y="4878"/>
                  <a:pt x="1588" y="4869"/>
                  <a:pt x="1544" y="4869"/>
                </a:cubicBezTo>
                <a:cubicBezTo>
                  <a:pt x="1463" y="4869"/>
                  <a:pt x="1378" y="4898"/>
                  <a:pt x="1339" y="4983"/>
                </a:cubicBezTo>
                <a:lnTo>
                  <a:pt x="1301" y="5067"/>
                </a:lnTo>
                <a:lnTo>
                  <a:pt x="1288" y="4976"/>
                </a:lnTo>
                <a:cubicBezTo>
                  <a:pt x="1273" y="4872"/>
                  <a:pt x="1289" y="4793"/>
                  <a:pt x="1337" y="4741"/>
                </a:cubicBezTo>
                <a:cubicBezTo>
                  <a:pt x="1370" y="4705"/>
                  <a:pt x="1418" y="4684"/>
                  <a:pt x="1478" y="4679"/>
                </a:cubicBezTo>
                <a:cubicBezTo>
                  <a:pt x="1466" y="4664"/>
                  <a:pt x="1454" y="4649"/>
                  <a:pt x="1454" y="4649"/>
                </a:cubicBezTo>
                <a:cubicBezTo>
                  <a:pt x="1413" y="4601"/>
                  <a:pt x="1372" y="4551"/>
                  <a:pt x="1330" y="4503"/>
                </a:cubicBezTo>
                <a:cubicBezTo>
                  <a:pt x="1193" y="4634"/>
                  <a:pt x="1087" y="4795"/>
                  <a:pt x="1014" y="4985"/>
                </a:cubicBezTo>
                <a:cubicBezTo>
                  <a:pt x="1031" y="4979"/>
                  <a:pt x="1048" y="4975"/>
                  <a:pt x="1066" y="4975"/>
                </a:cubicBezTo>
                <a:cubicBezTo>
                  <a:pt x="1160" y="4975"/>
                  <a:pt x="1237" y="5057"/>
                  <a:pt x="1237" y="5157"/>
                </a:cubicBezTo>
                <a:cubicBezTo>
                  <a:pt x="1237" y="5256"/>
                  <a:pt x="1160" y="5337"/>
                  <a:pt x="1066" y="5337"/>
                </a:cubicBezTo>
                <a:cubicBezTo>
                  <a:pt x="1013" y="5337"/>
                  <a:pt x="965" y="5312"/>
                  <a:pt x="933" y="5270"/>
                </a:cubicBezTo>
                <a:cubicBezTo>
                  <a:pt x="932" y="5277"/>
                  <a:pt x="929" y="5291"/>
                  <a:pt x="929" y="5291"/>
                </a:cubicBezTo>
                <a:close/>
                <a:moveTo>
                  <a:pt x="2326" y="6817"/>
                </a:moveTo>
                <a:cubicBezTo>
                  <a:pt x="2651" y="6784"/>
                  <a:pt x="2953" y="6602"/>
                  <a:pt x="3133" y="6329"/>
                </a:cubicBezTo>
                <a:lnTo>
                  <a:pt x="3144" y="6312"/>
                </a:lnTo>
                <a:cubicBezTo>
                  <a:pt x="3135" y="6282"/>
                  <a:pt x="3127" y="6250"/>
                  <a:pt x="3119" y="6219"/>
                </a:cubicBezTo>
                <a:cubicBezTo>
                  <a:pt x="3105" y="6244"/>
                  <a:pt x="3090" y="6268"/>
                  <a:pt x="3075" y="6291"/>
                </a:cubicBezTo>
                <a:cubicBezTo>
                  <a:pt x="2905" y="6552"/>
                  <a:pt x="2641" y="6708"/>
                  <a:pt x="2341" y="6745"/>
                </a:cubicBezTo>
                <a:cubicBezTo>
                  <a:pt x="2334" y="6769"/>
                  <a:pt x="2328" y="6793"/>
                  <a:pt x="2326" y="6817"/>
                </a:cubicBezTo>
                <a:close/>
                <a:moveTo>
                  <a:pt x="2325" y="6870"/>
                </a:moveTo>
                <a:cubicBezTo>
                  <a:pt x="2434" y="6860"/>
                  <a:pt x="2554" y="6835"/>
                  <a:pt x="2652" y="6792"/>
                </a:cubicBezTo>
                <a:cubicBezTo>
                  <a:pt x="2694" y="6899"/>
                  <a:pt x="2747" y="7003"/>
                  <a:pt x="2809" y="7099"/>
                </a:cubicBezTo>
                <a:cubicBezTo>
                  <a:pt x="2763" y="7146"/>
                  <a:pt x="2736" y="7209"/>
                  <a:pt x="2736" y="7276"/>
                </a:cubicBezTo>
                <a:cubicBezTo>
                  <a:pt x="2736" y="7351"/>
                  <a:pt x="2760" y="7412"/>
                  <a:pt x="2808" y="7460"/>
                </a:cubicBezTo>
                <a:cubicBezTo>
                  <a:pt x="2912" y="7563"/>
                  <a:pt x="3087" y="7573"/>
                  <a:pt x="3228" y="7559"/>
                </a:cubicBezTo>
                <a:cubicBezTo>
                  <a:pt x="3254" y="7580"/>
                  <a:pt x="3280" y="7598"/>
                  <a:pt x="3305" y="7615"/>
                </a:cubicBezTo>
                <a:cubicBezTo>
                  <a:pt x="3243" y="7640"/>
                  <a:pt x="3179" y="7652"/>
                  <a:pt x="3112" y="7652"/>
                </a:cubicBezTo>
                <a:cubicBezTo>
                  <a:pt x="3045" y="7652"/>
                  <a:pt x="2976" y="7640"/>
                  <a:pt x="2903" y="7616"/>
                </a:cubicBezTo>
                <a:cubicBezTo>
                  <a:pt x="2580" y="7507"/>
                  <a:pt x="2312" y="7222"/>
                  <a:pt x="2325" y="6870"/>
                </a:cubicBezTo>
                <a:close/>
                <a:moveTo>
                  <a:pt x="2701" y="6769"/>
                </a:moveTo>
                <a:cubicBezTo>
                  <a:pt x="2741" y="6872"/>
                  <a:pt x="2791" y="6971"/>
                  <a:pt x="2850" y="7064"/>
                </a:cubicBezTo>
                <a:cubicBezTo>
                  <a:pt x="2868" y="7053"/>
                  <a:pt x="2889" y="7042"/>
                  <a:pt x="2913" y="7036"/>
                </a:cubicBezTo>
                <a:cubicBezTo>
                  <a:pt x="2853" y="6940"/>
                  <a:pt x="2802" y="6840"/>
                  <a:pt x="2763" y="6737"/>
                </a:cubicBezTo>
                <a:cubicBezTo>
                  <a:pt x="2742" y="6748"/>
                  <a:pt x="2722" y="6759"/>
                  <a:pt x="2701" y="6769"/>
                </a:cubicBezTo>
                <a:close/>
                <a:moveTo>
                  <a:pt x="2790" y="7276"/>
                </a:moveTo>
                <a:cubicBezTo>
                  <a:pt x="2790" y="7337"/>
                  <a:pt x="2808" y="7384"/>
                  <a:pt x="2846" y="7421"/>
                </a:cubicBezTo>
                <a:cubicBezTo>
                  <a:pt x="2924" y="7499"/>
                  <a:pt x="3058" y="7511"/>
                  <a:pt x="3161" y="7509"/>
                </a:cubicBezTo>
                <a:lnTo>
                  <a:pt x="3091" y="7452"/>
                </a:lnTo>
                <a:cubicBezTo>
                  <a:pt x="3058" y="7458"/>
                  <a:pt x="2998" y="7467"/>
                  <a:pt x="2968" y="7403"/>
                </a:cubicBezTo>
                <a:cubicBezTo>
                  <a:pt x="2991" y="7407"/>
                  <a:pt x="3012" y="7408"/>
                  <a:pt x="3032" y="7407"/>
                </a:cubicBezTo>
                <a:cubicBezTo>
                  <a:pt x="3175" y="7401"/>
                  <a:pt x="3184" y="7223"/>
                  <a:pt x="3103" y="7138"/>
                </a:cubicBezTo>
                <a:cubicBezTo>
                  <a:pt x="3068" y="7101"/>
                  <a:pt x="3023" y="7081"/>
                  <a:pt x="2974" y="7081"/>
                </a:cubicBezTo>
                <a:lnTo>
                  <a:pt x="2970" y="7082"/>
                </a:lnTo>
                <a:lnTo>
                  <a:pt x="2970" y="7082"/>
                </a:lnTo>
                <a:cubicBezTo>
                  <a:pt x="2868" y="7078"/>
                  <a:pt x="2790" y="7183"/>
                  <a:pt x="2790" y="7276"/>
                </a:cubicBezTo>
                <a:close/>
                <a:moveTo>
                  <a:pt x="3142" y="7425"/>
                </a:moveTo>
                <a:cubicBezTo>
                  <a:pt x="3218" y="7482"/>
                  <a:pt x="3287" y="7539"/>
                  <a:pt x="3366" y="7592"/>
                </a:cubicBezTo>
                <a:cubicBezTo>
                  <a:pt x="3378" y="7586"/>
                  <a:pt x="3391" y="7579"/>
                  <a:pt x="3403" y="7571"/>
                </a:cubicBezTo>
                <a:lnTo>
                  <a:pt x="3403" y="7571"/>
                </a:lnTo>
                <a:cubicBezTo>
                  <a:pt x="3412" y="7565"/>
                  <a:pt x="3422" y="7559"/>
                  <a:pt x="3432" y="7552"/>
                </a:cubicBezTo>
                <a:cubicBezTo>
                  <a:pt x="3345" y="7497"/>
                  <a:pt x="3266" y="7436"/>
                  <a:pt x="3188" y="7364"/>
                </a:cubicBezTo>
                <a:cubicBezTo>
                  <a:pt x="3177" y="7389"/>
                  <a:pt x="3162" y="7409"/>
                  <a:pt x="3143" y="7424"/>
                </a:cubicBezTo>
                <a:lnTo>
                  <a:pt x="3142" y="7425"/>
                </a:lnTo>
                <a:close/>
                <a:moveTo>
                  <a:pt x="3098" y="6140"/>
                </a:moveTo>
                <a:cubicBezTo>
                  <a:pt x="3077" y="6185"/>
                  <a:pt x="3055" y="6225"/>
                  <a:pt x="3030" y="6261"/>
                </a:cubicBezTo>
                <a:cubicBezTo>
                  <a:pt x="2959" y="6370"/>
                  <a:pt x="2864" y="6464"/>
                  <a:pt x="2756" y="6536"/>
                </a:cubicBezTo>
                <a:cubicBezTo>
                  <a:pt x="2670" y="6199"/>
                  <a:pt x="2697" y="5829"/>
                  <a:pt x="2779" y="5494"/>
                </a:cubicBezTo>
                <a:cubicBezTo>
                  <a:pt x="2772" y="5621"/>
                  <a:pt x="2806" y="5727"/>
                  <a:pt x="2875" y="5772"/>
                </a:cubicBezTo>
                <a:cubicBezTo>
                  <a:pt x="2893" y="5784"/>
                  <a:pt x="2921" y="5796"/>
                  <a:pt x="2959" y="5796"/>
                </a:cubicBezTo>
                <a:cubicBezTo>
                  <a:pt x="2990" y="5796"/>
                  <a:pt x="3028" y="5788"/>
                  <a:pt x="3072" y="5764"/>
                </a:cubicBezTo>
                <a:cubicBezTo>
                  <a:pt x="3057" y="5890"/>
                  <a:pt x="3072" y="6017"/>
                  <a:pt x="3098" y="6140"/>
                </a:cubicBezTo>
                <a:close/>
                <a:moveTo>
                  <a:pt x="2818" y="5352"/>
                </a:moveTo>
                <a:cubicBezTo>
                  <a:pt x="2827" y="5361"/>
                  <a:pt x="2838" y="5370"/>
                  <a:pt x="2838" y="5370"/>
                </a:cubicBezTo>
                <a:cubicBezTo>
                  <a:pt x="2910" y="5436"/>
                  <a:pt x="3026" y="5474"/>
                  <a:pt x="3166" y="5480"/>
                </a:cubicBezTo>
                <a:cubicBezTo>
                  <a:pt x="3130" y="5322"/>
                  <a:pt x="3058" y="5168"/>
                  <a:pt x="2951" y="5022"/>
                </a:cubicBezTo>
                <a:cubicBezTo>
                  <a:pt x="2899" y="5125"/>
                  <a:pt x="2854" y="5235"/>
                  <a:pt x="2818" y="5352"/>
                </a:cubicBezTo>
                <a:close/>
                <a:moveTo>
                  <a:pt x="3348" y="5470"/>
                </a:moveTo>
                <a:lnTo>
                  <a:pt x="3347" y="5470"/>
                </a:lnTo>
                <a:cubicBezTo>
                  <a:pt x="3323" y="5284"/>
                  <a:pt x="3309" y="5138"/>
                  <a:pt x="3371" y="5085"/>
                </a:cubicBezTo>
                <a:cubicBezTo>
                  <a:pt x="3404" y="5056"/>
                  <a:pt x="3463" y="5054"/>
                  <a:pt x="3550" y="5080"/>
                </a:cubicBezTo>
                <a:lnTo>
                  <a:pt x="3626" y="5102"/>
                </a:lnTo>
                <a:lnTo>
                  <a:pt x="3579" y="5038"/>
                </a:lnTo>
                <a:cubicBezTo>
                  <a:pt x="3506" y="4938"/>
                  <a:pt x="3412" y="4880"/>
                  <a:pt x="3328" y="4880"/>
                </a:cubicBezTo>
                <a:cubicBezTo>
                  <a:pt x="3313" y="4880"/>
                  <a:pt x="3299" y="4882"/>
                  <a:pt x="3285" y="4885"/>
                </a:cubicBezTo>
                <a:cubicBezTo>
                  <a:pt x="3249" y="4895"/>
                  <a:pt x="3191" y="4926"/>
                  <a:pt x="3161" y="5018"/>
                </a:cubicBezTo>
                <a:cubicBezTo>
                  <a:pt x="3127" y="4962"/>
                  <a:pt x="3090" y="4907"/>
                  <a:pt x="3047" y="4856"/>
                </a:cubicBezTo>
                <a:lnTo>
                  <a:pt x="3049" y="4858"/>
                </a:lnTo>
                <a:cubicBezTo>
                  <a:pt x="3049" y="4858"/>
                  <a:pt x="3047" y="4856"/>
                  <a:pt x="3046" y="4854"/>
                </a:cubicBezTo>
                <a:cubicBezTo>
                  <a:pt x="3121" y="4739"/>
                  <a:pt x="3207" y="4634"/>
                  <a:pt x="3302" y="4544"/>
                </a:cubicBezTo>
                <a:cubicBezTo>
                  <a:pt x="3474" y="4709"/>
                  <a:pt x="3604" y="4927"/>
                  <a:pt x="3707" y="5226"/>
                </a:cubicBezTo>
                <a:cubicBezTo>
                  <a:pt x="3684" y="5254"/>
                  <a:pt x="3661" y="5284"/>
                  <a:pt x="3640" y="5314"/>
                </a:cubicBezTo>
                <a:cubicBezTo>
                  <a:pt x="3628" y="5332"/>
                  <a:pt x="3616" y="5351"/>
                  <a:pt x="3606" y="5368"/>
                </a:cubicBezTo>
                <a:cubicBezTo>
                  <a:pt x="3542" y="5434"/>
                  <a:pt x="3432" y="5452"/>
                  <a:pt x="3348" y="5470"/>
                </a:cubicBezTo>
                <a:close/>
                <a:moveTo>
                  <a:pt x="2811" y="6712"/>
                </a:moveTo>
                <a:cubicBezTo>
                  <a:pt x="2853" y="6821"/>
                  <a:pt x="2907" y="6927"/>
                  <a:pt x="2973" y="7027"/>
                </a:cubicBezTo>
                <a:cubicBezTo>
                  <a:pt x="2973" y="7027"/>
                  <a:pt x="2974" y="7027"/>
                  <a:pt x="2974" y="7027"/>
                </a:cubicBezTo>
                <a:cubicBezTo>
                  <a:pt x="3038" y="7027"/>
                  <a:pt x="3097" y="7053"/>
                  <a:pt x="3142" y="7101"/>
                </a:cubicBezTo>
                <a:cubicBezTo>
                  <a:pt x="3195" y="7157"/>
                  <a:pt x="3218" y="7234"/>
                  <a:pt x="3209" y="7310"/>
                </a:cubicBezTo>
                <a:cubicBezTo>
                  <a:pt x="3218" y="7318"/>
                  <a:pt x="3228" y="7328"/>
                  <a:pt x="3241" y="7339"/>
                </a:cubicBezTo>
                <a:cubicBezTo>
                  <a:pt x="3447" y="7212"/>
                  <a:pt x="3347" y="6920"/>
                  <a:pt x="3232" y="6583"/>
                </a:cubicBezTo>
                <a:cubicBezTo>
                  <a:pt x="3209" y="6517"/>
                  <a:pt x="3186" y="6448"/>
                  <a:pt x="3164" y="6379"/>
                </a:cubicBezTo>
                <a:cubicBezTo>
                  <a:pt x="3070" y="6514"/>
                  <a:pt x="2949" y="6628"/>
                  <a:pt x="2811" y="6712"/>
                </a:cubicBezTo>
                <a:close/>
                <a:moveTo>
                  <a:pt x="2487" y="6470"/>
                </a:moveTo>
                <a:cubicBezTo>
                  <a:pt x="2444" y="6540"/>
                  <a:pt x="2400" y="6612"/>
                  <a:pt x="2368" y="6686"/>
                </a:cubicBezTo>
                <a:cubicBezTo>
                  <a:pt x="2448" y="6674"/>
                  <a:pt x="2524" y="6653"/>
                  <a:pt x="2595" y="6623"/>
                </a:cubicBezTo>
                <a:cubicBezTo>
                  <a:pt x="2572" y="6543"/>
                  <a:pt x="2555" y="6460"/>
                  <a:pt x="2544" y="6377"/>
                </a:cubicBezTo>
                <a:cubicBezTo>
                  <a:pt x="2525" y="6409"/>
                  <a:pt x="2506" y="6440"/>
                  <a:pt x="2487" y="6470"/>
                </a:cubicBezTo>
                <a:close/>
                <a:moveTo>
                  <a:pt x="3672" y="4281"/>
                </a:moveTo>
                <a:cubicBezTo>
                  <a:pt x="3643" y="4294"/>
                  <a:pt x="3616" y="4310"/>
                  <a:pt x="3588" y="4326"/>
                </a:cubicBezTo>
                <a:cubicBezTo>
                  <a:pt x="3743" y="4396"/>
                  <a:pt x="3876" y="4477"/>
                  <a:pt x="3992" y="4573"/>
                </a:cubicBezTo>
                <a:cubicBezTo>
                  <a:pt x="3994" y="4527"/>
                  <a:pt x="4008" y="4483"/>
                  <a:pt x="4034" y="4451"/>
                </a:cubicBezTo>
                <a:cubicBezTo>
                  <a:pt x="4067" y="4410"/>
                  <a:pt x="4113" y="4388"/>
                  <a:pt x="4168" y="4388"/>
                </a:cubicBezTo>
                <a:cubicBezTo>
                  <a:pt x="4261" y="4388"/>
                  <a:pt x="4338" y="4463"/>
                  <a:pt x="4338" y="4554"/>
                </a:cubicBezTo>
                <a:cubicBezTo>
                  <a:pt x="4338" y="4608"/>
                  <a:pt x="4312" y="4657"/>
                  <a:pt x="4267" y="4688"/>
                </a:cubicBezTo>
                <a:cubicBezTo>
                  <a:pt x="4236" y="4709"/>
                  <a:pt x="4201" y="4720"/>
                  <a:pt x="4165" y="4720"/>
                </a:cubicBezTo>
                <a:cubicBezTo>
                  <a:pt x="4164" y="4720"/>
                  <a:pt x="4163" y="4720"/>
                  <a:pt x="4162" y="4720"/>
                </a:cubicBezTo>
                <a:cubicBezTo>
                  <a:pt x="4179" y="4749"/>
                  <a:pt x="4197" y="4778"/>
                  <a:pt x="4215" y="4806"/>
                </a:cubicBezTo>
                <a:cubicBezTo>
                  <a:pt x="4231" y="4827"/>
                  <a:pt x="4245" y="4850"/>
                  <a:pt x="4260" y="4872"/>
                </a:cubicBezTo>
                <a:cubicBezTo>
                  <a:pt x="4336" y="4849"/>
                  <a:pt x="4414" y="4831"/>
                  <a:pt x="4494" y="4821"/>
                </a:cubicBezTo>
                <a:cubicBezTo>
                  <a:pt x="4526" y="4817"/>
                  <a:pt x="4558" y="4814"/>
                  <a:pt x="4590" y="4811"/>
                </a:cubicBezTo>
                <a:cubicBezTo>
                  <a:pt x="4590" y="4802"/>
                  <a:pt x="4590" y="4790"/>
                  <a:pt x="4590" y="4790"/>
                </a:cubicBezTo>
                <a:cubicBezTo>
                  <a:pt x="4589" y="4690"/>
                  <a:pt x="4593" y="4624"/>
                  <a:pt x="4617" y="4539"/>
                </a:cubicBezTo>
                <a:cubicBezTo>
                  <a:pt x="4602" y="4540"/>
                  <a:pt x="4587" y="4541"/>
                  <a:pt x="4574" y="4541"/>
                </a:cubicBezTo>
                <a:cubicBezTo>
                  <a:pt x="4454" y="4541"/>
                  <a:pt x="4385" y="4481"/>
                  <a:pt x="4308" y="4414"/>
                </a:cubicBezTo>
                <a:cubicBezTo>
                  <a:pt x="4273" y="4385"/>
                  <a:pt x="4238" y="4354"/>
                  <a:pt x="4193" y="4324"/>
                </a:cubicBezTo>
                <a:cubicBezTo>
                  <a:pt x="4149" y="4293"/>
                  <a:pt x="4104" y="4271"/>
                  <a:pt x="4061" y="4250"/>
                </a:cubicBezTo>
                <a:cubicBezTo>
                  <a:pt x="4016" y="4227"/>
                  <a:pt x="3974" y="4206"/>
                  <a:pt x="3939" y="4178"/>
                </a:cubicBezTo>
                <a:cubicBezTo>
                  <a:pt x="3844" y="4203"/>
                  <a:pt x="3755" y="4238"/>
                  <a:pt x="3672" y="4281"/>
                </a:cubicBezTo>
                <a:close/>
                <a:moveTo>
                  <a:pt x="4833" y="4733"/>
                </a:moveTo>
                <a:cubicBezTo>
                  <a:pt x="4749" y="4733"/>
                  <a:pt x="4683" y="4755"/>
                  <a:pt x="4637" y="4807"/>
                </a:cubicBezTo>
                <a:cubicBezTo>
                  <a:pt x="4637" y="4807"/>
                  <a:pt x="4635" y="4809"/>
                  <a:pt x="4635" y="4810"/>
                </a:cubicBezTo>
                <a:cubicBezTo>
                  <a:pt x="4654" y="4809"/>
                  <a:pt x="4673" y="4808"/>
                  <a:pt x="4692" y="4808"/>
                </a:cubicBezTo>
                <a:cubicBezTo>
                  <a:pt x="4844" y="4808"/>
                  <a:pt x="4996" y="4831"/>
                  <a:pt x="5136" y="4876"/>
                </a:cubicBezTo>
                <a:cubicBezTo>
                  <a:pt x="5144" y="4850"/>
                  <a:pt x="5153" y="4824"/>
                  <a:pt x="5162" y="4796"/>
                </a:cubicBezTo>
                <a:cubicBezTo>
                  <a:pt x="5032" y="4758"/>
                  <a:pt x="4922" y="4733"/>
                  <a:pt x="4833" y="4733"/>
                </a:cubicBezTo>
                <a:close/>
                <a:moveTo>
                  <a:pt x="2531" y="4941"/>
                </a:moveTo>
                <a:cubicBezTo>
                  <a:pt x="2501" y="4868"/>
                  <a:pt x="2466" y="4764"/>
                  <a:pt x="2371" y="4764"/>
                </a:cubicBezTo>
                <a:cubicBezTo>
                  <a:pt x="2367" y="4764"/>
                  <a:pt x="2363" y="4765"/>
                  <a:pt x="2359" y="4765"/>
                </a:cubicBezTo>
                <a:cubicBezTo>
                  <a:pt x="2305" y="4770"/>
                  <a:pt x="2256" y="4813"/>
                  <a:pt x="2246" y="4864"/>
                </a:cubicBezTo>
                <a:cubicBezTo>
                  <a:pt x="2236" y="4915"/>
                  <a:pt x="2267" y="4962"/>
                  <a:pt x="2333" y="4997"/>
                </a:cubicBezTo>
                <a:cubicBezTo>
                  <a:pt x="2363" y="5013"/>
                  <a:pt x="2406" y="5024"/>
                  <a:pt x="2460" y="5024"/>
                </a:cubicBezTo>
                <a:cubicBezTo>
                  <a:pt x="2547" y="5024"/>
                  <a:pt x="2664" y="4996"/>
                  <a:pt x="2804" y="4921"/>
                </a:cubicBezTo>
                <a:cubicBezTo>
                  <a:pt x="2808" y="4912"/>
                  <a:pt x="2815" y="4899"/>
                  <a:pt x="2824" y="4883"/>
                </a:cubicBezTo>
                <a:cubicBezTo>
                  <a:pt x="2759" y="4831"/>
                  <a:pt x="2681" y="4793"/>
                  <a:pt x="2595" y="4772"/>
                </a:cubicBezTo>
                <a:cubicBezTo>
                  <a:pt x="2580" y="4831"/>
                  <a:pt x="2555" y="4885"/>
                  <a:pt x="2531" y="4941"/>
                </a:cubicBezTo>
                <a:close/>
                <a:moveTo>
                  <a:pt x="7421" y="4859"/>
                </a:moveTo>
                <a:cubicBezTo>
                  <a:pt x="7407" y="4859"/>
                  <a:pt x="7393" y="4857"/>
                  <a:pt x="7378" y="4856"/>
                </a:cubicBezTo>
                <a:cubicBezTo>
                  <a:pt x="7386" y="4877"/>
                  <a:pt x="7393" y="4897"/>
                  <a:pt x="7398" y="4916"/>
                </a:cubicBezTo>
                <a:cubicBezTo>
                  <a:pt x="7454" y="5095"/>
                  <a:pt x="7476" y="5289"/>
                  <a:pt x="7463" y="5492"/>
                </a:cubicBezTo>
                <a:cubicBezTo>
                  <a:pt x="7611" y="5418"/>
                  <a:pt x="7729" y="5298"/>
                  <a:pt x="7797" y="5149"/>
                </a:cubicBezTo>
                <a:cubicBezTo>
                  <a:pt x="7819" y="5105"/>
                  <a:pt x="7835" y="5058"/>
                  <a:pt x="7845" y="5009"/>
                </a:cubicBezTo>
                <a:cubicBezTo>
                  <a:pt x="7856" y="4961"/>
                  <a:pt x="7862" y="4910"/>
                  <a:pt x="7862" y="4857"/>
                </a:cubicBezTo>
                <a:cubicBezTo>
                  <a:pt x="7862" y="4722"/>
                  <a:pt x="7836" y="4601"/>
                  <a:pt x="7785" y="4498"/>
                </a:cubicBezTo>
                <a:cubicBezTo>
                  <a:pt x="7726" y="4650"/>
                  <a:pt x="7626" y="4859"/>
                  <a:pt x="7421" y="4859"/>
                </a:cubicBezTo>
                <a:close/>
                <a:moveTo>
                  <a:pt x="7387" y="4175"/>
                </a:moveTo>
                <a:cubicBezTo>
                  <a:pt x="7265" y="4144"/>
                  <a:pt x="7136" y="4150"/>
                  <a:pt x="7016" y="4186"/>
                </a:cubicBezTo>
                <a:cubicBezTo>
                  <a:pt x="6981" y="4196"/>
                  <a:pt x="6945" y="4211"/>
                  <a:pt x="6909" y="4228"/>
                </a:cubicBezTo>
                <a:cubicBezTo>
                  <a:pt x="7144" y="4383"/>
                  <a:pt x="7327" y="4379"/>
                  <a:pt x="7546" y="4240"/>
                </a:cubicBezTo>
                <a:cubicBezTo>
                  <a:pt x="7497" y="4211"/>
                  <a:pt x="7443" y="4189"/>
                  <a:pt x="7387" y="4175"/>
                </a:cubicBezTo>
                <a:close/>
                <a:moveTo>
                  <a:pt x="5244" y="5200"/>
                </a:moveTo>
                <a:cubicBezTo>
                  <a:pt x="5266" y="5307"/>
                  <a:pt x="5426" y="5403"/>
                  <a:pt x="5599" y="5419"/>
                </a:cubicBezTo>
                <a:cubicBezTo>
                  <a:pt x="5522" y="5317"/>
                  <a:pt x="5433" y="5229"/>
                  <a:pt x="5338" y="5165"/>
                </a:cubicBezTo>
                <a:cubicBezTo>
                  <a:pt x="5313" y="5148"/>
                  <a:pt x="5286" y="5133"/>
                  <a:pt x="5258" y="5118"/>
                </a:cubicBezTo>
                <a:cubicBezTo>
                  <a:pt x="5253" y="5147"/>
                  <a:pt x="5248" y="5174"/>
                  <a:pt x="5244" y="5200"/>
                </a:cubicBezTo>
                <a:close/>
                <a:moveTo>
                  <a:pt x="5144" y="6989"/>
                </a:moveTo>
                <a:cubicBezTo>
                  <a:pt x="5059" y="7042"/>
                  <a:pt x="4979" y="7094"/>
                  <a:pt x="4911" y="7152"/>
                </a:cubicBezTo>
                <a:cubicBezTo>
                  <a:pt x="5074" y="7211"/>
                  <a:pt x="5262" y="7242"/>
                  <a:pt x="5483" y="7246"/>
                </a:cubicBezTo>
                <a:cubicBezTo>
                  <a:pt x="5679" y="7030"/>
                  <a:pt x="5812" y="6764"/>
                  <a:pt x="5871" y="6475"/>
                </a:cubicBezTo>
                <a:cubicBezTo>
                  <a:pt x="5902" y="6324"/>
                  <a:pt x="5897" y="6153"/>
                  <a:pt x="5857" y="5980"/>
                </a:cubicBezTo>
                <a:cubicBezTo>
                  <a:pt x="5810" y="5994"/>
                  <a:pt x="5762" y="6001"/>
                  <a:pt x="5715" y="6001"/>
                </a:cubicBezTo>
                <a:cubicBezTo>
                  <a:pt x="5713" y="6001"/>
                  <a:pt x="5711" y="6001"/>
                  <a:pt x="5709" y="6001"/>
                </a:cubicBezTo>
                <a:cubicBezTo>
                  <a:pt x="5728" y="6225"/>
                  <a:pt x="5698" y="6408"/>
                  <a:pt x="5614" y="6561"/>
                </a:cubicBezTo>
                <a:cubicBezTo>
                  <a:pt x="5547" y="6724"/>
                  <a:pt x="5553" y="6837"/>
                  <a:pt x="5634" y="6914"/>
                </a:cubicBezTo>
                <a:lnTo>
                  <a:pt x="5670" y="6949"/>
                </a:lnTo>
                <a:lnTo>
                  <a:pt x="5621" y="6960"/>
                </a:lnTo>
                <a:cubicBezTo>
                  <a:pt x="5602" y="6965"/>
                  <a:pt x="5582" y="6967"/>
                  <a:pt x="5563" y="6967"/>
                </a:cubicBezTo>
                <a:cubicBezTo>
                  <a:pt x="5504" y="6967"/>
                  <a:pt x="5451" y="6944"/>
                  <a:pt x="5419" y="6903"/>
                </a:cubicBezTo>
                <a:cubicBezTo>
                  <a:pt x="5400" y="6879"/>
                  <a:pt x="5390" y="6851"/>
                  <a:pt x="5389" y="6821"/>
                </a:cubicBezTo>
                <a:cubicBezTo>
                  <a:pt x="5310" y="6885"/>
                  <a:pt x="5226" y="6938"/>
                  <a:pt x="5144" y="6989"/>
                </a:cubicBez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 name="椭圆 3"/>
          <p:cNvSpPr/>
          <p:nvPr/>
        </p:nvSpPr>
        <p:spPr>
          <a:xfrm>
            <a:off x="5635336" y="3468180"/>
            <a:ext cx="921328" cy="921328"/>
          </a:xfrm>
          <a:prstGeom prst="ellipse">
            <a:avLst/>
          </a:pr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5400" dirty="0">
                <a:solidFill>
                  <a:srgbClr val="E22A30"/>
                </a:solidFill>
                <a:latin typeface="李旭科书法" panose="02000603000000000000" pitchFamily="2" charset="-122"/>
                <a:ea typeface="李旭科书法" panose="02000603000000000000" pitchFamily="2" charset="-122"/>
              </a:rPr>
              <a:t>VS</a:t>
            </a:r>
            <a:endParaRPr lang="zh-CN" altLang="en-US" sz="5400" dirty="0">
              <a:solidFill>
                <a:srgbClr val="E22A30"/>
              </a:solidFill>
              <a:latin typeface="李旭科书法" panose="02000603000000000000" pitchFamily="2" charset="-122"/>
              <a:ea typeface="李旭科书法" panose="02000603000000000000" pitchFamily="2" charset="-122"/>
            </a:endParaRPr>
          </a:p>
        </p:txBody>
      </p:sp>
      <p:sp>
        <p:nvSpPr>
          <p:cNvPr id="5" name="文本框 4"/>
          <p:cNvSpPr txBox="1"/>
          <p:nvPr/>
        </p:nvSpPr>
        <p:spPr>
          <a:xfrm>
            <a:off x="2025170"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图表</a:t>
            </a:r>
          </a:p>
        </p:txBody>
      </p:sp>
      <p:sp>
        <p:nvSpPr>
          <p:cNvPr id="6" name="文本框 5"/>
          <p:cNvSpPr txBox="1"/>
          <p:nvPr/>
        </p:nvSpPr>
        <p:spPr>
          <a:xfrm>
            <a:off x="8436361"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模板</a:t>
            </a:r>
          </a:p>
        </p:txBody>
      </p:sp>
      <p:sp>
        <p:nvSpPr>
          <p:cNvPr id="7" name="矩形 6"/>
          <p:cNvSpPr/>
          <p:nvPr/>
        </p:nvSpPr>
        <p:spPr>
          <a:xfrm>
            <a:off x="1276100"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sp>
        <p:nvSpPr>
          <p:cNvPr id="8" name="矩形 7"/>
          <p:cNvSpPr/>
          <p:nvPr/>
        </p:nvSpPr>
        <p:spPr>
          <a:xfrm>
            <a:off x="7687291"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spTree>
    <p:extLst>
      <p:ext uri="{BB962C8B-B14F-4D97-AF65-F5344CB8AC3E}">
        <p14:creationId xmlns:p14="http://schemas.microsoft.com/office/powerpoint/2010/main" val="788238574"/>
      </p:ext>
    </p:extLst>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23" presetClass="entr" presetSubtype="3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6*min(max(#ppt_w*#ppt_h,.3),1)-7.4)/-.7*#ppt_w"/>
                                          </p:val>
                                        </p:tav>
                                        <p:tav tm="100000">
                                          <p:val>
                                            <p:strVal val="#ppt_w"/>
                                          </p:val>
                                        </p:tav>
                                      </p:tavLst>
                                    </p:anim>
                                    <p:anim calcmode="lin" valueType="num">
                                      <p:cBhvr>
                                        <p:cTn id="13" dur="1000" fill="hold"/>
                                        <p:tgtEl>
                                          <p:spTgt spid="4"/>
                                        </p:tgtEl>
                                        <p:attrNameLst>
                                          <p:attrName>ppt_h</p:attrName>
                                        </p:attrNameLst>
                                      </p:cBhvr>
                                      <p:tavLst>
                                        <p:tav tm="0">
                                          <p:val>
                                            <p:strVal val="(6*min(max(#ppt_w*#ppt_h,.3),1)-7.4)/-.7*#ppt_h"/>
                                          </p:val>
                                        </p:tav>
                                        <p:tav tm="100000">
                                          <p:val>
                                            <p:strVal val="#ppt_h"/>
                                          </p:val>
                                        </p:tav>
                                      </p:tavLst>
                                    </p:anim>
                                    <p:anim calcmode="lin" valueType="num">
                                      <p:cBhvr>
                                        <p:cTn id="14" dur="1000" fill="hold"/>
                                        <p:tgtEl>
                                          <p:spTgt spid="4"/>
                                        </p:tgtEl>
                                        <p:attrNameLst>
                                          <p:attrName>ppt_x</p:attrName>
                                        </p:attrNameLst>
                                      </p:cBhvr>
                                      <p:tavLst>
                                        <p:tav tm="0">
                                          <p:val>
                                            <p:fltVal val="0.5"/>
                                          </p:val>
                                        </p:tav>
                                        <p:tav tm="100000">
                                          <p:val>
                                            <p:strVal val="#ppt_x"/>
                                          </p:val>
                                        </p:tav>
                                      </p:tavLst>
                                    </p:anim>
                                    <p:anim calcmode="lin" valueType="num">
                                      <p:cBhvr>
                                        <p:cTn id="15" dur="10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16" fill="hold">
                            <p:stCondLst>
                              <p:cond delay="1000"/>
                            </p:stCondLst>
                            <p:childTnLst>
                              <p:par>
                                <p:cTn id="17" presetID="50"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3"/>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par>
                          <p:cTn id="22" fill="hold">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7"/>
                                        </p:tgtEl>
                                        <p:attrNameLst>
                                          <p:attrName>ppt_y</p:attrName>
                                        </p:attrNameLst>
                                      </p:cBhvr>
                                      <p:tavLst>
                                        <p:tav tm="0">
                                          <p:val>
                                            <p:strVal val="#ppt_y"/>
                                          </p:val>
                                        </p:tav>
                                        <p:tav tm="100000">
                                          <p:val>
                                            <p:strVal val="#ppt_y"/>
                                          </p:val>
                                        </p:tav>
                                      </p:tavLst>
                                    </p:anim>
                                    <p:anim calcmode="lin" valueType="num">
                                      <p:cBhvr>
                                        <p:cTn id="27"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1000" fill="hold"/>
                                        <p:tgtEl>
                                          <p:spTgt spid="6"/>
                                        </p:tgtEl>
                                        <p:attrNameLst>
                                          <p:attrName>ppt_w</p:attrName>
                                        </p:attrNameLst>
                                      </p:cBhvr>
                                      <p:tavLst>
                                        <p:tav tm="0">
                                          <p:val>
                                            <p:strVal val="#ppt_w+.3"/>
                                          </p:val>
                                        </p:tav>
                                        <p:tav tm="100000">
                                          <p:val>
                                            <p:strVal val="#ppt_w"/>
                                          </p:val>
                                        </p:tav>
                                      </p:tavLst>
                                    </p:anim>
                                    <p:anim calcmode="lin" valueType="num">
                                      <p:cBhvr>
                                        <p:cTn id="35" dur="1000" fill="hold"/>
                                        <p:tgtEl>
                                          <p:spTgt spid="6"/>
                                        </p:tgtEl>
                                        <p:attrNameLst>
                                          <p:attrName>ppt_h</p:attrName>
                                        </p:attrNameLst>
                                      </p:cBhvr>
                                      <p:tavLst>
                                        <p:tav tm="0">
                                          <p:val>
                                            <p:strVal val="#ppt_h"/>
                                          </p:val>
                                        </p:tav>
                                        <p:tav tm="100000">
                                          <p:val>
                                            <p:strVal val="#ppt_h"/>
                                          </p:val>
                                        </p:tav>
                                      </p:tavLst>
                                    </p:anim>
                                    <p:animEffect transition="in" filter="fade">
                                      <p:cBhvr>
                                        <p:cTn id="36" dur="1000"/>
                                        <p:tgtEl>
                                          <p:spTgt spid="6"/>
                                        </p:tgtEl>
                                      </p:cBhvr>
                                    </p:animEffect>
                                  </p:childTnLst>
                                </p:cTn>
                              </p:par>
                            </p:childTnLst>
                          </p:cTn>
                        </p:par>
                        <p:par>
                          <p:cTn id="37" fill="hold">
                            <p:stCondLst>
                              <p:cond delay="1000"/>
                            </p:stCondLst>
                            <p:childTnLst>
                              <p:par>
                                <p:cTn id="38" presetID="41" presetClass="entr" presetSubtype="0" fill="hold" grpId="0" nodeType="afterEffect">
                                  <p:stCondLst>
                                    <p:cond delay="0"/>
                                  </p:stCondLst>
                                  <p:iterate type="lt">
                                    <p:tmPct val="10000"/>
                                  </p:iterate>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8"/>
                                        </p:tgtEl>
                                        <p:attrNameLst>
                                          <p:attrName>ppt_y</p:attrName>
                                        </p:attrNameLst>
                                      </p:cBhvr>
                                      <p:tavLst>
                                        <p:tav tm="0">
                                          <p:val>
                                            <p:strVal val="#ppt_y"/>
                                          </p:val>
                                        </p:tav>
                                        <p:tav tm="100000">
                                          <p:val>
                                            <p:strVal val="#ppt_y"/>
                                          </p:val>
                                        </p:tav>
                                      </p:tavLst>
                                    </p:anim>
                                    <p:anim calcmode="lin" valueType="num">
                                      <p:cBhvr>
                                        <p:cTn id="42"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7" grpId="0"/>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任意多边形 880"/>
          <p:cNvSpPr/>
          <p:nvPr/>
        </p:nvSpPr>
        <p:spPr>
          <a:xfrm>
            <a:off x="7756281" y="2122226"/>
            <a:ext cx="3296032" cy="3296032"/>
          </a:xfrm>
          <a:custGeom>
            <a:avLst/>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8" h="3459048">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6" name="图表 5"/>
          <p:cNvGraphicFramePr/>
          <p:nvPr>
            <p:extLst>
              <p:ext uri="{D42A27DB-BD31-4B8C-83A1-F6EECF244321}">
                <p14:modId xmlns:p14="http://schemas.microsoft.com/office/powerpoint/2010/main" val="107590566"/>
              </p:ext>
            </p:extLst>
          </p:nvPr>
        </p:nvGraphicFramePr>
        <p:xfrm>
          <a:off x="7915617" y="2281563"/>
          <a:ext cx="2977357" cy="2977357"/>
        </p:xfrm>
        <a:graphic>
          <a:graphicData uri="http://schemas.openxmlformats.org/drawingml/2006/chart">
            <c:chart xmlns:c="http://schemas.openxmlformats.org/drawingml/2006/chart" xmlns:r="http://schemas.openxmlformats.org/officeDocument/2006/relationships" r:id="rId3"/>
          </a:graphicData>
        </a:graphic>
      </p:graphicFrame>
      <p:sp>
        <p:nvSpPr>
          <p:cNvPr id="854" name="矩形 853"/>
          <p:cNvSpPr/>
          <p:nvPr/>
        </p:nvSpPr>
        <p:spPr>
          <a:xfrm>
            <a:off x="2282816"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855" name="任意多边形 854"/>
          <p:cNvSpPr>
            <a:spLocks/>
          </p:cNvSpPr>
          <p:nvPr/>
        </p:nvSpPr>
        <p:spPr bwMode="auto">
          <a:xfrm rot="10800000">
            <a:off x="2328982"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56" name="任意多边形 855"/>
          <p:cNvSpPr>
            <a:spLocks/>
          </p:cNvSpPr>
          <p:nvPr/>
        </p:nvSpPr>
        <p:spPr bwMode="auto">
          <a:xfrm flipH="1">
            <a:off x="2336435"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57" name="矩形 856"/>
          <p:cNvSpPr/>
          <p:nvPr/>
        </p:nvSpPr>
        <p:spPr>
          <a:xfrm>
            <a:off x="1509019"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864" name="矩形 863"/>
          <p:cNvSpPr/>
          <p:nvPr/>
        </p:nvSpPr>
        <p:spPr>
          <a:xfrm>
            <a:off x="4373218"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865" name="任意多边形 864"/>
          <p:cNvSpPr>
            <a:spLocks/>
          </p:cNvSpPr>
          <p:nvPr/>
        </p:nvSpPr>
        <p:spPr bwMode="auto">
          <a:xfrm rot="10800000">
            <a:off x="4419384"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6" name="任意多边形 865"/>
          <p:cNvSpPr>
            <a:spLocks/>
          </p:cNvSpPr>
          <p:nvPr/>
        </p:nvSpPr>
        <p:spPr bwMode="auto">
          <a:xfrm flipH="1">
            <a:off x="4426837"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3" name="矩形 862"/>
          <p:cNvSpPr/>
          <p:nvPr/>
        </p:nvSpPr>
        <p:spPr>
          <a:xfrm>
            <a:off x="3230089" y="2219622"/>
            <a:ext cx="1292662"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a:p>
            <a:pPr algn="just">
              <a:lnSpc>
                <a:spcPct val="150000"/>
              </a:lnSpc>
            </a:pPr>
            <a:r>
              <a:rPr lang="zh-CN" altLang="en-US" sz="1600" dirty="0">
                <a:solidFill>
                  <a:schemeClr val="tx1">
                    <a:lumMod val="85000"/>
                    <a:lumOff val="15000"/>
                  </a:schemeClr>
                </a:solidFill>
              </a:rPr>
              <a:t>。</a:t>
            </a:r>
          </a:p>
        </p:txBody>
      </p:sp>
      <p:sp>
        <p:nvSpPr>
          <p:cNvPr id="870" name="矩形 869"/>
          <p:cNvSpPr/>
          <p:nvPr/>
        </p:nvSpPr>
        <p:spPr>
          <a:xfrm>
            <a:off x="6463619"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871" name="任意多边形 870"/>
          <p:cNvSpPr>
            <a:spLocks/>
          </p:cNvSpPr>
          <p:nvPr/>
        </p:nvSpPr>
        <p:spPr bwMode="auto">
          <a:xfrm rot="10800000">
            <a:off x="6509785"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72" name="任意多边形 871"/>
          <p:cNvSpPr>
            <a:spLocks/>
          </p:cNvSpPr>
          <p:nvPr/>
        </p:nvSpPr>
        <p:spPr bwMode="auto">
          <a:xfrm flipH="1">
            <a:off x="6517238"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9" name="矩形 868"/>
          <p:cNvSpPr/>
          <p:nvPr/>
        </p:nvSpPr>
        <p:spPr>
          <a:xfrm>
            <a:off x="5689822"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Tree>
    <p:extLst>
      <p:ext uri="{BB962C8B-B14F-4D97-AF65-F5344CB8AC3E}">
        <p14:creationId xmlns:p14="http://schemas.microsoft.com/office/powerpoint/2010/main" val="4164257929"/>
      </p:ext>
    </p:extLst>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81"/>
                                        </p:tgtEl>
                                        <p:attrNameLst>
                                          <p:attrName>style.visibility</p:attrName>
                                        </p:attrNameLst>
                                      </p:cBhvr>
                                      <p:to>
                                        <p:strVal val="visible"/>
                                      </p:to>
                                    </p:set>
                                    <p:anim calcmode="lin" valueType="num">
                                      <p:cBhvr>
                                        <p:cTn id="7" dur="1000" fill="hold"/>
                                        <p:tgtEl>
                                          <p:spTgt spid="881"/>
                                        </p:tgtEl>
                                        <p:attrNameLst>
                                          <p:attrName>ppt_w</p:attrName>
                                        </p:attrNameLst>
                                      </p:cBhvr>
                                      <p:tavLst>
                                        <p:tav tm="0">
                                          <p:val>
                                            <p:fltVal val="0"/>
                                          </p:val>
                                        </p:tav>
                                        <p:tav tm="100000">
                                          <p:val>
                                            <p:strVal val="#ppt_w"/>
                                          </p:val>
                                        </p:tav>
                                      </p:tavLst>
                                    </p:anim>
                                    <p:anim calcmode="lin" valueType="num">
                                      <p:cBhvr>
                                        <p:cTn id="8" dur="1000" fill="hold"/>
                                        <p:tgtEl>
                                          <p:spTgt spid="881"/>
                                        </p:tgtEl>
                                        <p:attrNameLst>
                                          <p:attrName>ppt_h</p:attrName>
                                        </p:attrNameLst>
                                      </p:cBhvr>
                                      <p:tavLst>
                                        <p:tav tm="0">
                                          <p:val>
                                            <p:fltVal val="0"/>
                                          </p:val>
                                        </p:tav>
                                        <p:tav tm="100000">
                                          <p:val>
                                            <p:strVal val="#ppt_h"/>
                                          </p:val>
                                        </p:tav>
                                      </p:tavLst>
                                    </p:anim>
                                    <p:anim calcmode="lin" valueType="num">
                                      <p:cBhvr>
                                        <p:cTn id="9" dur="1000" fill="hold"/>
                                        <p:tgtEl>
                                          <p:spTgt spid="881"/>
                                        </p:tgtEl>
                                        <p:attrNameLst>
                                          <p:attrName>style.rotation</p:attrName>
                                        </p:attrNameLst>
                                      </p:cBhvr>
                                      <p:tavLst>
                                        <p:tav tm="0">
                                          <p:val>
                                            <p:fltVal val="90"/>
                                          </p:val>
                                        </p:tav>
                                        <p:tav tm="100000">
                                          <p:val>
                                            <p:fltVal val="0"/>
                                          </p:val>
                                        </p:tav>
                                      </p:tavLst>
                                    </p:anim>
                                    <p:animEffect transition="in" filter="fade">
                                      <p:cBhvr>
                                        <p:cTn id="10" dur="1000"/>
                                        <p:tgtEl>
                                          <p:spTgt spid="88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Effect transition="in" filter="fade">
                                      <p:cBhvr>
                                        <p:cTn id="15" dur="10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870"/>
                                        </p:tgtEl>
                                        <p:attrNameLst>
                                          <p:attrName>style.visibility</p:attrName>
                                        </p:attrNameLst>
                                      </p:cBhvr>
                                      <p:to>
                                        <p:strVal val="visible"/>
                                      </p:to>
                                    </p:set>
                                    <p:animEffect transition="in" filter="fade">
                                      <p:cBhvr>
                                        <p:cTn id="20" dur="500"/>
                                        <p:tgtEl>
                                          <p:spTgt spid="87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71"/>
                                        </p:tgtEl>
                                        <p:attrNameLst>
                                          <p:attrName>style.visibility</p:attrName>
                                        </p:attrNameLst>
                                      </p:cBhvr>
                                      <p:to>
                                        <p:strVal val="visible"/>
                                      </p:to>
                                    </p:set>
                                    <p:animEffect transition="in" filter="fade">
                                      <p:cBhvr>
                                        <p:cTn id="23" dur="500"/>
                                        <p:tgtEl>
                                          <p:spTgt spid="87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72"/>
                                        </p:tgtEl>
                                        <p:attrNameLst>
                                          <p:attrName>style.visibility</p:attrName>
                                        </p:attrNameLst>
                                      </p:cBhvr>
                                      <p:to>
                                        <p:strVal val="visible"/>
                                      </p:to>
                                    </p:set>
                                    <p:animEffect transition="in" filter="fade">
                                      <p:cBhvr>
                                        <p:cTn id="26" dur="500"/>
                                        <p:tgtEl>
                                          <p:spTgt spid="872"/>
                                        </p:tgtEl>
                                      </p:cBhvr>
                                    </p:animEffect>
                                  </p:childTnLst>
                                </p:cTn>
                              </p:par>
                            </p:childTnLst>
                          </p:cTn>
                        </p:par>
                        <p:par>
                          <p:cTn id="27" fill="hold">
                            <p:stCondLst>
                              <p:cond delay="500"/>
                            </p:stCondLst>
                            <p:childTnLst>
                              <p:par>
                                <p:cTn id="28" presetID="35" presetClass="entr" presetSubtype="0" fill="hold" grpId="0" nodeType="afterEffect">
                                  <p:stCondLst>
                                    <p:cond delay="0"/>
                                  </p:stCondLst>
                                  <p:iterate type="lt">
                                    <p:tmPct val="10000"/>
                                  </p:iterate>
                                  <p:childTnLst>
                                    <p:set>
                                      <p:cBhvr>
                                        <p:cTn id="29" dur="1" fill="hold">
                                          <p:stCondLst>
                                            <p:cond delay="0"/>
                                          </p:stCondLst>
                                        </p:cTn>
                                        <p:tgtEl>
                                          <p:spTgt spid="869"/>
                                        </p:tgtEl>
                                        <p:attrNameLst>
                                          <p:attrName>style.visibility</p:attrName>
                                        </p:attrNameLst>
                                      </p:cBhvr>
                                      <p:to>
                                        <p:strVal val="visible"/>
                                      </p:to>
                                    </p:set>
                                    <p:animEffect transition="in" filter="fade">
                                      <p:cBhvr>
                                        <p:cTn id="30" dur="500"/>
                                        <p:tgtEl>
                                          <p:spTgt spid="869"/>
                                        </p:tgtEl>
                                      </p:cBhvr>
                                    </p:animEffect>
                                    <p:anim calcmode="lin" valueType="num">
                                      <p:cBhvr>
                                        <p:cTn id="31" dur="500" fill="hold"/>
                                        <p:tgtEl>
                                          <p:spTgt spid="869"/>
                                        </p:tgtEl>
                                        <p:attrNameLst>
                                          <p:attrName>style.rotation</p:attrName>
                                        </p:attrNameLst>
                                      </p:cBhvr>
                                      <p:tavLst>
                                        <p:tav tm="0">
                                          <p:val>
                                            <p:fltVal val="720"/>
                                          </p:val>
                                        </p:tav>
                                        <p:tav tm="100000">
                                          <p:val>
                                            <p:fltVal val="0"/>
                                          </p:val>
                                        </p:tav>
                                      </p:tavLst>
                                    </p:anim>
                                    <p:anim calcmode="lin" valueType="num">
                                      <p:cBhvr>
                                        <p:cTn id="32" dur="500" fill="hold"/>
                                        <p:tgtEl>
                                          <p:spTgt spid="869"/>
                                        </p:tgtEl>
                                        <p:attrNameLst>
                                          <p:attrName>ppt_h</p:attrName>
                                        </p:attrNameLst>
                                      </p:cBhvr>
                                      <p:tavLst>
                                        <p:tav tm="0">
                                          <p:val>
                                            <p:fltVal val="0"/>
                                          </p:val>
                                        </p:tav>
                                        <p:tav tm="100000">
                                          <p:val>
                                            <p:strVal val="#ppt_h"/>
                                          </p:val>
                                        </p:tav>
                                      </p:tavLst>
                                    </p:anim>
                                    <p:anim calcmode="lin" valueType="num">
                                      <p:cBhvr>
                                        <p:cTn id="33" dur="500" fill="hold"/>
                                        <p:tgtEl>
                                          <p:spTgt spid="869"/>
                                        </p:tgtEl>
                                        <p:attrNameLst>
                                          <p:attrName>ppt_w</p:attrName>
                                        </p:attrNameLst>
                                      </p:cBhvr>
                                      <p:tavLst>
                                        <p:tav tm="0">
                                          <p:val>
                                            <p:fltVal val="0"/>
                                          </p:val>
                                        </p:tav>
                                        <p:tav tm="100000">
                                          <p:val>
                                            <p:strVal val="#ppt_w"/>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4"/>
                                        </p:tgtEl>
                                        <p:attrNameLst>
                                          <p:attrName>style.visibility</p:attrName>
                                        </p:attrNameLst>
                                      </p:cBhvr>
                                      <p:to>
                                        <p:strVal val="visible"/>
                                      </p:to>
                                    </p:set>
                                    <p:animEffect transition="in" filter="fade">
                                      <p:cBhvr>
                                        <p:cTn id="38" dur="500"/>
                                        <p:tgtEl>
                                          <p:spTgt spid="86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65"/>
                                        </p:tgtEl>
                                        <p:attrNameLst>
                                          <p:attrName>style.visibility</p:attrName>
                                        </p:attrNameLst>
                                      </p:cBhvr>
                                      <p:to>
                                        <p:strVal val="visible"/>
                                      </p:to>
                                    </p:set>
                                    <p:animEffect transition="in" filter="fade">
                                      <p:cBhvr>
                                        <p:cTn id="41" dur="500"/>
                                        <p:tgtEl>
                                          <p:spTgt spid="86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66"/>
                                        </p:tgtEl>
                                        <p:attrNameLst>
                                          <p:attrName>style.visibility</p:attrName>
                                        </p:attrNameLst>
                                      </p:cBhvr>
                                      <p:to>
                                        <p:strVal val="visible"/>
                                      </p:to>
                                    </p:set>
                                    <p:animEffect transition="in" filter="fade">
                                      <p:cBhvr>
                                        <p:cTn id="44" dur="500"/>
                                        <p:tgtEl>
                                          <p:spTgt spid="866"/>
                                        </p:tgtEl>
                                      </p:cBhvr>
                                    </p:animEffect>
                                  </p:childTnLst>
                                </p:cTn>
                              </p:par>
                            </p:childTnLst>
                          </p:cTn>
                        </p:par>
                        <p:par>
                          <p:cTn id="45" fill="hold">
                            <p:stCondLst>
                              <p:cond delay="500"/>
                            </p:stCondLst>
                            <p:childTnLst>
                              <p:par>
                                <p:cTn id="46" presetID="35" presetClass="entr" presetSubtype="0" fill="hold" grpId="0" nodeType="afterEffect">
                                  <p:stCondLst>
                                    <p:cond delay="0"/>
                                  </p:stCondLst>
                                  <p:iterate type="lt">
                                    <p:tmPct val="10000"/>
                                  </p:iterate>
                                  <p:childTnLst>
                                    <p:set>
                                      <p:cBhvr>
                                        <p:cTn id="47" dur="1" fill="hold">
                                          <p:stCondLst>
                                            <p:cond delay="0"/>
                                          </p:stCondLst>
                                        </p:cTn>
                                        <p:tgtEl>
                                          <p:spTgt spid="863"/>
                                        </p:tgtEl>
                                        <p:attrNameLst>
                                          <p:attrName>style.visibility</p:attrName>
                                        </p:attrNameLst>
                                      </p:cBhvr>
                                      <p:to>
                                        <p:strVal val="visible"/>
                                      </p:to>
                                    </p:set>
                                    <p:animEffect transition="in" filter="fade">
                                      <p:cBhvr>
                                        <p:cTn id="48" dur="500"/>
                                        <p:tgtEl>
                                          <p:spTgt spid="863"/>
                                        </p:tgtEl>
                                      </p:cBhvr>
                                    </p:animEffect>
                                    <p:anim calcmode="lin" valueType="num">
                                      <p:cBhvr>
                                        <p:cTn id="49" dur="500" fill="hold"/>
                                        <p:tgtEl>
                                          <p:spTgt spid="863"/>
                                        </p:tgtEl>
                                        <p:attrNameLst>
                                          <p:attrName>style.rotation</p:attrName>
                                        </p:attrNameLst>
                                      </p:cBhvr>
                                      <p:tavLst>
                                        <p:tav tm="0">
                                          <p:val>
                                            <p:fltVal val="720"/>
                                          </p:val>
                                        </p:tav>
                                        <p:tav tm="100000">
                                          <p:val>
                                            <p:fltVal val="0"/>
                                          </p:val>
                                        </p:tav>
                                      </p:tavLst>
                                    </p:anim>
                                    <p:anim calcmode="lin" valueType="num">
                                      <p:cBhvr>
                                        <p:cTn id="50" dur="500" fill="hold"/>
                                        <p:tgtEl>
                                          <p:spTgt spid="863"/>
                                        </p:tgtEl>
                                        <p:attrNameLst>
                                          <p:attrName>ppt_h</p:attrName>
                                        </p:attrNameLst>
                                      </p:cBhvr>
                                      <p:tavLst>
                                        <p:tav tm="0">
                                          <p:val>
                                            <p:fltVal val="0"/>
                                          </p:val>
                                        </p:tav>
                                        <p:tav tm="100000">
                                          <p:val>
                                            <p:strVal val="#ppt_h"/>
                                          </p:val>
                                        </p:tav>
                                      </p:tavLst>
                                    </p:anim>
                                    <p:anim calcmode="lin" valueType="num">
                                      <p:cBhvr>
                                        <p:cTn id="51" dur="500" fill="hold"/>
                                        <p:tgtEl>
                                          <p:spTgt spid="863"/>
                                        </p:tgtEl>
                                        <p:attrNameLst>
                                          <p:attrName>ppt_w</p:attrName>
                                        </p:attrNameLst>
                                      </p:cBhvr>
                                      <p:tavLst>
                                        <p:tav tm="0">
                                          <p:val>
                                            <p:fltVal val="0"/>
                                          </p:val>
                                        </p:tav>
                                        <p:tav tm="100000">
                                          <p:val>
                                            <p:strVal val="#ppt_w"/>
                                          </p:val>
                                        </p:tav>
                                      </p:tavLst>
                                    </p:anim>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854"/>
                                        </p:tgtEl>
                                        <p:attrNameLst>
                                          <p:attrName>style.visibility</p:attrName>
                                        </p:attrNameLst>
                                      </p:cBhvr>
                                      <p:to>
                                        <p:strVal val="visible"/>
                                      </p:to>
                                    </p:set>
                                    <p:animEffect transition="in" filter="fade">
                                      <p:cBhvr>
                                        <p:cTn id="56" dur="500"/>
                                        <p:tgtEl>
                                          <p:spTgt spid="8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55"/>
                                        </p:tgtEl>
                                        <p:attrNameLst>
                                          <p:attrName>style.visibility</p:attrName>
                                        </p:attrNameLst>
                                      </p:cBhvr>
                                      <p:to>
                                        <p:strVal val="visible"/>
                                      </p:to>
                                    </p:set>
                                    <p:animEffect transition="in" filter="fade">
                                      <p:cBhvr>
                                        <p:cTn id="59" dur="500"/>
                                        <p:tgtEl>
                                          <p:spTgt spid="8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56"/>
                                        </p:tgtEl>
                                        <p:attrNameLst>
                                          <p:attrName>style.visibility</p:attrName>
                                        </p:attrNameLst>
                                      </p:cBhvr>
                                      <p:to>
                                        <p:strVal val="visible"/>
                                      </p:to>
                                    </p:set>
                                    <p:animEffect transition="in" filter="fade">
                                      <p:cBhvr>
                                        <p:cTn id="62" dur="500"/>
                                        <p:tgtEl>
                                          <p:spTgt spid="856"/>
                                        </p:tgtEl>
                                      </p:cBhvr>
                                    </p:animEffect>
                                  </p:childTnLst>
                                </p:cTn>
                              </p:par>
                            </p:childTnLst>
                          </p:cTn>
                        </p:par>
                        <p:par>
                          <p:cTn id="63" fill="hold">
                            <p:stCondLst>
                              <p:cond delay="500"/>
                            </p:stCondLst>
                            <p:childTnLst>
                              <p:par>
                                <p:cTn id="64" presetID="35" presetClass="entr" presetSubtype="0" fill="hold" grpId="0" nodeType="afterEffect">
                                  <p:stCondLst>
                                    <p:cond delay="0"/>
                                  </p:stCondLst>
                                  <p:iterate type="lt">
                                    <p:tmPct val="10000"/>
                                  </p:iterate>
                                  <p:childTnLst>
                                    <p:set>
                                      <p:cBhvr>
                                        <p:cTn id="65" dur="1" fill="hold">
                                          <p:stCondLst>
                                            <p:cond delay="0"/>
                                          </p:stCondLst>
                                        </p:cTn>
                                        <p:tgtEl>
                                          <p:spTgt spid="857"/>
                                        </p:tgtEl>
                                        <p:attrNameLst>
                                          <p:attrName>style.visibility</p:attrName>
                                        </p:attrNameLst>
                                      </p:cBhvr>
                                      <p:to>
                                        <p:strVal val="visible"/>
                                      </p:to>
                                    </p:set>
                                    <p:animEffect transition="in" filter="fade">
                                      <p:cBhvr>
                                        <p:cTn id="66" dur="500"/>
                                        <p:tgtEl>
                                          <p:spTgt spid="857"/>
                                        </p:tgtEl>
                                      </p:cBhvr>
                                    </p:animEffect>
                                    <p:anim calcmode="lin" valueType="num">
                                      <p:cBhvr>
                                        <p:cTn id="67" dur="500" fill="hold"/>
                                        <p:tgtEl>
                                          <p:spTgt spid="857"/>
                                        </p:tgtEl>
                                        <p:attrNameLst>
                                          <p:attrName>style.rotation</p:attrName>
                                        </p:attrNameLst>
                                      </p:cBhvr>
                                      <p:tavLst>
                                        <p:tav tm="0">
                                          <p:val>
                                            <p:fltVal val="720"/>
                                          </p:val>
                                        </p:tav>
                                        <p:tav tm="100000">
                                          <p:val>
                                            <p:fltVal val="0"/>
                                          </p:val>
                                        </p:tav>
                                      </p:tavLst>
                                    </p:anim>
                                    <p:anim calcmode="lin" valueType="num">
                                      <p:cBhvr>
                                        <p:cTn id="68" dur="500" fill="hold"/>
                                        <p:tgtEl>
                                          <p:spTgt spid="857"/>
                                        </p:tgtEl>
                                        <p:attrNameLst>
                                          <p:attrName>ppt_h</p:attrName>
                                        </p:attrNameLst>
                                      </p:cBhvr>
                                      <p:tavLst>
                                        <p:tav tm="0">
                                          <p:val>
                                            <p:fltVal val="0"/>
                                          </p:val>
                                        </p:tav>
                                        <p:tav tm="100000">
                                          <p:val>
                                            <p:strVal val="#ppt_h"/>
                                          </p:val>
                                        </p:tav>
                                      </p:tavLst>
                                    </p:anim>
                                    <p:anim calcmode="lin" valueType="num">
                                      <p:cBhvr>
                                        <p:cTn id="69" dur="500" fill="hold"/>
                                        <p:tgtEl>
                                          <p:spTgt spid="85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 grpId="0" animBg="1"/>
      <p:bldGraphic spid="6" grpId="0">
        <p:bldAsOne/>
      </p:bldGraphic>
      <p:bldP spid="854" grpId="0"/>
      <p:bldP spid="855" grpId="0" animBg="1"/>
      <p:bldP spid="856" grpId="0" animBg="1"/>
      <p:bldP spid="857" grpId="0"/>
      <p:bldP spid="864" grpId="0"/>
      <p:bldP spid="865" grpId="0" animBg="1"/>
      <p:bldP spid="866" grpId="0" animBg="1"/>
      <p:bldP spid="863" grpId="0"/>
      <p:bldP spid="870" grpId="0"/>
      <p:bldP spid="871" grpId="0" animBg="1"/>
      <p:bldP spid="872" grpId="0" animBg="1"/>
      <p:bldP spid="86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接连接符 10"/>
          <p:cNvCxnSpPr/>
          <p:nvPr/>
        </p:nvCxnSpPr>
        <p:spPr>
          <a:xfrm>
            <a:off x="2298169" y="2625770"/>
            <a:ext cx="1015453" cy="16406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flipV="1">
            <a:off x="3313622" y="2830329"/>
            <a:ext cx="1637520" cy="143610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951141" y="2830329"/>
            <a:ext cx="661933" cy="198159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V="1">
            <a:off x="5613074" y="3771300"/>
            <a:ext cx="1572481" cy="101545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7230663" y="3771300"/>
            <a:ext cx="1899775" cy="83502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文本框 29"/>
          <p:cNvSpPr txBox="1">
            <a:spLocks noChangeArrowheads="1"/>
          </p:cNvSpPr>
          <p:nvPr/>
        </p:nvSpPr>
        <p:spPr bwMode="auto">
          <a:xfrm>
            <a:off x="1279573" y="1468513"/>
            <a:ext cx="2285767" cy="9233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8" name="文本框 29"/>
          <p:cNvSpPr txBox="1">
            <a:spLocks noChangeArrowheads="1"/>
          </p:cNvSpPr>
          <p:nvPr/>
        </p:nvSpPr>
        <p:spPr bwMode="auto">
          <a:xfrm>
            <a:off x="2332230" y="4780891"/>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9" name="文本框 29"/>
          <p:cNvSpPr txBox="1">
            <a:spLocks noChangeArrowheads="1"/>
          </p:cNvSpPr>
          <p:nvPr/>
        </p:nvSpPr>
        <p:spPr bwMode="auto">
          <a:xfrm>
            <a:off x="3951426" y="1660069"/>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0" name="文本框 29"/>
          <p:cNvSpPr txBox="1">
            <a:spLocks noChangeArrowheads="1"/>
          </p:cNvSpPr>
          <p:nvPr/>
        </p:nvSpPr>
        <p:spPr bwMode="auto">
          <a:xfrm>
            <a:off x="4664460" y="5240768"/>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1" name="文本框 29"/>
          <p:cNvSpPr txBox="1">
            <a:spLocks noChangeArrowheads="1"/>
          </p:cNvSpPr>
          <p:nvPr/>
        </p:nvSpPr>
        <p:spPr bwMode="auto">
          <a:xfrm>
            <a:off x="6255075" y="2625770"/>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2" name="文本框 29"/>
          <p:cNvSpPr txBox="1">
            <a:spLocks noChangeArrowheads="1"/>
          </p:cNvSpPr>
          <p:nvPr/>
        </p:nvSpPr>
        <p:spPr bwMode="auto">
          <a:xfrm>
            <a:off x="8067407" y="4968656"/>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42" name="TextBox 19"/>
          <p:cNvSpPr txBox="1">
            <a:spLocks noChangeArrowheads="1"/>
          </p:cNvSpPr>
          <p:nvPr/>
        </p:nvSpPr>
        <p:spPr bwMode="auto">
          <a:xfrm>
            <a:off x="9782656" y="1503193"/>
            <a:ext cx="1046440" cy="2030927"/>
          </a:xfrm>
          <a:prstGeom prst="rect">
            <a:avLst/>
          </a:prstGeom>
          <a:noFill/>
          <a:extLst/>
        </p:spPr>
        <p:txBody>
          <a:bodyPr vert="eaVert" wrap="square" rtlCol="0">
            <a:spAutoFit/>
          </a:bodyPr>
          <a:lstStyle>
            <a:defPPr>
              <a:defRPr lang="zh-CN"/>
            </a:defPPr>
            <a:lvl1pPr algn="ctr">
              <a:defRPr sz="3600" b="1">
                <a:effectLst/>
                <a:latin typeface="方正吕建德字体" panose="02010600010101010101" pitchFamily="2" charset="-122"/>
                <a:ea typeface="方正吕建德字体" panose="02010600010101010101" pitchFamily="2" charset="-122"/>
              </a:defRPr>
            </a:lvl1pPr>
          </a:lstStyle>
          <a:p>
            <a:r>
              <a:rPr lang="zh-CN" altLang="en-US" sz="2800" dirty="0"/>
              <a:t>点击添加文字模板</a:t>
            </a:r>
          </a:p>
        </p:txBody>
      </p:sp>
      <p:grpSp>
        <p:nvGrpSpPr>
          <p:cNvPr id="46" name="组合 45">
            <a:extLst>
              <a:ext uri="{FF2B5EF4-FFF2-40B4-BE49-F238E27FC236}">
                <a16:creationId xmlns:a16="http://schemas.microsoft.com/office/drawing/2014/main" id="{391DF2FE-786F-4339-A708-1704312D7E72}"/>
              </a:ext>
            </a:extLst>
          </p:cNvPr>
          <p:cNvGrpSpPr/>
          <p:nvPr/>
        </p:nvGrpSpPr>
        <p:grpSpPr>
          <a:xfrm>
            <a:off x="2722322" y="3730010"/>
            <a:ext cx="937493" cy="937493"/>
            <a:chOff x="5217903" y="3031462"/>
            <a:chExt cx="1620000" cy="1620000"/>
          </a:xfrm>
        </p:grpSpPr>
        <p:sp>
          <p:nvSpPr>
            <p:cNvPr id="47" name="任意多边形 2">
              <a:extLst>
                <a:ext uri="{FF2B5EF4-FFF2-40B4-BE49-F238E27FC236}">
                  <a16:creationId xmlns:a16="http://schemas.microsoft.com/office/drawing/2014/main" id="{49E87634-D01E-40A0-92F3-CCEE76A090C9}"/>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8" name="任意多边形 3">
              <a:extLst>
                <a:ext uri="{FF2B5EF4-FFF2-40B4-BE49-F238E27FC236}">
                  <a16:creationId xmlns:a16="http://schemas.microsoft.com/office/drawing/2014/main" id="{5A06A6FA-B8D0-42A2-B37F-DF4458E91AEE}"/>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49" name="组合 48">
            <a:extLst>
              <a:ext uri="{FF2B5EF4-FFF2-40B4-BE49-F238E27FC236}">
                <a16:creationId xmlns:a16="http://schemas.microsoft.com/office/drawing/2014/main" id="{AB51A86D-23B0-4EF6-ABFC-A214AB5831C9}"/>
              </a:ext>
            </a:extLst>
          </p:cNvPr>
          <p:cNvGrpSpPr/>
          <p:nvPr/>
        </p:nvGrpSpPr>
        <p:grpSpPr>
          <a:xfrm>
            <a:off x="5068104" y="4207785"/>
            <a:ext cx="937493" cy="937493"/>
            <a:chOff x="5217903" y="3031462"/>
            <a:chExt cx="1620000" cy="1620000"/>
          </a:xfrm>
        </p:grpSpPr>
        <p:sp>
          <p:nvSpPr>
            <p:cNvPr id="50" name="任意多边形 2">
              <a:extLst>
                <a:ext uri="{FF2B5EF4-FFF2-40B4-BE49-F238E27FC236}">
                  <a16:creationId xmlns:a16="http://schemas.microsoft.com/office/drawing/2014/main" id="{9F68C66D-F56B-417B-9B45-4A7EC1850FA9}"/>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1" name="任意多边形 3">
              <a:extLst>
                <a:ext uri="{FF2B5EF4-FFF2-40B4-BE49-F238E27FC236}">
                  <a16:creationId xmlns:a16="http://schemas.microsoft.com/office/drawing/2014/main" id="{3A6E608E-4BC8-486C-8256-D7B3C028C346}"/>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2" name="组合 51">
            <a:extLst>
              <a:ext uri="{FF2B5EF4-FFF2-40B4-BE49-F238E27FC236}">
                <a16:creationId xmlns:a16="http://schemas.microsoft.com/office/drawing/2014/main" id="{4A12E7E6-933C-41C6-A60B-03337A873444}"/>
              </a:ext>
            </a:extLst>
          </p:cNvPr>
          <p:cNvGrpSpPr/>
          <p:nvPr/>
        </p:nvGrpSpPr>
        <p:grpSpPr>
          <a:xfrm>
            <a:off x="4418324" y="2499690"/>
            <a:ext cx="937493" cy="937493"/>
            <a:chOff x="5217903" y="3031462"/>
            <a:chExt cx="1620000" cy="1620000"/>
          </a:xfrm>
        </p:grpSpPr>
        <p:sp>
          <p:nvSpPr>
            <p:cNvPr id="53" name="任意多边形 2">
              <a:extLst>
                <a:ext uri="{FF2B5EF4-FFF2-40B4-BE49-F238E27FC236}">
                  <a16:creationId xmlns:a16="http://schemas.microsoft.com/office/drawing/2014/main" id="{54EA30AC-471A-4CCE-94D2-204AB68FC327}"/>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4" name="任意多边形 3">
              <a:extLst>
                <a:ext uri="{FF2B5EF4-FFF2-40B4-BE49-F238E27FC236}">
                  <a16:creationId xmlns:a16="http://schemas.microsoft.com/office/drawing/2014/main" id="{B5AD5CB8-FEA9-420A-B834-107CFA5B963C}"/>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5" name="组合 54">
            <a:extLst>
              <a:ext uri="{FF2B5EF4-FFF2-40B4-BE49-F238E27FC236}">
                <a16:creationId xmlns:a16="http://schemas.microsoft.com/office/drawing/2014/main" id="{B0D3E0CD-C475-4C5E-96E0-6D3FFFBE43BC}"/>
              </a:ext>
            </a:extLst>
          </p:cNvPr>
          <p:cNvGrpSpPr/>
          <p:nvPr/>
        </p:nvGrpSpPr>
        <p:grpSpPr>
          <a:xfrm>
            <a:off x="1878208" y="2295003"/>
            <a:ext cx="937493" cy="937493"/>
            <a:chOff x="5217903" y="3031462"/>
            <a:chExt cx="1620000" cy="1620000"/>
          </a:xfrm>
        </p:grpSpPr>
        <p:sp>
          <p:nvSpPr>
            <p:cNvPr id="56" name="任意多边形 2">
              <a:extLst>
                <a:ext uri="{FF2B5EF4-FFF2-40B4-BE49-F238E27FC236}">
                  <a16:creationId xmlns:a16="http://schemas.microsoft.com/office/drawing/2014/main" id="{36DA830D-1325-4A8C-9999-B7358DC982E5}"/>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7" name="任意多边形 3">
              <a:extLst>
                <a:ext uri="{FF2B5EF4-FFF2-40B4-BE49-F238E27FC236}">
                  <a16:creationId xmlns:a16="http://schemas.microsoft.com/office/drawing/2014/main" id="{4A2CE96F-8B7B-42AF-9C70-BE7B310BB31D}"/>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8" name="组合 57">
            <a:extLst>
              <a:ext uri="{FF2B5EF4-FFF2-40B4-BE49-F238E27FC236}">
                <a16:creationId xmlns:a16="http://schemas.microsoft.com/office/drawing/2014/main" id="{8382CB71-E27D-4D3A-9076-C5372AAAD866}"/>
              </a:ext>
            </a:extLst>
          </p:cNvPr>
          <p:cNvGrpSpPr/>
          <p:nvPr/>
        </p:nvGrpSpPr>
        <p:grpSpPr>
          <a:xfrm>
            <a:off x="6588663" y="3457724"/>
            <a:ext cx="937493" cy="937493"/>
            <a:chOff x="5217903" y="3031462"/>
            <a:chExt cx="1620000" cy="1620000"/>
          </a:xfrm>
        </p:grpSpPr>
        <p:sp>
          <p:nvSpPr>
            <p:cNvPr id="59" name="任意多边形 2">
              <a:extLst>
                <a:ext uri="{FF2B5EF4-FFF2-40B4-BE49-F238E27FC236}">
                  <a16:creationId xmlns:a16="http://schemas.microsoft.com/office/drawing/2014/main" id="{5EFE6E76-4651-4D5D-80C1-D407026EE075}"/>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60" name="任意多边形 3">
              <a:extLst>
                <a:ext uri="{FF2B5EF4-FFF2-40B4-BE49-F238E27FC236}">
                  <a16:creationId xmlns:a16="http://schemas.microsoft.com/office/drawing/2014/main" id="{9FEC5834-5A9A-421C-B3D9-3010ABF9670D}"/>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61" name="组合 60">
            <a:extLst>
              <a:ext uri="{FF2B5EF4-FFF2-40B4-BE49-F238E27FC236}">
                <a16:creationId xmlns:a16="http://schemas.microsoft.com/office/drawing/2014/main" id="{FE59232E-C292-4C19-B642-9C4EB895E3D0}"/>
              </a:ext>
            </a:extLst>
          </p:cNvPr>
          <p:cNvGrpSpPr/>
          <p:nvPr/>
        </p:nvGrpSpPr>
        <p:grpSpPr>
          <a:xfrm>
            <a:off x="8499667" y="4025099"/>
            <a:ext cx="937493" cy="937493"/>
            <a:chOff x="5217903" y="3031462"/>
            <a:chExt cx="1620000" cy="1620000"/>
          </a:xfrm>
        </p:grpSpPr>
        <p:sp>
          <p:nvSpPr>
            <p:cNvPr id="62" name="任意多边形 2">
              <a:extLst>
                <a:ext uri="{FF2B5EF4-FFF2-40B4-BE49-F238E27FC236}">
                  <a16:creationId xmlns:a16="http://schemas.microsoft.com/office/drawing/2014/main" id="{FB130F4E-217E-4016-94E7-1506579F5166}"/>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63" name="任意多边形 3">
              <a:extLst>
                <a:ext uri="{FF2B5EF4-FFF2-40B4-BE49-F238E27FC236}">
                  <a16:creationId xmlns:a16="http://schemas.microsoft.com/office/drawing/2014/main" id="{1A8B8F5B-BA07-4EFB-A32F-2FC3B4BC0E24}"/>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pic>
        <p:nvPicPr>
          <p:cNvPr id="64" name="图片 63">
            <a:extLst>
              <a:ext uri="{FF2B5EF4-FFF2-40B4-BE49-F238E27FC236}">
                <a16:creationId xmlns:a16="http://schemas.microsoft.com/office/drawing/2014/main" id="{EDA58614-71C7-4A7C-9FF2-3334C7620386}"/>
              </a:ext>
            </a:extLst>
          </p:cNvPr>
          <p:cNvPicPr>
            <a:picLocks noChangeAspect="1"/>
          </p:cNvPicPr>
          <p:nvPr/>
        </p:nvPicPr>
        <p:blipFill rotWithShape="1">
          <a:blip r:embed="rId3" cstate="print">
            <a:clrChange>
              <a:clrFrom>
                <a:srgbClr val="FEFEFE"/>
              </a:clrFrom>
              <a:clrTo>
                <a:srgbClr val="FEFEFE">
                  <a:alpha val="0"/>
                </a:srgbClr>
              </a:clrTo>
            </a:clrChange>
            <a:duotone>
              <a:schemeClr val="accent2">
                <a:shade val="45000"/>
                <a:satMod val="135000"/>
              </a:schemeClr>
              <a:prstClr val="white"/>
            </a:duotone>
            <a:extLst>
              <a:ext uri="{28A0092B-C50C-407E-A947-70E740481C1C}">
                <a14:useLocalDpi xmlns:a14="http://schemas.microsoft.com/office/drawing/2010/main" val="0"/>
              </a:ext>
            </a:extLst>
          </a:blip>
          <a:srcRect l="60049" t="5801" r="6123" b="6692"/>
          <a:stretch/>
        </p:blipFill>
        <p:spPr>
          <a:xfrm>
            <a:off x="10585094" y="2121734"/>
            <a:ext cx="1057863" cy="1504949"/>
          </a:xfrm>
          <a:prstGeom prst="rect">
            <a:avLst/>
          </a:prstGeom>
        </p:spPr>
      </p:pic>
    </p:spTree>
    <p:extLst>
      <p:ext uri="{BB962C8B-B14F-4D97-AF65-F5344CB8AC3E}">
        <p14:creationId xmlns:p14="http://schemas.microsoft.com/office/powerpoint/2010/main" val="3541366844"/>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1" presetClass="entr" presetSubtype="0" fill="hold" nodeType="after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p:cTn id="13" dur="1000" fill="hold"/>
                                        <p:tgtEl>
                                          <p:spTgt spid="55"/>
                                        </p:tgtEl>
                                        <p:attrNameLst>
                                          <p:attrName>ppt_w</p:attrName>
                                        </p:attrNameLst>
                                      </p:cBhvr>
                                      <p:tavLst>
                                        <p:tav tm="0">
                                          <p:val>
                                            <p:fltVal val="0"/>
                                          </p:val>
                                        </p:tav>
                                        <p:tav tm="100000">
                                          <p:val>
                                            <p:strVal val="#ppt_w"/>
                                          </p:val>
                                        </p:tav>
                                      </p:tavLst>
                                    </p:anim>
                                    <p:anim calcmode="lin" valueType="num">
                                      <p:cBhvr>
                                        <p:cTn id="14" dur="1000" fill="hold"/>
                                        <p:tgtEl>
                                          <p:spTgt spid="55"/>
                                        </p:tgtEl>
                                        <p:attrNameLst>
                                          <p:attrName>ppt_h</p:attrName>
                                        </p:attrNameLst>
                                      </p:cBhvr>
                                      <p:tavLst>
                                        <p:tav tm="0">
                                          <p:val>
                                            <p:fltVal val="0"/>
                                          </p:val>
                                        </p:tav>
                                        <p:tav tm="100000">
                                          <p:val>
                                            <p:strVal val="#ppt_h"/>
                                          </p:val>
                                        </p:tav>
                                      </p:tavLst>
                                    </p:anim>
                                    <p:anim calcmode="lin" valueType="num">
                                      <p:cBhvr>
                                        <p:cTn id="15" dur="1000" fill="hold"/>
                                        <p:tgtEl>
                                          <p:spTgt spid="55"/>
                                        </p:tgtEl>
                                        <p:attrNameLst>
                                          <p:attrName>style.rotation</p:attrName>
                                        </p:attrNameLst>
                                      </p:cBhvr>
                                      <p:tavLst>
                                        <p:tav tm="0">
                                          <p:val>
                                            <p:fltVal val="90"/>
                                          </p:val>
                                        </p:tav>
                                        <p:tav tm="100000">
                                          <p:val>
                                            <p:fltVal val="0"/>
                                          </p:val>
                                        </p:tav>
                                      </p:tavLst>
                                    </p:anim>
                                    <p:animEffect transition="in" filter="fade">
                                      <p:cBhvr>
                                        <p:cTn id="16" dur="1000"/>
                                        <p:tgtEl>
                                          <p:spTgt spid="55"/>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46"/>
                                        </p:tgtEl>
                                        <p:attrNameLst>
                                          <p:attrName>style.visibility</p:attrName>
                                        </p:attrNameLst>
                                      </p:cBhvr>
                                      <p:to>
                                        <p:strVal val="visible"/>
                                      </p:to>
                                    </p:set>
                                    <p:anim calcmode="lin" valueType="num">
                                      <p:cBhvr>
                                        <p:cTn id="28" dur="1000" fill="hold"/>
                                        <p:tgtEl>
                                          <p:spTgt spid="46"/>
                                        </p:tgtEl>
                                        <p:attrNameLst>
                                          <p:attrName>ppt_w</p:attrName>
                                        </p:attrNameLst>
                                      </p:cBhvr>
                                      <p:tavLst>
                                        <p:tav tm="0">
                                          <p:val>
                                            <p:fltVal val="0"/>
                                          </p:val>
                                        </p:tav>
                                        <p:tav tm="100000">
                                          <p:val>
                                            <p:strVal val="#ppt_w"/>
                                          </p:val>
                                        </p:tav>
                                      </p:tavLst>
                                    </p:anim>
                                    <p:anim calcmode="lin" valueType="num">
                                      <p:cBhvr>
                                        <p:cTn id="29" dur="1000" fill="hold"/>
                                        <p:tgtEl>
                                          <p:spTgt spid="46"/>
                                        </p:tgtEl>
                                        <p:attrNameLst>
                                          <p:attrName>ppt_h</p:attrName>
                                        </p:attrNameLst>
                                      </p:cBhvr>
                                      <p:tavLst>
                                        <p:tav tm="0">
                                          <p:val>
                                            <p:fltVal val="0"/>
                                          </p:val>
                                        </p:tav>
                                        <p:tav tm="100000">
                                          <p:val>
                                            <p:strVal val="#ppt_h"/>
                                          </p:val>
                                        </p:tav>
                                      </p:tavLst>
                                    </p:anim>
                                    <p:anim calcmode="lin" valueType="num">
                                      <p:cBhvr>
                                        <p:cTn id="30" dur="1000" fill="hold"/>
                                        <p:tgtEl>
                                          <p:spTgt spid="46"/>
                                        </p:tgtEl>
                                        <p:attrNameLst>
                                          <p:attrName>style.rotation</p:attrName>
                                        </p:attrNameLst>
                                      </p:cBhvr>
                                      <p:tavLst>
                                        <p:tav tm="0">
                                          <p:val>
                                            <p:fltVal val="90"/>
                                          </p:val>
                                        </p:tav>
                                        <p:tav tm="100000">
                                          <p:val>
                                            <p:fltVal val="0"/>
                                          </p:val>
                                        </p:tav>
                                      </p:tavLst>
                                    </p:anim>
                                    <p:animEffect transition="in" filter="fade">
                                      <p:cBhvr>
                                        <p:cTn id="31" dur="1000"/>
                                        <p:tgtEl>
                                          <p:spTgt spid="46"/>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left)">
                                      <p:cBhvr>
                                        <p:cTn id="39" dur="500"/>
                                        <p:tgtEl>
                                          <p:spTgt spid="12"/>
                                        </p:tgtEl>
                                      </p:cBhvr>
                                    </p:animEffect>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p:cTn id="43" dur="1000" fill="hold"/>
                                        <p:tgtEl>
                                          <p:spTgt spid="52"/>
                                        </p:tgtEl>
                                        <p:attrNameLst>
                                          <p:attrName>ppt_w</p:attrName>
                                        </p:attrNameLst>
                                      </p:cBhvr>
                                      <p:tavLst>
                                        <p:tav tm="0">
                                          <p:val>
                                            <p:fltVal val="0"/>
                                          </p:val>
                                        </p:tav>
                                        <p:tav tm="100000">
                                          <p:val>
                                            <p:strVal val="#ppt_w"/>
                                          </p:val>
                                        </p:tav>
                                      </p:tavLst>
                                    </p:anim>
                                    <p:anim calcmode="lin" valueType="num">
                                      <p:cBhvr>
                                        <p:cTn id="44" dur="1000" fill="hold"/>
                                        <p:tgtEl>
                                          <p:spTgt spid="52"/>
                                        </p:tgtEl>
                                        <p:attrNameLst>
                                          <p:attrName>ppt_h</p:attrName>
                                        </p:attrNameLst>
                                      </p:cBhvr>
                                      <p:tavLst>
                                        <p:tav tm="0">
                                          <p:val>
                                            <p:fltVal val="0"/>
                                          </p:val>
                                        </p:tav>
                                        <p:tav tm="100000">
                                          <p:val>
                                            <p:strVal val="#ppt_h"/>
                                          </p:val>
                                        </p:tav>
                                      </p:tavLst>
                                    </p:anim>
                                    <p:anim calcmode="lin" valueType="num">
                                      <p:cBhvr>
                                        <p:cTn id="45" dur="1000" fill="hold"/>
                                        <p:tgtEl>
                                          <p:spTgt spid="52"/>
                                        </p:tgtEl>
                                        <p:attrNameLst>
                                          <p:attrName>style.rotation</p:attrName>
                                        </p:attrNameLst>
                                      </p:cBhvr>
                                      <p:tavLst>
                                        <p:tav tm="0">
                                          <p:val>
                                            <p:fltVal val="90"/>
                                          </p:val>
                                        </p:tav>
                                        <p:tav tm="100000">
                                          <p:val>
                                            <p:fltVal val="0"/>
                                          </p:val>
                                        </p:tav>
                                      </p:tavLst>
                                    </p:anim>
                                    <p:animEffect transition="in" filter="fade">
                                      <p:cBhvr>
                                        <p:cTn id="46" dur="1000"/>
                                        <p:tgtEl>
                                          <p:spTgt spid="52"/>
                                        </p:tgtEl>
                                      </p:cBhvr>
                                    </p:animEffect>
                                  </p:childTnLst>
                                </p:cTn>
                              </p:par>
                            </p:childTnLst>
                          </p:cTn>
                        </p:par>
                        <p:par>
                          <p:cTn id="47" fill="hold">
                            <p:stCondLst>
                              <p:cond delay="6000"/>
                            </p:stCondLst>
                            <p:childTnLst>
                              <p:par>
                                <p:cTn id="48" presetID="10" presetClass="entr" presetSubtype="0"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childTnLst>
                          </p:cTn>
                        </p:par>
                        <p:par>
                          <p:cTn id="51" fill="hold">
                            <p:stCondLst>
                              <p:cond delay="6500"/>
                            </p:stCondLst>
                            <p:childTnLst>
                              <p:par>
                                <p:cTn id="52" presetID="22" presetClass="entr" presetSubtype="8"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left)">
                                      <p:cBhvr>
                                        <p:cTn id="54" dur="500"/>
                                        <p:tgtEl>
                                          <p:spTgt spid="13"/>
                                        </p:tgtEl>
                                      </p:cBhvr>
                                    </p:animEffect>
                                  </p:childTnLst>
                                </p:cTn>
                              </p:par>
                            </p:childTnLst>
                          </p:cTn>
                        </p:par>
                        <p:par>
                          <p:cTn id="55" fill="hold">
                            <p:stCondLst>
                              <p:cond delay="7000"/>
                            </p:stCondLst>
                            <p:childTnLst>
                              <p:par>
                                <p:cTn id="56" presetID="31" presetClass="entr" presetSubtype="0" fill="hold" nodeType="afterEffect">
                                  <p:stCondLst>
                                    <p:cond delay="0"/>
                                  </p:stCondLst>
                                  <p:childTnLst>
                                    <p:set>
                                      <p:cBhvr>
                                        <p:cTn id="57" dur="1" fill="hold">
                                          <p:stCondLst>
                                            <p:cond delay="0"/>
                                          </p:stCondLst>
                                        </p:cTn>
                                        <p:tgtEl>
                                          <p:spTgt spid="49"/>
                                        </p:tgtEl>
                                        <p:attrNameLst>
                                          <p:attrName>style.visibility</p:attrName>
                                        </p:attrNameLst>
                                      </p:cBhvr>
                                      <p:to>
                                        <p:strVal val="visible"/>
                                      </p:to>
                                    </p:set>
                                    <p:anim calcmode="lin" valueType="num">
                                      <p:cBhvr>
                                        <p:cTn id="58" dur="1000" fill="hold"/>
                                        <p:tgtEl>
                                          <p:spTgt spid="49"/>
                                        </p:tgtEl>
                                        <p:attrNameLst>
                                          <p:attrName>ppt_w</p:attrName>
                                        </p:attrNameLst>
                                      </p:cBhvr>
                                      <p:tavLst>
                                        <p:tav tm="0">
                                          <p:val>
                                            <p:fltVal val="0"/>
                                          </p:val>
                                        </p:tav>
                                        <p:tav tm="100000">
                                          <p:val>
                                            <p:strVal val="#ppt_w"/>
                                          </p:val>
                                        </p:tav>
                                      </p:tavLst>
                                    </p:anim>
                                    <p:anim calcmode="lin" valueType="num">
                                      <p:cBhvr>
                                        <p:cTn id="59" dur="1000" fill="hold"/>
                                        <p:tgtEl>
                                          <p:spTgt spid="49"/>
                                        </p:tgtEl>
                                        <p:attrNameLst>
                                          <p:attrName>ppt_h</p:attrName>
                                        </p:attrNameLst>
                                      </p:cBhvr>
                                      <p:tavLst>
                                        <p:tav tm="0">
                                          <p:val>
                                            <p:fltVal val="0"/>
                                          </p:val>
                                        </p:tav>
                                        <p:tav tm="100000">
                                          <p:val>
                                            <p:strVal val="#ppt_h"/>
                                          </p:val>
                                        </p:tav>
                                      </p:tavLst>
                                    </p:anim>
                                    <p:anim calcmode="lin" valueType="num">
                                      <p:cBhvr>
                                        <p:cTn id="60" dur="1000" fill="hold"/>
                                        <p:tgtEl>
                                          <p:spTgt spid="49"/>
                                        </p:tgtEl>
                                        <p:attrNameLst>
                                          <p:attrName>style.rotation</p:attrName>
                                        </p:attrNameLst>
                                      </p:cBhvr>
                                      <p:tavLst>
                                        <p:tav tm="0">
                                          <p:val>
                                            <p:fltVal val="90"/>
                                          </p:val>
                                        </p:tav>
                                        <p:tav tm="100000">
                                          <p:val>
                                            <p:fltVal val="0"/>
                                          </p:val>
                                        </p:tav>
                                      </p:tavLst>
                                    </p:anim>
                                    <p:animEffect transition="in" filter="fade">
                                      <p:cBhvr>
                                        <p:cTn id="61" dur="1000"/>
                                        <p:tgtEl>
                                          <p:spTgt spid="49"/>
                                        </p:tgtEl>
                                      </p:cBhvr>
                                    </p:animEffect>
                                  </p:childTnLst>
                                </p:cTn>
                              </p:par>
                            </p:childTnLst>
                          </p:cTn>
                        </p:par>
                        <p:par>
                          <p:cTn id="62" fill="hold">
                            <p:stCondLst>
                              <p:cond delay="8000"/>
                            </p:stCondLst>
                            <p:childTnLst>
                              <p:par>
                                <p:cTn id="63" presetID="10" presetClass="entr" presetSubtype="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childTnLst>
                          </p:cTn>
                        </p:par>
                        <p:par>
                          <p:cTn id="66" fill="hold">
                            <p:stCondLst>
                              <p:cond delay="8500"/>
                            </p:stCondLst>
                            <p:childTnLst>
                              <p:par>
                                <p:cTn id="67" presetID="22" presetClass="entr" presetSubtype="8"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500"/>
                                        <p:tgtEl>
                                          <p:spTgt spid="14"/>
                                        </p:tgtEl>
                                      </p:cBhvr>
                                    </p:animEffect>
                                  </p:childTnLst>
                                </p:cTn>
                              </p:par>
                            </p:childTnLst>
                          </p:cTn>
                        </p:par>
                        <p:par>
                          <p:cTn id="70" fill="hold">
                            <p:stCondLst>
                              <p:cond delay="9000"/>
                            </p:stCondLst>
                            <p:childTnLst>
                              <p:par>
                                <p:cTn id="71" presetID="31" presetClass="entr" presetSubtype="0" fill="hold" nodeType="after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p:cTn id="73" dur="1000" fill="hold"/>
                                        <p:tgtEl>
                                          <p:spTgt spid="58"/>
                                        </p:tgtEl>
                                        <p:attrNameLst>
                                          <p:attrName>ppt_w</p:attrName>
                                        </p:attrNameLst>
                                      </p:cBhvr>
                                      <p:tavLst>
                                        <p:tav tm="0">
                                          <p:val>
                                            <p:fltVal val="0"/>
                                          </p:val>
                                        </p:tav>
                                        <p:tav tm="100000">
                                          <p:val>
                                            <p:strVal val="#ppt_w"/>
                                          </p:val>
                                        </p:tav>
                                      </p:tavLst>
                                    </p:anim>
                                    <p:anim calcmode="lin" valueType="num">
                                      <p:cBhvr>
                                        <p:cTn id="74" dur="1000" fill="hold"/>
                                        <p:tgtEl>
                                          <p:spTgt spid="58"/>
                                        </p:tgtEl>
                                        <p:attrNameLst>
                                          <p:attrName>ppt_h</p:attrName>
                                        </p:attrNameLst>
                                      </p:cBhvr>
                                      <p:tavLst>
                                        <p:tav tm="0">
                                          <p:val>
                                            <p:fltVal val="0"/>
                                          </p:val>
                                        </p:tav>
                                        <p:tav tm="100000">
                                          <p:val>
                                            <p:strVal val="#ppt_h"/>
                                          </p:val>
                                        </p:tav>
                                      </p:tavLst>
                                    </p:anim>
                                    <p:anim calcmode="lin" valueType="num">
                                      <p:cBhvr>
                                        <p:cTn id="75" dur="1000" fill="hold"/>
                                        <p:tgtEl>
                                          <p:spTgt spid="58"/>
                                        </p:tgtEl>
                                        <p:attrNameLst>
                                          <p:attrName>style.rotation</p:attrName>
                                        </p:attrNameLst>
                                      </p:cBhvr>
                                      <p:tavLst>
                                        <p:tav tm="0">
                                          <p:val>
                                            <p:fltVal val="90"/>
                                          </p:val>
                                        </p:tav>
                                        <p:tav tm="100000">
                                          <p:val>
                                            <p:fltVal val="0"/>
                                          </p:val>
                                        </p:tav>
                                      </p:tavLst>
                                    </p:anim>
                                    <p:animEffect transition="in" filter="fade">
                                      <p:cBhvr>
                                        <p:cTn id="76" dur="1000"/>
                                        <p:tgtEl>
                                          <p:spTgt spid="58"/>
                                        </p:tgtEl>
                                      </p:cBhvr>
                                    </p:animEffect>
                                  </p:childTnLst>
                                </p:cTn>
                              </p:par>
                            </p:childTnLst>
                          </p:cTn>
                        </p:par>
                        <p:par>
                          <p:cTn id="77" fill="hold">
                            <p:stCondLst>
                              <p:cond delay="10000"/>
                            </p:stCondLst>
                            <p:childTnLst>
                              <p:par>
                                <p:cTn id="78" presetID="10" presetClass="entr" presetSubtype="0" fill="hold" grpId="0" nodeType="afterEffect">
                                  <p:stCondLst>
                                    <p:cond delay="0"/>
                                  </p:stCondLst>
                                  <p:childTnLst>
                                    <p:set>
                                      <p:cBhvr>
                                        <p:cTn id="79" dur="1" fill="hold">
                                          <p:stCondLst>
                                            <p:cond delay="0"/>
                                          </p:stCondLst>
                                        </p:cTn>
                                        <p:tgtEl>
                                          <p:spTgt spid="31"/>
                                        </p:tgtEl>
                                        <p:attrNameLst>
                                          <p:attrName>style.visibility</p:attrName>
                                        </p:attrNameLst>
                                      </p:cBhvr>
                                      <p:to>
                                        <p:strVal val="visible"/>
                                      </p:to>
                                    </p:set>
                                    <p:animEffect transition="in" filter="fade">
                                      <p:cBhvr>
                                        <p:cTn id="80" dur="500"/>
                                        <p:tgtEl>
                                          <p:spTgt spid="31"/>
                                        </p:tgtEl>
                                      </p:cBhvr>
                                    </p:animEffect>
                                  </p:childTnLst>
                                </p:cTn>
                              </p:par>
                            </p:childTnLst>
                          </p:cTn>
                        </p:par>
                        <p:par>
                          <p:cTn id="81" fill="hold">
                            <p:stCondLst>
                              <p:cond delay="10500"/>
                            </p:stCondLst>
                            <p:childTnLst>
                              <p:par>
                                <p:cTn id="82" presetID="22" presetClass="entr" presetSubtype="8" fill="hold" nodeType="after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wipe(left)">
                                      <p:cBhvr>
                                        <p:cTn id="84" dur="500"/>
                                        <p:tgtEl>
                                          <p:spTgt spid="15"/>
                                        </p:tgtEl>
                                      </p:cBhvr>
                                    </p:animEffect>
                                  </p:childTnLst>
                                </p:cTn>
                              </p:par>
                            </p:childTnLst>
                          </p:cTn>
                        </p:par>
                        <p:par>
                          <p:cTn id="85" fill="hold">
                            <p:stCondLst>
                              <p:cond delay="11000"/>
                            </p:stCondLst>
                            <p:childTnLst>
                              <p:par>
                                <p:cTn id="86" presetID="31" presetClass="entr" presetSubtype="0" fill="hold" nodeType="afterEffect">
                                  <p:stCondLst>
                                    <p:cond delay="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childTnLst>
                          </p:cTn>
                        </p:par>
                        <p:par>
                          <p:cTn id="92" fill="hold">
                            <p:stCondLst>
                              <p:cond delay="12000"/>
                            </p:stCondLst>
                            <p:childTnLst>
                              <p:par>
                                <p:cTn id="93" presetID="10" presetClass="entr" presetSubtype="0" fill="hold" grpId="0" nodeType="afterEffect">
                                  <p:stCondLst>
                                    <p:cond delay="0"/>
                                  </p:stCondLst>
                                  <p:childTnLst>
                                    <p:set>
                                      <p:cBhvr>
                                        <p:cTn id="94" dur="1" fill="hold">
                                          <p:stCondLst>
                                            <p:cond delay="0"/>
                                          </p:stCondLst>
                                        </p:cTn>
                                        <p:tgtEl>
                                          <p:spTgt spid="32"/>
                                        </p:tgtEl>
                                        <p:attrNameLst>
                                          <p:attrName>style.visibility</p:attrName>
                                        </p:attrNameLst>
                                      </p:cBhvr>
                                      <p:to>
                                        <p:strVal val="visible"/>
                                      </p:to>
                                    </p:set>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1" grpId="0"/>
      <p:bldP spid="3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表 4"/>
          <p:cNvGraphicFramePr/>
          <p:nvPr>
            <p:extLst/>
          </p:nvPr>
        </p:nvGraphicFramePr>
        <p:xfrm>
          <a:off x="1149910" y="1590423"/>
          <a:ext cx="8642168" cy="4356639"/>
        </p:xfrm>
        <a:graphic>
          <a:graphicData uri="http://schemas.openxmlformats.org/drawingml/2006/chart">
            <c:chart xmlns:c="http://schemas.openxmlformats.org/drawingml/2006/chart" xmlns:r="http://schemas.openxmlformats.org/officeDocument/2006/relationships" r:id="rId3"/>
          </a:graphicData>
        </a:graphic>
      </p:graphicFrame>
      <p:sp>
        <p:nvSpPr>
          <p:cNvPr id="48" name="文本框 29"/>
          <p:cNvSpPr txBox="1">
            <a:spLocks noChangeArrowheads="1"/>
          </p:cNvSpPr>
          <p:nvPr/>
        </p:nvSpPr>
        <p:spPr bwMode="auto">
          <a:xfrm>
            <a:off x="10004345" y="1824490"/>
            <a:ext cx="1292662" cy="3416320"/>
          </a:xfrm>
          <a:prstGeom prst="rect">
            <a:avLst/>
          </a:prstGeom>
          <a:noFill/>
          <a:extLst/>
        </p:spPr>
        <p:txBody>
          <a:bodyPr vert="eaVert" wrap="square" rtlCol="0">
            <a:spAutoFit/>
          </a:bodyPr>
          <a:lstStyle>
            <a:defPPr>
              <a:defRPr lang="zh-CN"/>
            </a:defPPr>
            <a:lvl1pPr>
              <a:lnSpc>
                <a:spcPct val="150000"/>
              </a:lnSpc>
              <a:defRPr sz="1600">
                <a:solidFill>
                  <a:schemeClr val="tx1">
                    <a:lumMod val="50000"/>
                    <a:lumOff val="50000"/>
                  </a:schemeClr>
                </a:solidFill>
                <a:latin typeface="张海山锐线体简" panose="02000000000000000000" pitchFamily="2" charset="-122"/>
                <a:ea typeface="张海山锐线体简" panose="02000000000000000000" pitchFamily="2" charset="-122"/>
              </a:defRPr>
            </a:lvl1pPr>
          </a:lstStyle>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endParaRPr lang="en-US" altLang="zh-CN" dirty="0">
              <a:latin typeface="微软雅黑" panose="020B0503020204020204" pitchFamily="34" charset="-122"/>
              <a:ea typeface="微软雅黑" panose="020B0503020204020204" pitchFamily="34" charset="-122"/>
            </a:endParaRPr>
          </a:p>
        </p:txBody>
      </p:sp>
      <p:sp>
        <p:nvSpPr>
          <p:cNvPr id="49" name="文本框 29"/>
          <p:cNvSpPr txBox="1">
            <a:spLocks noChangeArrowheads="1"/>
          </p:cNvSpPr>
          <p:nvPr/>
        </p:nvSpPr>
        <p:spPr bwMode="auto">
          <a:xfrm>
            <a:off x="9776533" y="1761012"/>
            <a:ext cx="615553" cy="2149496"/>
          </a:xfrm>
          <a:prstGeom prst="rect">
            <a:avLst/>
          </a:prstGeom>
          <a:noFill/>
          <a:extLst/>
        </p:spPr>
        <p:txBody>
          <a:bodyPr vert="eaVert" wrap="square" rtlCol="0">
            <a:spAutoFit/>
          </a:bodyPr>
          <a:lstStyle>
            <a:defPPr>
              <a:defRPr lang="zh-CN"/>
            </a:defPPr>
            <a:lvl1pPr algn="ctr">
              <a:defRPr sz="2800" b="1">
                <a:effectLst/>
                <a:latin typeface="方正吕建德字体" panose="02010600010101010101" pitchFamily="2" charset="-122"/>
                <a:ea typeface="方正吕建德字体" panose="02010600010101010101" pitchFamily="2" charset="-122"/>
              </a:defRPr>
            </a:lvl1pPr>
          </a:lstStyle>
          <a:p>
            <a:r>
              <a:rPr lang="zh-CN" altLang="en-US" dirty="0"/>
              <a:t>标题一</a:t>
            </a:r>
            <a:endParaRPr lang="en-US" altLang="zh-CN" dirty="0"/>
          </a:p>
        </p:txBody>
      </p:sp>
      <p:grpSp>
        <p:nvGrpSpPr>
          <p:cNvPr id="12" name="组合 11">
            <a:extLst>
              <a:ext uri="{FF2B5EF4-FFF2-40B4-BE49-F238E27FC236}">
                <a16:creationId xmlns:a16="http://schemas.microsoft.com/office/drawing/2014/main" id="{C3D560E9-0676-4E50-95D2-ABA2E417CAB2}"/>
              </a:ext>
            </a:extLst>
          </p:cNvPr>
          <p:cNvGrpSpPr/>
          <p:nvPr/>
        </p:nvGrpSpPr>
        <p:grpSpPr>
          <a:xfrm>
            <a:off x="3271912" y="2395481"/>
            <a:ext cx="440279" cy="440279"/>
            <a:chOff x="5217903" y="3031462"/>
            <a:chExt cx="1620000" cy="1620000"/>
          </a:xfrm>
        </p:grpSpPr>
        <p:sp>
          <p:nvSpPr>
            <p:cNvPr id="13" name="任意多边形 2">
              <a:extLst>
                <a:ext uri="{FF2B5EF4-FFF2-40B4-BE49-F238E27FC236}">
                  <a16:creationId xmlns:a16="http://schemas.microsoft.com/office/drawing/2014/main" id="{40463E59-333A-4050-9596-664B5F0EF0E3}"/>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4" name="任意多边形 3">
              <a:extLst>
                <a:ext uri="{FF2B5EF4-FFF2-40B4-BE49-F238E27FC236}">
                  <a16:creationId xmlns:a16="http://schemas.microsoft.com/office/drawing/2014/main" id="{D74D5F62-E59C-4044-913D-1693A2052D7E}"/>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5" name="组合 14">
            <a:extLst>
              <a:ext uri="{FF2B5EF4-FFF2-40B4-BE49-F238E27FC236}">
                <a16:creationId xmlns:a16="http://schemas.microsoft.com/office/drawing/2014/main" id="{A549B525-9354-46DC-8258-FF5585D3EB27}"/>
              </a:ext>
            </a:extLst>
          </p:cNvPr>
          <p:cNvGrpSpPr/>
          <p:nvPr/>
        </p:nvGrpSpPr>
        <p:grpSpPr>
          <a:xfrm>
            <a:off x="4789155" y="1880542"/>
            <a:ext cx="440279" cy="440279"/>
            <a:chOff x="5217903" y="3031462"/>
            <a:chExt cx="1620000" cy="1620000"/>
          </a:xfrm>
        </p:grpSpPr>
        <p:sp>
          <p:nvSpPr>
            <p:cNvPr id="16" name="任意多边形 2">
              <a:extLst>
                <a:ext uri="{FF2B5EF4-FFF2-40B4-BE49-F238E27FC236}">
                  <a16:creationId xmlns:a16="http://schemas.microsoft.com/office/drawing/2014/main" id="{C4743F08-67AE-48EA-A9F6-ACB816A9B12A}"/>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17" name="任意多边形 3">
              <a:extLst>
                <a:ext uri="{FF2B5EF4-FFF2-40B4-BE49-F238E27FC236}">
                  <a16:creationId xmlns:a16="http://schemas.microsoft.com/office/drawing/2014/main" id="{8700F188-43EA-4A43-B091-3DEC140C94E5}"/>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8" name="组合 17">
            <a:extLst>
              <a:ext uri="{FF2B5EF4-FFF2-40B4-BE49-F238E27FC236}">
                <a16:creationId xmlns:a16="http://schemas.microsoft.com/office/drawing/2014/main" id="{78B4F4BA-3B7E-4692-989C-954033231ABA}"/>
              </a:ext>
            </a:extLst>
          </p:cNvPr>
          <p:cNvGrpSpPr/>
          <p:nvPr/>
        </p:nvGrpSpPr>
        <p:grpSpPr>
          <a:xfrm>
            <a:off x="6168820" y="1824490"/>
            <a:ext cx="440279" cy="440279"/>
            <a:chOff x="5217903" y="3031462"/>
            <a:chExt cx="1620000" cy="1620000"/>
          </a:xfrm>
        </p:grpSpPr>
        <p:sp>
          <p:nvSpPr>
            <p:cNvPr id="19" name="任意多边形 2">
              <a:extLst>
                <a:ext uri="{FF2B5EF4-FFF2-40B4-BE49-F238E27FC236}">
                  <a16:creationId xmlns:a16="http://schemas.microsoft.com/office/drawing/2014/main" id="{F85E7B3A-1CE4-4A89-AA63-9A50E6D39DDD}"/>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20" name="任意多边形 3">
              <a:extLst>
                <a:ext uri="{FF2B5EF4-FFF2-40B4-BE49-F238E27FC236}">
                  <a16:creationId xmlns:a16="http://schemas.microsoft.com/office/drawing/2014/main" id="{73365897-199D-4E33-9ED2-CF274814BA21}"/>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2" name="组合 21">
            <a:extLst>
              <a:ext uri="{FF2B5EF4-FFF2-40B4-BE49-F238E27FC236}">
                <a16:creationId xmlns:a16="http://schemas.microsoft.com/office/drawing/2014/main" id="{EB998760-7F6F-4207-8399-BC7231AFC0DD}"/>
              </a:ext>
            </a:extLst>
          </p:cNvPr>
          <p:cNvGrpSpPr/>
          <p:nvPr/>
        </p:nvGrpSpPr>
        <p:grpSpPr>
          <a:xfrm>
            <a:off x="8342055" y="4518629"/>
            <a:ext cx="440279" cy="440279"/>
            <a:chOff x="5217903" y="3031462"/>
            <a:chExt cx="1620000" cy="1620000"/>
          </a:xfrm>
        </p:grpSpPr>
        <p:sp>
          <p:nvSpPr>
            <p:cNvPr id="23" name="任意多边形 2">
              <a:extLst>
                <a:ext uri="{FF2B5EF4-FFF2-40B4-BE49-F238E27FC236}">
                  <a16:creationId xmlns:a16="http://schemas.microsoft.com/office/drawing/2014/main" id="{FFCEE23E-244F-46B5-8350-BE2793197A32}"/>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24" name="任意多边形 3">
              <a:extLst>
                <a:ext uri="{FF2B5EF4-FFF2-40B4-BE49-F238E27FC236}">
                  <a16:creationId xmlns:a16="http://schemas.microsoft.com/office/drawing/2014/main" id="{86197190-797D-4F1E-BEEC-E1ADF4EF2D7F}"/>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dirty="0"/>
            </a:p>
          </p:txBody>
        </p:sp>
      </p:grpSp>
      <p:grpSp>
        <p:nvGrpSpPr>
          <p:cNvPr id="25" name="组合 24">
            <a:extLst>
              <a:ext uri="{FF2B5EF4-FFF2-40B4-BE49-F238E27FC236}">
                <a16:creationId xmlns:a16="http://schemas.microsoft.com/office/drawing/2014/main" id="{DD94F1FD-7C51-48C9-892F-1E81118A8FAE}"/>
              </a:ext>
            </a:extLst>
          </p:cNvPr>
          <p:cNvGrpSpPr/>
          <p:nvPr/>
        </p:nvGrpSpPr>
        <p:grpSpPr>
          <a:xfrm>
            <a:off x="7395920" y="2987348"/>
            <a:ext cx="440279" cy="440279"/>
            <a:chOff x="5217903" y="3031462"/>
            <a:chExt cx="1620000" cy="1620000"/>
          </a:xfrm>
        </p:grpSpPr>
        <p:sp>
          <p:nvSpPr>
            <p:cNvPr id="26" name="任意多边形 2">
              <a:extLst>
                <a:ext uri="{FF2B5EF4-FFF2-40B4-BE49-F238E27FC236}">
                  <a16:creationId xmlns:a16="http://schemas.microsoft.com/office/drawing/2014/main" id="{6E5C811E-0E83-4123-83AF-ECF2936E4613}"/>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7" name="任意多边形 3">
              <a:extLst>
                <a:ext uri="{FF2B5EF4-FFF2-40B4-BE49-F238E27FC236}">
                  <a16:creationId xmlns:a16="http://schemas.microsoft.com/office/drawing/2014/main" id="{5128D40A-0AC1-47FB-B564-DB324690670C}"/>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spTree>
    <p:extLst>
      <p:ext uri="{BB962C8B-B14F-4D97-AF65-F5344CB8AC3E}">
        <p14:creationId xmlns:p14="http://schemas.microsoft.com/office/powerpoint/2010/main" val="1856714493"/>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 calcmode="lin" valueType="num">
                                      <p:cBhvr>
                                        <p:cTn id="9" dur="1000" fill="hold"/>
                                        <p:tgtEl>
                                          <p:spTgt spid="12"/>
                                        </p:tgtEl>
                                        <p:attrNameLst>
                                          <p:attrName>style.rotation</p:attrName>
                                        </p:attrNameLst>
                                      </p:cBhvr>
                                      <p:tavLst>
                                        <p:tav tm="0">
                                          <p:val>
                                            <p:fltVal val="90"/>
                                          </p:val>
                                        </p:tav>
                                        <p:tav tm="100000">
                                          <p:val>
                                            <p:fltVal val="0"/>
                                          </p:val>
                                        </p:tav>
                                      </p:tavLst>
                                    </p:anim>
                                    <p:animEffect transition="in" filter="fade">
                                      <p:cBhvr>
                                        <p:cTn id="10" dur="1000"/>
                                        <p:tgtEl>
                                          <p:spTgt spid="12"/>
                                        </p:tgtEl>
                                      </p:cBhvr>
                                    </p:animEffect>
                                  </p:childTnLst>
                                </p:cTn>
                              </p:par>
                            </p:childTnLst>
                          </p:cTn>
                        </p:par>
                        <p:par>
                          <p:cTn id="11" fill="hold">
                            <p:stCondLst>
                              <p:cond delay="1000"/>
                            </p:stCondLst>
                            <p:childTnLst>
                              <p:par>
                                <p:cTn id="12" presetID="31"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fltVal val="0"/>
                                          </p:val>
                                        </p:tav>
                                        <p:tav tm="100000">
                                          <p:val>
                                            <p:strVal val="#ppt_w"/>
                                          </p:val>
                                        </p:tav>
                                      </p:tavLst>
                                    </p:anim>
                                    <p:anim calcmode="lin" valueType="num">
                                      <p:cBhvr>
                                        <p:cTn id="15" dur="1000" fill="hold"/>
                                        <p:tgtEl>
                                          <p:spTgt spid="15"/>
                                        </p:tgtEl>
                                        <p:attrNameLst>
                                          <p:attrName>ppt_h</p:attrName>
                                        </p:attrNameLst>
                                      </p:cBhvr>
                                      <p:tavLst>
                                        <p:tav tm="0">
                                          <p:val>
                                            <p:fltVal val="0"/>
                                          </p:val>
                                        </p:tav>
                                        <p:tav tm="100000">
                                          <p:val>
                                            <p:strVal val="#ppt_h"/>
                                          </p:val>
                                        </p:tav>
                                      </p:tavLst>
                                    </p:anim>
                                    <p:anim calcmode="lin" valueType="num">
                                      <p:cBhvr>
                                        <p:cTn id="16" dur="1000" fill="hold"/>
                                        <p:tgtEl>
                                          <p:spTgt spid="15"/>
                                        </p:tgtEl>
                                        <p:attrNameLst>
                                          <p:attrName>style.rotation</p:attrName>
                                        </p:attrNameLst>
                                      </p:cBhvr>
                                      <p:tavLst>
                                        <p:tav tm="0">
                                          <p:val>
                                            <p:fltVal val="90"/>
                                          </p:val>
                                        </p:tav>
                                        <p:tav tm="100000">
                                          <p:val>
                                            <p:fltVal val="0"/>
                                          </p:val>
                                        </p:tav>
                                      </p:tavLst>
                                    </p:anim>
                                    <p:animEffect transition="in" filter="fade">
                                      <p:cBhvr>
                                        <p:cTn id="17" dur="1000"/>
                                        <p:tgtEl>
                                          <p:spTgt spid="15"/>
                                        </p:tgtEl>
                                      </p:cBhvr>
                                    </p:animEffect>
                                  </p:childTnLst>
                                </p:cTn>
                              </p:par>
                            </p:childTnLst>
                          </p:cTn>
                        </p:par>
                        <p:par>
                          <p:cTn id="18" fill="hold">
                            <p:stCondLst>
                              <p:cond delay="2000"/>
                            </p:stCondLst>
                            <p:childTnLst>
                              <p:par>
                                <p:cTn id="19" presetID="31"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1000" fill="hold"/>
                                        <p:tgtEl>
                                          <p:spTgt spid="18"/>
                                        </p:tgtEl>
                                        <p:attrNameLst>
                                          <p:attrName>ppt_w</p:attrName>
                                        </p:attrNameLst>
                                      </p:cBhvr>
                                      <p:tavLst>
                                        <p:tav tm="0">
                                          <p:val>
                                            <p:fltVal val="0"/>
                                          </p:val>
                                        </p:tav>
                                        <p:tav tm="100000">
                                          <p:val>
                                            <p:strVal val="#ppt_w"/>
                                          </p:val>
                                        </p:tav>
                                      </p:tavLst>
                                    </p:anim>
                                    <p:anim calcmode="lin" valueType="num">
                                      <p:cBhvr>
                                        <p:cTn id="22" dur="1000" fill="hold"/>
                                        <p:tgtEl>
                                          <p:spTgt spid="18"/>
                                        </p:tgtEl>
                                        <p:attrNameLst>
                                          <p:attrName>ppt_h</p:attrName>
                                        </p:attrNameLst>
                                      </p:cBhvr>
                                      <p:tavLst>
                                        <p:tav tm="0">
                                          <p:val>
                                            <p:fltVal val="0"/>
                                          </p:val>
                                        </p:tav>
                                        <p:tav tm="100000">
                                          <p:val>
                                            <p:strVal val="#ppt_h"/>
                                          </p:val>
                                        </p:tav>
                                      </p:tavLst>
                                    </p:anim>
                                    <p:anim calcmode="lin" valueType="num">
                                      <p:cBhvr>
                                        <p:cTn id="23" dur="1000" fill="hold"/>
                                        <p:tgtEl>
                                          <p:spTgt spid="18"/>
                                        </p:tgtEl>
                                        <p:attrNameLst>
                                          <p:attrName>style.rotation</p:attrName>
                                        </p:attrNameLst>
                                      </p:cBhvr>
                                      <p:tavLst>
                                        <p:tav tm="0">
                                          <p:val>
                                            <p:fltVal val="90"/>
                                          </p:val>
                                        </p:tav>
                                        <p:tav tm="100000">
                                          <p:val>
                                            <p:fltVal val="0"/>
                                          </p:val>
                                        </p:tav>
                                      </p:tavLst>
                                    </p:anim>
                                    <p:animEffect transition="in" filter="fade">
                                      <p:cBhvr>
                                        <p:cTn id="24" dur="1000"/>
                                        <p:tgtEl>
                                          <p:spTgt spid="18"/>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1000" fill="hold"/>
                                        <p:tgtEl>
                                          <p:spTgt spid="22"/>
                                        </p:tgtEl>
                                        <p:attrNameLst>
                                          <p:attrName>ppt_w</p:attrName>
                                        </p:attrNameLst>
                                      </p:cBhvr>
                                      <p:tavLst>
                                        <p:tav tm="0">
                                          <p:val>
                                            <p:fltVal val="0"/>
                                          </p:val>
                                        </p:tav>
                                        <p:tav tm="100000">
                                          <p:val>
                                            <p:strVal val="#ppt_w"/>
                                          </p:val>
                                        </p:tav>
                                      </p:tavLst>
                                    </p:anim>
                                    <p:anim calcmode="lin" valueType="num">
                                      <p:cBhvr>
                                        <p:cTn id="29" dur="1000" fill="hold"/>
                                        <p:tgtEl>
                                          <p:spTgt spid="22"/>
                                        </p:tgtEl>
                                        <p:attrNameLst>
                                          <p:attrName>ppt_h</p:attrName>
                                        </p:attrNameLst>
                                      </p:cBhvr>
                                      <p:tavLst>
                                        <p:tav tm="0">
                                          <p:val>
                                            <p:fltVal val="0"/>
                                          </p:val>
                                        </p:tav>
                                        <p:tav tm="100000">
                                          <p:val>
                                            <p:strVal val="#ppt_h"/>
                                          </p:val>
                                        </p:tav>
                                      </p:tavLst>
                                    </p:anim>
                                    <p:anim calcmode="lin" valueType="num">
                                      <p:cBhvr>
                                        <p:cTn id="30" dur="1000" fill="hold"/>
                                        <p:tgtEl>
                                          <p:spTgt spid="22"/>
                                        </p:tgtEl>
                                        <p:attrNameLst>
                                          <p:attrName>style.rotation</p:attrName>
                                        </p:attrNameLst>
                                      </p:cBhvr>
                                      <p:tavLst>
                                        <p:tav tm="0">
                                          <p:val>
                                            <p:fltVal val="90"/>
                                          </p:val>
                                        </p:tav>
                                        <p:tav tm="100000">
                                          <p:val>
                                            <p:fltVal val="0"/>
                                          </p:val>
                                        </p:tav>
                                      </p:tavLst>
                                    </p:anim>
                                    <p:animEffect transition="in" filter="fade">
                                      <p:cBhvr>
                                        <p:cTn id="31" dur="1000"/>
                                        <p:tgtEl>
                                          <p:spTgt spid="22"/>
                                        </p:tgtEl>
                                      </p:cBhvr>
                                    </p:animEffect>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anim calcmode="lin" valueType="num">
                                      <p:cBhvr>
                                        <p:cTn id="37" dur="1000" fill="hold"/>
                                        <p:tgtEl>
                                          <p:spTgt spid="25"/>
                                        </p:tgtEl>
                                        <p:attrNameLst>
                                          <p:attrName>style.rotation</p:attrName>
                                        </p:attrNameLst>
                                      </p:cBhvr>
                                      <p:tavLst>
                                        <p:tav tm="0">
                                          <p:val>
                                            <p:fltVal val="90"/>
                                          </p:val>
                                        </p:tav>
                                        <p:tav tm="100000">
                                          <p:val>
                                            <p:fltVal val="0"/>
                                          </p:val>
                                        </p:tav>
                                      </p:tavLst>
                                    </p:anim>
                                    <p:animEffect transition="in" filter="fade">
                                      <p:cBhvr>
                                        <p:cTn id="38"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667">
            <a:extLst>
              <a:ext uri="{FF2B5EF4-FFF2-40B4-BE49-F238E27FC236}">
                <a16:creationId xmlns:a16="http://schemas.microsoft.com/office/drawing/2014/main" id="{5EB08965-1E4B-4239-8430-AB6001F70C0E}"/>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id="{5B088B4F-E0B0-4A65-8B15-FC1D3A2D589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69">
              <a:extLst>
                <a:ext uri="{FF2B5EF4-FFF2-40B4-BE49-F238E27FC236}">
                  <a16:creationId xmlns:a16="http://schemas.microsoft.com/office/drawing/2014/main" id="{471335B8-E3F2-44CB-86DA-3DC6FFF0E599}"/>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0">
              <a:extLst>
                <a:ext uri="{FF2B5EF4-FFF2-40B4-BE49-F238E27FC236}">
                  <a16:creationId xmlns:a16="http://schemas.microsoft.com/office/drawing/2014/main" id="{16682054-D2D1-440B-BB41-7F0F39642E15}"/>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1">
              <a:extLst>
                <a:ext uri="{FF2B5EF4-FFF2-40B4-BE49-F238E27FC236}">
                  <a16:creationId xmlns:a16="http://schemas.microsoft.com/office/drawing/2014/main" id="{84208915-00B8-4EFA-A8FF-509D059F2993}"/>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2">
              <a:extLst>
                <a:ext uri="{FF2B5EF4-FFF2-40B4-BE49-F238E27FC236}">
                  <a16:creationId xmlns:a16="http://schemas.microsoft.com/office/drawing/2014/main" id="{337AB517-9BF7-4009-8705-F98539D1D310}"/>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3">
              <a:extLst>
                <a:ext uri="{FF2B5EF4-FFF2-40B4-BE49-F238E27FC236}">
                  <a16:creationId xmlns:a16="http://schemas.microsoft.com/office/drawing/2014/main" id="{E243E5E3-1C10-4FC9-9266-2036D4C7C5A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4">
              <a:extLst>
                <a:ext uri="{FF2B5EF4-FFF2-40B4-BE49-F238E27FC236}">
                  <a16:creationId xmlns:a16="http://schemas.microsoft.com/office/drawing/2014/main" id="{7BF92201-CAEB-4E64-898A-DB1AA61DE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5">
              <a:extLst>
                <a:ext uri="{FF2B5EF4-FFF2-40B4-BE49-F238E27FC236}">
                  <a16:creationId xmlns:a16="http://schemas.microsoft.com/office/drawing/2014/main" id="{D9EF17CB-67D5-4A5C-82C8-5F8008095ED6}"/>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6">
              <a:extLst>
                <a:ext uri="{FF2B5EF4-FFF2-40B4-BE49-F238E27FC236}">
                  <a16:creationId xmlns:a16="http://schemas.microsoft.com/office/drawing/2014/main" id="{4D4F2BCF-A136-4D7A-9B29-ABDE6F6AC85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7">
              <a:extLst>
                <a:ext uri="{FF2B5EF4-FFF2-40B4-BE49-F238E27FC236}">
                  <a16:creationId xmlns:a16="http://schemas.microsoft.com/office/drawing/2014/main" id="{09A6B27A-BF6C-44F3-B16F-4ABA568C2F9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8">
              <a:extLst>
                <a:ext uri="{FF2B5EF4-FFF2-40B4-BE49-F238E27FC236}">
                  <a16:creationId xmlns:a16="http://schemas.microsoft.com/office/drawing/2014/main" id="{BA76732E-9587-4460-98AC-8EE85A9ACAE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 name="图片 6">
            <a:extLst>
              <a:ext uri="{FF2B5EF4-FFF2-40B4-BE49-F238E27FC236}">
                <a16:creationId xmlns:a16="http://schemas.microsoft.com/office/drawing/2014/main" id="{5DD342E2-54FA-4CF6-89F8-C2D93F7FE86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a:extLst>
              <a:ext uri="{FF2B5EF4-FFF2-40B4-BE49-F238E27FC236}">
                <a16:creationId xmlns:a16="http://schemas.microsoft.com/office/drawing/2014/main" id="{F42DCA29-C149-449D-AB76-8A029C99320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a:extLst>
              <a:ext uri="{FF2B5EF4-FFF2-40B4-BE49-F238E27FC236}">
                <a16:creationId xmlns:a16="http://schemas.microsoft.com/office/drawing/2014/main" id="{5F958C5F-71D2-4518-8FA0-88E762B574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id="{535A0F88-27AB-40F9-8FF0-99A6953321C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7" name="Freeform 151">
              <a:extLst>
                <a:ext uri="{FF2B5EF4-FFF2-40B4-BE49-F238E27FC236}">
                  <a16:creationId xmlns:a16="http://schemas.microsoft.com/office/drawing/2014/main" id="{D2759D00-4903-4C4F-8D33-1E55E6A9C1F6}"/>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8" name="Freeform 152">
              <a:extLst>
                <a:ext uri="{FF2B5EF4-FFF2-40B4-BE49-F238E27FC236}">
                  <a16:creationId xmlns:a16="http://schemas.microsoft.com/office/drawing/2014/main" id="{05A18BBA-77E2-4EE3-A78F-7F19BA60EC8A}"/>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grpSp>
      <p:sp>
        <p:nvSpPr>
          <p:cNvPr id="29" name="Freeform 682">
            <a:extLst>
              <a:ext uri="{FF2B5EF4-FFF2-40B4-BE49-F238E27FC236}">
                <a16:creationId xmlns:a16="http://schemas.microsoft.com/office/drawing/2014/main" id="{3431FB88-EE10-42DE-8161-156D0F4A41DF}"/>
              </a:ext>
            </a:extLst>
          </p:cNvPr>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文本框 29">
            <a:extLst>
              <a:ext uri="{FF2B5EF4-FFF2-40B4-BE49-F238E27FC236}">
                <a16:creationId xmlns:a16="http://schemas.microsoft.com/office/drawing/2014/main" id="{CC03D22C-A6E6-41A8-95D2-327676B18B7F}"/>
              </a:ext>
            </a:extLst>
          </p:cNvPr>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1" name="矩形 30">
            <a:extLst>
              <a:ext uri="{FF2B5EF4-FFF2-40B4-BE49-F238E27FC236}">
                <a16:creationId xmlns:a16="http://schemas.microsoft.com/office/drawing/2014/main" id="{DF52B377-C88B-4C26-85FE-D6E6426ECB0C}"/>
              </a:ext>
            </a:extLst>
          </p:cNvPr>
          <p:cNvSpPr/>
          <p:nvPr/>
        </p:nvSpPr>
        <p:spPr>
          <a:xfrm>
            <a:off x="7398832" y="1116058"/>
            <a:ext cx="2313454"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2" name="PA_文本框 4">
            <a:extLst>
              <a:ext uri="{FF2B5EF4-FFF2-40B4-BE49-F238E27FC236}">
                <a16:creationId xmlns:a16="http://schemas.microsoft.com/office/drawing/2014/main" id="{1B8EE1F6-83F0-4AA0-B9BE-317AC5B93FD6}"/>
              </a:ext>
            </a:extLst>
          </p:cNvPr>
          <p:cNvSpPr txBox="1"/>
          <p:nvPr>
            <p:custDataLst>
              <p:tags r:id="rId1"/>
            </p:custDataLst>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p>
        </p:txBody>
      </p:sp>
      <p:sp>
        <p:nvSpPr>
          <p:cNvPr id="33" name="PA_文本框 4">
            <a:extLst>
              <a:ext uri="{FF2B5EF4-FFF2-40B4-BE49-F238E27FC236}">
                <a16:creationId xmlns:a16="http://schemas.microsoft.com/office/drawing/2014/main" id="{D2C29688-C73B-4BAC-8324-34FAEA4D5DDF}"/>
              </a:ext>
            </a:extLst>
          </p:cNvPr>
          <p:cNvSpPr txBox="1"/>
          <p:nvPr>
            <p:custDataLst>
              <p:tags r:id="rId2"/>
            </p:custDataLst>
          </p:nvPr>
        </p:nvSpPr>
        <p:spPr>
          <a:xfrm>
            <a:off x="6012535" y="2496969"/>
            <a:ext cx="553998" cy="1929374"/>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汇报人：</a:t>
            </a:r>
            <a:r>
              <a:rPr lang="en-US" altLang="zh-CN" sz="2400" dirty="0">
                <a:latin typeface="汉仪中楷简" panose="02010604000101010101" pitchFamily="2" charset="-122"/>
                <a:ea typeface="汉仪中楷简" panose="02010604000101010101" pitchFamily="2" charset="-122"/>
              </a:rPr>
              <a:t>XXX</a:t>
            </a:r>
            <a:endParaRPr lang="zh-CN" altLang="en-US" sz="2400" dirty="0">
              <a:latin typeface="汉仪中楷简" panose="02010604000101010101" pitchFamily="2" charset="-122"/>
              <a:ea typeface="汉仪中楷简" panose="02010604000101010101" pitchFamily="2" charset="-122"/>
            </a:endParaRPr>
          </a:p>
        </p:txBody>
      </p:sp>
    </p:spTree>
    <p:extLst>
      <p:ext uri="{BB962C8B-B14F-4D97-AF65-F5344CB8AC3E}">
        <p14:creationId xmlns:p14="http://schemas.microsoft.com/office/powerpoint/2010/main" val="1332955153"/>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par>
                                <p:cTn id="34" presetID="22" presetClass="entr" presetSubtype="1" fill="hold" grpId="0"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1500"/>
                                        <p:tgtEl>
                                          <p:spTgt spid="32"/>
                                        </p:tgtEl>
                                      </p:cBhvr>
                                    </p:animEffect>
                                  </p:childTnLst>
                                </p:cTn>
                              </p:par>
                              <p:par>
                                <p:cTn id="37" presetID="22" presetClass="entr" presetSubtype="1" fill="hold" grpId="0" nodeType="withEffect">
                                  <p:stCondLst>
                                    <p:cond delay="175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P spid="32" grpId="0"/>
      <p:bldP spid="3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壹</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Tree>
    <p:extLst>
      <p:ext uri="{BB962C8B-B14F-4D97-AF65-F5344CB8AC3E}">
        <p14:creationId xmlns:p14="http://schemas.microsoft.com/office/powerpoint/2010/main" val="2121421218"/>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13000" y="2067110"/>
            <a:ext cx="1473200" cy="1479407"/>
          </a:xfrm>
          <a:prstGeom prst="rect">
            <a:avLst/>
          </a:prstGeom>
        </p:spPr>
      </p:pic>
      <p:sp>
        <p:nvSpPr>
          <p:cNvPr id="5" name="Rectangle 3"/>
          <p:cNvSpPr>
            <a:spLocks noChangeArrowheads="1"/>
          </p:cNvSpPr>
          <p:nvPr/>
        </p:nvSpPr>
        <p:spPr bwMode="black">
          <a:xfrm>
            <a:off x="3695680" y="281618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6" name="TextBox 14"/>
          <p:cNvSpPr txBox="1"/>
          <p:nvPr/>
        </p:nvSpPr>
        <p:spPr>
          <a:xfrm>
            <a:off x="3695681" y="2302109"/>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01 </a:t>
            </a:r>
            <a:r>
              <a:rPr lang="zh-CN" altLang="en-US" sz="2800" b="1" dirty="0">
                <a:latin typeface="腾祥铁山楷书简" panose="01010104010101010101" pitchFamily="2" charset="-122"/>
                <a:ea typeface="腾祥铁山楷书简" panose="01010104010101010101" pitchFamily="2" charset="-122"/>
              </a:rPr>
              <a:t>此处添加标题</a:t>
            </a:r>
          </a:p>
        </p:txBody>
      </p:sp>
      <p:pic>
        <p:nvPicPr>
          <p:cNvPr id="7" name="图片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76261" y="4027975"/>
            <a:ext cx="1473200" cy="1479407"/>
          </a:xfrm>
          <a:prstGeom prst="rect">
            <a:avLst/>
          </a:prstGeom>
        </p:spPr>
      </p:pic>
      <p:sp>
        <p:nvSpPr>
          <p:cNvPr id="8" name="Rectangle 3"/>
          <p:cNvSpPr>
            <a:spLocks noChangeArrowheads="1"/>
          </p:cNvSpPr>
          <p:nvPr/>
        </p:nvSpPr>
        <p:spPr bwMode="black">
          <a:xfrm>
            <a:off x="4701520" y="476767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9" name="TextBox 14"/>
          <p:cNvSpPr txBox="1"/>
          <p:nvPr/>
        </p:nvSpPr>
        <p:spPr>
          <a:xfrm>
            <a:off x="4701521" y="4253599"/>
            <a:ext cx="3373140" cy="523220"/>
          </a:xfrm>
          <a:prstGeom prst="rect">
            <a:avLst/>
          </a:prstGeom>
          <a:noFill/>
        </p:spPr>
        <p:txBody>
          <a:bodyPr wrap="square" rtlCol="0">
            <a:spAutoFit/>
          </a:bodyPr>
          <a:lstStyle/>
          <a:p>
            <a:pPr algn="r" defTabSz="1219170" eaLnBrk="0" hangingPunct="0"/>
            <a:r>
              <a:rPr lang="zh-CN" altLang="en-US" sz="2800" b="1" dirty="0">
                <a:latin typeface="腾祥铁山楷书简" panose="01010104010101010101" pitchFamily="2" charset="-122"/>
                <a:ea typeface="腾祥铁山楷书简" panose="01010104010101010101" pitchFamily="2" charset="-122"/>
              </a:rPr>
              <a:t>此处添加标题 </a:t>
            </a:r>
            <a:r>
              <a:rPr lang="en-US" altLang="zh-CN" sz="2800" b="1" dirty="0">
                <a:latin typeface="腾祥铁山楷书简" panose="01010104010101010101" pitchFamily="2" charset="-122"/>
                <a:ea typeface="腾祥铁山楷书简" panose="01010104010101010101" pitchFamily="2" charset="-122"/>
              </a:rPr>
              <a:t>02</a:t>
            </a:r>
            <a:endParaRPr lang="zh-CN" altLang="en-US" sz="2800" b="1" dirty="0">
              <a:latin typeface="腾祥铁山楷书简" panose="01010104010101010101" pitchFamily="2" charset="-122"/>
              <a:ea typeface="腾祥铁山楷书简" panose="01010104010101010101" pitchFamily="2" charset="-122"/>
            </a:endParaRPr>
          </a:p>
        </p:txBody>
      </p:sp>
      <p:grpSp>
        <p:nvGrpSpPr>
          <p:cNvPr id="11" name="组合 10">
            <a:extLst>
              <a:ext uri="{FF2B5EF4-FFF2-40B4-BE49-F238E27FC236}">
                <a16:creationId xmlns:a16="http://schemas.microsoft.com/office/drawing/2014/main" id="{A66EEA48-5BE8-4AB8-B920-01D57602D49A}"/>
              </a:ext>
            </a:extLst>
          </p:cNvPr>
          <p:cNvGrpSpPr/>
          <p:nvPr/>
        </p:nvGrpSpPr>
        <p:grpSpPr>
          <a:xfrm>
            <a:off x="4171979" y="204350"/>
            <a:ext cx="3848041" cy="584775"/>
            <a:chOff x="4192129" y="276614"/>
            <a:chExt cx="3848041" cy="584775"/>
          </a:xfrm>
        </p:grpSpPr>
        <p:sp>
          <p:nvSpPr>
            <p:cNvPr id="12" name="文本框 11">
              <a:extLst>
                <a:ext uri="{FF2B5EF4-FFF2-40B4-BE49-F238E27FC236}">
                  <a16:creationId xmlns:a16="http://schemas.microsoft.com/office/drawing/2014/main" id="{0767B4D5-C67C-47B0-91FF-5FDE36CF45C1}"/>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3" name="Freeform 682">
              <a:extLst>
                <a:ext uri="{FF2B5EF4-FFF2-40B4-BE49-F238E27FC236}">
                  <a16:creationId xmlns:a16="http://schemas.microsoft.com/office/drawing/2014/main" id="{F6D63287-2988-4FE1-B3C9-E0D1BC16E801}"/>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4" name="Freeform 682">
              <a:extLst>
                <a:ext uri="{FF2B5EF4-FFF2-40B4-BE49-F238E27FC236}">
                  <a16:creationId xmlns:a16="http://schemas.microsoft.com/office/drawing/2014/main" id="{ECA4649A-D657-42CD-93BA-00E04992D3BF}"/>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538818668"/>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3000"/>
                            </p:stCondLst>
                            <p:childTnLst>
                              <p:par>
                                <p:cTn id="25" presetID="47"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par>
                          <p:cTn id="30" fill="hold">
                            <p:stCondLst>
                              <p:cond delay="4000"/>
                            </p:stCondLst>
                            <p:childTnLst>
                              <p:par>
                                <p:cTn id="31" presetID="42" presetClass="entr" presetSubtype="0"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14500" y="1397143"/>
            <a:ext cx="1473200" cy="1479407"/>
          </a:xfrm>
          <a:prstGeom prst="rect">
            <a:avLst/>
          </a:prstGeom>
        </p:spPr>
      </p:pic>
      <p:sp>
        <p:nvSpPr>
          <p:cNvPr id="14" name="Rectangle 3"/>
          <p:cNvSpPr>
            <a:spLocks noChangeArrowheads="1"/>
          </p:cNvSpPr>
          <p:nvPr/>
        </p:nvSpPr>
        <p:spPr bwMode="black">
          <a:xfrm>
            <a:off x="2976860" y="203894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15" name="TextBox 14"/>
          <p:cNvSpPr txBox="1"/>
          <p:nvPr/>
        </p:nvSpPr>
        <p:spPr>
          <a:xfrm>
            <a:off x="2976861" y="1524869"/>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01 </a:t>
            </a:r>
            <a:r>
              <a:rPr lang="zh-CN" altLang="en-US" sz="2800" b="1" dirty="0">
                <a:latin typeface="腾祥铁山楷书简" panose="01010104010101010101" pitchFamily="2" charset="-122"/>
                <a:ea typeface="腾祥铁山楷书简" panose="01010104010101010101" pitchFamily="2" charset="-122"/>
              </a:rPr>
              <a:t>此处添加标题</a:t>
            </a:r>
          </a:p>
        </p:txBody>
      </p:sp>
      <p:pic>
        <p:nvPicPr>
          <p:cNvPr id="16" name="图片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26575" y="2726142"/>
            <a:ext cx="1473200" cy="1479407"/>
          </a:xfrm>
          <a:prstGeom prst="rect">
            <a:avLst/>
          </a:prstGeom>
        </p:spPr>
      </p:pic>
      <p:sp>
        <p:nvSpPr>
          <p:cNvPr id="17" name="Rectangle 3"/>
          <p:cNvSpPr>
            <a:spLocks noChangeArrowheads="1"/>
          </p:cNvSpPr>
          <p:nvPr/>
        </p:nvSpPr>
        <p:spPr bwMode="black">
          <a:xfrm>
            <a:off x="5718773" y="3592846"/>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18" name="TextBox 14"/>
          <p:cNvSpPr txBox="1"/>
          <p:nvPr/>
        </p:nvSpPr>
        <p:spPr>
          <a:xfrm>
            <a:off x="5718774" y="3078766"/>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02 </a:t>
            </a:r>
            <a:r>
              <a:rPr lang="zh-CN" altLang="en-US" sz="2800" b="1" dirty="0">
                <a:latin typeface="腾祥铁山楷书简" panose="01010104010101010101" pitchFamily="2" charset="-122"/>
                <a:ea typeface="腾祥铁山楷书简" panose="01010104010101010101" pitchFamily="2" charset="-122"/>
              </a:rPr>
              <a:t>此处添加标题 </a:t>
            </a:r>
          </a:p>
        </p:txBody>
      </p:sp>
      <p:pic>
        <p:nvPicPr>
          <p:cNvPr id="19" name="图片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81522" y="4401419"/>
            <a:ext cx="1473200" cy="1479407"/>
          </a:xfrm>
          <a:prstGeom prst="rect">
            <a:avLst/>
          </a:prstGeom>
        </p:spPr>
      </p:pic>
      <p:sp>
        <p:nvSpPr>
          <p:cNvPr id="20" name="Rectangle 3"/>
          <p:cNvSpPr>
            <a:spLocks noChangeArrowheads="1"/>
          </p:cNvSpPr>
          <p:nvPr/>
        </p:nvSpPr>
        <p:spPr bwMode="black">
          <a:xfrm>
            <a:off x="3273720" y="5268123"/>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21" name="TextBox 14"/>
          <p:cNvSpPr txBox="1"/>
          <p:nvPr/>
        </p:nvSpPr>
        <p:spPr>
          <a:xfrm>
            <a:off x="3273721" y="4754043"/>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03 </a:t>
            </a:r>
            <a:r>
              <a:rPr lang="zh-CN" altLang="en-US" sz="2800" b="1" dirty="0">
                <a:latin typeface="腾祥铁山楷书简" panose="01010104010101010101" pitchFamily="2" charset="-122"/>
                <a:ea typeface="腾祥铁山楷书简" panose="01010104010101010101" pitchFamily="2" charset="-122"/>
              </a:rPr>
              <a:t>此处添加标题 </a:t>
            </a:r>
          </a:p>
        </p:txBody>
      </p:sp>
    </p:spTree>
    <p:extLst>
      <p:ext uri="{BB962C8B-B14F-4D97-AF65-F5344CB8AC3E}">
        <p14:creationId xmlns:p14="http://schemas.microsoft.com/office/powerpoint/2010/main" val="1172567856"/>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1000"/>
                                        <p:tgtEl>
                                          <p:spTgt spid="15"/>
                                        </p:tgtEl>
                                      </p:cBhvr>
                                    </p:animEffect>
                                    <p:anim calcmode="lin" valueType="num">
                                      <p:cBhvr>
                                        <p:cTn id="14" dur="1000" fill="hold"/>
                                        <p:tgtEl>
                                          <p:spTgt spid="15"/>
                                        </p:tgtEl>
                                        <p:attrNameLst>
                                          <p:attrName>ppt_x</p:attrName>
                                        </p:attrNameLst>
                                      </p:cBhvr>
                                      <p:tavLst>
                                        <p:tav tm="0">
                                          <p:val>
                                            <p:strVal val="#ppt_x"/>
                                          </p:val>
                                        </p:tav>
                                        <p:tav tm="100000">
                                          <p:val>
                                            <p:strVal val="#ppt_x"/>
                                          </p:val>
                                        </p:tav>
                                      </p:tavLst>
                                    </p:anim>
                                    <p:anim calcmode="lin" valueType="num">
                                      <p:cBhvr>
                                        <p:cTn id="15" dur="1000" fill="hold"/>
                                        <p:tgtEl>
                                          <p:spTgt spid="15"/>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anim calcmode="lin" valueType="num">
                                      <p:cBhvr>
                                        <p:cTn id="26" dur="500" fill="hold"/>
                                        <p:tgtEl>
                                          <p:spTgt spid="16"/>
                                        </p:tgtEl>
                                        <p:attrNameLst>
                                          <p:attrName>ppt_x</p:attrName>
                                        </p:attrNameLst>
                                      </p:cBhvr>
                                      <p:tavLst>
                                        <p:tav tm="0">
                                          <p:val>
                                            <p:strVal val="#ppt_x"/>
                                          </p:val>
                                        </p:tav>
                                        <p:tav tm="100000">
                                          <p:val>
                                            <p:strVal val="#ppt_x"/>
                                          </p:val>
                                        </p:tav>
                                      </p:tavLst>
                                    </p:anim>
                                    <p:anim calcmode="lin" valueType="num">
                                      <p:cBhvr>
                                        <p:cTn id="27" dur="500" fill="hold"/>
                                        <p:tgtEl>
                                          <p:spTgt spid="16"/>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1000" fill="hold"/>
                                        <p:tgtEl>
                                          <p:spTgt spid="18"/>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anim calcmode="lin" valueType="num">
                                      <p:cBhvr>
                                        <p:cTn id="44" dur="500" fill="hold"/>
                                        <p:tgtEl>
                                          <p:spTgt spid="19"/>
                                        </p:tgtEl>
                                        <p:attrNameLst>
                                          <p:attrName>ppt_x</p:attrName>
                                        </p:attrNameLst>
                                      </p:cBhvr>
                                      <p:tavLst>
                                        <p:tav tm="0">
                                          <p:val>
                                            <p:strVal val="#ppt_x"/>
                                          </p:val>
                                        </p:tav>
                                        <p:tav tm="100000">
                                          <p:val>
                                            <p:strVal val="#ppt_x"/>
                                          </p:val>
                                        </p:tav>
                                      </p:tavLst>
                                    </p:anim>
                                    <p:anim calcmode="lin" valueType="num">
                                      <p:cBhvr>
                                        <p:cTn id="45" dur="5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5500"/>
                            </p:stCondLst>
                            <p:childTnLst>
                              <p:par>
                                <p:cTn id="47" presetID="47" presetClass="entr" presetSubtype="0" fill="hold" grpId="0"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1000"/>
                                        <p:tgtEl>
                                          <p:spTgt spid="21"/>
                                        </p:tgtEl>
                                      </p:cBhvr>
                                    </p:animEffect>
                                    <p:anim calcmode="lin" valueType="num">
                                      <p:cBhvr>
                                        <p:cTn id="50" dur="1000" fill="hold"/>
                                        <p:tgtEl>
                                          <p:spTgt spid="21"/>
                                        </p:tgtEl>
                                        <p:attrNameLst>
                                          <p:attrName>ppt_x</p:attrName>
                                        </p:attrNameLst>
                                      </p:cBhvr>
                                      <p:tavLst>
                                        <p:tav tm="0">
                                          <p:val>
                                            <p:strVal val="#ppt_x"/>
                                          </p:val>
                                        </p:tav>
                                        <p:tav tm="100000">
                                          <p:val>
                                            <p:strVal val="#ppt_x"/>
                                          </p:val>
                                        </p:tav>
                                      </p:tavLst>
                                    </p:anim>
                                    <p:anim calcmode="lin" valueType="num">
                                      <p:cBhvr>
                                        <p:cTn id="51" dur="1000" fill="hold"/>
                                        <p:tgtEl>
                                          <p:spTgt spid="21"/>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1000"/>
                                        <p:tgtEl>
                                          <p:spTgt spid="20"/>
                                        </p:tgtEl>
                                      </p:cBhvr>
                                    </p:animEffect>
                                    <p:anim calcmode="lin" valueType="num">
                                      <p:cBhvr>
                                        <p:cTn id="56" dur="1000" fill="hold"/>
                                        <p:tgtEl>
                                          <p:spTgt spid="20"/>
                                        </p:tgtEl>
                                        <p:attrNameLst>
                                          <p:attrName>ppt_x</p:attrName>
                                        </p:attrNameLst>
                                      </p:cBhvr>
                                      <p:tavLst>
                                        <p:tav tm="0">
                                          <p:val>
                                            <p:strVal val="#ppt_x"/>
                                          </p:val>
                                        </p:tav>
                                        <p:tav tm="100000">
                                          <p:val>
                                            <p:strVal val="#ppt_x"/>
                                          </p:val>
                                        </p:tav>
                                      </p:tavLst>
                                    </p:anim>
                                    <p:anim calcmode="lin" valueType="num">
                                      <p:cBhvr>
                                        <p:cTn id="5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7" grpId="0"/>
      <p:bldP spid="18" grpId="0"/>
      <p:bldP spid="20" grpId="0"/>
      <p:bldP spid="2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descr="图片包含 餐桌, 室内, 蛋糕&#10;&#10;已生成高可信度的说明">
            <a:extLst>
              <a:ext uri="{FF2B5EF4-FFF2-40B4-BE49-F238E27FC236}">
                <a16:creationId xmlns:a16="http://schemas.microsoft.com/office/drawing/2014/main" id="{3ADAC003-C4A4-4715-AA13-87D6DECCEEF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29122" y="0"/>
            <a:ext cx="5473888" cy="6858000"/>
          </a:xfrm>
          <a:prstGeom prst="rect">
            <a:avLst/>
          </a:prstGeom>
        </p:spPr>
      </p:pic>
      <p:grpSp>
        <p:nvGrpSpPr>
          <p:cNvPr id="4" name="Group 667">
            <a:extLst>
              <a:ext uri="{FF2B5EF4-FFF2-40B4-BE49-F238E27FC236}">
                <a16:creationId xmlns:a16="http://schemas.microsoft.com/office/drawing/2014/main" id="{30FFA45A-5120-4018-9B76-CE8B739CE784}"/>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5" name="Freeform 668">
              <a:extLst>
                <a:ext uri="{FF2B5EF4-FFF2-40B4-BE49-F238E27FC236}">
                  <a16:creationId xmlns:a16="http://schemas.microsoft.com/office/drawing/2014/main" id="{A2384EBD-F333-49AC-89F0-E791D02BDDA9}"/>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69">
              <a:extLst>
                <a:ext uri="{FF2B5EF4-FFF2-40B4-BE49-F238E27FC236}">
                  <a16:creationId xmlns:a16="http://schemas.microsoft.com/office/drawing/2014/main" id="{A6643A4A-B092-4CE0-B3AA-07892CE9AE72}"/>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70">
              <a:extLst>
                <a:ext uri="{FF2B5EF4-FFF2-40B4-BE49-F238E27FC236}">
                  <a16:creationId xmlns:a16="http://schemas.microsoft.com/office/drawing/2014/main" id="{5A9BFD8A-0466-48BA-9531-0B695C229D8F}"/>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71">
              <a:extLst>
                <a:ext uri="{FF2B5EF4-FFF2-40B4-BE49-F238E27FC236}">
                  <a16:creationId xmlns:a16="http://schemas.microsoft.com/office/drawing/2014/main" id="{DC58F8C8-34D1-40EB-9FAA-9A6C4D7A5C5D}"/>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72">
              <a:extLst>
                <a:ext uri="{FF2B5EF4-FFF2-40B4-BE49-F238E27FC236}">
                  <a16:creationId xmlns:a16="http://schemas.microsoft.com/office/drawing/2014/main" id="{0903D0E5-F18A-40B0-B2A5-E50A8E5A5BE6}"/>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73">
              <a:extLst>
                <a:ext uri="{FF2B5EF4-FFF2-40B4-BE49-F238E27FC236}">
                  <a16:creationId xmlns:a16="http://schemas.microsoft.com/office/drawing/2014/main" id="{52E96D85-11CC-43EA-A67C-28AC1E6B497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74">
              <a:extLst>
                <a:ext uri="{FF2B5EF4-FFF2-40B4-BE49-F238E27FC236}">
                  <a16:creationId xmlns:a16="http://schemas.microsoft.com/office/drawing/2014/main" id="{9DC08288-E9C0-4872-8727-A5FC2D7E0365}"/>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675">
              <a:extLst>
                <a:ext uri="{FF2B5EF4-FFF2-40B4-BE49-F238E27FC236}">
                  <a16:creationId xmlns:a16="http://schemas.microsoft.com/office/drawing/2014/main" id="{09A953DB-6086-48FD-913E-5C81FBB52E27}"/>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76">
              <a:extLst>
                <a:ext uri="{FF2B5EF4-FFF2-40B4-BE49-F238E27FC236}">
                  <a16:creationId xmlns:a16="http://schemas.microsoft.com/office/drawing/2014/main" id="{7A79769A-0ACB-44D7-B91E-24B2BE793E06}"/>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7">
              <a:extLst>
                <a:ext uri="{FF2B5EF4-FFF2-40B4-BE49-F238E27FC236}">
                  <a16:creationId xmlns:a16="http://schemas.microsoft.com/office/drawing/2014/main" id="{8EEA1108-329E-479A-8B41-49BE57BF61CF}"/>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8">
              <a:extLst>
                <a:ext uri="{FF2B5EF4-FFF2-40B4-BE49-F238E27FC236}">
                  <a16:creationId xmlns:a16="http://schemas.microsoft.com/office/drawing/2014/main" id="{E8AD943F-62B6-482B-A5ED-576A11AD0445}"/>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任意多边形 116">
            <a:extLst>
              <a:ext uri="{FF2B5EF4-FFF2-40B4-BE49-F238E27FC236}">
                <a16:creationId xmlns:a16="http://schemas.microsoft.com/office/drawing/2014/main" id="{710F5034-1AAD-4E87-843B-885493354925}"/>
              </a:ext>
            </a:extLst>
          </p:cNvPr>
          <p:cNvSpPr>
            <a:spLocks/>
          </p:cNvSpPr>
          <p:nvPr/>
        </p:nvSpPr>
        <p:spPr bwMode="auto">
          <a:xfrm>
            <a:off x="4436151" y="1827213"/>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壹</a:t>
            </a:r>
          </a:p>
        </p:txBody>
      </p:sp>
      <p:sp>
        <p:nvSpPr>
          <p:cNvPr id="17" name="矩形 16">
            <a:extLst>
              <a:ext uri="{FF2B5EF4-FFF2-40B4-BE49-F238E27FC236}">
                <a16:creationId xmlns:a16="http://schemas.microsoft.com/office/drawing/2014/main" id="{8BB0558E-EA68-4AC6-855F-B555B08C1DA6}"/>
              </a:ext>
            </a:extLst>
          </p:cNvPr>
          <p:cNvSpPr/>
          <p:nvPr/>
        </p:nvSpPr>
        <p:spPr>
          <a:xfrm>
            <a:off x="5556981" y="1972130"/>
            <a:ext cx="3966916" cy="83099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8" name="任意多边形 121">
            <a:extLst>
              <a:ext uri="{FF2B5EF4-FFF2-40B4-BE49-F238E27FC236}">
                <a16:creationId xmlns:a16="http://schemas.microsoft.com/office/drawing/2014/main" id="{D2BB5DD6-59E8-4720-B73E-1B5662B6E1C2}"/>
              </a:ext>
            </a:extLst>
          </p:cNvPr>
          <p:cNvSpPr>
            <a:spLocks/>
          </p:cNvSpPr>
          <p:nvPr/>
        </p:nvSpPr>
        <p:spPr bwMode="auto">
          <a:xfrm>
            <a:off x="4436151" y="3188982"/>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贰</a:t>
            </a:r>
          </a:p>
        </p:txBody>
      </p:sp>
      <p:sp>
        <p:nvSpPr>
          <p:cNvPr id="20" name="矩形 19">
            <a:extLst>
              <a:ext uri="{FF2B5EF4-FFF2-40B4-BE49-F238E27FC236}">
                <a16:creationId xmlns:a16="http://schemas.microsoft.com/office/drawing/2014/main" id="{80C8AA53-72A6-4E2A-8D59-9378FDC5B708}"/>
              </a:ext>
            </a:extLst>
          </p:cNvPr>
          <p:cNvSpPr/>
          <p:nvPr/>
        </p:nvSpPr>
        <p:spPr>
          <a:xfrm>
            <a:off x="5556981" y="333389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任意多边形 124">
            <a:extLst>
              <a:ext uri="{FF2B5EF4-FFF2-40B4-BE49-F238E27FC236}">
                <a16:creationId xmlns:a16="http://schemas.microsoft.com/office/drawing/2014/main" id="{E941C5C9-6169-488B-9958-43E017BA133D}"/>
              </a:ext>
            </a:extLst>
          </p:cNvPr>
          <p:cNvSpPr>
            <a:spLocks/>
          </p:cNvSpPr>
          <p:nvPr/>
        </p:nvSpPr>
        <p:spPr bwMode="auto">
          <a:xfrm>
            <a:off x="4436151" y="4550750"/>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叁</a:t>
            </a:r>
          </a:p>
        </p:txBody>
      </p:sp>
      <p:sp>
        <p:nvSpPr>
          <p:cNvPr id="22" name="矩形 21">
            <a:extLst>
              <a:ext uri="{FF2B5EF4-FFF2-40B4-BE49-F238E27FC236}">
                <a16:creationId xmlns:a16="http://schemas.microsoft.com/office/drawing/2014/main" id="{6F5CC20E-0EC3-4721-BBC3-B68A8A9B8E22}"/>
              </a:ext>
            </a:extLst>
          </p:cNvPr>
          <p:cNvSpPr/>
          <p:nvPr/>
        </p:nvSpPr>
        <p:spPr>
          <a:xfrm>
            <a:off x="5556981" y="4695667"/>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Tree>
    <p:extLst>
      <p:ext uri="{BB962C8B-B14F-4D97-AF65-F5344CB8AC3E}">
        <p14:creationId xmlns:p14="http://schemas.microsoft.com/office/powerpoint/2010/main" val="3033300644"/>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p:cTn id="13" dur="750" fill="hold"/>
                                        <p:tgtEl>
                                          <p:spTgt spid="16"/>
                                        </p:tgtEl>
                                        <p:attrNameLst>
                                          <p:attrName>ppt_w</p:attrName>
                                        </p:attrNameLst>
                                      </p:cBhvr>
                                      <p:tavLst>
                                        <p:tav tm="0">
                                          <p:val>
                                            <p:fltVal val="0"/>
                                          </p:val>
                                        </p:tav>
                                        <p:tav tm="100000">
                                          <p:val>
                                            <p:strVal val="#ppt_w"/>
                                          </p:val>
                                        </p:tav>
                                      </p:tavLst>
                                    </p:anim>
                                    <p:anim calcmode="lin" valueType="num">
                                      <p:cBhvr>
                                        <p:cTn id="14" dur="750" fill="hold"/>
                                        <p:tgtEl>
                                          <p:spTgt spid="16"/>
                                        </p:tgtEl>
                                        <p:attrNameLst>
                                          <p:attrName>ppt_h</p:attrName>
                                        </p:attrNameLst>
                                      </p:cBhvr>
                                      <p:tavLst>
                                        <p:tav tm="0">
                                          <p:val>
                                            <p:fltVal val="0"/>
                                          </p:val>
                                        </p:tav>
                                        <p:tav tm="100000">
                                          <p:val>
                                            <p:strVal val="#ppt_h"/>
                                          </p:val>
                                        </p:tav>
                                      </p:tavLst>
                                    </p:anim>
                                    <p:animEffect transition="in" filter="fade">
                                      <p:cBhvr>
                                        <p:cTn id="15" dur="750"/>
                                        <p:tgtEl>
                                          <p:spTgt spid="16"/>
                                        </p:tgtEl>
                                      </p:cBhvr>
                                    </p:animEffect>
                                  </p:childTnLst>
                                </p:cTn>
                              </p:par>
                              <p:par>
                                <p:cTn id="16" presetID="22" presetClass="entr" presetSubtype="8" fill="hold" grpId="0" nodeType="withEffect">
                                  <p:stCondLst>
                                    <p:cond delay="500"/>
                                  </p:stCondLst>
                                  <p:childTnLst>
                                    <p:set>
                                      <p:cBhvr>
                                        <p:cTn id="17" dur="1" fill="hold">
                                          <p:stCondLst>
                                            <p:cond delay="0"/>
                                          </p:stCondLst>
                                        </p:cTn>
                                        <p:tgtEl>
                                          <p:spTgt spid="17"/>
                                        </p:tgtEl>
                                        <p:attrNameLst>
                                          <p:attrName>style.visibility</p:attrName>
                                        </p:attrNameLst>
                                      </p:cBhvr>
                                      <p:to>
                                        <p:strVal val="visible"/>
                                      </p:to>
                                    </p:set>
                                    <p:animEffect transition="in" filter="wipe(left)">
                                      <p:cBhvr>
                                        <p:cTn id="18" dur="75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750" fill="hold"/>
                                        <p:tgtEl>
                                          <p:spTgt spid="18"/>
                                        </p:tgtEl>
                                        <p:attrNameLst>
                                          <p:attrName>ppt_w</p:attrName>
                                        </p:attrNameLst>
                                      </p:cBhvr>
                                      <p:tavLst>
                                        <p:tav tm="0">
                                          <p:val>
                                            <p:fltVal val="0"/>
                                          </p:val>
                                        </p:tav>
                                        <p:tav tm="100000">
                                          <p:val>
                                            <p:strVal val="#ppt_w"/>
                                          </p:val>
                                        </p:tav>
                                      </p:tavLst>
                                    </p:anim>
                                    <p:anim calcmode="lin" valueType="num">
                                      <p:cBhvr>
                                        <p:cTn id="24" dur="750" fill="hold"/>
                                        <p:tgtEl>
                                          <p:spTgt spid="18"/>
                                        </p:tgtEl>
                                        <p:attrNameLst>
                                          <p:attrName>ppt_h</p:attrName>
                                        </p:attrNameLst>
                                      </p:cBhvr>
                                      <p:tavLst>
                                        <p:tav tm="0">
                                          <p:val>
                                            <p:fltVal val="0"/>
                                          </p:val>
                                        </p:tav>
                                        <p:tav tm="100000">
                                          <p:val>
                                            <p:strVal val="#ppt_h"/>
                                          </p:val>
                                        </p:tav>
                                      </p:tavLst>
                                    </p:anim>
                                    <p:animEffect transition="in" filter="fade">
                                      <p:cBhvr>
                                        <p:cTn id="25" dur="750"/>
                                        <p:tgtEl>
                                          <p:spTgt spid="18"/>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750"/>
                                        <p:tgtEl>
                                          <p:spTgt spid="20"/>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p:cTn id="33" dur="750" fill="hold"/>
                                        <p:tgtEl>
                                          <p:spTgt spid="21"/>
                                        </p:tgtEl>
                                        <p:attrNameLst>
                                          <p:attrName>ppt_w</p:attrName>
                                        </p:attrNameLst>
                                      </p:cBhvr>
                                      <p:tavLst>
                                        <p:tav tm="0">
                                          <p:val>
                                            <p:fltVal val="0"/>
                                          </p:val>
                                        </p:tav>
                                        <p:tav tm="100000">
                                          <p:val>
                                            <p:strVal val="#ppt_w"/>
                                          </p:val>
                                        </p:tav>
                                      </p:tavLst>
                                    </p:anim>
                                    <p:anim calcmode="lin" valueType="num">
                                      <p:cBhvr>
                                        <p:cTn id="34" dur="750" fill="hold"/>
                                        <p:tgtEl>
                                          <p:spTgt spid="21"/>
                                        </p:tgtEl>
                                        <p:attrNameLst>
                                          <p:attrName>ppt_h</p:attrName>
                                        </p:attrNameLst>
                                      </p:cBhvr>
                                      <p:tavLst>
                                        <p:tav tm="0">
                                          <p:val>
                                            <p:fltVal val="0"/>
                                          </p:val>
                                        </p:tav>
                                        <p:tav tm="100000">
                                          <p:val>
                                            <p:strVal val="#ppt_h"/>
                                          </p:val>
                                        </p:tav>
                                      </p:tavLst>
                                    </p:anim>
                                    <p:animEffect transition="in" filter="fade">
                                      <p:cBhvr>
                                        <p:cTn id="35" dur="750"/>
                                        <p:tgtEl>
                                          <p:spTgt spid="21"/>
                                        </p:tgtEl>
                                      </p:cBhvr>
                                    </p:animEffect>
                                  </p:childTnLst>
                                </p:cTn>
                              </p:par>
                              <p:par>
                                <p:cTn id="36" presetID="22" presetClass="entr" presetSubtype="8" fill="hold" grpId="0" nodeType="withEffect">
                                  <p:stCondLst>
                                    <p:cond delay="500"/>
                                  </p:stCondLst>
                                  <p:childTnLst>
                                    <p:set>
                                      <p:cBhvr>
                                        <p:cTn id="37" dur="1" fill="hold">
                                          <p:stCondLst>
                                            <p:cond delay="0"/>
                                          </p:stCondLst>
                                        </p:cTn>
                                        <p:tgtEl>
                                          <p:spTgt spid="22"/>
                                        </p:tgtEl>
                                        <p:attrNameLst>
                                          <p:attrName>style.visibility</p:attrName>
                                        </p:attrNameLst>
                                      </p:cBhvr>
                                      <p:to>
                                        <p:strVal val="visible"/>
                                      </p:to>
                                    </p:set>
                                    <p:animEffect transition="in" filter="wipe(left)">
                                      <p:cBhvr>
                                        <p:cTn id="38"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0" grpId="0"/>
      <p:bldP spid="21" grpId="0" animBg="1"/>
      <p:bldP spid="2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0_图层-11-副本.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60579"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1_图层-1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05472"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53"/>
          <p:cNvSpPr txBox="1">
            <a:spLocks noChangeArrowheads="1"/>
          </p:cNvSpPr>
          <p:nvPr/>
        </p:nvSpPr>
        <p:spPr bwMode="auto">
          <a:xfrm>
            <a:off x="4394128" y="1769044"/>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1</a:t>
            </a:r>
          </a:p>
        </p:txBody>
      </p:sp>
      <p:sp>
        <p:nvSpPr>
          <p:cNvPr id="9" name="Text Box 53"/>
          <p:cNvSpPr txBox="1">
            <a:spLocks noChangeArrowheads="1"/>
          </p:cNvSpPr>
          <p:nvPr/>
        </p:nvSpPr>
        <p:spPr bwMode="auto">
          <a:xfrm>
            <a:off x="6983391" y="1826948"/>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2</a:t>
            </a:r>
          </a:p>
        </p:txBody>
      </p:sp>
      <p:sp>
        <p:nvSpPr>
          <p:cNvPr id="10" name="圆角矩形 9"/>
          <p:cNvSpPr/>
          <p:nvPr/>
        </p:nvSpPr>
        <p:spPr>
          <a:xfrm>
            <a:off x="1280132"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11" name="组合 10"/>
          <p:cNvGrpSpPr/>
          <p:nvPr/>
        </p:nvGrpSpPr>
        <p:grpSpPr>
          <a:xfrm>
            <a:off x="1072835" y="1638664"/>
            <a:ext cx="914828" cy="947730"/>
            <a:chOff x="611560" y="1470114"/>
            <a:chExt cx="864096" cy="895175"/>
          </a:xfrm>
        </p:grpSpPr>
        <p:pic>
          <p:nvPicPr>
            <p:cNvPr id="12" name="Picture 4" descr="C:\Users\Thinkpad\Desktop\PNG\1_0000_渐变映射-2-副本-9.png"/>
            <p:cNvPicPr>
              <a:picLocks noChangeAspect="1" noChangeArrowheads="1"/>
            </p:cNvPicPr>
            <p:nvPr/>
          </p:nvPicPr>
          <p:blipFill>
            <a:blip r:embed="rId4" cstate="print">
              <a:extLst>
                <a:ext uri="{BEBA8EAE-BF5A-486C-A8C5-ECC9F3942E4B}">
                  <a14:imgProps xmlns:a14="http://schemas.microsoft.com/office/drawing/2010/main">
                    <a14:imgLayer r:embed="rId5">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13"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7" dirty="0"/>
                <a:t>1</a:t>
              </a:r>
            </a:p>
          </p:txBody>
        </p:sp>
      </p:grpSp>
      <p:sp>
        <p:nvSpPr>
          <p:cNvPr id="14" name="TextBox 13"/>
          <p:cNvSpPr txBox="1"/>
          <p:nvPr/>
        </p:nvSpPr>
        <p:spPr>
          <a:xfrm>
            <a:off x="1565627"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itchFamily="49" charset="-122"/>
                <a:ea typeface="楷体" pitchFamily="49"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7" dirty="0"/>
              <a:t>点击此处添加文本</a:t>
            </a:r>
          </a:p>
          <a:p>
            <a:r>
              <a:rPr lang="zh-CN" altLang="en-US" sz="1867" dirty="0"/>
              <a:t>点击此处添加文本</a:t>
            </a:r>
          </a:p>
        </p:txBody>
      </p:sp>
      <p:sp>
        <p:nvSpPr>
          <p:cNvPr id="19" name="圆角矩形 18"/>
          <p:cNvSpPr/>
          <p:nvPr/>
        </p:nvSpPr>
        <p:spPr>
          <a:xfrm>
            <a:off x="8552424"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20" name="组合 19"/>
          <p:cNvGrpSpPr/>
          <p:nvPr/>
        </p:nvGrpSpPr>
        <p:grpSpPr>
          <a:xfrm>
            <a:off x="8345127" y="1638664"/>
            <a:ext cx="914828" cy="947730"/>
            <a:chOff x="611560" y="1470114"/>
            <a:chExt cx="864096" cy="895175"/>
          </a:xfrm>
        </p:grpSpPr>
        <p:pic>
          <p:nvPicPr>
            <p:cNvPr id="21" name="Picture 4" descr="C:\Users\Thinkpad\Desktop\PNG\1_0000_渐变映射-2-副本-9.png"/>
            <p:cNvPicPr>
              <a:picLocks noChangeAspect="1" noChangeArrowheads="1"/>
            </p:cNvPicPr>
            <p:nvPr/>
          </p:nvPicPr>
          <p:blipFill>
            <a:blip r:embed="rId4" cstate="print">
              <a:extLst>
                <a:ext uri="{BEBA8EAE-BF5A-486C-A8C5-ECC9F3942E4B}">
                  <a14:imgProps xmlns:a14="http://schemas.microsoft.com/office/drawing/2010/main">
                    <a14:imgLayer r:embed="rId5">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22"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7" dirty="0"/>
                <a:t>2</a:t>
              </a:r>
            </a:p>
          </p:txBody>
        </p:sp>
      </p:grpSp>
      <p:sp>
        <p:nvSpPr>
          <p:cNvPr id="23" name="TextBox 22"/>
          <p:cNvSpPr txBox="1"/>
          <p:nvPr/>
        </p:nvSpPr>
        <p:spPr>
          <a:xfrm>
            <a:off x="8837919"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itchFamily="49" charset="-122"/>
                <a:ea typeface="楷体" pitchFamily="49"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7" dirty="0"/>
              <a:t>点击此处添加文本</a:t>
            </a:r>
          </a:p>
          <a:p>
            <a:r>
              <a:rPr lang="zh-CN" altLang="en-US" sz="1867" dirty="0"/>
              <a:t>点击此处添加文本</a:t>
            </a:r>
          </a:p>
        </p:txBody>
      </p:sp>
      <p:pic>
        <p:nvPicPr>
          <p:cNvPr id="24" name="Picture 4" descr="F:\360安全浏览器下载\水墨\1402\05.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7202" t="16589" r="17440" b="22437"/>
          <a:stretch/>
        </p:blipFill>
        <p:spPr bwMode="auto">
          <a:xfrm>
            <a:off x="3983766" y="4330398"/>
            <a:ext cx="4041940" cy="20498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42047538"/>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0" fill="hold"/>
                                        <p:tgtEl>
                                          <p:spTgt spid="7"/>
                                        </p:tgtEl>
                                        <p:attrNameLst>
                                          <p:attrName>ppt_w</p:attrName>
                                        </p:attrNameLst>
                                      </p:cBhvr>
                                      <p:tavLst>
                                        <p:tav tm="0">
                                          <p:val>
                                            <p:fltVal val="0"/>
                                          </p:val>
                                        </p:tav>
                                        <p:tav tm="100000">
                                          <p:val>
                                            <p:strVal val="#ppt_w"/>
                                          </p:val>
                                        </p:tav>
                                      </p:tavLst>
                                    </p:anim>
                                    <p:anim calcmode="lin" valueType="num">
                                      <p:cBhvr>
                                        <p:cTn id="8" dur="2000" fill="hold"/>
                                        <p:tgtEl>
                                          <p:spTgt spid="7"/>
                                        </p:tgtEl>
                                        <p:attrNameLst>
                                          <p:attrName>ppt_h</p:attrName>
                                        </p:attrNameLst>
                                      </p:cBhvr>
                                      <p:tavLst>
                                        <p:tav tm="0">
                                          <p:val>
                                            <p:fltVal val="0"/>
                                          </p:val>
                                        </p:tav>
                                        <p:tav tm="100000">
                                          <p:val>
                                            <p:strVal val="#ppt_h"/>
                                          </p:val>
                                        </p:tav>
                                      </p:tavLst>
                                    </p:anim>
                                    <p:anim calcmode="lin" valueType="num">
                                      <p:cBhvr>
                                        <p:cTn id="9" dur="2000" fill="hold"/>
                                        <p:tgtEl>
                                          <p:spTgt spid="7"/>
                                        </p:tgtEl>
                                        <p:attrNameLst>
                                          <p:attrName>style.rotation</p:attrName>
                                        </p:attrNameLst>
                                      </p:cBhvr>
                                      <p:tavLst>
                                        <p:tav tm="0">
                                          <p:val>
                                            <p:fltVal val="90"/>
                                          </p:val>
                                        </p:tav>
                                        <p:tav tm="100000">
                                          <p:val>
                                            <p:fltVal val="0"/>
                                          </p:val>
                                        </p:tav>
                                      </p:tavLst>
                                    </p:anim>
                                    <p:animEffect transition="in" filter="fade">
                                      <p:cBhvr>
                                        <p:cTn id="10" dur="2000"/>
                                        <p:tgtEl>
                                          <p:spTgt spid="7"/>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2000" fill="hold"/>
                                        <p:tgtEl>
                                          <p:spTgt spid="6"/>
                                        </p:tgtEl>
                                        <p:attrNameLst>
                                          <p:attrName>ppt_w</p:attrName>
                                        </p:attrNameLst>
                                      </p:cBhvr>
                                      <p:tavLst>
                                        <p:tav tm="0">
                                          <p:val>
                                            <p:fltVal val="0"/>
                                          </p:val>
                                        </p:tav>
                                        <p:tav tm="100000">
                                          <p:val>
                                            <p:strVal val="#ppt_w"/>
                                          </p:val>
                                        </p:tav>
                                      </p:tavLst>
                                    </p:anim>
                                    <p:anim calcmode="lin" valueType="num">
                                      <p:cBhvr>
                                        <p:cTn id="14" dur="2000" fill="hold"/>
                                        <p:tgtEl>
                                          <p:spTgt spid="6"/>
                                        </p:tgtEl>
                                        <p:attrNameLst>
                                          <p:attrName>ppt_h</p:attrName>
                                        </p:attrNameLst>
                                      </p:cBhvr>
                                      <p:tavLst>
                                        <p:tav tm="0">
                                          <p:val>
                                            <p:fltVal val="0"/>
                                          </p:val>
                                        </p:tav>
                                        <p:tav tm="100000">
                                          <p:val>
                                            <p:strVal val="#ppt_h"/>
                                          </p:val>
                                        </p:tav>
                                      </p:tavLst>
                                    </p:anim>
                                    <p:anim calcmode="lin" valueType="num">
                                      <p:cBhvr>
                                        <p:cTn id="15" dur="2000" fill="hold"/>
                                        <p:tgtEl>
                                          <p:spTgt spid="6"/>
                                        </p:tgtEl>
                                        <p:attrNameLst>
                                          <p:attrName>style.rotation</p:attrName>
                                        </p:attrNameLst>
                                      </p:cBhvr>
                                      <p:tavLst>
                                        <p:tav tm="0">
                                          <p:val>
                                            <p:fltVal val="90"/>
                                          </p:val>
                                        </p:tav>
                                        <p:tav tm="100000">
                                          <p:val>
                                            <p:fltVal val="0"/>
                                          </p:val>
                                        </p:tav>
                                      </p:tavLst>
                                    </p:anim>
                                    <p:animEffect transition="in" filter="fade">
                                      <p:cBhvr>
                                        <p:cTn id="16" dur="2000"/>
                                        <p:tgtEl>
                                          <p:spTgt spid="6"/>
                                        </p:tgtEl>
                                      </p:cBhvr>
                                    </p:animEffect>
                                  </p:childTnLst>
                                </p:cTn>
                              </p:par>
                              <p:par>
                                <p:cTn id="17" presetID="3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200" decel="100000"/>
                                        <p:tgtEl>
                                          <p:spTgt spid="7"/>
                                        </p:tgtEl>
                                      </p:cBhvr>
                                    </p:animEffect>
                                    <p:anim calcmode="lin" valueType="num">
                                      <p:cBhvr>
                                        <p:cTn id="20" dur="1200" decel="100000" fill="hold"/>
                                        <p:tgtEl>
                                          <p:spTgt spid="7"/>
                                        </p:tgtEl>
                                        <p:attrNameLst>
                                          <p:attrName>style.rotation</p:attrName>
                                        </p:attrNameLst>
                                      </p:cBhvr>
                                      <p:tavLst>
                                        <p:tav tm="0">
                                          <p:val>
                                            <p:fltVal val="-90"/>
                                          </p:val>
                                        </p:tav>
                                        <p:tav tm="100000">
                                          <p:val>
                                            <p:fltVal val="0"/>
                                          </p:val>
                                        </p:tav>
                                      </p:tavLst>
                                    </p:anim>
                                    <p:anim calcmode="lin" valueType="num">
                                      <p:cBhvr>
                                        <p:cTn id="21" dur="1200" decel="100000" fill="hold"/>
                                        <p:tgtEl>
                                          <p:spTgt spid="7"/>
                                        </p:tgtEl>
                                        <p:attrNameLst>
                                          <p:attrName>ppt_x</p:attrName>
                                        </p:attrNameLst>
                                      </p:cBhvr>
                                      <p:tavLst>
                                        <p:tav tm="0">
                                          <p:val>
                                            <p:strVal val="#ppt_x+0.4"/>
                                          </p:val>
                                        </p:tav>
                                        <p:tav tm="100000">
                                          <p:val>
                                            <p:strVal val="#ppt_x-0.05"/>
                                          </p:val>
                                        </p:tav>
                                      </p:tavLst>
                                    </p:anim>
                                    <p:anim calcmode="lin" valueType="num">
                                      <p:cBhvr>
                                        <p:cTn id="22" dur="1200" decel="100000" fill="hold"/>
                                        <p:tgtEl>
                                          <p:spTgt spid="7"/>
                                        </p:tgtEl>
                                        <p:attrNameLst>
                                          <p:attrName>ppt_y</p:attrName>
                                        </p:attrNameLst>
                                      </p:cBhvr>
                                      <p:tavLst>
                                        <p:tav tm="0">
                                          <p:val>
                                            <p:strVal val="#ppt_y-0.4"/>
                                          </p:val>
                                        </p:tav>
                                        <p:tav tm="100000">
                                          <p:val>
                                            <p:strVal val="#ppt_y+0.1"/>
                                          </p:val>
                                        </p:tav>
                                      </p:tavLst>
                                    </p:anim>
                                    <p:anim calcmode="lin" valueType="num">
                                      <p:cBhvr>
                                        <p:cTn id="23" dur="300" accel="100000" fill="hold">
                                          <p:stCondLst>
                                            <p:cond delay="1200"/>
                                          </p:stCondLst>
                                        </p:cTn>
                                        <p:tgtEl>
                                          <p:spTgt spid="7"/>
                                        </p:tgtEl>
                                        <p:attrNameLst>
                                          <p:attrName>ppt_x</p:attrName>
                                        </p:attrNameLst>
                                      </p:cBhvr>
                                      <p:tavLst>
                                        <p:tav tm="0">
                                          <p:val>
                                            <p:strVal val="#ppt_x-0.05"/>
                                          </p:val>
                                        </p:tav>
                                        <p:tav tm="100000">
                                          <p:val>
                                            <p:strVal val="#ppt_x"/>
                                          </p:val>
                                        </p:tav>
                                      </p:tavLst>
                                    </p:anim>
                                    <p:anim calcmode="lin" valueType="num">
                                      <p:cBhvr>
                                        <p:cTn id="24" dur="300" accel="100000" fill="hold">
                                          <p:stCondLst>
                                            <p:cond delay="1200"/>
                                          </p:stCondLst>
                                        </p:cTn>
                                        <p:tgtEl>
                                          <p:spTgt spid="7"/>
                                        </p:tgtEl>
                                        <p:attrNameLst>
                                          <p:attrName>ppt_y</p:attrName>
                                        </p:attrNameLst>
                                      </p:cBhvr>
                                      <p:tavLst>
                                        <p:tav tm="0">
                                          <p:val>
                                            <p:strVal val="#ppt_y+0.1"/>
                                          </p:val>
                                        </p:tav>
                                        <p:tav tm="100000">
                                          <p:val>
                                            <p:strVal val="#ppt_y"/>
                                          </p:val>
                                        </p:tav>
                                      </p:tavLst>
                                    </p:anim>
                                  </p:childTnLst>
                                </p:cTn>
                              </p:par>
                              <p:par>
                                <p:cTn id="25" presetID="30"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200" decel="100000"/>
                                        <p:tgtEl>
                                          <p:spTgt spid="6"/>
                                        </p:tgtEl>
                                      </p:cBhvr>
                                    </p:animEffect>
                                    <p:anim calcmode="lin" valueType="num">
                                      <p:cBhvr>
                                        <p:cTn id="28" dur="1200" decel="100000" fill="hold"/>
                                        <p:tgtEl>
                                          <p:spTgt spid="6"/>
                                        </p:tgtEl>
                                        <p:attrNameLst>
                                          <p:attrName>style.rotation</p:attrName>
                                        </p:attrNameLst>
                                      </p:cBhvr>
                                      <p:tavLst>
                                        <p:tav tm="0">
                                          <p:val>
                                            <p:fltVal val="-90"/>
                                          </p:val>
                                        </p:tav>
                                        <p:tav tm="100000">
                                          <p:val>
                                            <p:fltVal val="0"/>
                                          </p:val>
                                        </p:tav>
                                      </p:tavLst>
                                    </p:anim>
                                    <p:anim calcmode="lin" valueType="num">
                                      <p:cBhvr>
                                        <p:cTn id="29" dur="1200" decel="100000" fill="hold"/>
                                        <p:tgtEl>
                                          <p:spTgt spid="6"/>
                                        </p:tgtEl>
                                        <p:attrNameLst>
                                          <p:attrName>ppt_x</p:attrName>
                                        </p:attrNameLst>
                                      </p:cBhvr>
                                      <p:tavLst>
                                        <p:tav tm="0">
                                          <p:val>
                                            <p:strVal val="#ppt_x+0.4"/>
                                          </p:val>
                                        </p:tav>
                                        <p:tav tm="100000">
                                          <p:val>
                                            <p:strVal val="#ppt_x-0.05"/>
                                          </p:val>
                                        </p:tav>
                                      </p:tavLst>
                                    </p:anim>
                                    <p:anim calcmode="lin" valueType="num">
                                      <p:cBhvr>
                                        <p:cTn id="30" dur="1200" decel="100000" fill="hold"/>
                                        <p:tgtEl>
                                          <p:spTgt spid="6"/>
                                        </p:tgtEl>
                                        <p:attrNameLst>
                                          <p:attrName>ppt_y</p:attrName>
                                        </p:attrNameLst>
                                      </p:cBhvr>
                                      <p:tavLst>
                                        <p:tav tm="0">
                                          <p:val>
                                            <p:strVal val="#ppt_y-0.4"/>
                                          </p:val>
                                        </p:tav>
                                        <p:tav tm="100000">
                                          <p:val>
                                            <p:strVal val="#ppt_y+0.1"/>
                                          </p:val>
                                        </p:tav>
                                      </p:tavLst>
                                    </p:anim>
                                    <p:anim calcmode="lin" valueType="num">
                                      <p:cBhvr>
                                        <p:cTn id="31" dur="300" accel="100000" fill="hold">
                                          <p:stCondLst>
                                            <p:cond delay="1200"/>
                                          </p:stCondLst>
                                        </p:cTn>
                                        <p:tgtEl>
                                          <p:spTgt spid="6"/>
                                        </p:tgtEl>
                                        <p:attrNameLst>
                                          <p:attrName>ppt_x</p:attrName>
                                        </p:attrNameLst>
                                      </p:cBhvr>
                                      <p:tavLst>
                                        <p:tav tm="0">
                                          <p:val>
                                            <p:strVal val="#ppt_x-0.05"/>
                                          </p:val>
                                        </p:tav>
                                        <p:tav tm="100000">
                                          <p:val>
                                            <p:strVal val="#ppt_x"/>
                                          </p:val>
                                        </p:tav>
                                      </p:tavLst>
                                    </p:anim>
                                    <p:anim calcmode="lin" valueType="num">
                                      <p:cBhvr>
                                        <p:cTn id="32" dur="300" accel="100000" fill="hold">
                                          <p:stCondLst>
                                            <p:cond delay="1200"/>
                                          </p:stCondLst>
                                        </p:cTn>
                                        <p:tgtEl>
                                          <p:spTgt spid="6"/>
                                        </p:tgtEl>
                                        <p:attrNameLst>
                                          <p:attrName>ppt_y</p:attrName>
                                        </p:attrNameLst>
                                      </p:cBhvr>
                                      <p:tavLst>
                                        <p:tav tm="0">
                                          <p:val>
                                            <p:strVal val="#ppt_y+0.1"/>
                                          </p:val>
                                        </p:tav>
                                        <p:tav tm="100000">
                                          <p:val>
                                            <p:strVal val="#ppt_y"/>
                                          </p:val>
                                        </p:tav>
                                      </p:tavLst>
                                    </p:anim>
                                  </p:childTnLst>
                                </p:cTn>
                              </p:par>
                            </p:childTnLst>
                          </p:cTn>
                        </p:par>
                        <p:par>
                          <p:cTn id="33" fill="hold">
                            <p:stCondLst>
                              <p:cond delay="2000"/>
                            </p:stCondLst>
                            <p:childTnLst>
                              <p:par>
                                <p:cTn id="34" presetID="42"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1000"/>
                                        <p:tgtEl>
                                          <p:spTgt spid="8"/>
                                        </p:tgtEl>
                                      </p:cBhvr>
                                    </p:animEffect>
                                    <p:anim calcmode="lin" valueType="num">
                                      <p:cBhvr>
                                        <p:cTn id="37" dur="1000" fill="hold"/>
                                        <p:tgtEl>
                                          <p:spTgt spid="8"/>
                                        </p:tgtEl>
                                        <p:attrNameLst>
                                          <p:attrName>ppt_x</p:attrName>
                                        </p:attrNameLst>
                                      </p:cBhvr>
                                      <p:tavLst>
                                        <p:tav tm="0">
                                          <p:val>
                                            <p:strVal val="#ppt_x"/>
                                          </p:val>
                                        </p:tav>
                                        <p:tav tm="100000">
                                          <p:val>
                                            <p:strVal val="#ppt_x"/>
                                          </p:val>
                                        </p:tav>
                                      </p:tavLst>
                                    </p:anim>
                                    <p:anim calcmode="lin" valueType="num">
                                      <p:cBhvr>
                                        <p:cTn id="38" dur="1000" fill="hold"/>
                                        <p:tgtEl>
                                          <p:spTgt spid="8"/>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anim calcmode="lin" valueType="num">
                                      <p:cBhvr>
                                        <p:cTn id="42" dur="1000" fill="hold"/>
                                        <p:tgtEl>
                                          <p:spTgt spid="9"/>
                                        </p:tgtEl>
                                        <p:attrNameLst>
                                          <p:attrName>ppt_x</p:attrName>
                                        </p:attrNameLst>
                                      </p:cBhvr>
                                      <p:tavLst>
                                        <p:tav tm="0">
                                          <p:val>
                                            <p:strVal val="#ppt_x"/>
                                          </p:val>
                                        </p:tav>
                                        <p:tav tm="100000">
                                          <p:val>
                                            <p:strVal val="#ppt_x"/>
                                          </p:val>
                                        </p:tav>
                                      </p:tavLst>
                                    </p:anim>
                                    <p:anim calcmode="lin" valueType="num">
                                      <p:cBhvr>
                                        <p:cTn id="43" dur="1000" fill="hold"/>
                                        <p:tgtEl>
                                          <p:spTgt spid="9"/>
                                        </p:tgtEl>
                                        <p:attrNameLst>
                                          <p:attrName>ppt_y</p:attrName>
                                        </p:attrNameLst>
                                      </p:cBhvr>
                                      <p:tavLst>
                                        <p:tav tm="0">
                                          <p:val>
                                            <p:strVal val="#ppt_y-.1"/>
                                          </p:val>
                                        </p:tav>
                                        <p:tav tm="100000">
                                          <p:val>
                                            <p:strVal val="#ppt_y"/>
                                          </p:val>
                                        </p:tav>
                                      </p:tavLst>
                                    </p:anim>
                                  </p:childTnLst>
                                </p:cTn>
                              </p:par>
                            </p:childTnLst>
                          </p:cTn>
                        </p:par>
                        <p:par>
                          <p:cTn id="44" fill="hold">
                            <p:stCondLst>
                              <p:cond delay="3000"/>
                            </p:stCondLst>
                            <p:childTnLst>
                              <p:par>
                                <p:cTn id="45" presetID="53" presetClass="entr" presetSubtype="16"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nodeType="with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p:cTn id="52" dur="500" fill="hold"/>
                                        <p:tgtEl>
                                          <p:spTgt spid="20"/>
                                        </p:tgtEl>
                                        <p:attrNameLst>
                                          <p:attrName>ppt_w</p:attrName>
                                        </p:attrNameLst>
                                      </p:cBhvr>
                                      <p:tavLst>
                                        <p:tav tm="0">
                                          <p:val>
                                            <p:fltVal val="0"/>
                                          </p:val>
                                        </p:tav>
                                        <p:tav tm="100000">
                                          <p:val>
                                            <p:strVal val="#ppt_w"/>
                                          </p:val>
                                        </p:tav>
                                      </p:tavLst>
                                    </p:anim>
                                    <p:anim calcmode="lin" valueType="num">
                                      <p:cBhvr>
                                        <p:cTn id="53" dur="500" fill="hold"/>
                                        <p:tgtEl>
                                          <p:spTgt spid="20"/>
                                        </p:tgtEl>
                                        <p:attrNameLst>
                                          <p:attrName>ppt_h</p:attrName>
                                        </p:attrNameLst>
                                      </p:cBhvr>
                                      <p:tavLst>
                                        <p:tav tm="0">
                                          <p:val>
                                            <p:fltVal val="0"/>
                                          </p:val>
                                        </p:tav>
                                        <p:tav tm="100000">
                                          <p:val>
                                            <p:strVal val="#ppt_h"/>
                                          </p:val>
                                        </p:tav>
                                      </p:tavLst>
                                    </p:anim>
                                    <p:animEffect transition="in" filter="fade">
                                      <p:cBhvr>
                                        <p:cTn id="54" dur="500"/>
                                        <p:tgtEl>
                                          <p:spTgt spid="20"/>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wipe(left)">
                                      <p:cBhvr>
                                        <p:cTn id="57" dur="500"/>
                                        <p:tgtEl>
                                          <p:spTgt spid="10"/>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wipe(left)">
                                      <p:cBhvr>
                                        <p:cTn id="60" dur="500"/>
                                        <p:tgtEl>
                                          <p:spTgt spid="19"/>
                                        </p:tgtEl>
                                      </p:cBhvr>
                                    </p:animEffect>
                                  </p:childTnLst>
                                </p:cTn>
                              </p:par>
                            </p:childTnLst>
                          </p:cTn>
                        </p:par>
                        <p:par>
                          <p:cTn id="61" fill="hold">
                            <p:stCondLst>
                              <p:cond delay="3500"/>
                            </p:stCondLst>
                            <p:childTnLst>
                              <p:par>
                                <p:cTn id="62" presetID="14" presetClass="entr" presetSubtype="10" fill="hold" grpId="0" nodeType="after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randombar(horizontal)">
                                      <p:cBhvr>
                                        <p:cTn id="64" dur="500"/>
                                        <p:tgtEl>
                                          <p:spTgt spid="14"/>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randombar(horizontal)">
                                      <p:cBhvr>
                                        <p:cTn id="67" dur="500"/>
                                        <p:tgtEl>
                                          <p:spTgt spid="23"/>
                                        </p:tgtEl>
                                      </p:cBhvr>
                                    </p:animEffect>
                                  </p:childTnLst>
                                </p:cTn>
                              </p:par>
                            </p:childTnLst>
                          </p:cTn>
                        </p:par>
                        <p:par>
                          <p:cTn id="68" fill="hold">
                            <p:stCondLst>
                              <p:cond delay="4000"/>
                            </p:stCondLst>
                            <p:childTnLst>
                              <p:par>
                                <p:cTn id="69" presetID="42" presetClass="entr" presetSubtype="0" fill="hold"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4" grpId="0"/>
      <p:bldP spid="19" grpId="0" animBg="1"/>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3_图层-20.png"/>
          <p:cNvPicPr>
            <a:picLocks noChangeAspect="1" noChangeArrowheads="1"/>
          </p:cNvPicPr>
          <p:nvPr/>
        </p:nvPicPr>
        <p:blipFill>
          <a:blip r:embed="rId2" cstate="print">
            <a:duotone>
              <a:schemeClr val="accent2">
                <a:shade val="45000"/>
                <a:satMod val="135000"/>
              </a:schemeClr>
              <a:prstClr val="white"/>
            </a:duotone>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5082372" y="2030124"/>
            <a:ext cx="3436387" cy="349486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0_图层-22.png"/>
          <p:cNvPicPr>
            <a:picLocks noChangeAspect="1" noChangeArrowheads="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7439736" y="3777557"/>
            <a:ext cx="447177" cy="701724"/>
          </a:xfrm>
          <a:prstGeom prst="rect">
            <a:avLst/>
          </a:prstGeom>
          <a:extLst>
            <a:ext uri="{909E8E84-426E-40DD-AFC4-6F175D3DCCD1}">
              <a14:hiddenFill xmlns:a14="http://schemas.microsoft.com/office/drawing/2010/main">
                <a:solidFill>
                  <a:srgbClr val="FFFFFF"/>
                </a:solidFill>
              </a14:hiddenFill>
            </a:ext>
          </a:extLst>
        </p:spPr>
      </p:pic>
      <p:pic>
        <p:nvPicPr>
          <p:cNvPr id="8" name="Picture 4" descr="C:\Users\Thinkpad\Desktop\PNG\1_0001_图层-23.png"/>
          <p:cNvPicPr>
            <a:picLocks noChangeAspect="1" noChangeArrowheads="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627131" y="4015298"/>
            <a:ext cx="708604" cy="681085"/>
          </a:xfrm>
          <a:prstGeom prst="rect">
            <a:avLst/>
          </a:prstGeom>
          <a:extLst>
            <a:ext uri="{909E8E84-426E-40DD-AFC4-6F175D3DCCD1}">
              <a14:hiddenFill xmlns:a14="http://schemas.microsoft.com/office/drawing/2010/main">
                <a:solidFill>
                  <a:srgbClr val="FFFFFF"/>
                </a:solidFill>
              </a14:hiddenFill>
            </a:ext>
          </a:extLst>
        </p:spPr>
      </p:pic>
      <p:pic>
        <p:nvPicPr>
          <p:cNvPr id="9" name="Picture 5" descr="C:\Users\Thinkpad\Desktop\PNG\1_0002_图层-21.png"/>
          <p:cNvPicPr>
            <a:picLocks noChangeAspect="1" noChangeArrowheads="1"/>
          </p:cNvPicPr>
          <p:nvPr/>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48425" y="3040871"/>
            <a:ext cx="560692" cy="853077"/>
          </a:xfrm>
          <a:prstGeom prst="rect">
            <a:avLst/>
          </a:prstGeom>
          <a:extLst>
            <a:ext uri="{909E8E84-426E-40DD-AFC4-6F175D3DCCD1}">
              <a14:hiddenFill xmlns:a14="http://schemas.microsoft.com/office/drawing/2010/main">
                <a:solidFill>
                  <a:srgbClr val="FFFFFF"/>
                </a:solidFill>
              </a14:hiddenFill>
            </a:ext>
          </a:extLst>
        </p:spPr>
      </p:pic>
      <p:pic>
        <p:nvPicPr>
          <p:cNvPr id="10" name="Picture 4" descr="C:\Users\Thinkpad\Desktop\PNG\1_0000_渐变映射-2-副本-9.png"/>
          <p:cNvPicPr>
            <a:picLocks noChangeAspect="1" noChangeArrowheads="1"/>
          </p:cNvPicPr>
          <p:nvPr/>
        </p:nvPicPr>
        <p:blipFill>
          <a:blip r:embed="rId7" cstate="print">
            <a:duotone>
              <a:schemeClr val="accent2">
                <a:shade val="45000"/>
                <a:satMod val="135000"/>
              </a:schemeClr>
              <a:prstClr val="white"/>
            </a:duotone>
            <a:extLst>
              <a:ext uri="{BEBA8EAE-BF5A-486C-A8C5-ECC9F3942E4B}">
                <a14:imgProps xmlns:a14="http://schemas.microsoft.com/office/drawing/2010/main">
                  <a14:imgLayer r:embed="rId8">
                    <a14:imgEffect>
                      <a14:colorTemperature colorTemp="5900"/>
                    </a14:imgEffect>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5368050" y="1817410"/>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53"/>
          <p:cNvSpPr txBox="1">
            <a:spLocks noChangeArrowheads="1"/>
          </p:cNvSpPr>
          <p:nvPr/>
        </p:nvSpPr>
        <p:spPr bwMode="auto">
          <a:xfrm>
            <a:off x="3540741" y="1681311"/>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r>
              <a:rPr lang="zh-CN" altLang="en-US" sz="2133" dirty="0"/>
              <a:t>在此插入内容</a:t>
            </a:r>
            <a:endParaRPr lang="en-US" altLang="zh-CN" sz="2133" dirty="0"/>
          </a:p>
          <a:p>
            <a:r>
              <a:rPr lang="zh-CN" altLang="en-US" sz="2133" dirty="0"/>
              <a:t>在此插入内容</a:t>
            </a:r>
            <a:endParaRPr lang="en-US" altLang="zh-CN" sz="2133" dirty="0"/>
          </a:p>
        </p:txBody>
      </p:sp>
      <p:pic>
        <p:nvPicPr>
          <p:cNvPr id="12" name="Picture 4" descr="C:\Users\Thinkpad\Desktop\PNG\1_0000_渐变映射-2-副本-9.png"/>
          <p:cNvPicPr>
            <a:picLocks noChangeAspect="1" noChangeArrowheads="1"/>
          </p:cNvPicPr>
          <p:nvPr/>
        </p:nvPicPr>
        <p:blipFill>
          <a:blip r:embed="rId9"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376430" y="3216028"/>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53"/>
          <p:cNvSpPr txBox="1">
            <a:spLocks noChangeArrowheads="1"/>
          </p:cNvSpPr>
          <p:nvPr/>
        </p:nvSpPr>
        <p:spPr bwMode="auto">
          <a:xfrm>
            <a:off x="2343473" y="3040871"/>
            <a:ext cx="2067335"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pPr algn="ctr"/>
            <a:r>
              <a:rPr lang="zh-CN" altLang="en-US" sz="2133" dirty="0"/>
              <a:t>在此插入内容</a:t>
            </a:r>
            <a:endParaRPr lang="en-US" altLang="zh-CN" sz="2133" dirty="0"/>
          </a:p>
          <a:p>
            <a:pPr algn="ctr"/>
            <a:r>
              <a:rPr lang="zh-CN" altLang="en-US" sz="2133" dirty="0"/>
              <a:t>在此插入内容</a:t>
            </a:r>
            <a:endParaRPr lang="en-US" altLang="zh-CN" sz="2133" dirty="0"/>
          </a:p>
        </p:txBody>
      </p:sp>
      <p:pic>
        <p:nvPicPr>
          <p:cNvPr id="14" name="Picture 4" descr="C:\Users\Thinkpad\Desktop\PNG\1_0000_渐变映射-2-副本-9.png"/>
          <p:cNvPicPr>
            <a:picLocks noChangeAspect="1" noChangeArrowheads="1"/>
          </p:cNvPicPr>
          <p:nvPr/>
        </p:nvPicPr>
        <p:blipFill>
          <a:blip r:embed="rId9"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842346" y="4832482"/>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53"/>
          <p:cNvSpPr txBox="1">
            <a:spLocks noChangeArrowheads="1"/>
          </p:cNvSpPr>
          <p:nvPr/>
        </p:nvSpPr>
        <p:spPr bwMode="auto">
          <a:xfrm>
            <a:off x="2671129" y="4696383"/>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pPr algn="ctr"/>
            <a:r>
              <a:rPr lang="zh-CN" altLang="en-US" sz="2133" dirty="0"/>
              <a:t>在此插入内容</a:t>
            </a:r>
            <a:endParaRPr lang="en-US" altLang="zh-CN" sz="2133" dirty="0"/>
          </a:p>
          <a:p>
            <a:pPr algn="ctr"/>
            <a:r>
              <a:rPr lang="zh-CN" altLang="en-US" sz="2133" dirty="0"/>
              <a:t>在此插入内容</a:t>
            </a:r>
            <a:endParaRPr lang="en-US" altLang="zh-CN" sz="2133" dirty="0"/>
          </a:p>
        </p:txBody>
      </p:sp>
      <p:pic>
        <p:nvPicPr>
          <p:cNvPr id="20" name="Picture 5" descr="F:\360安全浏览器下载\水墨\1402\chinaz9.pn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886912" y="3469779"/>
            <a:ext cx="2167467" cy="216746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E:\PPT\PPT中国风元素\水墨祥云\水墨祥云\011.jp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flipH="1">
            <a:off x="8518759" y="2838277"/>
            <a:ext cx="1212267" cy="755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11367183"/>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par>
                          <p:cTn id="27" fill="hold">
                            <p:stCondLst>
                              <p:cond delay="2000"/>
                            </p:stCondLst>
                            <p:childTnLst>
                              <p:par>
                                <p:cTn id="28" presetID="42"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1000"/>
                                        <p:tgtEl>
                                          <p:spTgt spid="20"/>
                                        </p:tgtEl>
                                      </p:cBhvr>
                                    </p:animEffect>
                                    <p:anim calcmode="lin" valueType="num">
                                      <p:cBhvr>
                                        <p:cTn id="31" dur="1000" fill="hold"/>
                                        <p:tgtEl>
                                          <p:spTgt spid="20"/>
                                        </p:tgtEl>
                                        <p:attrNameLst>
                                          <p:attrName>ppt_x</p:attrName>
                                        </p:attrNameLst>
                                      </p:cBhvr>
                                      <p:tavLst>
                                        <p:tav tm="0">
                                          <p:val>
                                            <p:strVal val="#ppt_x"/>
                                          </p:val>
                                        </p:tav>
                                        <p:tav tm="100000">
                                          <p:val>
                                            <p:strVal val="#ppt_x"/>
                                          </p:val>
                                        </p:tav>
                                      </p:tavLst>
                                    </p:anim>
                                    <p:anim calcmode="lin" valueType="num">
                                      <p:cBhvr>
                                        <p:cTn id="32" dur="1000" fill="hold"/>
                                        <p:tgtEl>
                                          <p:spTgt spid="20"/>
                                        </p:tgtEl>
                                        <p:attrNameLst>
                                          <p:attrName>ppt_y</p:attrName>
                                        </p:attrNameLst>
                                      </p:cBhvr>
                                      <p:tavLst>
                                        <p:tav tm="0">
                                          <p:val>
                                            <p:strVal val="#ppt_y+.1"/>
                                          </p:val>
                                        </p:tav>
                                        <p:tav tm="100000">
                                          <p:val>
                                            <p:strVal val="#ppt_y"/>
                                          </p:val>
                                        </p:tav>
                                      </p:tavLst>
                                    </p:anim>
                                  </p:childTnLst>
                                </p:cTn>
                              </p:par>
                              <p:par>
                                <p:cTn id="33" presetID="2" presetClass="entr" presetSubtype="2" fill="hold" nodeType="withEffect">
                                  <p:stCondLst>
                                    <p:cond delay="125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2000" fill="hold"/>
                                        <p:tgtEl>
                                          <p:spTgt spid="21"/>
                                        </p:tgtEl>
                                        <p:attrNameLst>
                                          <p:attrName>ppt_x</p:attrName>
                                        </p:attrNameLst>
                                      </p:cBhvr>
                                      <p:tavLst>
                                        <p:tav tm="0">
                                          <p:val>
                                            <p:strVal val="1+#ppt_w/2"/>
                                          </p:val>
                                        </p:tav>
                                        <p:tav tm="100000">
                                          <p:val>
                                            <p:strVal val="#ppt_x"/>
                                          </p:val>
                                        </p:tav>
                                      </p:tavLst>
                                    </p:anim>
                                    <p:anim calcmode="lin" valueType="num">
                                      <p:cBhvr additive="base">
                                        <p:cTn id="36" dur="2000" fill="hold"/>
                                        <p:tgtEl>
                                          <p:spTgt spid="21"/>
                                        </p:tgtEl>
                                        <p:attrNameLst>
                                          <p:attrName>ppt_y</p:attrName>
                                        </p:attrNameLst>
                                      </p:cBhvr>
                                      <p:tavLst>
                                        <p:tav tm="0">
                                          <p:val>
                                            <p:strVal val="#ppt_y"/>
                                          </p:val>
                                        </p:tav>
                                        <p:tav tm="100000">
                                          <p:val>
                                            <p:strVal val="#ppt_y"/>
                                          </p:val>
                                        </p:tav>
                                      </p:tavLst>
                                    </p:anim>
                                  </p:childTnLst>
                                </p:cTn>
                              </p:par>
                            </p:childTnLst>
                          </p:cTn>
                        </p:par>
                        <p:par>
                          <p:cTn id="37" fill="hold">
                            <p:stCondLst>
                              <p:cond delay="5250"/>
                            </p:stCondLst>
                            <p:childTnLst>
                              <p:par>
                                <p:cTn id="38" presetID="10"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childTnLst>
                          </p:cTn>
                        </p:par>
                        <p:par>
                          <p:cTn id="41" fill="hold">
                            <p:stCondLst>
                              <p:cond delay="5750"/>
                            </p:stCondLst>
                            <p:childTnLst>
                              <p:par>
                                <p:cTn id="42" presetID="10" presetClass="entr" presetSubtype="0"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childTnLst>
                          </p:cTn>
                        </p:par>
                        <p:par>
                          <p:cTn id="45" fill="hold">
                            <p:stCondLst>
                              <p:cond delay="6250"/>
                            </p:stCondLst>
                            <p:childTnLst>
                              <p:par>
                                <p:cTn id="46" presetID="10" presetClass="entr" presetSubtype="0" fill="hold"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500"/>
                                        <p:tgtEl>
                                          <p:spTgt spid="12"/>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par>
                          <p:cTn id="53" fill="hold">
                            <p:stCondLst>
                              <p:cond delay="7250"/>
                            </p:stCondLst>
                            <p:childTnLst>
                              <p:par>
                                <p:cTn id="54" presetID="10" presetClass="entr" presetSubtype="0" fill="hold" nodeType="afterEffect">
                                  <p:stCondLst>
                                    <p:cond delay="0"/>
                                  </p:stCondLst>
                                  <p:childTnLst>
                                    <p:set>
                                      <p:cBhvr>
                                        <p:cTn id="55" dur="1" fill="hold">
                                          <p:stCondLst>
                                            <p:cond delay="0"/>
                                          </p:stCondLst>
                                        </p:cTn>
                                        <p:tgtEl>
                                          <p:spTgt spid="10"/>
                                        </p:tgtEl>
                                        <p:attrNameLst>
                                          <p:attrName>style.visibility</p:attrName>
                                        </p:attrNameLst>
                                      </p:cBhvr>
                                      <p:to>
                                        <p:strVal val="visible"/>
                                      </p:to>
                                    </p:set>
                                    <p:animEffect transition="in" filter="fade">
                                      <p:cBhvr>
                                        <p:cTn id="56" dur="500"/>
                                        <p:tgtEl>
                                          <p:spTgt spid="10"/>
                                        </p:tgtEl>
                                      </p:cBhvr>
                                    </p:animEffect>
                                  </p:childTnLst>
                                </p:cTn>
                              </p:par>
                            </p:childTnLst>
                          </p:cTn>
                        </p:par>
                        <p:par>
                          <p:cTn id="57" fill="hold">
                            <p:stCondLst>
                              <p:cond delay="7750"/>
                            </p:stCondLst>
                            <p:childTnLst>
                              <p:par>
                                <p:cTn id="58" presetID="10" presetClass="entr" presetSubtype="0" fill="hold" grpId="0" nodeType="after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4" name="Picture 01" descr="C:\Users\Soloman\Desktop\未标题-3.png">
            <a:extLst>
              <a:ext uri="{FF2B5EF4-FFF2-40B4-BE49-F238E27FC236}">
                <a16:creationId xmlns:a16="http://schemas.microsoft.com/office/drawing/2014/main" id="{E99D9633-33A9-46A5-AB2A-179C038E0E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9190629">
            <a:off x="1077828" y="1625143"/>
            <a:ext cx="4067103" cy="4060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pic>
      <p:pic>
        <p:nvPicPr>
          <p:cNvPr id="35" name="图片 34">
            <a:extLst>
              <a:ext uri="{FF2B5EF4-FFF2-40B4-BE49-F238E27FC236}">
                <a16:creationId xmlns:a16="http://schemas.microsoft.com/office/drawing/2014/main" id="{4A249739-5F52-415C-AE44-F9525B47F8E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81602" y="2535458"/>
            <a:ext cx="2692200" cy="1898500"/>
          </a:xfrm>
          <a:prstGeom prst="rect">
            <a:avLst/>
          </a:prstGeom>
        </p:spPr>
      </p:pic>
      <p:pic>
        <p:nvPicPr>
          <p:cNvPr id="36" name="图片 35">
            <a:extLst>
              <a:ext uri="{FF2B5EF4-FFF2-40B4-BE49-F238E27FC236}">
                <a16:creationId xmlns:a16="http://schemas.microsoft.com/office/drawing/2014/main" id="{1231823B-8F4D-4ADF-90DF-19A92E019D6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10077" y="3206654"/>
            <a:ext cx="1331582" cy="2761140"/>
          </a:xfrm>
          <a:prstGeom prst="rect">
            <a:avLst/>
          </a:prstGeom>
        </p:spPr>
      </p:pic>
      <p:sp>
        <p:nvSpPr>
          <p:cNvPr id="37" name="Rectangle 3">
            <a:extLst>
              <a:ext uri="{FF2B5EF4-FFF2-40B4-BE49-F238E27FC236}">
                <a16:creationId xmlns:a16="http://schemas.microsoft.com/office/drawing/2014/main" id="{E3BED8E2-69F7-420B-9856-CC08CD9BCD01}"/>
              </a:ext>
            </a:extLst>
          </p:cNvPr>
          <p:cNvSpPr>
            <a:spLocks noChangeArrowheads="1"/>
          </p:cNvSpPr>
          <p:nvPr/>
        </p:nvSpPr>
        <p:spPr bwMode="black">
          <a:xfrm>
            <a:off x="5420077" y="3356740"/>
            <a:ext cx="3949409" cy="1754326"/>
          </a:xfrm>
          <a:prstGeom prst="rect">
            <a:avLst/>
          </a:prstGeom>
          <a:noFill/>
          <a:ln w="9525" algn="ctr">
            <a:noFill/>
            <a:miter lim="800000"/>
            <a:headEnd/>
            <a:tailEnd/>
          </a:ln>
        </p:spPr>
        <p:txBody>
          <a:bodyPr wrap="square">
            <a:spAutoFit/>
          </a:bodyPr>
          <a:lstStyle/>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600" dirty="0">
              <a:latin typeface="微软雅黑" pitchFamily="34" charset="-122"/>
              <a:ea typeface="微软雅黑" pitchFamily="34" charset="-122"/>
            </a:endParaRPr>
          </a:p>
        </p:txBody>
      </p:sp>
      <p:sp>
        <p:nvSpPr>
          <p:cNvPr id="38" name="Line 4">
            <a:extLst>
              <a:ext uri="{FF2B5EF4-FFF2-40B4-BE49-F238E27FC236}">
                <a16:creationId xmlns:a16="http://schemas.microsoft.com/office/drawing/2014/main" id="{3B6EE7E6-AEE4-45DC-9295-CEBE7A5A1F35}"/>
              </a:ext>
            </a:extLst>
          </p:cNvPr>
          <p:cNvSpPr>
            <a:spLocks noChangeShapeType="1"/>
          </p:cNvSpPr>
          <p:nvPr/>
        </p:nvSpPr>
        <p:spPr bwMode="auto">
          <a:xfrm flipH="1">
            <a:off x="5105353" y="1866282"/>
            <a:ext cx="5413" cy="3200402"/>
          </a:xfrm>
          <a:prstGeom prst="line">
            <a:avLst/>
          </a:prstGeom>
          <a:noFill/>
          <a:ln w="25400">
            <a:solidFill>
              <a:srgbClr val="E22A30"/>
            </a:solidFill>
            <a:prstDash val="sysDash"/>
            <a:round/>
            <a:headEnd/>
            <a:tailEnd/>
          </a:ln>
        </p:spPr>
        <p:txBody>
          <a:bodyPr wrap="none" anchor="ctr"/>
          <a:lstStyle/>
          <a:p>
            <a:endParaRPr lang="zh-CN" altLang="en-US"/>
          </a:p>
        </p:txBody>
      </p:sp>
      <p:sp>
        <p:nvSpPr>
          <p:cNvPr id="39" name="Line 22">
            <a:extLst>
              <a:ext uri="{FF2B5EF4-FFF2-40B4-BE49-F238E27FC236}">
                <a16:creationId xmlns:a16="http://schemas.microsoft.com/office/drawing/2014/main" id="{9254ACE3-4AB9-41BA-979E-7AEBA27B0E1D}"/>
              </a:ext>
            </a:extLst>
          </p:cNvPr>
          <p:cNvSpPr>
            <a:spLocks noChangeShapeType="1"/>
          </p:cNvSpPr>
          <p:nvPr/>
        </p:nvSpPr>
        <p:spPr bwMode="auto">
          <a:xfrm rot="16200000" flipH="1">
            <a:off x="6863825" y="1704061"/>
            <a:ext cx="25080" cy="2976066"/>
          </a:xfrm>
          <a:prstGeom prst="line">
            <a:avLst/>
          </a:prstGeom>
          <a:noFill/>
          <a:ln w="25400">
            <a:solidFill>
              <a:srgbClr val="E22A30"/>
            </a:solidFill>
            <a:prstDash val="sysDash"/>
            <a:round/>
            <a:headEnd/>
            <a:tailEnd/>
          </a:ln>
        </p:spPr>
        <p:txBody>
          <a:bodyPr wrap="none" anchor="ctr"/>
          <a:lstStyle/>
          <a:p>
            <a:endParaRPr lang="zh-CN" altLang="en-US"/>
          </a:p>
        </p:txBody>
      </p:sp>
      <p:sp>
        <p:nvSpPr>
          <p:cNvPr id="40" name="TextBox 14">
            <a:extLst>
              <a:ext uri="{FF2B5EF4-FFF2-40B4-BE49-F238E27FC236}">
                <a16:creationId xmlns:a16="http://schemas.microsoft.com/office/drawing/2014/main" id="{A401E873-CD59-40D6-889C-6D0E901C3B14}"/>
              </a:ext>
            </a:extLst>
          </p:cNvPr>
          <p:cNvSpPr txBox="1"/>
          <p:nvPr/>
        </p:nvSpPr>
        <p:spPr>
          <a:xfrm>
            <a:off x="4781587" y="2381116"/>
            <a:ext cx="4104947" cy="646331"/>
          </a:xfrm>
          <a:prstGeom prst="rect">
            <a:avLst/>
          </a:prstGeom>
          <a:noFill/>
        </p:spPr>
        <p:txBody>
          <a:bodyPr wrap="square" rtlCol="0">
            <a:spAutoFit/>
          </a:bodyPr>
          <a:lstStyle/>
          <a:p>
            <a:pPr algn="ctr" defTabSz="1219170" eaLnBrk="0" hangingPunct="0"/>
            <a:r>
              <a:rPr lang="zh-CN" altLang="en-US" sz="3600" b="1" dirty="0">
                <a:solidFill>
                  <a:srgbClr val="FF0000"/>
                </a:solidFill>
                <a:latin typeface="腾祥铁山楷书简" panose="01010104010101010101" pitchFamily="2" charset="-122"/>
                <a:ea typeface="腾祥铁山楷书简" panose="01010104010101010101" pitchFamily="2" charset="-122"/>
              </a:rPr>
              <a:t>此处添加标题</a:t>
            </a:r>
          </a:p>
        </p:txBody>
      </p:sp>
    </p:spTree>
    <p:extLst>
      <p:ext uri="{BB962C8B-B14F-4D97-AF65-F5344CB8AC3E}">
        <p14:creationId xmlns:p14="http://schemas.microsoft.com/office/powerpoint/2010/main" val="2677534450"/>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p:cTn id="13" dur="1000" fill="hold"/>
                                        <p:tgtEl>
                                          <p:spTgt spid="34"/>
                                        </p:tgtEl>
                                        <p:attrNameLst>
                                          <p:attrName>ppt_w</p:attrName>
                                        </p:attrNameLst>
                                      </p:cBhvr>
                                      <p:tavLst>
                                        <p:tav tm="0">
                                          <p:val>
                                            <p:fltVal val="0"/>
                                          </p:val>
                                        </p:tav>
                                        <p:tav tm="100000">
                                          <p:val>
                                            <p:strVal val="#ppt_w"/>
                                          </p:val>
                                        </p:tav>
                                      </p:tavLst>
                                    </p:anim>
                                    <p:anim calcmode="lin" valueType="num">
                                      <p:cBhvr>
                                        <p:cTn id="14" dur="1000" fill="hold"/>
                                        <p:tgtEl>
                                          <p:spTgt spid="34"/>
                                        </p:tgtEl>
                                        <p:attrNameLst>
                                          <p:attrName>ppt_h</p:attrName>
                                        </p:attrNameLst>
                                      </p:cBhvr>
                                      <p:tavLst>
                                        <p:tav tm="0">
                                          <p:val>
                                            <p:fltVal val="0"/>
                                          </p:val>
                                        </p:tav>
                                        <p:tav tm="100000">
                                          <p:val>
                                            <p:strVal val="#ppt_h"/>
                                          </p:val>
                                        </p:tav>
                                      </p:tavLst>
                                    </p:anim>
                                    <p:animEffect transition="in" filter="fade">
                                      <p:cBhvr>
                                        <p:cTn id="15" dur="1000"/>
                                        <p:tgtEl>
                                          <p:spTgt spid="34"/>
                                        </p:tgtEl>
                                      </p:cBhvr>
                                    </p:animEffect>
                                  </p:childTnLst>
                                </p:cTn>
                              </p:par>
                              <p:par>
                                <p:cTn id="16" presetID="8" presetClass="emph" presetSubtype="0" fill="hold" nodeType="withEffect">
                                  <p:stCondLst>
                                    <p:cond delay="0"/>
                                  </p:stCondLst>
                                  <p:childTnLst>
                                    <p:animRot by="21600000">
                                      <p:cBhvr>
                                        <p:cTn id="17" dur="1000" fill="hold"/>
                                        <p:tgtEl>
                                          <p:spTgt spid="34"/>
                                        </p:tgtEl>
                                        <p:attrNameLst>
                                          <p:attrName>r</p:attrName>
                                        </p:attrNameLst>
                                      </p:cBhvr>
                                    </p:animRot>
                                  </p:childTnLst>
                                </p:cTn>
                              </p:par>
                            </p:childTnLst>
                          </p:cTn>
                        </p:par>
                        <p:par>
                          <p:cTn id="18" fill="hold">
                            <p:stCondLst>
                              <p:cond delay="1500"/>
                            </p:stCondLst>
                            <p:childTnLst>
                              <p:par>
                                <p:cTn id="19" presetID="8" presetClass="emph" presetSubtype="0" fill="hold" nodeType="afterEffect">
                                  <p:stCondLst>
                                    <p:cond delay="0"/>
                                  </p:stCondLst>
                                  <p:childTnLst>
                                    <p:animRot by="21600000">
                                      <p:cBhvr>
                                        <p:cTn id="20" dur="2000" fill="hold"/>
                                        <p:tgtEl>
                                          <p:spTgt spid="34"/>
                                        </p:tgtEl>
                                        <p:attrNameLst>
                                          <p:attrName>r</p:attrName>
                                        </p:attrNameLst>
                                      </p:cBhvr>
                                    </p:animRot>
                                  </p:childTnLst>
                                </p:cTn>
                              </p:par>
                            </p:childTnLst>
                          </p:cTn>
                        </p:par>
                        <p:par>
                          <p:cTn id="21" fill="hold">
                            <p:stCondLst>
                              <p:cond delay="3500"/>
                            </p:stCondLst>
                            <p:childTnLst>
                              <p:par>
                                <p:cTn id="22" presetID="42" presetClass="entr" presetSubtype="0"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fade">
                                      <p:cBhvr>
                                        <p:cTn id="24" dur="1000"/>
                                        <p:tgtEl>
                                          <p:spTgt spid="36"/>
                                        </p:tgtEl>
                                      </p:cBhvr>
                                    </p:animEffect>
                                    <p:anim calcmode="lin" valueType="num">
                                      <p:cBhvr>
                                        <p:cTn id="25" dur="1000" fill="hold"/>
                                        <p:tgtEl>
                                          <p:spTgt spid="36"/>
                                        </p:tgtEl>
                                        <p:attrNameLst>
                                          <p:attrName>ppt_x</p:attrName>
                                        </p:attrNameLst>
                                      </p:cBhvr>
                                      <p:tavLst>
                                        <p:tav tm="0">
                                          <p:val>
                                            <p:strVal val="#ppt_x"/>
                                          </p:val>
                                        </p:tav>
                                        <p:tav tm="100000">
                                          <p:val>
                                            <p:strVal val="#ppt_x"/>
                                          </p:val>
                                        </p:tav>
                                      </p:tavLst>
                                    </p:anim>
                                    <p:anim calcmode="lin" valueType="num">
                                      <p:cBhvr>
                                        <p:cTn id="26" dur="1000" fill="hold"/>
                                        <p:tgtEl>
                                          <p:spTgt spid="36"/>
                                        </p:tgtEl>
                                        <p:attrNameLst>
                                          <p:attrName>ppt_y</p:attrName>
                                        </p:attrNameLst>
                                      </p:cBhvr>
                                      <p:tavLst>
                                        <p:tav tm="0">
                                          <p:val>
                                            <p:strVal val="#ppt_y+.1"/>
                                          </p:val>
                                        </p:tav>
                                        <p:tav tm="100000">
                                          <p:val>
                                            <p:strVal val="#ppt_y"/>
                                          </p:val>
                                        </p:tav>
                                      </p:tavLst>
                                    </p:anim>
                                  </p:childTnLst>
                                </p:cTn>
                              </p:par>
                            </p:childTnLst>
                          </p:cTn>
                        </p:par>
                        <p:par>
                          <p:cTn id="27" fill="hold">
                            <p:stCondLst>
                              <p:cond delay="4500"/>
                            </p:stCondLst>
                            <p:childTnLst>
                              <p:par>
                                <p:cTn id="28" presetID="22" presetClass="entr" presetSubtype="4"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wipe(down)">
                                      <p:cBhvr>
                                        <p:cTn id="30" dur="500"/>
                                        <p:tgtEl>
                                          <p:spTgt spid="38"/>
                                        </p:tgtEl>
                                      </p:cBhvr>
                                    </p:animEffect>
                                  </p:childTnLst>
                                </p:cTn>
                              </p:par>
                            </p:childTnLst>
                          </p:cTn>
                        </p:par>
                        <p:par>
                          <p:cTn id="31" fill="hold">
                            <p:stCondLst>
                              <p:cond delay="5000"/>
                            </p:stCondLst>
                            <p:childTnLst>
                              <p:par>
                                <p:cTn id="32" presetID="22" presetClass="entr" presetSubtype="8"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wipe(left)">
                                      <p:cBhvr>
                                        <p:cTn id="34" dur="500"/>
                                        <p:tgtEl>
                                          <p:spTgt spid="39"/>
                                        </p:tgtEl>
                                      </p:cBhvr>
                                    </p:animEffect>
                                  </p:childTnLst>
                                </p:cTn>
                              </p:par>
                            </p:childTnLst>
                          </p:cTn>
                        </p:par>
                        <p:par>
                          <p:cTn id="35" fill="hold">
                            <p:stCondLst>
                              <p:cond delay="5500"/>
                            </p:stCondLst>
                            <p:childTnLst>
                              <p:par>
                                <p:cTn id="36" presetID="47"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6500"/>
                            </p:stCondLst>
                            <p:childTnLst>
                              <p:par>
                                <p:cTn id="42" presetID="42" presetClass="entr" presetSubtype="0" fill="hold" grpId="0" nodeType="after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1000"/>
                                        <p:tgtEl>
                                          <p:spTgt spid="37"/>
                                        </p:tgtEl>
                                      </p:cBhvr>
                                    </p:animEffect>
                                    <p:anim calcmode="lin" valueType="num">
                                      <p:cBhvr>
                                        <p:cTn id="45" dur="1000" fill="hold"/>
                                        <p:tgtEl>
                                          <p:spTgt spid="37"/>
                                        </p:tgtEl>
                                        <p:attrNameLst>
                                          <p:attrName>ppt_x</p:attrName>
                                        </p:attrNameLst>
                                      </p:cBhvr>
                                      <p:tavLst>
                                        <p:tav tm="0">
                                          <p:val>
                                            <p:strVal val="#ppt_x"/>
                                          </p:val>
                                        </p:tav>
                                        <p:tav tm="100000">
                                          <p:val>
                                            <p:strVal val="#ppt_x"/>
                                          </p:val>
                                        </p:tav>
                                      </p:tavLst>
                                    </p:anim>
                                    <p:anim calcmode="lin" valueType="num">
                                      <p:cBhvr>
                                        <p:cTn id="4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animBg="1"/>
      <p:bldP spid="40"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67</TotalTime>
  <Words>1073</Words>
  <Application>Microsoft Office PowerPoint</Application>
  <PresentationFormat>宽屏</PresentationFormat>
  <Paragraphs>165</Paragraphs>
  <Slides>25</Slides>
  <Notes>11</Notes>
  <HiddenSlides>0</HiddenSlides>
  <MMClips>1</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25</vt:i4>
      </vt:variant>
    </vt:vector>
  </HeadingPairs>
  <TitlesOfParts>
    <vt:vector size="41" baseType="lpstr">
      <vt:lpstr>等线 Light</vt:lpstr>
      <vt:lpstr>方正古隶简体</vt:lpstr>
      <vt:lpstr>方正吕建德字体</vt:lpstr>
      <vt:lpstr>方正硬笔楷书简体</vt:lpstr>
      <vt:lpstr>汉仪雪君体简</vt:lpstr>
      <vt:lpstr>汉仪中楷简</vt:lpstr>
      <vt:lpstr>华文行楷</vt:lpstr>
      <vt:lpstr>楷体</vt:lpstr>
      <vt:lpstr>李旭科书法</vt:lpstr>
      <vt:lpstr>腾祥铁山楷书简</vt:lpstr>
      <vt:lpstr>微软雅黑</vt:lpstr>
      <vt:lpstr>叶根友毛笔行书2.0版</vt:lpstr>
      <vt:lpstr>Arial</vt:lpstr>
      <vt:lpstr>Calibri</vt:lpstr>
      <vt:lpstr>等线</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Administrator</cp:lastModifiedBy>
  <cp:revision>1</cp:revision>
  <dcterms:created xsi:type="dcterms:W3CDTF">2017-09-20T03:55:45Z</dcterms:created>
  <dcterms:modified xsi:type="dcterms:W3CDTF">2018-04-28T15:01:39Z</dcterms:modified>
</cp:coreProperties>
</file>