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6" r:id="rId3"/>
    <p:sldId id="257" r:id="rId5"/>
    <p:sldId id="258" r:id="rId6"/>
    <p:sldId id="267" r:id="rId7"/>
    <p:sldId id="272" r:id="rId8"/>
    <p:sldId id="273" r:id="rId9"/>
    <p:sldId id="281" r:id="rId10"/>
    <p:sldId id="268" r:id="rId11"/>
    <p:sldId id="264" r:id="rId12"/>
    <p:sldId id="269" r:id="rId13"/>
    <p:sldId id="274" r:id="rId14"/>
    <p:sldId id="276" r:id="rId15"/>
    <p:sldId id="277" r:id="rId16"/>
    <p:sldId id="265" r:id="rId17"/>
    <p:sldId id="279" r:id="rId18"/>
    <p:sldId id="280" r:id="rId19"/>
    <p:sldId id="285" r:id="rId20"/>
    <p:sldId id="270" r:id="rId21"/>
    <p:sldId id="266" r:id="rId22"/>
    <p:sldId id="282" r:id="rId23"/>
    <p:sldId id="283" r:id="rId24"/>
    <p:sldId id="284" r:id="rId25"/>
    <p:sldId id="271" r:id="rId26"/>
    <p:sldId id="286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8656"/>
    <a:srgbClr val="FFFDFC"/>
    <a:srgbClr val="FFF4DA"/>
    <a:srgbClr val="6C2F23"/>
    <a:srgbClr val="377543"/>
    <a:srgbClr val="5E1F1F"/>
    <a:srgbClr val="C3A170"/>
    <a:srgbClr val="F3F3F3"/>
    <a:srgbClr val="F7FCFE"/>
    <a:srgbClr val="FFFF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8" autoAdjust="0"/>
  </p:normalViewPr>
  <p:slideViewPr>
    <p:cSldViewPr snapToGrid="0" showGuides="1">
      <p:cViewPr>
        <p:scale>
          <a:sx n="75" d="100"/>
          <a:sy n="75" d="100"/>
        </p:scale>
        <p:origin x="1230" y="822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1" r="21263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03" t="7163" r="51059" b="47542"/>
          <a:stretch>
            <a:fillRect/>
          </a:stretch>
        </p:blipFill>
        <p:spPr>
          <a:xfrm flipH="1">
            <a:off x="6819536" y="2771930"/>
            <a:ext cx="1739882" cy="3106356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673100" y="736600"/>
            <a:ext cx="5969000" cy="5588000"/>
          </a:xfrm>
          <a:prstGeom prst="rect">
            <a:avLst/>
          </a:prstGeom>
          <a:solidFill>
            <a:srgbClr val="FFFDFC"/>
          </a:solidFill>
          <a:ln>
            <a:solidFill>
              <a:srgbClr val="A78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1" r="21263"/>
          <a:stretch>
            <a:fillRect/>
          </a:stretch>
        </p:blipFill>
        <p:spPr>
          <a:xfrm flipH="1">
            <a:off x="0" y="-1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5588000" y="762000"/>
            <a:ext cx="5969000" cy="5588000"/>
          </a:xfrm>
          <a:prstGeom prst="rect">
            <a:avLst/>
          </a:prstGeom>
          <a:solidFill>
            <a:srgbClr val="FFFDFC"/>
          </a:solidFill>
          <a:ln>
            <a:solidFill>
              <a:srgbClr val="A78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03" t="7163" r="51059" b="47542"/>
          <a:stretch>
            <a:fillRect/>
          </a:stretch>
        </p:blipFill>
        <p:spPr>
          <a:xfrm>
            <a:off x="3640908" y="2684845"/>
            <a:ext cx="1739882" cy="31063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5929" y="1582057"/>
            <a:ext cx="2626071" cy="52759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1" r="21263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673100" y="736600"/>
            <a:ext cx="5969000" cy="5588000"/>
          </a:xfrm>
          <a:prstGeom prst="rect">
            <a:avLst/>
          </a:prstGeom>
          <a:solidFill>
            <a:srgbClr val="FFFDFC"/>
          </a:solidFill>
          <a:ln>
            <a:solidFill>
              <a:srgbClr val="A78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03" t="7163" r="51059" b="47542"/>
          <a:stretch>
            <a:fillRect/>
          </a:stretch>
        </p:blipFill>
        <p:spPr>
          <a:xfrm flipH="1">
            <a:off x="6819536" y="2771930"/>
            <a:ext cx="1739882" cy="31063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88925" y="2771930"/>
            <a:ext cx="4481967" cy="427702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906" y="2373726"/>
            <a:ext cx="3884335" cy="5239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bg>
      <p:bgPr>
        <a:solidFill>
          <a:srgbClr val="FFF4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295" y="249659"/>
            <a:ext cx="11424894" cy="6358679"/>
          </a:xfrm>
          <a:prstGeom prst="rect">
            <a:avLst/>
          </a:prstGeom>
        </p:spPr>
      </p:pic>
      <p:sp>
        <p:nvSpPr>
          <p:cNvPr id="6" name="标题 4"/>
          <p:cNvSpPr txBox="1"/>
          <p:nvPr userDrawn="1"/>
        </p:nvSpPr>
        <p:spPr>
          <a:xfrm>
            <a:off x="616375" y="472188"/>
            <a:ext cx="5225625" cy="542617"/>
          </a:xfrm>
          <a:prstGeom prst="rect">
            <a:avLst/>
          </a:prstGeom>
        </p:spPr>
        <p:txBody>
          <a:bodyPr vert="horz" lIns="91440" tIns="45721" rIns="91440" bIns="45721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请输入您的标题</a:t>
            </a:r>
            <a:endParaRPr lang="zh-CN" altLang="en-US" sz="320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bg>
      <p:bgPr>
        <a:solidFill>
          <a:srgbClr val="FFF4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377371" y="250370"/>
            <a:ext cx="11422743" cy="63572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4"/>
          <p:cNvSpPr txBox="1"/>
          <p:nvPr userDrawn="1"/>
        </p:nvSpPr>
        <p:spPr>
          <a:xfrm>
            <a:off x="616375" y="472188"/>
            <a:ext cx="5225625" cy="542617"/>
          </a:xfrm>
          <a:prstGeom prst="rect">
            <a:avLst/>
          </a:prstGeom>
        </p:spPr>
        <p:txBody>
          <a:bodyPr vert="horz" lIns="91440" tIns="45721" rIns="91440" bIns="45721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请输入您的标题</a:t>
            </a:r>
            <a:endParaRPr lang="zh-CN" altLang="en-US" sz="320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bg>
      <p:bgPr>
        <a:solidFill>
          <a:srgbClr val="FFF4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377371" y="250370"/>
            <a:ext cx="11422743" cy="63572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4"/>
          <p:cNvSpPr txBox="1"/>
          <p:nvPr userDrawn="1"/>
        </p:nvSpPr>
        <p:spPr>
          <a:xfrm>
            <a:off x="616375" y="472188"/>
            <a:ext cx="5225625" cy="542617"/>
          </a:xfrm>
          <a:prstGeom prst="rect">
            <a:avLst/>
          </a:prstGeom>
        </p:spPr>
        <p:txBody>
          <a:bodyPr vert="horz" lIns="91440" tIns="45721" rIns="91440" bIns="45721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请输入您的标题</a:t>
            </a:r>
            <a:endParaRPr lang="zh-CN" altLang="en-US" sz="320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bg>
      <p:bgPr>
        <a:solidFill>
          <a:srgbClr val="FFF4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377371" y="250370"/>
            <a:ext cx="11422743" cy="63572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4"/>
          <p:cNvSpPr txBox="1"/>
          <p:nvPr userDrawn="1"/>
        </p:nvSpPr>
        <p:spPr>
          <a:xfrm>
            <a:off x="616375" y="472188"/>
            <a:ext cx="5225625" cy="542617"/>
          </a:xfrm>
          <a:prstGeom prst="rect">
            <a:avLst/>
          </a:prstGeom>
        </p:spPr>
        <p:txBody>
          <a:bodyPr vert="horz" lIns="91440" tIns="45721" rIns="91440" bIns="45721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请输入您的标题</a:t>
            </a:r>
            <a:endParaRPr lang="zh-CN" altLang="en-US" sz="320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:blinds dir="vert"/>
      </p:transition>
    </mc:Choice>
    <mc:Fallback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microsoft.com/office/2007/relationships/hdphoto" Target="../media/hdphoto1.wdp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ags" Target="../tags/tag38.xml"/><Relationship Id="rId7" Type="http://schemas.openxmlformats.org/officeDocument/2006/relationships/image" Target="../media/image15.jpeg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0" Type="http://schemas.openxmlformats.org/officeDocument/2006/relationships/notesSlide" Target="../notesSlides/notesSlide10.xml"/><Relationship Id="rId1" Type="http://schemas.openxmlformats.org/officeDocument/2006/relationships/tags" Target="../tags/tag3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0" Type="http://schemas.openxmlformats.org/officeDocument/2006/relationships/notesSlide" Target="../notesSlides/notesSlide13.xml"/><Relationship Id="rId1" Type="http://schemas.openxmlformats.org/officeDocument/2006/relationships/tags" Target="../tags/tag5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7" Type="http://schemas.openxmlformats.org/officeDocument/2006/relationships/notesSlide" Target="../notesSlides/notesSlide15.xml"/><Relationship Id="rId16" Type="http://schemas.openxmlformats.org/officeDocument/2006/relationships/slideLayout" Target="../slideLayouts/slideLayout6.xml"/><Relationship Id="rId15" Type="http://schemas.openxmlformats.org/officeDocument/2006/relationships/tags" Target="../tags/tag72.xml"/><Relationship Id="rId14" Type="http://schemas.openxmlformats.org/officeDocument/2006/relationships/tags" Target="../tags/tag71.xml"/><Relationship Id="rId13" Type="http://schemas.openxmlformats.org/officeDocument/2006/relationships/tags" Target="../tags/tag70.xml"/><Relationship Id="rId12" Type="http://schemas.openxmlformats.org/officeDocument/2006/relationships/tags" Target="../tags/tag69.xml"/><Relationship Id="rId11" Type="http://schemas.openxmlformats.org/officeDocument/2006/relationships/tags" Target="../tags/tag68.xml"/><Relationship Id="rId10" Type="http://schemas.openxmlformats.org/officeDocument/2006/relationships/tags" Target="../tags/tag67.xml"/><Relationship Id="rId1" Type="http://schemas.openxmlformats.org/officeDocument/2006/relationships/tags" Target="../tags/tag58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tags" Target="../tags/tag85.xml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0" Type="http://schemas.openxmlformats.org/officeDocument/2006/relationships/notesSlide" Target="../notesSlides/notesSlide17.xml"/><Relationship Id="rId1" Type="http://schemas.openxmlformats.org/officeDocument/2006/relationships/tags" Target="../tags/tag7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2" Type="http://schemas.openxmlformats.org/officeDocument/2006/relationships/notesSlide" Target="../notesSlides/notesSlide18.xml"/><Relationship Id="rId21" Type="http://schemas.openxmlformats.org/officeDocument/2006/relationships/slideLayout" Target="../slideLayouts/slideLayout6.xml"/><Relationship Id="rId20" Type="http://schemas.openxmlformats.org/officeDocument/2006/relationships/image" Target="../media/image16.jpeg"/><Relationship Id="rId2" Type="http://schemas.openxmlformats.org/officeDocument/2006/relationships/tags" Target="../tags/tag87.xml"/><Relationship Id="rId19" Type="http://schemas.openxmlformats.org/officeDocument/2006/relationships/tags" Target="../tags/tag104.xml"/><Relationship Id="rId18" Type="http://schemas.openxmlformats.org/officeDocument/2006/relationships/tags" Target="../tags/tag103.xml"/><Relationship Id="rId17" Type="http://schemas.openxmlformats.org/officeDocument/2006/relationships/tags" Target="../tags/tag102.xml"/><Relationship Id="rId16" Type="http://schemas.openxmlformats.org/officeDocument/2006/relationships/tags" Target="../tags/tag101.xml"/><Relationship Id="rId15" Type="http://schemas.openxmlformats.org/officeDocument/2006/relationships/tags" Target="../tags/tag100.xml"/><Relationship Id="rId14" Type="http://schemas.openxmlformats.org/officeDocument/2006/relationships/tags" Target="../tags/tag99.xml"/><Relationship Id="rId13" Type="http://schemas.openxmlformats.org/officeDocument/2006/relationships/tags" Target="../tags/tag98.xml"/><Relationship Id="rId12" Type="http://schemas.openxmlformats.org/officeDocument/2006/relationships/tags" Target="../tags/tag97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tags" Target="../tags/tag8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1.xml"/><Relationship Id="rId1" Type="http://schemas.openxmlformats.org/officeDocument/2006/relationships/tags" Target="../tags/tag110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1" Type="http://schemas.openxmlformats.org/officeDocument/2006/relationships/notesSlide" Target="../notesSlides/notesSlide23.xml"/><Relationship Id="rId30" Type="http://schemas.openxmlformats.org/officeDocument/2006/relationships/slideLayout" Target="../slideLayouts/slideLayout7.xml"/><Relationship Id="rId3" Type="http://schemas.openxmlformats.org/officeDocument/2006/relationships/tags" Target="../tags/tag117.xml"/><Relationship Id="rId29" Type="http://schemas.openxmlformats.org/officeDocument/2006/relationships/tags" Target="../tags/tag142.xml"/><Relationship Id="rId28" Type="http://schemas.openxmlformats.org/officeDocument/2006/relationships/tags" Target="../tags/tag141.xml"/><Relationship Id="rId27" Type="http://schemas.openxmlformats.org/officeDocument/2006/relationships/tags" Target="../tags/tag140.xml"/><Relationship Id="rId26" Type="http://schemas.openxmlformats.org/officeDocument/2006/relationships/tags" Target="../tags/tag139.xml"/><Relationship Id="rId25" Type="http://schemas.openxmlformats.org/officeDocument/2006/relationships/tags" Target="../tags/tag138.xml"/><Relationship Id="rId24" Type="http://schemas.openxmlformats.org/officeDocument/2006/relationships/tags" Target="../tags/tag137.xml"/><Relationship Id="rId23" Type="http://schemas.openxmlformats.org/officeDocument/2006/relationships/tags" Target="../tags/tag136.xml"/><Relationship Id="rId22" Type="http://schemas.openxmlformats.org/officeDocument/2006/relationships/tags" Target="../tags/tag135.xml"/><Relationship Id="rId21" Type="http://schemas.openxmlformats.org/officeDocument/2006/relationships/tags" Target="../tags/tag134.xml"/><Relationship Id="rId20" Type="http://schemas.openxmlformats.org/officeDocument/2006/relationships/tags" Target="../tags/tag133.xml"/><Relationship Id="rId2" Type="http://schemas.openxmlformats.org/officeDocument/2006/relationships/tags" Target="../tags/tag116.xml"/><Relationship Id="rId19" Type="http://schemas.openxmlformats.org/officeDocument/2006/relationships/tags" Target="../tags/tag132.xml"/><Relationship Id="rId18" Type="http://schemas.openxmlformats.org/officeDocument/2006/relationships/tags" Target="../tags/tag131.xml"/><Relationship Id="rId17" Type="http://schemas.openxmlformats.org/officeDocument/2006/relationships/tags" Target="../tags/tag130.xml"/><Relationship Id="rId16" Type="http://schemas.openxmlformats.org/officeDocument/2006/relationships/tags" Target="../tags/tag129.xml"/><Relationship Id="rId15" Type="http://schemas.openxmlformats.org/officeDocument/2006/relationships/tags" Target="../tags/tag128.xml"/><Relationship Id="rId14" Type="http://schemas.openxmlformats.org/officeDocument/2006/relationships/tags" Target="../tags/tag127.xml"/><Relationship Id="rId13" Type="http://schemas.openxmlformats.org/officeDocument/2006/relationships/tags" Target="../tags/tag126.xml"/><Relationship Id="rId12" Type="http://schemas.openxmlformats.org/officeDocument/2006/relationships/image" Target="../media/image17.jpeg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tags" Target="../tags/tag11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microsoft.com/office/2007/relationships/hdphoto" Target="../media/hdphoto1.wdp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3.jpeg"/><Relationship Id="rId2" Type="http://schemas.openxmlformats.org/officeDocument/2006/relationships/tags" Target="../tags/tag2.xml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919918" y="1403218"/>
            <a:ext cx="1469263" cy="3048264"/>
          </a:xfrm>
          <a:custGeom>
            <a:avLst/>
            <a:gdLst>
              <a:gd name="connsiteX0" fmla="*/ 0 w 1469263"/>
              <a:gd name="connsiteY0" fmla="*/ 0 h 3048264"/>
              <a:gd name="connsiteX1" fmla="*/ 1469263 w 1469263"/>
              <a:gd name="connsiteY1" fmla="*/ 0 h 3048264"/>
              <a:gd name="connsiteX2" fmla="*/ 1469263 w 1469263"/>
              <a:gd name="connsiteY2" fmla="*/ 1162182 h 3048264"/>
              <a:gd name="connsiteX3" fmla="*/ 243713 w 1469263"/>
              <a:gd name="connsiteY3" fmla="*/ 1162182 h 3048264"/>
              <a:gd name="connsiteX4" fmla="*/ 243713 w 1469263"/>
              <a:gd name="connsiteY4" fmla="*/ 3048264 h 3048264"/>
              <a:gd name="connsiteX5" fmla="*/ 0 w 1469263"/>
              <a:gd name="connsiteY5" fmla="*/ 3048264 h 3048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69263" h="3048264">
                <a:moveTo>
                  <a:pt x="0" y="0"/>
                </a:moveTo>
                <a:lnTo>
                  <a:pt x="1469263" y="0"/>
                </a:lnTo>
                <a:lnTo>
                  <a:pt x="1469263" y="1162182"/>
                </a:lnTo>
                <a:lnTo>
                  <a:pt x="243713" y="1162182"/>
                </a:lnTo>
                <a:lnTo>
                  <a:pt x="243713" y="3048264"/>
                </a:lnTo>
                <a:lnTo>
                  <a:pt x="0" y="3048264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/>
        </p:nvSpPr>
        <p:spPr>
          <a:xfrm>
            <a:off x="4191187" y="1477255"/>
            <a:ext cx="877163" cy="101765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400" dirty="0">
                <a:solidFill>
                  <a:srgbClr val="377543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日</a:t>
            </a:r>
            <a:endParaRPr lang="zh-CN" altLang="en-US" sz="5400" dirty="0">
              <a:solidFill>
                <a:srgbClr val="377543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33852" y="2280721"/>
            <a:ext cx="877163" cy="101765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400" dirty="0">
                <a:solidFill>
                  <a:srgbClr val="377543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系</a:t>
            </a:r>
            <a:endParaRPr lang="zh-CN" altLang="en-US" sz="5400" dirty="0">
              <a:solidFill>
                <a:srgbClr val="377543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01153" y="2466277"/>
            <a:ext cx="1210588" cy="14705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0" dirty="0">
                <a:solidFill>
                  <a:srgbClr val="377543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文</a:t>
            </a:r>
            <a:endParaRPr lang="zh-CN" altLang="en-US" sz="8000" dirty="0">
              <a:solidFill>
                <a:srgbClr val="377543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19918" y="3640343"/>
            <a:ext cx="1031051" cy="122937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>
                <a:solidFill>
                  <a:srgbClr val="377543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艺</a:t>
            </a:r>
            <a:endParaRPr lang="zh-CN" altLang="en-US" sz="6600" dirty="0">
              <a:solidFill>
                <a:srgbClr val="377543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977" y="3283715"/>
            <a:ext cx="682050" cy="545640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5030250" y="3949444"/>
            <a:ext cx="506950" cy="0"/>
          </a:xfrm>
          <a:prstGeom prst="line">
            <a:avLst/>
          </a:prstGeom>
          <a:ln w="28575">
            <a:solidFill>
              <a:srgbClr val="6C2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801153" y="3819555"/>
            <a:ext cx="1511952" cy="5729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err="1">
                <a:solidFill>
                  <a:srgbClr val="5E1F1F"/>
                </a:solidFill>
                <a:latin typeface="Informal Roman" panose="030604020304060B0204" pitchFamily="66" charset="0"/>
              </a:rPr>
              <a:t>powerpoint</a:t>
            </a:r>
            <a:endParaRPr lang="zh-CN" altLang="en-US" sz="2800" dirty="0">
              <a:solidFill>
                <a:srgbClr val="5E1F1F"/>
              </a:solidFill>
              <a:latin typeface="Informal Roman" panose="030604020304060B0204" pitchFamily="66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09" y="2771930"/>
            <a:ext cx="3140793" cy="419557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83" y="2085193"/>
            <a:ext cx="851932" cy="81297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6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48" t="36675" r="16414" b="10409"/>
          <a:stretch>
            <a:fillRect/>
          </a:stretch>
        </p:blipFill>
        <p:spPr>
          <a:xfrm>
            <a:off x="8761360" y="4281713"/>
            <a:ext cx="1064811" cy="1766443"/>
          </a:xfrm>
          <a:prstGeom prst="rect">
            <a:avLst/>
          </a:prstGeom>
        </p:spPr>
      </p:pic>
      <p:pic>
        <p:nvPicPr>
          <p:cNvPr id="38" name="729379b9e2add56e08e63ca42cdec2b8021c0663a16950edeec68f925e548b7370ae53c7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082588" y="-79375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  <p:bldLst>
      <p:bldP spid="11" grpId="0"/>
      <p:bldP spid="12" grpId="0"/>
      <p:bldP spid="13" grpId="0"/>
      <p:bldP spid="14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Rectangle: Top Corners Snipped 1"/>
          <p:cNvSpPr/>
          <p:nvPr>
            <p:custDataLst>
              <p:tags r:id="rId1"/>
            </p:custDataLst>
          </p:nvPr>
        </p:nvSpPr>
        <p:spPr>
          <a:xfrm rot="10800000">
            <a:off x="3354095" y="1113558"/>
            <a:ext cx="5483819" cy="3893873"/>
          </a:xfrm>
          <a:prstGeom prst="snip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4" name="千图PPT彼岸天：ID 8661124文本框 20"/>
          <p:cNvSpPr txBox="1"/>
          <p:nvPr>
            <p:custDataLst>
              <p:tags r:id="rId2"/>
            </p:custDataLst>
          </p:nvPr>
        </p:nvSpPr>
        <p:spPr>
          <a:xfrm>
            <a:off x="4249844" y="1113559"/>
            <a:ext cx="3692325" cy="453183"/>
          </a:xfrm>
          <a:prstGeom prst="rect">
            <a:avLst/>
          </a:prstGeom>
          <a:noFill/>
        </p:spPr>
        <p:txBody>
          <a:bodyPr wrap="none" tIns="72000" bIns="72000">
            <a:norm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输入标题文本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5" name="千图PPT彼岸天：ID 8661124文本框 21"/>
          <p:cNvSpPr txBox="1"/>
          <p:nvPr>
            <p:custDataLst>
              <p:tags r:id="rId3"/>
            </p:custDataLst>
          </p:nvPr>
        </p:nvSpPr>
        <p:spPr>
          <a:xfrm>
            <a:off x="4249844" y="1509566"/>
            <a:ext cx="3692325" cy="529440"/>
          </a:xfrm>
          <a:prstGeom prst="rect">
            <a:avLst/>
          </a:prstGeom>
          <a:noFill/>
        </p:spPr>
        <p:txBody>
          <a:bodyPr wrap="square" tIns="72000" bIns="7200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请替换文字内容复制你的内容到此请输入您的内容</a:t>
            </a:r>
            <a:br>
              <a:rPr lang="zh-CN" altLang="en-US" sz="800" dirty="0">
                <a:solidFill>
                  <a:schemeClr val="bg1"/>
                </a:solidFill>
              </a:rPr>
            </a:br>
            <a:r>
              <a:rPr lang="zh-CN" altLang="en-US" sz="800" dirty="0">
                <a:solidFill>
                  <a:schemeClr val="bg1"/>
                </a:solidFill>
              </a:rPr>
              <a:t>如需更改请在（设置形状格式）菜单下（文本选项）中调整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" name="千图PPT彼岸天：ID 8661124矩形 13"/>
          <p:cNvSpPr/>
          <p:nvPr>
            <p:custDataLst>
              <p:tags r:id="rId4"/>
            </p:custDataLst>
          </p:nvPr>
        </p:nvSpPr>
        <p:spPr bwMode="auto">
          <a:xfrm>
            <a:off x="3569858" y="2360439"/>
            <a:ext cx="5103117" cy="3149394"/>
          </a:xfrm>
          <a:prstGeom prst="rect">
            <a:avLst/>
          </a:prstGeom>
          <a:solidFill>
            <a:srgbClr val="FE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grpSp>
        <p:nvGrpSpPr>
          <p:cNvPr id="21" name="千图PPT彼岸天：ID 8661124组合 20"/>
          <p:cNvGrpSpPr/>
          <p:nvPr>
            <p:custDataLst>
              <p:tags r:id="rId5"/>
            </p:custDataLst>
          </p:nvPr>
        </p:nvGrpSpPr>
        <p:grpSpPr>
          <a:xfrm>
            <a:off x="2360935" y="2159319"/>
            <a:ext cx="7470132" cy="3933980"/>
            <a:chOff x="2360935" y="2159319"/>
            <a:chExt cx="7470132" cy="3933980"/>
          </a:xfrm>
        </p:grpSpPr>
        <p:sp>
          <p:nvSpPr>
            <p:cNvPr id="6" name="Freeform: Shape 12"/>
            <p:cNvSpPr/>
            <p:nvPr/>
          </p:nvSpPr>
          <p:spPr bwMode="auto">
            <a:xfrm>
              <a:off x="3348848" y="2159319"/>
              <a:ext cx="5527456" cy="3721809"/>
            </a:xfrm>
            <a:custGeom>
              <a:avLst/>
              <a:gdLst>
                <a:gd name="T0" fmla="*/ 1203 w 1203"/>
                <a:gd name="T1" fmla="*/ 773 h 810"/>
                <a:gd name="T2" fmla="*/ 1176 w 1203"/>
                <a:gd name="T3" fmla="*/ 810 h 810"/>
                <a:gd name="T4" fmla="*/ 28 w 1203"/>
                <a:gd name="T5" fmla="*/ 810 h 810"/>
                <a:gd name="T6" fmla="*/ 0 w 1203"/>
                <a:gd name="T7" fmla="*/ 773 h 810"/>
                <a:gd name="T8" fmla="*/ 0 w 1203"/>
                <a:gd name="T9" fmla="*/ 37 h 810"/>
                <a:gd name="T10" fmla="*/ 28 w 1203"/>
                <a:gd name="T11" fmla="*/ 0 h 810"/>
                <a:gd name="T12" fmla="*/ 1176 w 1203"/>
                <a:gd name="T13" fmla="*/ 0 h 810"/>
                <a:gd name="T14" fmla="*/ 1203 w 1203"/>
                <a:gd name="T15" fmla="*/ 37 h 810"/>
                <a:gd name="T16" fmla="*/ 1203 w 1203"/>
                <a:gd name="T17" fmla="*/ 7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3" h="810">
                  <a:moveTo>
                    <a:pt x="1203" y="773"/>
                  </a:moveTo>
                  <a:cubicBezTo>
                    <a:pt x="1203" y="794"/>
                    <a:pt x="1191" y="810"/>
                    <a:pt x="1176" y="810"/>
                  </a:cubicBezTo>
                  <a:cubicBezTo>
                    <a:pt x="28" y="810"/>
                    <a:pt x="28" y="810"/>
                    <a:pt x="28" y="810"/>
                  </a:cubicBezTo>
                  <a:cubicBezTo>
                    <a:pt x="12" y="810"/>
                    <a:pt x="0" y="794"/>
                    <a:pt x="0" y="77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2" y="0"/>
                    <a:pt x="28" y="0"/>
                  </a:cubicBezTo>
                  <a:cubicBezTo>
                    <a:pt x="1176" y="0"/>
                    <a:pt x="1176" y="0"/>
                    <a:pt x="1176" y="0"/>
                  </a:cubicBezTo>
                  <a:cubicBezTo>
                    <a:pt x="1191" y="0"/>
                    <a:pt x="1203" y="16"/>
                    <a:pt x="1203" y="37"/>
                  </a:cubicBezTo>
                  <a:lnTo>
                    <a:pt x="1203" y="773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Freeform: Shape 14"/>
            <p:cNvSpPr/>
            <p:nvPr/>
          </p:nvSpPr>
          <p:spPr bwMode="auto">
            <a:xfrm>
              <a:off x="2360935" y="5909860"/>
              <a:ext cx="7456871" cy="183439"/>
            </a:xfrm>
            <a:custGeom>
              <a:avLst/>
              <a:gdLst>
                <a:gd name="T0" fmla="*/ 10 w 1623"/>
                <a:gd name="T1" fmla="*/ 6 h 40"/>
                <a:gd name="T2" fmla="*/ 71 w 1623"/>
                <a:gd name="T3" fmla="*/ 40 h 40"/>
                <a:gd name="T4" fmla="*/ 1560 w 1623"/>
                <a:gd name="T5" fmla="*/ 40 h 40"/>
                <a:gd name="T6" fmla="*/ 1623 w 1623"/>
                <a:gd name="T7" fmla="*/ 13 h 40"/>
                <a:gd name="T8" fmla="*/ 1623 w 1623"/>
                <a:gd name="T9" fmla="*/ 0 h 40"/>
                <a:gd name="T10" fmla="*/ 10 w 1623"/>
                <a:gd name="T11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3" h="40">
                  <a:moveTo>
                    <a:pt x="10" y="6"/>
                  </a:moveTo>
                  <a:cubicBezTo>
                    <a:pt x="10" y="6"/>
                    <a:pt x="0" y="24"/>
                    <a:pt x="71" y="40"/>
                  </a:cubicBezTo>
                  <a:cubicBezTo>
                    <a:pt x="1560" y="40"/>
                    <a:pt x="1560" y="40"/>
                    <a:pt x="1560" y="40"/>
                  </a:cubicBezTo>
                  <a:cubicBezTo>
                    <a:pt x="1560" y="40"/>
                    <a:pt x="1610" y="37"/>
                    <a:pt x="1623" y="13"/>
                  </a:cubicBezTo>
                  <a:cubicBezTo>
                    <a:pt x="1623" y="0"/>
                    <a:pt x="1623" y="0"/>
                    <a:pt x="1623" y="0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Freeform: Shape 15"/>
            <p:cNvSpPr/>
            <p:nvPr/>
          </p:nvSpPr>
          <p:spPr bwMode="auto">
            <a:xfrm>
              <a:off x="2402926" y="5761783"/>
              <a:ext cx="7428141" cy="229850"/>
            </a:xfrm>
            <a:custGeom>
              <a:avLst/>
              <a:gdLst>
                <a:gd name="T0" fmla="*/ 1 w 1617"/>
                <a:gd name="T1" fmla="*/ 0 h 50"/>
                <a:gd name="T2" fmla="*/ 1615 w 1617"/>
                <a:gd name="T3" fmla="*/ 0 h 50"/>
                <a:gd name="T4" fmla="*/ 1615 w 1617"/>
                <a:gd name="T5" fmla="*/ 41 h 50"/>
                <a:gd name="T6" fmla="*/ 1598 w 1617"/>
                <a:gd name="T7" fmla="*/ 46 h 50"/>
                <a:gd name="T8" fmla="*/ 17 w 1617"/>
                <a:gd name="T9" fmla="*/ 46 h 50"/>
                <a:gd name="T10" fmla="*/ 0 w 1617"/>
                <a:gd name="T11" fmla="*/ 40 h 50"/>
                <a:gd name="T12" fmla="*/ 1 w 1617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7" h="50">
                  <a:moveTo>
                    <a:pt x="1" y="0"/>
                  </a:moveTo>
                  <a:cubicBezTo>
                    <a:pt x="1615" y="0"/>
                    <a:pt x="1615" y="0"/>
                    <a:pt x="1615" y="0"/>
                  </a:cubicBezTo>
                  <a:cubicBezTo>
                    <a:pt x="1615" y="41"/>
                    <a:pt x="1615" y="41"/>
                    <a:pt x="1615" y="41"/>
                  </a:cubicBezTo>
                  <a:cubicBezTo>
                    <a:pt x="1615" y="41"/>
                    <a:pt x="1617" y="47"/>
                    <a:pt x="159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2" y="50"/>
                    <a:pt x="0" y="4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Freeform: Shape 16"/>
            <p:cNvSpPr/>
            <p:nvPr/>
          </p:nvSpPr>
          <p:spPr bwMode="auto">
            <a:xfrm>
              <a:off x="9201190" y="5859027"/>
              <a:ext cx="276262" cy="26521"/>
            </a:xfrm>
            <a:custGeom>
              <a:avLst/>
              <a:gdLst>
                <a:gd name="T0" fmla="*/ 60 w 60"/>
                <a:gd name="T1" fmla="*/ 3 h 6"/>
                <a:gd name="T2" fmla="*/ 57 w 60"/>
                <a:gd name="T3" fmla="*/ 6 h 6"/>
                <a:gd name="T4" fmla="*/ 3 w 60"/>
                <a:gd name="T5" fmla="*/ 6 h 6"/>
                <a:gd name="T6" fmla="*/ 0 w 60"/>
                <a:gd name="T7" fmla="*/ 3 h 6"/>
                <a:gd name="T8" fmla="*/ 0 w 60"/>
                <a:gd name="T9" fmla="*/ 3 h 6"/>
                <a:gd name="T10" fmla="*/ 3 w 60"/>
                <a:gd name="T11" fmla="*/ 0 h 6"/>
                <a:gd name="T12" fmla="*/ 57 w 60"/>
                <a:gd name="T13" fmla="*/ 0 h 6"/>
                <a:gd name="T14" fmla="*/ 60 w 60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6">
                  <a:moveTo>
                    <a:pt x="60" y="3"/>
                  </a:moveTo>
                  <a:cubicBezTo>
                    <a:pt x="60" y="5"/>
                    <a:pt x="59" y="6"/>
                    <a:pt x="57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0" y="2"/>
                    <a:pt x="60" y="3"/>
                  </a:cubicBezTo>
                  <a:close/>
                </a:path>
              </a:pathLst>
            </a:custGeom>
            <a:solidFill>
              <a:srgbClr val="152C34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Rectangle: Rounded Corners 17"/>
            <p:cNvSpPr/>
            <p:nvPr/>
          </p:nvSpPr>
          <p:spPr>
            <a:xfrm>
              <a:off x="5686200" y="5708698"/>
              <a:ext cx="806340" cy="15032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sp>
        <p:nvSpPr>
          <p:cNvPr id="12" name="千图PPT彼岸天：ID 8661124矩形 3"/>
          <p:cNvSpPr/>
          <p:nvPr>
            <p:custDataLst>
              <p:tags r:id="rId6"/>
            </p:custDataLst>
          </p:nvPr>
        </p:nvSpPr>
        <p:spPr>
          <a:xfrm>
            <a:off x="3569858" y="2360439"/>
            <a:ext cx="5103117" cy="3149394"/>
          </a:xfrm>
          <a:prstGeom prst="rect">
            <a:avLst/>
          </a:prstGeom>
          <a:blipFill dpi="0" rotWithShape="1">
            <a:blip r:embed="rId7"/>
            <a:srcRect/>
            <a:stretch>
              <a:fillRect t="-4012" b="-4012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2" name="千图PPT彼岸天：ID 8661124组合 1"/>
          <p:cNvGrpSpPr/>
          <p:nvPr>
            <p:custDataLst>
              <p:tags r:id="rId8"/>
            </p:custDataLst>
          </p:nvPr>
        </p:nvGrpSpPr>
        <p:grpSpPr>
          <a:xfrm>
            <a:off x="5653267" y="3466987"/>
            <a:ext cx="936299" cy="936299"/>
            <a:chOff x="5478193" y="3342445"/>
            <a:chExt cx="936299" cy="936299"/>
          </a:xfrm>
        </p:grpSpPr>
        <p:sp>
          <p:nvSpPr>
            <p:cNvPr id="16" name="Freeform: Shape 8"/>
            <p:cNvSpPr/>
            <p:nvPr/>
          </p:nvSpPr>
          <p:spPr bwMode="auto">
            <a:xfrm>
              <a:off x="5478193" y="3342445"/>
              <a:ext cx="936299" cy="936299"/>
            </a:xfrm>
            <a:custGeom>
              <a:avLst/>
              <a:gdLst>
                <a:gd name="T0" fmla="*/ 652 w 932"/>
                <a:gd name="T1" fmla="*/ 901 h 932"/>
                <a:gd name="T2" fmla="*/ 901 w 932"/>
                <a:gd name="T3" fmla="*/ 808 h 932"/>
                <a:gd name="T4" fmla="*/ 31 w 932"/>
                <a:gd name="T5" fmla="*/ 808 h 932"/>
                <a:gd name="T6" fmla="*/ 279 w 932"/>
                <a:gd name="T7" fmla="*/ 901 h 932"/>
                <a:gd name="T8" fmla="*/ 31 w 932"/>
                <a:gd name="T9" fmla="*/ 808 h 932"/>
                <a:gd name="T10" fmla="*/ 279 w 932"/>
                <a:gd name="T11" fmla="*/ 31 h 932"/>
                <a:gd name="T12" fmla="*/ 31 w 932"/>
                <a:gd name="T13" fmla="*/ 124 h 932"/>
                <a:gd name="T14" fmla="*/ 901 w 932"/>
                <a:gd name="T15" fmla="*/ 124 h 932"/>
                <a:gd name="T16" fmla="*/ 652 w 932"/>
                <a:gd name="T17" fmla="*/ 31 h 932"/>
                <a:gd name="T18" fmla="*/ 901 w 932"/>
                <a:gd name="T19" fmla="*/ 124 h 932"/>
                <a:gd name="T20" fmla="*/ 310 w 932"/>
                <a:gd name="T21" fmla="*/ 31 h 932"/>
                <a:gd name="T22" fmla="*/ 621 w 932"/>
                <a:gd name="T23" fmla="*/ 124 h 932"/>
                <a:gd name="T24" fmla="*/ 31 w 932"/>
                <a:gd name="T25" fmla="*/ 777 h 932"/>
                <a:gd name="T26" fmla="*/ 901 w 932"/>
                <a:gd name="T27" fmla="*/ 155 h 932"/>
                <a:gd name="T28" fmla="*/ 31 w 932"/>
                <a:gd name="T29" fmla="*/ 777 h 932"/>
                <a:gd name="T30" fmla="*/ 621 w 932"/>
                <a:gd name="T31" fmla="*/ 901 h 932"/>
                <a:gd name="T32" fmla="*/ 310 w 932"/>
                <a:gd name="T33" fmla="*/ 808 h 932"/>
                <a:gd name="T34" fmla="*/ 916 w 932"/>
                <a:gd name="T35" fmla="*/ 0 h 932"/>
                <a:gd name="T36" fmla="*/ 12 w 932"/>
                <a:gd name="T37" fmla="*/ 0 h 932"/>
                <a:gd name="T38" fmla="*/ 7 w 932"/>
                <a:gd name="T39" fmla="*/ 2 h 932"/>
                <a:gd name="T40" fmla="*/ 2 w 932"/>
                <a:gd name="T41" fmla="*/ 7 h 932"/>
                <a:gd name="T42" fmla="*/ 0 w 932"/>
                <a:gd name="T43" fmla="*/ 12 h 932"/>
                <a:gd name="T44" fmla="*/ 0 w 932"/>
                <a:gd name="T45" fmla="*/ 139 h 932"/>
                <a:gd name="T46" fmla="*/ 0 w 932"/>
                <a:gd name="T47" fmla="*/ 917 h 932"/>
                <a:gd name="T48" fmla="*/ 1 w 932"/>
                <a:gd name="T49" fmla="*/ 922 h 932"/>
                <a:gd name="T50" fmla="*/ 4 w 932"/>
                <a:gd name="T51" fmla="*/ 928 h 932"/>
                <a:gd name="T52" fmla="*/ 9 w 932"/>
                <a:gd name="T53" fmla="*/ 931 h 932"/>
                <a:gd name="T54" fmla="*/ 15 w 932"/>
                <a:gd name="T55" fmla="*/ 932 h 932"/>
                <a:gd name="T56" fmla="*/ 920 w 932"/>
                <a:gd name="T57" fmla="*/ 932 h 932"/>
                <a:gd name="T58" fmla="*/ 925 w 932"/>
                <a:gd name="T59" fmla="*/ 929 h 932"/>
                <a:gd name="T60" fmla="*/ 930 w 932"/>
                <a:gd name="T61" fmla="*/ 926 h 932"/>
                <a:gd name="T62" fmla="*/ 932 w 932"/>
                <a:gd name="T63" fmla="*/ 920 h 932"/>
                <a:gd name="T64" fmla="*/ 932 w 932"/>
                <a:gd name="T65" fmla="*/ 792 h 932"/>
                <a:gd name="T66" fmla="*/ 932 w 932"/>
                <a:gd name="T67" fmla="*/ 16 h 932"/>
                <a:gd name="T68" fmla="*/ 931 w 932"/>
                <a:gd name="T69" fmla="*/ 9 h 932"/>
                <a:gd name="T70" fmla="*/ 928 w 932"/>
                <a:gd name="T71" fmla="*/ 5 h 932"/>
                <a:gd name="T72" fmla="*/ 922 w 932"/>
                <a:gd name="T73" fmla="*/ 1 h 932"/>
                <a:gd name="T74" fmla="*/ 916 w 932"/>
                <a:gd name="T75" fmla="*/ 0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32" h="932">
                  <a:moveTo>
                    <a:pt x="901" y="901"/>
                  </a:moveTo>
                  <a:lnTo>
                    <a:pt x="652" y="901"/>
                  </a:lnTo>
                  <a:lnTo>
                    <a:pt x="652" y="808"/>
                  </a:lnTo>
                  <a:lnTo>
                    <a:pt x="901" y="808"/>
                  </a:lnTo>
                  <a:lnTo>
                    <a:pt x="901" y="901"/>
                  </a:lnTo>
                  <a:close/>
                  <a:moveTo>
                    <a:pt x="31" y="808"/>
                  </a:moveTo>
                  <a:lnTo>
                    <a:pt x="279" y="808"/>
                  </a:lnTo>
                  <a:lnTo>
                    <a:pt x="279" y="901"/>
                  </a:lnTo>
                  <a:lnTo>
                    <a:pt x="31" y="901"/>
                  </a:lnTo>
                  <a:lnTo>
                    <a:pt x="31" y="808"/>
                  </a:lnTo>
                  <a:close/>
                  <a:moveTo>
                    <a:pt x="31" y="31"/>
                  </a:moveTo>
                  <a:lnTo>
                    <a:pt x="279" y="31"/>
                  </a:lnTo>
                  <a:lnTo>
                    <a:pt x="279" y="124"/>
                  </a:lnTo>
                  <a:lnTo>
                    <a:pt x="31" y="124"/>
                  </a:lnTo>
                  <a:lnTo>
                    <a:pt x="31" y="31"/>
                  </a:lnTo>
                  <a:close/>
                  <a:moveTo>
                    <a:pt x="901" y="124"/>
                  </a:moveTo>
                  <a:lnTo>
                    <a:pt x="652" y="124"/>
                  </a:lnTo>
                  <a:lnTo>
                    <a:pt x="652" y="31"/>
                  </a:lnTo>
                  <a:lnTo>
                    <a:pt x="901" y="31"/>
                  </a:lnTo>
                  <a:lnTo>
                    <a:pt x="901" y="124"/>
                  </a:lnTo>
                  <a:close/>
                  <a:moveTo>
                    <a:pt x="310" y="124"/>
                  </a:moveTo>
                  <a:lnTo>
                    <a:pt x="310" y="31"/>
                  </a:lnTo>
                  <a:lnTo>
                    <a:pt x="621" y="31"/>
                  </a:lnTo>
                  <a:lnTo>
                    <a:pt x="621" y="124"/>
                  </a:lnTo>
                  <a:lnTo>
                    <a:pt x="310" y="124"/>
                  </a:lnTo>
                  <a:close/>
                  <a:moveTo>
                    <a:pt x="31" y="777"/>
                  </a:moveTo>
                  <a:lnTo>
                    <a:pt x="31" y="155"/>
                  </a:lnTo>
                  <a:lnTo>
                    <a:pt x="901" y="155"/>
                  </a:lnTo>
                  <a:lnTo>
                    <a:pt x="901" y="777"/>
                  </a:lnTo>
                  <a:lnTo>
                    <a:pt x="31" y="777"/>
                  </a:lnTo>
                  <a:close/>
                  <a:moveTo>
                    <a:pt x="621" y="808"/>
                  </a:moveTo>
                  <a:lnTo>
                    <a:pt x="621" y="901"/>
                  </a:lnTo>
                  <a:lnTo>
                    <a:pt x="310" y="901"/>
                  </a:lnTo>
                  <a:lnTo>
                    <a:pt x="310" y="808"/>
                  </a:lnTo>
                  <a:lnTo>
                    <a:pt x="621" y="808"/>
                  </a:lnTo>
                  <a:close/>
                  <a:moveTo>
                    <a:pt x="916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39"/>
                  </a:lnTo>
                  <a:lnTo>
                    <a:pt x="0" y="792"/>
                  </a:lnTo>
                  <a:lnTo>
                    <a:pt x="0" y="917"/>
                  </a:lnTo>
                  <a:lnTo>
                    <a:pt x="0" y="920"/>
                  </a:lnTo>
                  <a:lnTo>
                    <a:pt x="1" y="922"/>
                  </a:lnTo>
                  <a:lnTo>
                    <a:pt x="2" y="926"/>
                  </a:lnTo>
                  <a:lnTo>
                    <a:pt x="4" y="928"/>
                  </a:lnTo>
                  <a:lnTo>
                    <a:pt x="7" y="929"/>
                  </a:lnTo>
                  <a:lnTo>
                    <a:pt x="9" y="931"/>
                  </a:lnTo>
                  <a:lnTo>
                    <a:pt x="12" y="932"/>
                  </a:lnTo>
                  <a:lnTo>
                    <a:pt x="15" y="932"/>
                  </a:lnTo>
                  <a:lnTo>
                    <a:pt x="916" y="932"/>
                  </a:lnTo>
                  <a:lnTo>
                    <a:pt x="920" y="932"/>
                  </a:lnTo>
                  <a:lnTo>
                    <a:pt x="922" y="931"/>
                  </a:lnTo>
                  <a:lnTo>
                    <a:pt x="925" y="929"/>
                  </a:lnTo>
                  <a:lnTo>
                    <a:pt x="928" y="928"/>
                  </a:lnTo>
                  <a:lnTo>
                    <a:pt x="930" y="926"/>
                  </a:lnTo>
                  <a:lnTo>
                    <a:pt x="931" y="922"/>
                  </a:lnTo>
                  <a:lnTo>
                    <a:pt x="932" y="920"/>
                  </a:lnTo>
                  <a:lnTo>
                    <a:pt x="932" y="917"/>
                  </a:lnTo>
                  <a:lnTo>
                    <a:pt x="932" y="792"/>
                  </a:lnTo>
                  <a:lnTo>
                    <a:pt x="932" y="139"/>
                  </a:lnTo>
                  <a:lnTo>
                    <a:pt x="932" y="16"/>
                  </a:lnTo>
                  <a:lnTo>
                    <a:pt x="932" y="12"/>
                  </a:lnTo>
                  <a:lnTo>
                    <a:pt x="931" y="9"/>
                  </a:lnTo>
                  <a:lnTo>
                    <a:pt x="930" y="7"/>
                  </a:lnTo>
                  <a:lnTo>
                    <a:pt x="928" y="5"/>
                  </a:lnTo>
                  <a:lnTo>
                    <a:pt x="925" y="2"/>
                  </a:lnTo>
                  <a:lnTo>
                    <a:pt x="922" y="1"/>
                  </a:lnTo>
                  <a:lnTo>
                    <a:pt x="920" y="0"/>
                  </a:lnTo>
                  <a:lnTo>
                    <a:pt x="91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7" name="Freeform: Shape 9"/>
            <p:cNvSpPr/>
            <p:nvPr/>
          </p:nvSpPr>
          <p:spPr bwMode="auto">
            <a:xfrm>
              <a:off x="5711264" y="3575516"/>
              <a:ext cx="470160" cy="470160"/>
            </a:xfrm>
            <a:custGeom>
              <a:avLst/>
              <a:gdLst>
                <a:gd name="T0" fmla="*/ 192 w 466"/>
                <a:gd name="T1" fmla="*/ 432 h 467"/>
                <a:gd name="T2" fmla="*/ 137 w 466"/>
                <a:gd name="T3" fmla="*/ 412 h 467"/>
                <a:gd name="T4" fmla="*/ 90 w 466"/>
                <a:gd name="T5" fmla="*/ 377 h 467"/>
                <a:gd name="T6" fmla="*/ 55 w 466"/>
                <a:gd name="T7" fmla="*/ 330 h 467"/>
                <a:gd name="T8" fmla="*/ 35 w 466"/>
                <a:gd name="T9" fmla="*/ 275 h 467"/>
                <a:gd name="T10" fmla="*/ 31 w 466"/>
                <a:gd name="T11" fmla="*/ 214 h 467"/>
                <a:gd name="T12" fmla="*/ 47 w 466"/>
                <a:gd name="T13" fmla="*/ 155 h 467"/>
                <a:gd name="T14" fmla="*/ 77 w 466"/>
                <a:gd name="T15" fmla="*/ 106 h 467"/>
                <a:gd name="T16" fmla="*/ 120 w 466"/>
                <a:gd name="T17" fmla="*/ 66 h 467"/>
                <a:gd name="T18" fmla="*/ 172 w 466"/>
                <a:gd name="T19" fmla="*/ 42 h 467"/>
                <a:gd name="T20" fmla="*/ 232 w 466"/>
                <a:gd name="T21" fmla="*/ 32 h 467"/>
                <a:gd name="T22" fmla="*/ 292 w 466"/>
                <a:gd name="T23" fmla="*/ 42 h 467"/>
                <a:gd name="T24" fmla="*/ 346 w 466"/>
                <a:gd name="T25" fmla="*/ 66 h 467"/>
                <a:gd name="T26" fmla="*/ 389 w 466"/>
                <a:gd name="T27" fmla="*/ 106 h 467"/>
                <a:gd name="T28" fmla="*/ 419 w 466"/>
                <a:gd name="T29" fmla="*/ 156 h 467"/>
                <a:gd name="T30" fmla="*/ 433 w 466"/>
                <a:gd name="T31" fmla="*/ 214 h 467"/>
                <a:gd name="T32" fmla="*/ 430 w 466"/>
                <a:gd name="T33" fmla="*/ 275 h 467"/>
                <a:gd name="T34" fmla="*/ 410 w 466"/>
                <a:gd name="T35" fmla="*/ 330 h 467"/>
                <a:gd name="T36" fmla="*/ 376 w 466"/>
                <a:gd name="T37" fmla="*/ 377 h 467"/>
                <a:gd name="T38" fmla="*/ 329 w 466"/>
                <a:gd name="T39" fmla="*/ 412 h 467"/>
                <a:gd name="T40" fmla="*/ 273 w 466"/>
                <a:gd name="T41" fmla="*/ 432 h 467"/>
                <a:gd name="T42" fmla="*/ 232 w 466"/>
                <a:gd name="T43" fmla="*/ 0 h 467"/>
                <a:gd name="T44" fmla="*/ 197 w 466"/>
                <a:gd name="T45" fmla="*/ 4 h 467"/>
                <a:gd name="T46" fmla="*/ 163 w 466"/>
                <a:gd name="T47" fmla="*/ 12 h 467"/>
                <a:gd name="T48" fmla="*/ 121 w 466"/>
                <a:gd name="T49" fmla="*/ 29 h 467"/>
                <a:gd name="T50" fmla="*/ 68 w 466"/>
                <a:gd name="T51" fmla="*/ 69 h 467"/>
                <a:gd name="T52" fmla="*/ 28 w 466"/>
                <a:gd name="T53" fmla="*/ 123 h 467"/>
                <a:gd name="T54" fmla="*/ 10 w 466"/>
                <a:gd name="T55" fmla="*/ 165 h 467"/>
                <a:gd name="T56" fmla="*/ 2 w 466"/>
                <a:gd name="T57" fmla="*/ 198 h 467"/>
                <a:gd name="T58" fmla="*/ 0 w 466"/>
                <a:gd name="T59" fmla="*/ 234 h 467"/>
                <a:gd name="T60" fmla="*/ 2 w 466"/>
                <a:gd name="T61" fmla="*/ 269 h 467"/>
                <a:gd name="T62" fmla="*/ 10 w 466"/>
                <a:gd name="T63" fmla="*/ 304 h 467"/>
                <a:gd name="T64" fmla="*/ 28 w 466"/>
                <a:gd name="T65" fmla="*/ 345 h 467"/>
                <a:gd name="T66" fmla="*/ 68 w 466"/>
                <a:gd name="T67" fmla="*/ 398 h 467"/>
                <a:gd name="T68" fmla="*/ 121 w 466"/>
                <a:gd name="T69" fmla="*/ 439 h 467"/>
                <a:gd name="T70" fmla="*/ 163 w 466"/>
                <a:gd name="T71" fmla="*/ 457 h 467"/>
                <a:gd name="T72" fmla="*/ 197 w 466"/>
                <a:gd name="T73" fmla="*/ 465 h 467"/>
                <a:gd name="T74" fmla="*/ 232 w 466"/>
                <a:gd name="T75" fmla="*/ 467 h 467"/>
                <a:gd name="T76" fmla="*/ 268 w 466"/>
                <a:gd name="T77" fmla="*/ 465 h 467"/>
                <a:gd name="T78" fmla="*/ 302 w 466"/>
                <a:gd name="T79" fmla="*/ 457 h 467"/>
                <a:gd name="T80" fmla="*/ 343 w 466"/>
                <a:gd name="T81" fmla="*/ 439 h 467"/>
                <a:gd name="T82" fmla="*/ 398 w 466"/>
                <a:gd name="T83" fmla="*/ 399 h 467"/>
                <a:gd name="T84" fmla="*/ 438 w 466"/>
                <a:gd name="T85" fmla="*/ 345 h 467"/>
                <a:gd name="T86" fmla="*/ 456 w 466"/>
                <a:gd name="T87" fmla="*/ 304 h 467"/>
                <a:gd name="T88" fmla="*/ 463 w 466"/>
                <a:gd name="T89" fmla="*/ 269 h 467"/>
                <a:gd name="T90" fmla="*/ 466 w 466"/>
                <a:gd name="T91" fmla="*/ 234 h 467"/>
                <a:gd name="T92" fmla="*/ 463 w 466"/>
                <a:gd name="T93" fmla="*/ 198 h 467"/>
                <a:gd name="T94" fmla="*/ 456 w 466"/>
                <a:gd name="T95" fmla="*/ 165 h 467"/>
                <a:gd name="T96" fmla="*/ 438 w 466"/>
                <a:gd name="T97" fmla="*/ 123 h 467"/>
                <a:gd name="T98" fmla="*/ 398 w 466"/>
                <a:gd name="T99" fmla="*/ 69 h 467"/>
                <a:gd name="T100" fmla="*/ 343 w 466"/>
                <a:gd name="T101" fmla="*/ 29 h 467"/>
                <a:gd name="T102" fmla="*/ 302 w 466"/>
                <a:gd name="T103" fmla="*/ 12 h 467"/>
                <a:gd name="T104" fmla="*/ 268 w 466"/>
                <a:gd name="T105" fmla="*/ 4 h 467"/>
                <a:gd name="T106" fmla="*/ 232 w 466"/>
                <a:gd name="T107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6" h="467">
                  <a:moveTo>
                    <a:pt x="232" y="436"/>
                  </a:moveTo>
                  <a:lnTo>
                    <a:pt x="212" y="435"/>
                  </a:lnTo>
                  <a:lnTo>
                    <a:pt x="192" y="432"/>
                  </a:lnTo>
                  <a:lnTo>
                    <a:pt x="172" y="427"/>
                  </a:lnTo>
                  <a:lnTo>
                    <a:pt x="155" y="420"/>
                  </a:lnTo>
                  <a:lnTo>
                    <a:pt x="137" y="412"/>
                  </a:lnTo>
                  <a:lnTo>
                    <a:pt x="120" y="402"/>
                  </a:lnTo>
                  <a:lnTo>
                    <a:pt x="105" y="390"/>
                  </a:lnTo>
                  <a:lnTo>
                    <a:pt x="90" y="377"/>
                  </a:lnTo>
                  <a:lnTo>
                    <a:pt x="77" y="363"/>
                  </a:lnTo>
                  <a:lnTo>
                    <a:pt x="66" y="347"/>
                  </a:lnTo>
                  <a:lnTo>
                    <a:pt x="55" y="330"/>
                  </a:lnTo>
                  <a:lnTo>
                    <a:pt x="47" y="313"/>
                  </a:lnTo>
                  <a:lnTo>
                    <a:pt x="40" y="294"/>
                  </a:lnTo>
                  <a:lnTo>
                    <a:pt x="35" y="275"/>
                  </a:lnTo>
                  <a:lnTo>
                    <a:pt x="31" y="255"/>
                  </a:lnTo>
                  <a:lnTo>
                    <a:pt x="30" y="234"/>
                  </a:lnTo>
                  <a:lnTo>
                    <a:pt x="31" y="214"/>
                  </a:lnTo>
                  <a:lnTo>
                    <a:pt x="35" y="194"/>
                  </a:lnTo>
                  <a:lnTo>
                    <a:pt x="40" y="174"/>
                  </a:lnTo>
                  <a:lnTo>
                    <a:pt x="47" y="155"/>
                  </a:lnTo>
                  <a:lnTo>
                    <a:pt x="55" y="138"/>
                  </a:lnTo>
                  <a:lnTo>
                    <a:pt x="66" y="122"/>
                  </a:lnTo>
                  <a:lnTo>
                    <a:pt x="77" y="106"/>
                  </a:lnTo>
                  <a:lnTo>
                    <a:pt x="90" y="92"/>
                  </a:lnTo>
                  <a:lnTo>
                    <a:pt x="105" y="78"/>
                  </a:lnTo>
                  <a:lnTo>
                    <a:pt x="120" y="66"/>
                  </a:lnTo>
                  <a:lnTo>
                    <a:pt x="137" y="56"/>
                  </a:lnTo>
                  <a:lnTo>
                    <a:pt x="155" y="48"/>
                  </a:lnTo>
                  <a:lnTo>
                    <a:pt x="172" y="42"/>
                  </a:lnTo>
                  <a:lnTo>
                    <a:pt x="192" y="36"/>
                  </a:lnTo>
                  <a:lnTo>
                    <a:pt x="212" y="33"/>
                  </a:lnTo>
                  <a:lnTo>
                    <a:pt x="232" y="32"/>
                  </a:lnTo>
                  <a:lnTo>
                    <a:pt x="253" y="33"/>
                  </a:lnTo>
                  <a:lnTo>
                    <a:pt x="273" y="36"/>
                  </a:lnTo>
                  <a:lnTo>
                    <a:pt x="292" y="42"/>
                  </a:lnTo>
                  <a:lnTo>
                    <a:pt x="311" y="48"/>
                  </a:lnTo>
                  <a:lnTo>
                    <a:pt x="329" y="56"/>
                  </a:lnTo>
                  <a:lnTo>
                    <a:pt x="346" y="66"/>
                  </a:lnTo>
                  <a:lnTo>
                    <a:pt x="361" y="78"/>
                  </a:lnTo>
                  <a:lnTo>
                    <a:pt x="376" y="92"/>
                  </a:lnTo>
                  <a:lnTo>
                    <a:pt x="389" y="106"/>
                  </a:lnTo>
                  <a:lnTo>
                    <a:pt x="400" y="122"/>
                  </a:lnTo>
                  <a:lnTo>
                    <a:pt x="410" y="138"/>
                  </a:lnTo>
                  <a:lnTo>
                    <a:pt x="419" y="156"/>
                  </a:lnTo>
                  <a:lnTo>
                    <a:pt x="426" y="174"/>
                  </a:lnTo>
                  <a:lnTo>
                    <a:pt x="430" y="194"/>
                  </a:lnTo>
                  <a:lnTo>
                    <a:pt x="433" y="214"/>
                  </a:lnTo>
                  <a:lnTo>
                    <a:pt x="435" y="234"/>
                  </a:lnTo>
                  <a:lnTo>
                    <a:pt x="433" y="255"/>
                  </a:lnTo>
                  <a:lnTo>
                    <a:pt x="430" y="275"/>
                  </a:lnTo>
                  <a:lnTo>
                    <a:pt x="426" y="294"/>
                  </a:lnTo>
                  <a:lnTo>
                    <a:pt x="419" y="313"/>
                  </a:lnTo>
                  <a:lnTo>
                    <a:pt x="410" y="330"/>
                  </a:lnTo>
                  <a:lnTo>
                    <a:pt x="400" y="347"/>
                  </a:lnTo>
                  <a:lnTo>
                    <a:pt x="389" y="363"/>
                  </a:lnTo>
                  <a:lnTo>
                    <a:pt x="376" y="377"/>
                  </a:lnTo>
                  <a:lnTo>
                    <a:pt x="361" y="389"/>
                  </a:lnTo>
                  <a:lnTo>
                    <a:pt x="346" y="402"/>
                  </a:lnTo>
                  <a:lnTo>
                    <a:pt x="329" y="412"/>
                  </a:lnTo>
                  <a:lnTo>
                    <a:pt x="311" y="420"/>
                  </a:lnTo>
                  <a:lnTo>
                    <a:pt x="292" y="427"/>
                  </a:lnTo>
                  <a:lnTo>
                    <a:pt x="273" y="432"/>
                  </a:lnTo>
                  <a:lnTo>
                    <a:pt x="253" y="435"/>
                  </a:lnTo>
                  <a:lnTo>
                    <a:pt x="232" y="436"/>
                  </a:lnTo>
                  <a:close/>
                  <a:moveTo>
                    <a:pt x="232" y="0"/>
                  </a:moveTo>
                  <a:lnTo>
                    <a:pt x="221" y="2"/>
                  </a:lnTo>
                  <a:lnTo>
                    <a:pt x="209" y="2"/>
                  </a:lnTo>
                  <a:lnTo>
                    <a:pt x="197" y="4"/>
                  </a:lnTo>
                  <a:lnTo>
                    <a:pt x="186" y="6"/>
                  </a:lnTo>
                  <a:lnTo>
                    <a:pt x="175" y="8"/>
                  </a:lnTo>
                  <a:lnTo>
                    <a:pt x="163" y="12"/>
                  </a:lnTo>
                  <a:lnTo>
                    <a:pt x="152" y="15"/>
                  </a:lnTo>
                  <a:lnTo>
                    <a:pt x="142" y="19"/>
                  </a:lnTo>
                  <a:lnTo>
                    <a:pt x="121" y="29"/>
                  </a:lnTo>
                  <a:lnTo>
                    <a:pt x="102" y="40"/>
                  </a:lnTo>
                  <a:lnTo>
                    <a:pt x="85" y="54"/>
                  </a:lnTo>
                  <a:lnTo>
                    <a:pt x="68" y="69"/>
                  </a:lnTo>
                  <a:lnTo>
                    <a:pt x="52" y="86"/>
                  </a:lnTo>
                  <a:lnTo>
                    <a:pt x="39" y="104"/>
                  </a:lnTo>
                  <a:lnTo>
                    <a:pt x="28" y="123"/>
                  </a:lnTo>
                  <a:lnTo>
                    <a:pt x="18" y="144"/>
                  </a:lnTo>
                  <a:lnTo>
                    <a:pt x="14" y="154"/>
                  </a:lnTo>
                  <a:lnTo>
                    <a:pt x="10" y="165"/>
                  </a:lnTo>
                  <a:lnTo>
                    <a:pt x="7" y="176"/>
                  </a:lnTo>
                  <a:lnTo>
                    <a:pt x="5" y="187"/>
                  </a:lnTo>
                  <a:lnTo>
                    <a:pt x="2" y="198"/>
                  </a:lnTo>
                  <a:lnTo>
                    <a:pt x="1" y="210"/>
                  </a:lnTo>
                  <a:lnTo>
                    <a:pt x="0" y="222"/>
                  </a:lnTo>
                  <a:lnTo>
                    <a:pt x="0" y="234"/>
                  </a:lnTo>
                  <a:lnTo>
                    <a:pt x="0" y="246"/>
                  </a:lnTo>
                  <a:lnTo>
                    <a:pt x="1" y="258"/>
                  </a:lnTo>
                  <a:lnTo>
                    <a:pt x="2" y="269"/>
                  </a:lnTo>
                  <a:lnTo>
                    <a:pt x="5" y="280"/>
                  </a:lnTo>
                  <a:lnTo>
                    <a:pt x="7" y="293"/>
                  </a:lnTo>
                  <a:lnTo>
                    <a:pt x="10" y="304"/>
                  </a:lnTo>
                  <a:lnTo>
                    <a:pt x="14" y="314"/>
                  </a:lnTo>
                  <a:lnTo>
                    <a:pt x="18" y="325"/>
                  </a:lnTo>
                  <a:lnTo>
                    <a:pt x="28" y="345"/>
                  </a:lnTo>
                  <a:lnTo>
                    <a:pt x="39" y="364"/>
                  </a:lnTo>
                  <a:lnTo>
                    <a:pt x="52" y="383"/>
                  </a:lnTo>
                  <a:lnTo>
                    <a:pt x="68" y="398"/>
                  </a:lnTo>
                  <a:lnTo>
                    <a:pt x="85" y="414"/>
                  </a:lnTo>
                  <a:lnTo>
                    <a:pt x="102" y="427"/>
                  </a:lnTo>
                  <a:lnTo>
                    <a:pt x="121" y="439"/>
                  </a:lnTo>
                  <a:lnTo>
                    <a:pt x="142" y="449"/>
                  </a:lnTo>
                  <a:lnTo>
                    <a:pt x="152" y="453"/>
                  </a:lnTo>
                  <a:lnTo>
                    <a:pt x="163" y="457"/>
                  </a:lnTo>
                  <a:lnTo>
                    <a:pt x="175" y="459"/>
                  </a:lnTo>
                  <a:lnTo>
                    <a:pt x="186" y="463"/>
                  </a:lnTo>
                  <a:lnTo>
                    <a:pt x="197" y="465"/>
                  </a:lnTo>
                  <a:lnTo>
                    <a:pt x="209" y="466"/>
                  </a:lnTo>
                  <a:lnTo>
                    <a:pt x="221" y="467"/>
                  </a:lnTo>
                  <a:lnTo>
                    <a:pt x="232" y="467"/>
                  </a:lnTo>
                  <a:lnTo>
                    <a:pt x="245" y="467"/>
                  </a:lnTo>
                  <a:lnTo>
                    <a:pt x="257" y="466"/>
                  </a:lnTo>
                  <a:lnTo>
                    <a:pt x="268" y="465"/>
                  </a:lnTo>
                  <a:lnTo>
                    <a:pt x="280" y="463"/>
                  </a:lnTo>
                  <a:lnTo>
                    <a:pt x="291" y="459"/>
                  </a:lnTo>
                  <a:lnTo>
                    <a:pt x="302" y="457"/>
                  </a:lnTo>
                  <a:lnTo>
                    <a:pt x="312" y="453"/>
                  </a:lnTo>
                  <a:lnTo>
                    <a:pt x="323" y="449"/>
                  </a:lnTo>
                  <a:lnTo>
                    <a:pt x="343" y="439"/>
                  </a:lnTo>
                  <a:lnTo>
                    <a:pt x="363" y="427"/>
                  </a:lnTo>
                  <a:lnTo>
                    <a:pt x="381" y="414"/>
                  </a:lnTo>
                  <a:lnTo>
                    <a:pt x="398" y="399"/>
                  </a:lnTo>
                  <a:lnTo>
                    <a:pt x="412" y="383"/>
                  </a:lnTo>
                  <a:lnTo>
                    <a:pt x="426" y="364"/>
                  </a:lnTo>
                  <a:lnTo>
                    <a:pt x="438" y="345"/>
                  </a:lnTo>
                  <a:lnTo>
                    <a:pt x="448" y="325"/>
                  </a:lnTo>
                  <a:lnTo>
                    <a:pt x="451" y="314"/>
                  </a:lnTo>
                  <a:lnTo>
                    <a:pt x="456" y="304"/>
                  </a:lnTo>
                  <a:lnTo>
                    <a:pt x="459" y="293"/>
                  </a:lnTo>
                  <a:lnTo>
                    <a:pt x="461" y="280"/>
                  </a:lnTo>
                  <a:lnTo>
                    <a:pt x="463" y="269"/>
                  </a:lnTo>
                  <a:lnTo>
                    <a:pt x="465" y="258"/>
                  </a:lnTo>
                  <a:lnTo>
                    <a:pt x="466" y="246"/>
                  </a:lnTo>
                  <a:lnTo>
                    <a:pt x="466" y="234"/>
                  </a:lnTo>
                  <a:lnTo>
                    <a:pt x="466" y="222"/>
                  </a:lnTo>
                  <a:lnTo>
                    <a:pt x="465" y="210"/>
                  </a:lnTo>
                  <a:lnTo>
                    <a:pt x="463" y="198"/>
                  </a:lnTo>
                  <a:lnTo>
                    <a:pt x="461" y="187"/>
                  </a:lnTo>
                  <a:lnTo>
                    <a:pt x="459" y="176"/>
                  </a:lnTo>
                  <a:lnTo>
                    <a:pt x="456" y="165"/>
                  </a:lnTo>
                  <a:lnTo>
                    <a:pt x="451" y="154"/>
                  </a:lnTo>
                  <a:lnTo>
                    <a:pt x="448" y="144"/>
                  </a:lnTo>
                  <a:lnTo>
                    <a:pt x="438" y="123"/>
                  </a:lnTo>
                  <a:lnTo>
                    <a:pt x="426" y="104"/>
                  </a:lnTo>
                  <a:lnTo>
                    <a:pt x="412" y="86"/>
                  </a:lnTo>
                  <a:lnTo>
                    <a:pt x="398" y="69"/>
                  </a:lnTo>
                  <a:lnTo>
                    <a:pt x="381" y="54"/>
                  </a:lnTo>
                  <a:lnTo>
                    <a:pt x="363" y="40"/>
                  </a:lnTo>
                  <a:lnTo>
                    <a:pt x="343" y="29"/>
                  </a:lnTo>
                  <a:lnTo>
                    <a:pt x="323" y="19"/>
                  </a:lnTo>
                  <a:lnTo>
                    <a:pt x="312" y="15"/>
                  </a:lnTo>
                  <a:lnTo>
                    <a:pt x="302" y="12"/>
                  </a:lnTo>
                  <a:lnTo>
                    <a:pt x="291" y="8"/>
                  </a:lnTo>
                  <a:lnTo>
                    <a:pt x="280" y="6"/>
                  </a:lnTo>
                  <a:lnTo>
                    <a:pt x="268" y="4"/>
                  </a:lnTo>
                  <a:lnTo>
                    <a:pt x="257" y="2"/>
                  </a:lnTo>
                  <a:lnTo>
                    <a:pt x="245" y="2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Freeform: Shape 10"/>
            <p:cNvSpPr/>
            <p:nvPr/>
          </p:nvSpPr>
          <p:spPr bwMode="auto">
            <a:xfrm>
              <a:off x="5884056" y="3716161"/>
              <a:ext cx="176813" cy="188867"/>
            </a:xfrm>
            <a:custGeom>
              <a:avLst/>
              <a:gdLst>
                <a:gd name="T0" fmla="*/ 31 w 176"/>
                <a:gd name="T1" fmla="*/ 146 h 188"/>
                <a:gd name="T2" fmla="*/ 31 w 176"/>
                <a:gd name="T3" fmla="*/ 42 h 188"/>
                <a:gd name="T4" fmla="*/ 128 w 176"/>
                <a:gd name="T5" fmla="*/ 94 h 188"/>
                <a:gd name="T6" fmla="*/ 31 w 176"/>
                <a:gd name="T7" fmla="*/ 146 h 188"/>
                <a:gd name="T8" fmla="*/ 168 w 176"/>
                <a:gd name="T9" fmla="*/ 80 h 188"/>
                <a:gd name="T10" fmla="*/ 23 w 176"/>
                <a:gd name="T11" fmla="*/ 2 h 188"/>
                <a:gd name="T12" fmla="*/ 20 w 176"/>
                <a:gd name="T13" fmla="*/ 0 h 188"/>
                <a:gd name="T14" fmla="*/ 16 w 176"/>
                <a:gd name="T15" fmla="*/ 0 h 188"/>
                <a:gd name="T16" fmla="*/ 12 w 176"/>
                <a:gd name="T17" fmla="*/ 0 h 188"/>
                <a:gd name="T18" fmla="*/ 8 w 176"/>
                <a:gd name="T19" fmla="*/ 3 h 188"/>
                <a:gd name="T20" fmla="*/ 5 w 176"/>
                <a:gd name="T21" fmla="*/ 5 h 188"/>
                <a:gd name="T22" fmla="*/ 2 w 176"/>
                <a:gd name="T23" fmla="*/ 8 h 188"/>
                <a:gd name="T24" fmla="*/ 1 w 176"/>
                <a:gd name="T25" fmla="*/ 12 h 188"/>
                <a:gd name="T26" fmla="*/ 0 w 176"/>
                <a:gd name="T27" fmla="*/ 16 h 188"/>
                <a:gd name="T28" fmla="*/ 0 w 176"/>
                <a:gd name="T29" fmla="*/ 173 h 188"/>
                <a:gd name="T30" fmla="*/ 1 w 176"/>
                <a:gd name="T31" fmla="*/ 176 h 188"/>
                <a:gd name="T32" fmla="*/ 2 w 176"/>
                <a:gd name="T33" fmla="*/ 180 h 188"/>
                <a:gd name="T34" fmla="*/ 5 w 176"/>
                <a:gd name="T35" fmla="*/ 183 h 188"/>
                <a:gd name="T36" fmla="*/ 8 w 176"/>
                <a:gd name="T37" fmla="*/ 186 h 188"/>
                <a:gd name="T38" fmla="*/ 12 w 176"/>
                <a:gd name="T39" fmla="*/ 187 h 188"/>
                <a:gd name="T40" fmla="*/ 16 w 176"/>
                <a:gd name="T41" fmla="*/ 188 h 188"/>
                <a:gd name="T42" fmla="*/ 20 w 176"/>
                <a:gd name="T43" fmla="*/ 187 h 188"/>
                <a:gd name="T44" fmla="*/ 23 w 176"/>
                <a:gd name="T45" fmla="*/ 186 h 188"/>
                <a:gd name="T46" fmla="*/ 168 w 176"/>
                <a:gd name="T47" fmla="*/ 107 h 188"/>
                <a:gd name="T48" fmla="*/ 171 w 176"/>
                <a:gd name="T49" fmla="*/ 105 h 188"/>
                <a:gd name="T50" fmla="*/ 173 w 176"/>
                <a:gd name="T51" fmla="*/ 102 h 188"/>
                <a:gd name="T52" fmla="*/ 176 w 176"/>
                <a:gd name="T53" fmla="*/ 98 h 188"/>
                <a:gd name="T54" fmla="*/ 176 w 176"/>
                <a:gd name="T55" fmla="*/ 94 h 188"/>
                <a:gd name="T56" fmla="*/ 176 w 176"/>
                <a:gd name="T57" fmla="*/ 89 h 188"/>
                <a:gd name="T58" fmla="*/ 173 w 176"/>
                <a:gd name="T59" fmla="*/ 86 h 188"/>
                <a:gd name="T60" fmla="*/ 171 w 176"/>
                <a:gd name="T61" fmla="*/ 83 h 188"/>
                <a:gd name="T62" fmla="*/ 168 w 176"/>
                <a:gd name="T63" fmla="*/ 8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6" h="188">
                  <a:moveTo>
                    <a:pt x="31" y="146"/>
                  </a:moveTo>
                  <a:lnTo>
                    <a:pt x="31" y="42"/>
                  </a:lnTo>
                  <a:lnTo>
                    <a:pt x="128" y="94"/>
                  </a:lnTo>
                  <a:lnTo>
                    <a:pt x="31" y="146"/>
                  </a:lnTo>
                  <a:close/>
                  <a:moveTo>
                    <a:pt x="168" y="80"/>
                  </a:moveTo>
                  <a:lnTo>
                    <a:pt x="23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3"/>
                  </a:lnTo>
                  <a:lnTo>
                    <a:pt x="5" y="5"/>
                  </a:lnTo>
                  <a:lnTo>
                    <a:pt x="2" y="8"/>
                  </a:lnTo>
                  <a:lnTo>
                    <a:pt x="1" y="12"/>
                  </a:lnTo>
                  <a:lnTo>
                    <a:pt x="0" y="16"/>
                  </a:lnTo>
                  <a:lnTo>
                    <a:pt x="0" y="173"/>
                  </a:lnTo>
                  <a:lnTo>
                    <a:pt x="1" y="176"/>
                  </a:lnTo>
                  <a:lnTo>
                    <a:pt x="2" y="180"/>
                  </a:lnTo>
                  <a:lnTo>
                    <a:pt x="5" y="183"/>
                  </a:lnTo>
                  <a:lnTo>
                    <a:pt x="8" y="186"/>
                  </a:lnTo>
                  <a:lnTo>
                    <a:pt x="12" y="187"/>
                  </a:lnTo>
                  <a:lnTo>
                    <a:pt x="16" y="188"/>
                  </a:lnTo>
                  <a:lnTo>
                    <a:pt x="20" y="187"/>
                  </a:lnTo>
                  <a:lnTo>
                    <a:pt x="23" y="186"/>
                  </a:lnTo>
                  <a:lnTo>
                    <a:pt x="168" y="107"/>
                  </a:lnTo>
                  <a:lnTo>
                    <a:pt x="171" y="105"/>
                  </a:lnTo>
                  <a:lnTo>
                    <a:pt x="173" y="102"/>
                  </a:lnTo>
                  <a:lnTo>
                    <a:pt x="176" y="98"/>
                  </a:lnTo>
                  <a:lnTo>
                    <a:pt x="176" y="94"/>
                  </a:lnTo>
                  <a:lnTo>
                    <a:pt x="176" y="89"/>
                  </a:lnTo>
                  <a:lnTo>
                    <a:pt x="173" y="86"/>
                  </a:lnTo>
                  <a:lnTo>
                    <a:pt x="171" y="83"/>
                  </a:lnTo>
                  <a:lnTo>
                    <a:pt x="168" y="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/>
      <p:bldP spid="15" grpId="0"/>
      <p:bldP spid="7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1118671" y="1761728"/>
            <a:ext cx="3244882" cy="3446638"/>
            <a:chOff x="2469" y="1167"/>
            <a:chExt cx="2509" cy="2665"/>
          </a:xfrm>
        </p:grpSpPr>
        <p:sp>
          <p:nvSpPr>
            <p:cNvPr id="26" name="Freeform: Shape 2"/>
            <p:cNvSpPr/>
            <p:nvPr/>
          </p:nvSpPr>
          <p:spPr bwMode="auto">
            <a:xfrm>
              <a:off x="4196" y="2445"/>
              <a:ext cx="720" cy="330"/>
            </a:xfrm>
            <a:custGeom>
              <a:avLst/>
              <a:gdLst>
                <a:gd name="T0" fmla="*/ 720 w 720"/>
                <a:gd name="T1" fmla="*/ 0 h 330"/>
                <a:gd name="T2" fmla="*/ 430 w 720"/>
                <a:gd name="T3" fmla="*/ 117 h 330"/>
                <a:gd name="T4" fmla="*/ 189 w 720"/>
                <a:gd name="T5" fmla="*/ 295 h 330"/>
                <a:gd name="T6" fmla="*/ 87 w 720"/>
                <a:gd name="T7" fmla="*/ 148 h 330"/>
                <a:gd name="T8" fmla="*/ 0 w 720"/>
                <a:gd name="T9" fmla="*/ 233 h 330"/>
                <a:gd name="T10" fmla="*/ 160 w 720"/>
                <a:gd name="T11" fmla="*/ 330 h 330"/>
                <a:gd name="T12" fmla="*/ 297 w 720"/>
                <a:gd name="T13" fmla="*/ 319 h 330"/>
                <a:gd name="T14" fmla="*/ 720 w 720"/>
                <a:gd name="T1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0" h="330">
                  <a:moveTo>
                    <a:pt x="720" y="0"/>
                  </a:moveTo>
                  <a:lnTo>
                    <a:pt x="430" y="117"/>
                  </a:lnTo>
                  <a:lnTo>
                    <a:pt x="189" y="295"/>
                  </a:lnTo>
                  <a:lnTo>
                    <a:pt x="87" y="148"/>
                  </a:lnTo>
                  <a:lnTo>
                    <a:pt x="0" y="233"/>
                  </a:lnTo>
                  <a:lnTo>
                    <a:pt x="160" y="330"/>
                  </a:lnTo>
                  <a:lnTo>
                    <a:pt x="297" y="319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325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3"/>
            <p:cNvSpPr/>
            <p:nvPr/>
          </p:nvSpPr>
          <p:spPr bwMode="auto">
            <a:xfrm>
              <a:off x="3166" y="1375"/>
              <a:ext cx="557" cy="377"/>
            </a:xfrm>
            <a:custGeom>
              <a:avLst/>
              <a:gdLst>
                <a:gd name="T0" fmla="*/ 0 w 557"/>
                <a:gd name="T1" fmla="*/ 0 h 377"/>
                <a:gd name="T2" fmla="*/ 0 w 557"/>
                <a:gd name="T3" fmla="*/ 87 h 377"/>
                <a:gd name="T4" fmla="*/ 384 w 557"/>
                <a:gd name="T5" fmla="*/ 259 h 377"/>
                <a:gd name="T6" fmla="*/ 404 w 557"/>
                <a:gd name="T7" fmla="*/ 377 h 377"/>
                <a:gd name="T8" fmla="*/ 557 w 557"/>
                <a:gd name="T9" fmla="*/ 306 h 377"/>
                <a:gd name="T10" fmla="*/ 556 w 557"/>
                <a:gd name="T11" fmla="*/ 235 h 377"/>
                <a:gd name="T12" fmla="*/ 0 w 557"/>
                <a:gd name="T13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7" h="377">
                  <a:moveTo>
                    <a:pt x="0" y="0"/>
                  </a:moveTo>
                  <a:lnTo>
                    <a:pt x="0" y="87"/>
                  </a:lnTo>
                  <a:lnTo>
                    <a:pt x="384" y="259"/>
                  </a:lnTo>
                  <a:lnTo>
                    <a:pt x="404" y="377"/>
                  </a:lnTo>
                  <a:lnTo>
                    <a:pt x="557" y="306"/>
                  </a:lnTo>
                  <a:lnTo>
                    <a:pt x="556" y="2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Freeform: Shape 4"/>
            <p:cNvSpPr/>
            <p:nvPr/>
          </p:nvSpPr>
          <p:spPr bwMode="auto">
            <a:xfrm>
              <a:off x="3065" y="2649"/>
              <a:ext cx="212" cy="784"/>
            </a:xfrm>
            <a:custGeom>
              <a:avLst/>
              <a:gdLst>
                <a:gd name="T0" fmla="*/ 24 w 212"/>
                <a:gd name="T1" fmla="*/ 784 h 784"/>
                <a:gd name="T2" fmla="*/ 212 w 212"/>
                <a:gd name="T3" fmla="*/ 685 h 784"/>
                <a:gd name="T4" fmla="*/ 170 w 212"/>
                <a:gd name="T5" fmla="*/ 0 h 784"/>
                <a:gd name="T6" fmla="*/ 0 w 212"/>
                <a:gd name="T7" fmla="*/ 97 h 784"/>
                <a:gd name="T8" fmla="*/ 24 w 212"/>
                <a:gd name="T9" fmla="*/ 784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784">
                  <a:moveTo>
                    <a:pt x="24" y="784"/>
                  </a:moveTo>
                  <a:lnTo>
                    <a:pt x="212" y="685"/>
                  </a:lnTo>
                  <a:lnTo>
                    <a:pt x="170" y="0"/>
                  </a:lnTo>
                  <a:lnTo>
                    <a:pt x="0" y="97"/>
                  </a:lnTo>
                  <a:lnTo>
                    <a:pt x="24" y="78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Freeform: Shape 5"/>
            <p:cNvSpPr/>
            <p:nvPr/>
          </p:nvSpPr>
          <p:spPr bwMode="auto">
            <a:xfrm>
              <a:off x="3017" y="1634"/>
              <a:ext cx="638" cy="1033"/>
            </a:xfrm>
            <a:custGeom>
              <a:avLst/>
              <a:gdLst>
                <a:gd name="T0" fmla="*/ 35 w 638"/>
                <a:gd name="T1" fmla="*/ 1033 h 1033"/>
                <a:gd name="T2" fmla="*/ 164 w 638"/>
                <a:gd name="T3" fmla="*/ 973 h 1033"/>
                <a:gd name="T4" fmla="*/ 150 w 638"/>
                <a:gd name="T5" fmla="*/ 366 h 1033"/>
                <a:gd name="T6" fmla="*/ 638 w 638"/>
                <a:gd name="T7" fmla="*/ 85 h 1033"/>
                <a:gd name="T8" fmla="*/ 638 w 638"/>
                <a:gd name="T9" fmla="*/ 0 h 1033"/>
                <a:gd name="T10" fmla="*/ 0 w 638"/>
                <a:gd name="T11" fmla="*/ 268 h 1033"/>
                <a:gd name="T12" fmla="*/ 35 w 638"/>
                <a:gd name="T13" fmla="*/ 1033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1033">
                  <a:moveTo>
                    <a:pt x="35" y="1033"/>
                  </a:moveTo>
                  <a:lnTo>
                    <a:pt x="164" y="973"/>
                  </a:lnTo>
                  <a:lnTo>
                    <a:pt x="150" y="366"/>
                  </a:lnTo>
                  <a:lnTo>
                    <a:pt x="638" y="85"/>
                  </a:lnTo>
                  <a:lnTo>
                    <a:pt x="638" y="0"/>
                  </a:lnTo>
                  <a:lnTo>
                    <a:pt x="0" y="268"/>
                  </a:lnTo>
                  <a:lnTo>
                    <a:pt x="35" y="1033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Freeform: Shape 6"/>
            <p:cNvSpPr/>
            <p:nvPr/>
          </p:nvSpPr>
          <p:spPr bwMode="auto">
            <a:xfrm>
              <a:off x="4327" y="2740"/>
              <a:ext cx="95" cy="693"/>
            </a:xfrm>
            <a:custGeom>
              <a:avLst/>
              <a:gdLst>
                <a:gd name="T0" fmla="*/ 58 w 95"/>
                <a:gd name="T1" fmla="*/ 0 h 693"/>
                <a:gd name="T2" fmla="*/ 0 w 95"/>
                <a:gd name="T3" fmla="*/ 275 h 693"/>
                <a:gd name="T4" fmla="*/ 29 w 95"/>
                <a:gd name="T5" fmla="*/ 693 h 693"/>
                <a:gd name="T6" fmla="*/ 95 w 95"/>
                <a:gd name="T7" fmla="*/ 275 h 693"/>
                <a:gd name="T8" fmla="*/ 58 w 95"/>
                <a:gd name="T9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693">
                  <a:moveTo>
                    <a:pt x="58" y="0"/>
                  </a:moveTo>
                  <a:lnTo>
                    <a:pt x="0" y="275"/>
                  </a:lnTo>
                  <a:lnTo>
                    <a:pt x="29" y="693"/>
                  </a:lnTo>
                  <a:lnTo>
                    <a:pt x="95" y="275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B81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Freeform: Shape 7"/>
            <p:cNvSpPr/>
            <p:nvPr/>
          </p:nvSpPr>
          <p:spPr bwMode="auto">
            <a:xfrm>
              <a:off x="4117" y="2638"/>
              <a:ext cx="279" cy="795"/>
            </a:xfrm>
            <a:custGeom>
              <a:avLst/>
              <a:gdLst>
                <a:gd name="T0" fmla="*/ 279 w 279"/>
                <a:gd name="T1" fmla="*/ 102 h 795"/>
                <a:gd name="T2" fmla="*/ 82 w 279"/>
                <a:gd name="T3" fmla="*/ 0 h 795"/>
                <a:gd name="T4" fmla="*/ 0 w 279"/>
                <a:gd name="T5" fmla="*/ 29 h 795"/>
                <a:gd name="T6" fmla="*/ 24 w 279"/>
                <a:gd name="T7" fmla="*/ 151 h 795"/>
                <a:gd name="T8" fmla="*/ 113 w 279"/>
                <a:gd name="T9" fmla="*/ 199 h 795"/>
                <a:gd name="T10" fmla="*/ 199 w 279"/>
                <a:gd name="T11" fmla="*/ 769 h 795"/>
                <a:gd name="T12" fmla="*/ 250 w 279"/>
                <a:gd name="T13" fmla="*/ 795 h 795"/>
                <a:gd name="T14" fmla="*/ 279 w 279"/>
                <a:gd name="T15" fmla="*/ 10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9" h="795">
                  <a:moveTo>
                    <a:pt x="279" y="102"/>
                  </a:moveTo>
                  <a:lnTo>
                    <a:pt x="82" y="0"/>
                  </a:lnTo>
                  <a:lnTo>
                    <a:pt x="0" y="29"/>
                  </a:lnTo>
                  <a:lnTo>
                    <a:pt x="24" y="151"/>
                  </a:lnTo>
                  <a:lnTo>
                    <a:pt x="113" y="199"/>
                  </a:lnTo>
                  <a:lnTo>
                    <a:pt x="199" y="769"/>
                  </a:lnTo>
                  <a:lnTo>
                    <a:pt x="250" y="795"/>
                  </a:lnTo>
                  <a:lnTo>
                    <a:pt x="279" y="10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Freeform: Shape 8"/>
            <p:cNvSpPr/>
            <p:nvPr/>
          </p:nvSpPr>
          <p:spPr bwMode="auto">
            <a:xfrm>
              <a:off x="3718" y="1375"/>
              <a:ext cx="562" cy="361"/>
            </a:xfrm>
            <a:custGeom>
              <a:avLst/>
              <a:gdLst>
                <a:gd name="T0" fmla="*/ 4 w 562"/>
                <a:gd name="T1" fmla="*/ 235 h 361"/>
                <a:gd name="T2" fmla="*/ 562 w 562"/>
                <a:gd name="T3" fmla="*/ 0 h 361"/>
                <a:gd name="T4" fmla="*/ 562 w 562"/>
                <a:gd name="T5" fmla="*/ 66 h 361"/>
                <a:gd name="T6" fmla="*/ 111 w 562"/>
                <a:gd name="T7" fmla="*/ 259 h 361"/>
                <a:gd name="T8" fmla="*/ 115 w 562"/>
                <a:gd name="T9" fmla="*/ 361 h 361"/>
                <a:gd name="T10" fmla="*/ 0 w 562"/>
                <a:gd name="T11" fmla="*/ 335 h 361"/>
                <a:gd name="T12" fmla="*/ 4 w 562"/>
                <a:gd name="T13" fmla="*/ 235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2" h="361">
                  <a:moveTo>
                    <a:pt x="4" y="235"/>
                  </a:moveTo>
                  <a:lnTo>
                    <a:pt x="562" y="0"/>
                  </a:lnTo>
                  <a:lnTo>
                    <a:pt x="562" y="66"/>
                  </a:lnTo>
                  <a:lnTo>
                    <a:pt x="111" y="259"/>
                  </a:lnTo>
                  <a:lnTo>
                    <a:pt x="115" y="361"/>
                  </a:lnTo>
                  <a:lnTo>
                    <a:pt x="0" y="335"/>
                  </a:lnTo>
                  <a:lnTo>
                    <a:pt x="4" y="23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Freeform: Shape 9"/>
            <p:cNvSpPr/>
            <p:nvPr/>
          </p:nvSpPr>
          <p:spPr bwMode="auto">
            <a:xfrm>
              <a:off x="3116" y="2689"/>
              <a:ext cx="1211" cy="427"/>
            </a:xfrm>
            <a:custGeom>
              <a:avLst/>
              <a:gdLst>
                <a:gd name="T0" fmla="*/ 0 w 1211"/>
                <a:gd name="T1" fmla="*/ 86 h 427"/>
                <a:gd name="T2" fmla="*/ 148 w 1211"/>
                <a:gd name="T3" fmla="*/ 0 h 427"/>
                <a:gd name="T4" fmla="*/ 1131 w 1211"/>
                <a:gd name="T5" fmla="*/ 44 h 427"/>
                <a:gd name="T6" fmla="*/ 1211 w 1211"/>
                <a:gd name="T7" fmla="*/ 86 h 427"/>
                <a:gd name="T8" fmla="*/ 607 w 1211"/>
                <a:gd name="T9" fmla="*/ 427 h 427"/>
                <a:gd name="T10" fmla="*/ 0 w 1211"/>
                <a:gd name="T11" fmla="*/ 86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1" h="427">
                  <a:moveTo>
                    <a:pt x="0" y="86"/>
                  </a:moveTo>
                  <a:lnTo>
                    <a:pt x="148" y="0"/>
                  </a:lnTo>
                  <a:lnTo>
                    <a:pt x="1131" y="44"/>
                  </a:lnTo>
                  <a:lnTo>
                    <a:pt x="1211" y="86"/>
                  </a:lnTo>
                  <a:lnTo>
                    <a:pt x="607" y="427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Freeform: Shape 10"/>
            <p:cNvSpPr/>
            <p:nvPr/>
          </p:nvSpPr>
          <p:spPr bwMode="auto">
            <a:xfrm>
              <a:off x="4258" y="2328"/>
              <a:ext cx="658" cy="412"/>
            </a:xfrm>
            <a:custGeom>
              <a:avLst/>
              <a:gdLst>
                <a:gd name="T0" fmla="*/ 658 w 658"/>
                <a:gd name="T1" fmla="*/ 117 h 412"/>
                <a:gd name="T2" fmla="*/ 445 w 658"/>
                <a:gd name="T3" fmla="*/ 0 h 412"/>
                <a:gd name="T4" fmla="*/ 0 w 658"/>
                <a:gd name="T5" fmla="*/ 175 h 412"/>
                <a:gd name="T6" fmla="*/ 58 w 658"/>
                <a:gd name="T7" fmla="*/ 378 h 412"/>
                <a:gd name="T8" fmla="*/ 127 w 658"/>
                <a:gd name="T9" fmla="*/ 412 h 412"/>
                <a:gd name="T10" fmla="*/ 658 w 658"/>
                <a:gd name="T11" fmla="*/ 1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8" h="412">
                  <a:moveTo>
                    <a:pt x="658" y="117"/>
                  </a:moveTo>
                  <a:lnTo>
                    <a:pt x="445" y="0"/>
                  </a:lnTo>
                  <a:lnTo>
                    <a:pt x="0" y="175"/>
                  </a:lnTo>
                  <a:lnTo>
                    <a:pt x="58" y="378"/>
                  </a:lnTo>
                  <a:lnTo>
                    <a:pt x="127" y="412"/>
                  </a:lnTo>
                  <a:lnTo>
                    <a:pt x="658" y="11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Freeform: Shape 11"/>
            <p:cNvSpPr/>
            <p:nvPr/>
          </p:nvSpPr>
          <p:spPr bwMode="auto">
            <a:xfrm>
              <a:off x="2547" y="2330"/>
              <a:ext cx="598" cy="410"/>
            </a:xfrm>
            <a:custGeom>
              <a:avLst/>
              <a:gdLst>
                <a:gd name="T0" fmla="*/ 0 w 598"/>
                <a:gd name="T1" fmla="*/ 109 h 410"/>
                <a:gd name="T2" fmla="*/ 204 w 598"/>
                <a:gd name="T3" fmla="*/ 0 h 410"/>
                <a:gd name="T4" fmla="*/ 525 w 598"/>
                <a:gd name="T5" fmla="*/ 331 h 410"/>
                <a:gd name="T6" fmla="*/ 598 w 598"/>
                <a:gd name="T7" fmla="*/ 297 h 410"/>
                <a:gd name="T8" fmla="*/ 598 w 598"/>
                <a:gd name="T9" fmla="*/ 371 h 410"/>
                <a:gd name="T10" fmla="*/ 530 w 598"/>
                <a:gd name="T11" fmla="*/ 410 h 410"/>
                <a:gd name="T12" fmla="*/ 0 w 598"/>
                <a:gd name="T13" fmla="*/ 10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8" h="410">
                  <a:moveTo>
                    <a:pt x="0" y="109"/>
                  </a:moveTo>
                  <a:lnTo>
                    <a:pt x="204" y="0"/>
                  </a:lnTo>
                  <a:lnTo>
                    <a:pt x="525" y="331"/>
                  </a:lnTo>
                  <a:lnTo>
                    <a:pt x="598" y="297"/>
                  </a:lnTo>
                  <a:lnTo>
                    <a:pt x="598" y="371"/>
                  </a:lnTo>
                  <a:lnTo>
                    <a:pt x="530" y="41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Freeform: Shape 12"/>
            <p:cNvSpPr/>
            <p:nvPr/>
          </p:nvSpPr>
          <p:spPr bwMode="auto">
            <a:xfrm>
              <a:off x="2547" y="2441"/>
              <a:ext cx="554" cy="988"/>
            </a:xfrm>
            <a:custGeom>
              <a:avLst/>
              <a:gdLst>
                <a:gd name="T0" fmla="*/ 45 w 554"/>
                <a:gd name="T1" fmla="*/ 669 h 988"/>
                <a:gd name="T2" fmla="*/ 554 w 554"/>
                <a:gd name="T3" fmla="*/ 988 h 988"/>
                <a:gd name="T4" fmla="*/ 530 w 554"/>
                <a:gd name="T5" fmla="*/ 301 h 988"/>
                <a:gd name="T6" fmla="*/ 0 w 554"/>
                <a:gd name="T7" fmla="*/ 0 h 988"/>
                <a:gd name="T8" fmla="*/ 45 w 554"/>
                <a:gd name="T9" fmla="*/ 669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4" h="988">
                  <a:moveTo>
                    <a:pt x="45" y="669"/>
                  </a:moveTo>
                  <a:lnTo>
                    <a:pt x="554" y="988"/>
                  </a:lnTo>
                  <a:lnTo>
                    <a:pt x="530" y="301"/>
                  </a:lnTo>
                  <a:lnTo>
                    <a:pt x="0" y="0"/>
                  </a:lnTo>
                  <a:lnTo>
                    <a:pt x="45" y="6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Freeform: Shape 13"/>
            <p:cNvSpPr/>
            <p:nvPr/>
          </p:nvSpPr>
          <p:spPr bwMode="auto">
            <a:xfrm>
              <a:off x="2474" y="1630"/>
              <a:ext cx="591" cy="1028"/>
            </a:xfrm>
            <a:custGeom>
              <a:avLst/>
              <a:gdLst>
                <a:gd name="T0" fmla="*/ 53 w 591"/>
                <a:gd name="T1" fmla="*/ 731 h 1028"/>
                <a:gd name="T2" fmla="*/ 591 w 591"/>
                <a:gd name="T3" fmla="*/ 1028 h 1028"/>
                <a:gd name="T4" fmla="*/ 556 w 591"/>
                <a:gd name="T5" fmla="*/ 263 h 1028"/>
                <a:gd name="T6" fmla="*/ 0 w 591"/>
                <a:gd name="T7" fmla="*/ 0 h 1028"/>
                <a:gd name="T8" fmla="*/ 53 w 591"/>
                <a:gd name="T9" fmla="*/ 731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1028">
                  <a:moveTo>
                    <a:pt x="53" y="731"/>
                  </a:moveTo>
                  <a:lnTo>
                    <a:pt x="591" y="1028"/>
                  </a:lnTo>
                  <a:lnTo>
                    <a:pt x="556" y="263"/>
                  </a:lnTo>
                  <a:lnTo>
                    <a:pt x="0" y="0"/>
                  </a:lnTo>
                  <a:lnTo>
                    <a:pt x="53" y="73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Freeform: Shape 14"/>
            <p:cNvSpPr/>
            <p:nvPr/>
          </p:nvSpPr>
          <p:spPr bwMode="auto">
            <a:xfrm>
              <a:off x="3787" y="1639"/>
              <a:ext cx="635" cy="1028"/>
            </a:xfrm>
            <a:custGeom>
              <a:avLst/>
              <a:gdLst>
                <a:gd name="T0" fmla="*/ 0 w 635"/>
                <a:gd name="T1" fmla="*/ 0 h 1028"/>
                <a:gd name="T2" fmla="*/ 0 w 635"/>
                <a:gd name="T3" fmla="*/ 88 h 1028"/>
                <a:gd name="T4" fmla="*/ 503 w 635"/>
                <a:gd name="T5" fmla="*/ 310 h 1028"/>
                <a:gd name="T6" fmla="*/ 503 w 635"/>
                <a:gd name="T7" fmla="*/ 988 h 1028"/>
                <a:gd name="T8" fmla="*/ 598 w 635"/>
                <a:gd name="T9" fmla="*/ 1028 h 1028"/>
                <a:gd name="T10" fmla="*/ 635 w 635"/>
                <a:gd name="T11" fmla="*/ 265 h 1028"/>
                <a:gd name="T12" fmla="*/ 0 w 635"/>
                <a:gd name="T13" fmla="*/ 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5" h="1028">
                  <a:moveTo>
                    <a:pt x="0" y="0"/>
                  </a:moveTo>
                  <a:lnTo>
                    <a:pt x="0" y="88"/>
                  </a:lnTo>
                  <a:lnTo>
                    <a:pt x="503" y="310"/>
                  </a:lnTo>
                  <a:lnTo>
                    <a:pt x="503" y="988"/>
                  </a:lnTo>
                  <a:lnTo>
                    <a:pt x="598" y="1028"/>
                  </a:lnTo>
                  <a:lnTo>
                    <a:pt x="635" y="2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Freeform: Shape 15"/>
            <p:cNvSpPr/>
            <p:nvPr/>
          </p:nvSpPr>
          <p:spPr bwMode="auto">
            <a:xfrm>
              <a:off x="3089" y="1933"/>
              <a:ext cx="634" cy="1097"/>
            </a:xfrm>
            <a:custGeom>
              <a:avLst/>
              <a:gdLst>
                <a:gd name="T0" fmla="*/ 0 w 634"/>
                <a:gd name="T1" fmla="*/ 0 h 1097"/>
                <a:gd name="T2" fmla="*/ 27 w 634"/>
                <a:gd name="T3" fmla="*/ 767 h 1097"/>
                <a:gd name="T4" fmla="*/ 634 w 634"/>
                <a:gd name="T5" fmla="*/ 1097 h 1097"/>
                <a:gd name="T6" fmla="*/ 634 w 634"/>
                <a:gd name="T7" fmla="*/ 300 h 1097"/>
                <a:gd name="T8" fmla="*/ 0 w 634"/>
                <a:gd name="T9" fmla="*/ 0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4" h="1097">
                  <a:moveTo>
                    <a:pt x="0" y="0"/>
                  </a:moveTo>
                  <a:lnTo>
                    <a:pt x="27" y="767"/>
                  </a:lnTo>
                  <a:lnTo>
                    <a:pt x="634" y="1097"/>
                  </a:lnTo>
                  <a:lnTo>
                    <a:pt x="634" y="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Freeform: Shape 16"/>
            <p:cNvSpPr/>
            <p:nvPr/>
          </p:nvSpPr>
          <p:spPr bwMode="auto">
            <a:xfrm>
              <a:off x="3116" y="2775"/>
              <a:ext cx="607" cy="1057"/>
            </a:xfrm>
            <a:custGeom>
              <a:avLst/>
              <a:gdLst>
                <a:gd name="T0" fmla="*/ 607 w 607"/>
                <a:gd name="T1" fmla="*/ 1057 h 1057"/>
                <a:gd name="T2" fmla="*/ 607 w 607"/>
                <a:gd name="T3" fmla="*/ 341 h 1057"/>
                <a:gd name="T4" fmla="*/ 0 w 607"/>
                <a:gd name="T5" fmla="*/ 0 h 1057"/>
                <a:gd name="T6" fmla="*/ 30 w 607"/>
                <a:gd name="T7" fmla="*/ 693 h 1057"/>
                <a:gd name="T8" fmla="*/ 607 w 607"/>
                <a:gd name="T9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057">
                  <a:moveTo>
                    <a:pt x="607" y="1057"/>
                  </a:moveTo>
                  <a:lnTo>
                    <a:pt x="607" y="341"/>
                  </a:lnTo>
                  <a:lnTo>
                    <a:pt x="0" y="0"/>
                  </a:lnTo>
                  <a:lnTo>
                    <a:pt x="30" y="693"/>
                  </a:lnTo>
                  <a:lnTo>
                    <a:pt x="607" y="105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17"/>
            <p:cNvSpPr/>
            <p:nvPr/>
          </p:nvSpPr>
          <p:spPr bwMode="auto">
            <a:xfrm>
              <a:off x="3723" y="2775"/>
              <a:ext cx="604" cy="1057"/>
            </a:xfrm>
            <a:custGeom>
              <a:avLst/>
              <a:gdLst>
                <a:gd name="T0" fmla="*/ 0 w 604"/>
                <a:gd name="T1" fmla="*/ 341 h 1057"/>
                <a:gd name="T2" fmla="*/ 604 w 604"/>
                <a:gd name="T3" fmla="*/ 0 h 1057"/>
                <a:gd name="T4" fmla="*/ 580 w 604"/>
                <a:gd name="T5" fmla="*/ 693 h 1057"/>
                <a:gd name="T6" fmla="*/ 0 w 604"/>
                <a:gd name="T7" fmla="*/ 1057 h 1057"/>
                <a:gd name="T8" fmla="*/ 0 w 604"/>
                <a:gd name="T9" fmla="*/ 341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4" h="1057">
                  <a:moveTo>
                    <a:pt x="0" y="341"/>
                  </a:moveTo>
                  <a:lnTo>
                    <a:pt x="604" y="0"/>
                  </a:lnTo>
                  <a:lnTo>
                    <a:pt x="580" y="693"/>
                  </a:lnTo>
                  <a:lnTo>
                    <a:pt x="0" y="1057"/>
                  </a:lnTo>
                  <a:lnTo>
                    <a:pt x="0" y="34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Freeform: Shape 18"/>
            <p:cNvSpPr/>
            <p:nvPr/>
          </p:nvSpPr>
          <p:spPr bwMode="auto">
            <a:xfrm>
              <a:off x="3723" y="1933"/>
              <a:ext cx="633" cy="1097"/>
            </a:xfrm>
            <a:custGeom>
              <a:avLst/>
              <a:gdLst>
                <a:gd name="T0" fmla="*/ 0 w 633"/>
                <a:gd name="T1" fmla="*/ 300 h 1097"/>
                <a:gd name="T2" fmla="*/ 633 w 633"/>
                <a:gd name="T3" fmla="*/ 0 h 1097"/>
                <a:gd name="T4" fmla="*/ 604 w 633"/>
                <a:gd name="T5" fmla="*/ 767 h 1097"/>
                <a:gd name="T6" fmla="*/ 0 w 633"/>
                <a:gd name="T7" fmla="*/ 1097 h 1097"/>
                <a:gd name="T8" fmla="*/ 0 w 633"/>
                <a:gd name="T9" fmla="*/ 300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1097">
                  <a:moveTo>
                    <a:pt x="0" y="300"/>
                  </a:moveTo>
                  <a:lnTo>
                    <a:pt x="633" y="0"/>
                  </a:lnTo>
                  <a:lnTo>
                    <a:pt x="604" y="767"/>
                  </a:lnTo>
                  <a:lnTo>
                    <a:pt x="0" y="1097"/>
                  </a:lnTo>
                  <a:lnTo>
                    <a:pt x="0" y="30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Freeform: Shape 19"/>
            <p:cNvSpPr/>
            <p:nvPr/>
          </p:nvSpPr>
          <p:spPr bwMode="auto">
            <a:xfrm>
              <a:off x="4374" y="1639"/>
              <a:ext cx="593" cy="1028"/>
            </a:xfrm>
            <a:custGeom>
              <a:avLst/>
              <a:gdLst>
                <a:gd name="T0" fmla="*/ 37 w 593"/>
                <a:gd name="T1" fmla="*/ 265 h 1028"/>
                <a:gd name="T2" fmla="*/ 0 w 593"/>
                <a:gd name="T3" fmla="*/ 1028 h 1028"/>
                <a:gd name="T4" fmla="*/ 538 w 593"/>
                <a:gd name="T5" fmla="*/ 729 h 1028"/>
                <a:gd name="T6" fmla="*/ 593 w 593"/>
                <a:gd name="T7" fmla="*/ 0 h 1028"/>
                <a:gd name="T8" fmla="*/ 37 w 593"/>
                <a:gd name="T9" fmla="*/ 265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1028">
                  <a:moveTo>
                    <a:pt x="37" y="265"/>
                  </a:moveTo>
                  <a:lnTo>
                    <a:pt x="0" y="1028"/>
                  </a:lnTo>
                  <a:lnTo>
                    <a:pt x="538" y="729"/>
                  </a:lnTo>
                  <a:lnTo>
                    <a:pt x="593" y="0"/>
                  </a:lnTo>
                  <a:lnTo>
                    <a:pt x="37" y="26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Freeform: Shape 20"/>
            <p:cNvSpPr/>
            <p:nvPr/>
          </p:nvSpPr>
          <p:spPr bwMode="auto">
            <a:xfrm>
              <a:off x="4356" y="2445"/>
              <a:ext cx="560" cy="988"/>
            </a:xfrm>
            <a:custGeom>
              <a:avLst/>
              <a:gdLst>
                <a:gd name="T0" fmla="*/ 0 w 560"/>
                <a:gd name="T1" fmla="*/ 988 h 988"/>
                <a:gd name="T2" fmla="*/ 29 w 560"/>
                <a:gd name="T3" fmla="*/ 295 h 988"/>
                <a:gd name="T4" fmla="*/ 560 w 560"/>
                <a:gd name="T5" fmla="*/ 0 h 988"/>
                <a:gd name="T6" fmla="*/ 511 w 560"/>
                <a:gd name="T7" fmla="*/ 665 h 988"/>
                <a:gd name="T8" fmla="*/ 0 w 560"/>
                <a:gd name="T9" fmla="*/ 988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0" h="988">
                  <a:moveTo>
                    <a:pt x="0" y="988"/>
                  </a:moveTo>
                  <a:lnTo>
                    <a:pt x="29" y="295"/>
                  </a:lnTo>
                  <a:lnTo>
                    <a:pt x="560" y="0"/>
                  </a:lnTo>
                  <a:lnTo>
                    <a:pt x="511" y="665"/>
                  </a:lnTo>
                  <a:lnTo>
                    <a:pt x="0" y="988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Freeform: Shape 21"/>
            <p:cNvSpPr/>
            <p:nvPr/>
          </p:nvSpPr>
          <p:spPr bwMode="auto">
            <a:xfrm>
              <a:off x="3089" y="1663"/>
              <a:ext cx="1267" cy="570"/>
            </a:xfrm>
            <a:custGeom>
              <a:avLst/>
              <a:gdLst>
                <a:gd name="T0" fmla="*/ 0 w 1267"/>
                <a:gd name="T1" fmla="*/ 270 h 570"/>
                <a:gd name="T2" fmla="*/ 634 w 1267"/>
                <a:gd name="T3" fmla="*/ 0 h 570"/>
                <a:gd name="T4" fmla="*/ 1267 w 1267"/>
                <a:gd name="T5" fmla="*/ 270 h 570"/>
                <a:gd name="T6" fmla="*/ 634 w 1267"/>
                <a:gd name="T7" fmla="*/ 570 h 570"/>
                <a:gd name="T8" fmla="*/ 0 w 1267"/>
                <a:gd name="T9" fmla="*/ 2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7" h="570">
                  <a:moveTo>
                    <a:pt x="0" y="270"/>
                  </a:moveTo>
                  <a:lnTo>
                    <a:pt x="634" y="0"/>
                  </a:lnTo>
                  <a:lnTo>
                    <a:pt x="1267" y="270"/>
                  </a:lnTo>
                  <a:lnTo>
                    <a:pt x="634" y="570"/>
                  </a:lnTo>
                  <a:lnTo>
                    <a:pt x="0" y="27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Freeform: Shape 22"/>
            <p:cNvSpPr/>
            <p:nvPr/>
          </p:nvSpPr>
          <p:spPr bwMode="auto">
            <a:xfrm>
              <a:off x="2469" y="1399"/>
              <a:ext cx="1194" cy="503"/>
            </a:xfrm>
            <a:custGeom>
              <a:avLst/>
              <a:gdLst>
                <a:gd name="T0" fmla="*/ 0 w 1194"/>
                <a:gd name="T1" fmla="*/ 240 h 503"/>
                <a:gd name="T2" fmla="*/ 631 w 1194"/>
                <a:gd name="T3" fmla="*/ 0 h 503"/>
                <a:gd name="T4" fmla="*/ 1194 w 1194"/>
                <a:gd name="T5" fmla="*/ 235 h 503"/>
                <a:gd name="T6" fmla="*/ 556 w 1194"/>
                <a:gd name="T7" fmla="*/ 503 h 503"/>
                <a:gd name="T8" fmla="*/ 0 w 1194"/>
                <a:gd name="T9" fmla="*/ 24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4" h="503">
                  <a:moveTo>
                    <a:pt x="0" y="240"/>
                  </a:moveTo>
                  <a:lnTo>
                    <a:pt x="631" y="0"/>
                  </a:lnTo>
                  <a:lnTo>
                    <a:pt x="1194" y="235"/>
                  </a:lnTo>
                  <a:lnTo>
                    <a:pt x="556" y="503"/>
                  </a:lnTo>
                  <a:lnTo>
                    <a:pt x="0" y="2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Freeform: Shape 23"/>
            <p:cNvSpPr/>
            <p:nvPr/>
          </p:nvSpPr>
          <p:spPr bwMode="auto">
            <a:xfrm>
              <a:off x="3787" y="1399"/>
              <a:ext cx="1191" cy="505"/>
            </a:xfrm>
            <a:custGeom>
              <a:avLst/>
              <a:gdLst>
                <a:gd name="T0" fmla="*/ 635 w 1191"/>
                <a:gd name="T1" fmla="*/ 505 h 505"/>
                <a:gd name="T2" fmla="*/ 0 w 1191"/>
                <a:gd name="T3" fmla="*/ 240 h 505"/>
                <a:gd name="T4" fmla="*/ 564 w 1191"/>
                <a:gd name="T5" fmla="*/ 0 h 505"/>
                <a:gd name="T6" fmla="*/ 1191 w 1191"/>
                <a:gd name="T7" fmla="*/ 240 h 505"/>
                <a:gd name="T8" fmla="*/ 635 w 1191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1" h="505">
                  <a:moveTo>
                    <a:pt x="635" y="505"/>
                  </a:moveTo>
                  <a:lnTo>
                    <a:pt x="0" y="240"/>
                  </a:lnTo>
                  <a:lnTo>
                    <a:pt x="564" y="0"/>
                  </a:lnTo>
                  <a:lnTo>
                    <a:pt x="1191" y="240"/>
                  </a:lnTo>
                  <a:lnTo>
                    <a:pt x="635" y="5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Freeform: Shape 24"/>
            <p:cNvSpPr/>
            <p:nvPr/>
          </p:nvSpPr>
          <p:spPr bwMode="auto">
            <a:xfrm>
              <a:off x="3162" y="1167"/>
              <a:ext cx="1123" cy="445"/>
            </a:xfrm>
            <a:custGeom>
              <a:avLst/>
              <a:gdLst>
                <a:gd name="T0" fmla="*/ 560 w 1123"/>
                <a:gd name="T1" fmla="*/ 0 h 445"/>
                <a:gd name="T2" fmla="*/ 1123 w 1123"/>
                <a:gd name="T3" fmla="*/ 208 h 445"/>
                <a:gd name="T4" fmla="*/ 560 w 1123"/>
                <a:gd name="T5" fmla="*/ 445 h 445"/>
                <a:gd name="T6" fmla="*/ 0 w 1123"/>
                <a:gd name="T7" fmla="*/ 208 h 445"/>
                <a:gd name="T8" fmla="*/ 560 w 1123"/>
                <a:gd name="T9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3" h="445">
                  <a:moveTo>
                    <a:pt x="560" y="0"/>
                  </a:moveTo>
                  <a:lnTo>
                    <a:pt x="1123" y="208"/>
                  </a:lnTo>
                  <a:lnTo>
                    <a:pt x="560" y="445"/>
                  </a:lnTo>
                  <a:lnTo>
                    <a:pt x="0" y="208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PPT彼岸天：ID 8661124库_组合 26"/>
          <p:cNvGrpSpPr/>
          <p:nvPr>
            <p:custDataLst>
              <p:tags r:id="rId2"/>
            </p:custDataLst>
          </p:nvPr>
        </p:nvGrpSpPr>
        <p:grpSpPr>
          <a:xfrm>
            <a:off x="8301505" y="2337246"/>
            <a:ext cx="3171358" cy="836112"/>
            <a:chOff x="5370957" y="1569256"/>
            <a:chExt cx="3171358" cy="836112"/>
          </a:xfrm>
        </p:grpSpPr>
        <p:grpSp>
          <p:nvGrpSpPr>
            <p:cNvPr id="22" name="Group 37"/>
            <p:cNvGrpSpPr/>
            <p:nvPr/>
          </p:nvGrpSpPr>
          <p:grpSpPr>
            <a:xfrm>
              <a:off x="5900219" y="1569256"/>
              <a:ext cx="2642096" cy="836112"/>
              <a:chOff x="2591258" y="2102656"/>
              <a:chExt cx="2642096" cy="836112"/>
            </a:xfrm>
          </p:grpSpPr>
          <p:sp>
            <p:nvSpPr>
              <p:cNvPr id="24" name="Rectangle 39"/>
              <p:cNvSpPr/>
              <p:nvPr/>
            </p:nvSpPr>
            <p:spPr bwMode="auto">
              <a:xfrm>
                <a:off x="2591258" y="2381369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88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 请输入您的内容</a:t>
                </a:r>
                <a:endParaRPr lang="zh-CN" altLang="en-US" sz="1000" dirty="0"/>
              </a:p>
            </p:txBody>
          </p:sp>
          <p:sp>
            <p:nvSpPr>
              <p:cNvPr id="25" name="TextBox 40"/>
              <p:cNvSpPr txBox="1"/>
              <p:nvPr/>
            </p:nvSpPr>
            <p:spPr bwMode="auto">
              <a:xfrm>
                <a:off x="2591258" y="2102656"/>
                <a:ext cx="264209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288000">
                <a:normAutofit fontScale="85000" lnSpcReduction="2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b="1" dirty="0">
                  <a:solidFill>
                    <a:schemeClr val="accent4"/>
                  </a:solidFill>
                </a:endParaRPr>
              </a:p>
            </p:txBody>
          </p:sp>
        </p:grpSp>
        <p:sp>
          <p:nvSpPr>
            <p:cNvPr id="23" name="Freeform: Shape 38"/>
            <p:cNvSpPr/>
            <p:nvPr/>
          </p:nvSpPr>
          <p:spPr>
            <a:xfrm>
              <a:off x="5370957" y="1640892"/>
              <a:ext cx="485776" cy="485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" name="千图PPT彼岸天：ID 8661124库_组合 27"/>
          <p:cNvGrpSpPr/>
          <p:nvPr>
            <p:custDataLst>
              <p:tags r:id="rId3"/>
            </p:custDataLst>
          </p:nvPr>
        </p:nvGrpSpPr>
        <p:grpSpPr>
          <a:xfrm>
            <a:off x="8301393" y="3898298"/>
            <a:ext cx="3176233" cy="836112"/>
            <a:chOff x="5370845" y="2818618"/>
            <a:chExt cx="3176233" cy="836112"/>
          </a:xfrm>
        </p:grpSpPr>
        <p:grpSp>
          <p:nvGrpSpPr>
            <p:cNvPr id="18" name="Group 33"/>
            <p:cNvGrpSpPr/>
            <p:nvPr/>
          </p:nvGrpSpPr>
          <p:grpSpPr>
            <a:xfrm>
              <a:off x="5900219" y="2818618"/>
              <a:ext cx="2646859" cy="836112"/>
              <a:chOff x="2591258" y="3352018"/>
              <a:chExt cx="2646859" cy="836112"/>
            </a:xfrm>
          </p:grpSpPr>
          <p:sp>
            <p:nvSpPr>
              <p:cNvPr id="20" name="Rectangle 35"/>
              <p:cNvSpPr/>
              <p:nvPr/>
            </p:nvSpPr>
            <p:spPr bwMode="auto">
              <a:xfrm>
                <a:off x="2596021" y="3630731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88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r>
                  <a:rPr lang="zh-CN" altLang="en-US" sz="1000" dirty="0"/>
                  <a:t>请输入您的内容</a:t>
                </a:r>
                <a:endParaRPr lang="zh-CN" altLang="en-US" sz="1000" dirty="0"/>
              </a:p>
            </p:txBody>
          </p:sp>
          <p:sp>
            <p:nvSpPr>
              <p:cNvPr id="21" name="TextBox 36"/>
              <p:cNvSpPr txBox="1"/>
              <p:nvPr/>
            </p:nvSpPr>
            <p:spPr bwMode="auto">
              <a:xfrm>
                <a:off x="2591258" y="3352018"/>
                <a:ext cx="264209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288000">
                <a:normAutofit fontScale="85000" lnSpcReduction="2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chemeClr val="accent5"/>
                    </a:solidFill>
                  </a:rPr>
                  <a:t>输入标题文本</a:t>
                </a:r>
                <a:endParaRPr lang="zh-CN" altLang="en-US" b="1" dirty="0">
                  <a:solidFill>
                    <a:schemeClr val="accent5"/>
                  </a:solidFill>
                </a:endParaRPr>
              </a:p>
            </p:txBody>
          </p:sp>
        </p:grpSp>
        <p:sp>
          <p:nvSpPr>
            <p:cNvPr id="19" name="Freeform: Shape 34"/>
            <p:cNvSpPr>
              <a:spLocks noChangeAspect="1"/>
            </p:cNvSpPr>
            <p:nvPr/>
          </p:nvSpPr>
          <p:spPr bwMode="auto">
            <a:xfrm>
              <a:off x="5370845" y="2882405"/>
              <a:ext cx="486000" cy="415125"/>
            </a:xfrm>
            <a:custGeom>
              <a:avLst/>
              <a:gdLst>
                <a:gd name="T0" fmla="*/ 48 w 48"/>
                <a:gd name="T1" fmla="*/ 38 h 41"/>
                <a:gd name="T2" fmla="*/ 45 w 48"/>
                <a:gd name="T3" fmla="*/ 41 h 41"/>
                <a:gd name="T4" fmla="*/ 37 w 48"/>
                <a:gd name="T5" fmla="*/ 41 h 41"/>
                <a:gd name="T6" fmla="*/ 34 w 48"/>
                <a:gd name="T7" fmla="*/ 38 h 41"/>
                <a:gd name="T8" fmla="*/ 34 w 48"/>
                <a:gd name="T9" fmla="*/ 30 h 41"/>
                <a:gd name="T10" fmla="*/ 37 w 48"/>
                <a:gd name="T11" fmla="*/ 27 h 41"/>
                <a:gd name="T12" fmla="*/ 39 w 48"/>
                <a:gd name="T13" fmla="*/ 27 h 41"/>
                <a:gd name="T14" fmla="*/ 39 w 48"/>
                <a:gd name="T15" fmla="*/ 22 h 41"/>
                <a:gd name="T16" fmla="*/ 25 w 48"/>
                <a:gd name="T17" fmla="*/ 22 h 41"/>
                <a:gd name="T18" fmla="*/ 25 w 48"/>
                <a:gd name="T19" fmla="*/ 27 h 41"/>
                <a:gd name="T20" fmla="*/ 28 w 48"/>
                <a:gd name="T21" fmla="*/ 27 h 41"/>
                <a:gd name="T22" fmla="*/ 31 w 48"/>
                <a:gd name="T23" fmla="*/ 30 h 41"/>
                <a:gd name="T24" fmla="*/ 31 w 48"/>
                <a:gd name="T25" fmla="*/ 38 h 41"/>
                <a:gd name="T26" fmla="*/ 28 w 48"/>
                <a:gd name="T27" fmla="*/ 41 h 41"/>
                <a:gd name="T28" fmla="*/ 19 w 48"/>
                <a:gd name="T29" fmla="*/ 41 h 41"/>
                <a:gd name="T30" fmla="*/ 17 w 48"/>
                <a:gd name="T31" fmla="*/ 38 h 41"/>
                <a:gd name="T32" fmla="*/ 17 w 48"/>
                <a:gd name="T33" fmla="*/ 30 h 41"/>
                <a:gd name="T34" fmla="*/ 19 w 48"/>
                <a:gd name="T35" fmla="*/ 27 h 41"/>
                <a:gd name="T36" fmla="*/ 22 w 48"/>
                <a:gd name="T37" fmla="*/ 27 h 41"/>
                <a:gd name="T38" fmla="*/ 22 w 48"/>
                <a:gd name="T39" fmla="*/ 22 h 41"/>
                <a:gd name="T40" fmla="*/ 8 w 48"/>
                <a:gd name="T41" fmla="*/ 22 h 41"/>
                <a:gd name="T42" fmla="*/ 8 w 48"/>
                <a:gd name="T43" fmla="*/ 27 h 41"/>
                <a:gd name="T44" fmla="*/ 11 w 48"/>
                <a:gd name="T45" fmla="*/ 27 h 41"/>
                <a:gd name="T46" fmla="*/ 13 w 48"/>
                <a:gd name="T47" fmla="*/ 30 h 41"/>
                <a:gd name="T48" fmla="*/ 13 w 48"/>
                <a:gd name="T49" fmla="*/ 38 h 41"/>
                <a:gd name="T50" fmla="*/ 11 w 48"/>
                <a:gd name="T51" fmla="*/ 41 h 41"/>
                <a:gd name="T52" fmla="*/ 2 w 48"/>
                <a:gd name="T53" fmla="*/ 41 h 41"/>
                <a:gd name="T54" fmla="*/ 0 w 48"/>
                <a:gd name="T55" fmla="*/ 38 h 41"/>
                <a:gd name="T56" fmla="*/ 0 w 48"/>
                <a:gd name="T57" fmla="*/ 30 h 41"/>
                <a:gd name="T58" fmla="*/ 2 w 48"/>
                <a:gd name="T59" fmla="*/ 27 h 41"/>
                <a:gd name="T60" fmla="*/ 5 w 48"/>
                <a:gd name="T61" fmla="*/ 27 h 41"/>
                <a:gd name="T62" fmla="*/ 5 w 48"/>
                <a:gd name="T63" fmla="*/ 22 h 41"/>
                <a:gd name="T64" fmla="*/ 8 w 48"/>
                <a:gd name="T65" fmla="*/ 19 h 41"/>
                <a:gd name="T66" fmla="*/ 22 w 48"/>
                <a:gd name="T67" fmla="*/ 19 h 41"/>
                <a:gd name="T68" fmla="*/ 22 w 48"/>
                <a:gd name="T69" fmla="*/ 13 h 41"/>
                <a:gd name="T70" fmla="*/ 19 w 48"/>
                <a:gd name="T71" fmla="*/ 13 h 41"/>
                <a:gd name="T72" fmla="*/ 17 w 48"/>
                <a:gd name="T73" fmla="*/ 11 h 41"/>
                <a:gd name="T74" fmla="*/ 17 w 48"/>
                <a:gd name="T75" fmla="*/ 2 h 41"/>
                <a:gd name="T76" fmla="*/ 19 w 48"/>
                <a:gd name="T77" fmla="*/ 0 h 41"/>
                <a:gd name="T78" fmla="*/ 28 w 48"/>
                <a:gd name="T79" fmla="*/ 0 h 41"/>
                <a:gd name="T80" fmla="*/ 31 w 48"/>
                <a:gd name="T81" fmla="*/ 2 h 41"/>
                <a:gd name="T82" fmla="*/ 31 w 48"/>
                <a:gd name="T83" fmla="*/ 11 h 41"/>
                <a:gd name="T84" fmla="*/ 28 w 48"/>
                <a:gd name="T85" fmla="*/ 13 h 41"/>
                <a:gd name="T86" fmla="*/ 25 w 48"/>
                <a:gd name="T87" fmla="*/ 13 h 41"/>
                <a:gd name="T88" fmla="*/ 25 w 48"/>
                <a:gd name="T89" fmla="*/ 19 h 41"/>
                <a:gd name="T90" fmla="*/ 39 w 48"/>
                <a:gd name="T91" fmla="*/ 19 h 41"/>
                <a:gd name="T92" fmla="*/ 43 w 48"/>
                <a:gd name="T93" fmla="*/ 22 h 41"/>
                <a:gd name="T94" fmla="*/ 43 w 48"/>
                <a:gd name="T95" fmla="*/ 27 h 41"/>
                <a:gd name="T96" fmla="*/ 45 w 48"/>
                <a:gd name="T97" fmla="*/ 27 h 41"/>
                <a:gd name="T98" fmla="*/ 48 w 48"/>
                <a:gd name="T99" fmla="*/ 30 h 41"/>
                <a:gd name="T100" fmla="*/ 48 w 48"/>
                <a:gd name="T10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" h="41">
                  <a:moveTo>
                    <a:pt x="48" y="38"/>
                  </a:moveTo>
                  <a:cubicBezTo>
                    <a:pt x="48" y="40"/>
                    <a:pt x="47" y="41"/>
                    <a:pt x="45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5" y="41"/>
                    <a:pt x="34" y="40"/>
                    <a:pt x="34" y="38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8"/>
                    <a:pt x="35" y="27"/>
                    <a:pt x="37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7"/>
                    <a:pt x="31" y="28"/>
                    <a:pt x="31" y="30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40"/>
                    <a:pt x="29" y="41"/>
                    <a:pt x="2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1"/>
                    <a:pt x="17" y="40"/>
                    <a:pt x="17" y="38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8"/>
                    <a:pt x="18" y="27"/>
                    <a:pt x="19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8"/>
                    <a:pt x="13" y="3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40"/>
                    <a:pt x="12" y="41"/>
                    <a:pt x="11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0" y="40"/>
                    <a:pt x="0" y="3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0"/>
                    <a:pt x="6" y="19"/>
                    <a:pt x="8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7" y="12"/>
                    <a:pt x="17" y="1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1" y="1"/>
                    <a:pt x="31" y="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29" y="13"/>
                    <a:pt x="28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1" y="19"/>
                    <a:pt x="43" y="20"/>
                    <a:pt x="43" y="2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7" y="27"/>
                    <a:pt x="48" y="28"/>
                    <a:pt x="48" y="30"/>
                  </a:cubicBezTo>
                  <a:lnTo>
                    <a:pt x="48" y="3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7" name="千图PPT彼岸天：ID 8661124库_组合 42"/>
          <p:cNvGrpSpPr/>
          <p:nvPr>
            <p:custDataLst>
              <p:tags r:id="rId4"/>
            </p:custDataLst>
          </p:nvPr>
        </p:nvGrpSpPr>
        <p:grpSpPr>
          <a:xfrm>
            <a:off x="5069547" y="3898298"/>
            <a:ext cx="3191274" cy="836112"/>
            <a:chOff x="1136229" y="2818618"/>
            <a:chExt cx="3191274" cy="836112"/>
          </a:xfrm>
        </p:grpSpPr>
        <p:grpSp>
          <p:nvGrpSpPr>
            <p:cNvPr id="14" name="Group 53"/>
            <p:cNvGrpSpPr/>
            <p:nvPr/>
          </p:nvGrpSpPr>
          <p:grpSpPr>
            <a:xfrm>
              <a:off x="1680644" y="2818618"/>
              <a:ext cx="2646859" cy="836112"/>
              <a:chOff x="2591258" y="3352018"/>
              <a:chExt cx="2646859" cy="836112"/>
            </a:xfrm>
          </p:grpSpPr>
          <p:sp>
            <p:nvSpPr>
              <p:cNvPr id="16" name="Rectangle 55"/>
              <p:cNvSpPr/>
              <p:nvPr/>
            </p:nvSpPr>
            <p:spPr bwMode="auto">
              <a:xfrm>
                <a:off x="2596021" y="3630731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88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r>
                  <a:rPr lang="zh-CN" altLang="en-US" sz="1000" dirty="0"/>
                  <a:t>请输入您的内容</a:t>
                </a:r>
                <a:endParaRPr lang="zh-CN" altLang="en-US" sz="1000" dirty="0"/>
              </a:p>
            </p:txBody>
          </p:sp>
          <p:sp>
            <p:nvSpPr>
              <p:cNvPr id="17" name="TextBox 56"/>
              <p:cNvSpPr txBox="1"/>
              <p:nvPr/>
            </p:nvSpPr>
            <p:spPr bwMode="auto">
              <a:xfrm>
                <a:off x="2591258" y="3352018"/>
                <a:ext cx="264209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288000">
                <a:normAutofit fontScale="85000" lnSpcReduction="2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b="1" dirty="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15" name="Freeform: Shape 54"/>
            <p:cNvSpPr/>
            <p:nvPr/>
          </p:nvSpPr>
          <p:spPr bwMode="auto">
            <a:xfrm>
              <a:off x="1136229" y="2882406"/>
              <a:ext cx="508494" cy="508494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5"/>
            </p:custDataLst>
          </p:nvPr>
        </p:nvGrpSpPr>
        <p:grpSpPr>
          <a:xfrm>
            <a:off x="5069547" y="2337246"/>
            <a:ext cx="3186511" cy="836112"/>
            <a:chOff x="5069547" y="2337246"/>
            <a:chExt cx="3186511" cy="836112"/>
          </a:xfrm>
        </p:grpSpPr>
        <p:grpSp>
          <p:nvGrpSpPr>
            <p:cNvPr id="10" name="Group 49"/>
            <p:cNvGrpSpPr/>
            <p:nvPr/>
          </p:nvGrpSpPr>
          <p:grpSpPr>
            <a:xfrm>
              <a:off x="5613962" y="2337246"/>
              <a:ext cx="2642096" cy="836112"/>
              <a:chOff x="2591258" y="2102656"/>
              <a:chExt cx="2642096" cy="836112"/>
            </a:xfrm>
          </p:grpSpPr>
          <p:sp>
            <p:nvSpPr>
              <p:cNvPr id="12" name="Rectangle 51"/>
              <p:cNvSpPr/>
              <p:nvPr/>
            </p:nvSpPr>
            <p:spPr bwMode="auto">
              <a:xfrm>
                <a:off x="2591258" y="2381369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88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 请输入您的内容</a:t>
                </a:r>
                <a:endParaRPr lang="zh-CN" altLang="en-US" sz="1000" dirty="0"/>
              </a:p>
            </p:txBody>
          </p:sp>
          <p:sp>
            <p:nvSpPr>
              <p:cNvPr id="13" name="TextBox 52"/>
              <p:cNvSpPr txBox="1"/>
              <p:nvPr/>
            </p:nvSpPr>
            <p:spPr bwMode="auto">
              <a:xfrm>
                <a:off x="2591258" y="2102656"/>
                <a:ext cx="264209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288000">
                <a:normAutofit fontScale="85000" lnSpcReduction="2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1" name="Freeform: Shape 50"/>
            <p:cNvSpPr>
              <a:spLocks noChangeAspect="1"/>
            </p:cNvSpPr>
            <p:nvPr/>
          </p:nvSpPr>
          <p:spPr bwMode="auto">
            <a:xfrm>
              <a:off x="5069547" y="2404177"/>
              <a:ext cx="455626" cy="486000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cxnSp>
        <p:nvCxnSpPr>
          <p:cNvPr id="9" name="千图PPT彼岸天：ID 8661124库_直接连接符 58"/>
          <p:cNvCxnSpPr/>
          <p:nvPr>
            <p:custDataLst>
              <p:tags r:id="rId6"/>
            </p:custDataLst>
          </p:nvPr>
        </p:nvCxnSpPr>
        <p:spPr>
          <a:xfrm>
            <a:off x="4790342" y="3537013"/>
            <a:ext cx="6682521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4076007" y="1628800"/>
            <a:ext cx="4131735" cy="4140459"/>
            <a:chOff x="4076007" y="1628800"/>
            <a:chExt cx="4131735" cy="4140459"/>
          </a:xfrm>
        </p:grpSpPr>
        <p:sp>
          <p:nvSpPr>
            <p:cNvPr id="4" name="Freeform: Shape 21"/>
            <p:cNvSpPr/>
            <p:nvPr/>
          </p:nvSpPr>
          <p:spPr bwMode="auto">
            <a:xfrm>
              <a:off x="4076007" y="1635345"/>
              <a:ext cx="2460717" cy="2076774"/>
            </a:xfrm>
            <a:custGeom>
              <a:avLst/>
              <a:gdLst/>
              <a:ahLst/>
              <a:cxnLst>
                <a:cxn ang="0">
                  <a:pos x="372" y="215"/>
                </a:cxn>
                <a:cxn ang="0">
                  <a:pos x="372" y="215"/>
                </a:cxn>
                <a:cxn ang="0">
                  <a:pos x="260" y="262"/>
                </a:cxn>
                <a:cxn ang="0">
                  <a:pos x="214" y="373"/>
                </a:cxn>
                <a:cxn ang="0">
                  <a:pos x="214" y="375"/>
                </a:cxn>
                <a:cxn ang="0">
                  <a:pos x="158" y="375"/>
                </a:cxn>
                <a:cxn ang="0">
                  <a:pos x="167" y="368"/>
                </a:cxn>
                <a:cxn ang="0">
                  <a:pos x="179" y="340"/>
                </a:cxn>
                <a:cxn ang="0">
                  <a:pos x="167" y="311"/>
                </a:cxn>
                <a:cxn ang="0">
                  <a:pos x="138" y="299"/>
                </a:cxn>
                <a:cxn ang="0">
                  <a:pos x="109" y="311"/>
                </a:cxn>
                <a:cxn ang="0">
                  <a:pos x="97" y="340"/>
                </a:cxn>
                <a:cxn ang="0">
                  <a:pos x="109" y="368"/>
                </a:cxn>
                <a:cxn ang="0">
                  <a:pos x="118" y="375"/>
                </a:cxn>
                <a:cxn ang="0">
                  <a:pos x="61" y="375"/>
                </a:cxn>
                <a:cxn ang="0">
                  <a:pos x="61" y="373"/>
                </a:cxn>
                <a:cxn ang="0">
                  <a:pos x="61" y="367"/>
                </a:cxn>
                <a:cxn ang="0">
                  <a:pos x="62" y="342"/>
                </a:cxn>
                <a:cxn ang="0">
                  <a:pos x="0" y="307"/>
                </a:cxn>
                <a:cxn ang="0">
                  <a:pos x="17" y="243"/>
                </a:cxn>
                <a:cxn ang="0">
                  <a:pos x="86" y="247"/>
                </a:cxn>
                <a:cxn ang="0">
                  <a:pos x="119" y="191"/>
                </a:cxn>
                <a:cxn ang="0">
                  <a:pos x="85" y="127"/>
                </a:cxn>
                <a:cxn ang="0">
                  <a:pos x="106" y="105"/>
                </a:cxn>
                <a:cxn ang="0">
                  <a:pos x="128" y="84"/>
                </a:cxn>
                <a:cxn ang="0">
                  <a:pos x="188" y="120"/>
                </a:cxn>
                <a:cxn ang="0">
                  <a:pos x="243" y="88"/>
                </a:cxn>
                <a:cxn ang="0">
                  <a:pos x="243" y="16"/>
                </a:cxn>
                <a:cxn ang="0">
                  <a:pos x="303" y="0"/>
                </a:cxn>
                <a:cxn ang="0">
                  <a:pos x="339" y="62"/>
                </a:cxn>
                <a:cxn ang="0">
                  <a:pos x="372" y="60"/>
                </a:cxn>
                <a:cxn ang="0">
                  <a:pos x="372" y="121"/>
                </a:cxn>
                <a:cxn ang="0">
                  <a:pos x="375" y="117"/>
                </a:cxn>
                <a:cxn ang="0">
                  <a:pos x="404" y="105"/>
                </a:cxn>
                <a:cxn ang="0">
                  <a:pos x="433" y="117"/>
                </a:cxn>
                <a:cxn ang="0">
                  <a:pos x="445" y="145"/>
                </a:cxn>
                <a:cxn ang="0">
                  <a:pos x="433" y="174"/>
                </a:cxn>
                <a:cxn ang="0">
                  <a:pos x="404" y="186"/>
                </a:cxn>
                <a:cxn ang="0">
                  <a:pos x="375" y="174"/>
                </a:cxn>
                <a:cxn ang="0">
                  <a:pos x="372" y="170"/>
                </a:cxn>
                <a:cxn ang="0">
                  <a:pos x="372" y="215"/>
                </a:cxn>
              </a:cxnLst>
              <a:rect l="0" t="0" r="r" b="b"/>
              <a:pathLst>
                <a:path w="445" h="375">
                  <a:moveTo>
                    <a:pt x="372" y="215"/>
                  </a:moveTo>
                  <a:cubicBezTo>
                    <a:pt x="372" y="215"/>
                    <a:pt x="372" y="215"/>
                    <a:pt x="372" y="215"/>
                  </a:cubicBezTo>
                  <a:cubicBezTo>
                    <a:pt x="328" y="215"/>
                    <a:pt x="291" y="231"/>
                    <a:pt x="260" y="262"/>
                  </a:cubicBezTo>
                  <a:cubicBezTo>
                    <a:pt x="229" y="292"/>
                    <a:pt x="214" y="330"/>
                    <a:pt x="214" y="373"/>
                  </a:cubicBezTo>
                  <a:cubicBezTo>
                    <a:pt x="214" y="374"/>
                    <a:pt x="214" y="375"/>
                    <a:pt x="214" y="375"/>
                  </a:cubicBezTo>
                  <a:cubicBezTo>
                    <a:pt x="158" y="375"/>
                    <a:pt x="158" y="375"/>
                    <a:pt x="158" y="375"/>
                  </a:cubicBezTo>
                  <a:cubicBezTo>
                    <a:pt x="161" y="373"/>
                    <a:pt x="164" y="371"/>
                    <a:pt x="167" y="368"/>
                  </a:cubicBezTo>
                  <a:cubicBezTo>
                    <a:pt x="175" y="360"/>
                    <a:pt x="179" y="351"/>
                    <a:pt x="179" y="340"/>
                  </a:cubicBezTo>
                  <a:cubicBezTo>
                    <a:pt x="179" y="328"/>
                    <a:pt x="175" y="319"/>
                    <a:pt x="167" y="311"/>
                  </a:cubicBezTo>
                  <a:cubicBezTo>
                    <a:pt x="159" y="303"/>
                    <a:pt x="149" y="299"/>
                    <a:pt x="138" y="299"/>
                  </a:cubicBezTo>
                  <a:cubicBezTo>
                    <a:pt x="127" y="299"/>
                    <a:pt x="117" y="303"/>
                    <a:pt x="109" y="311"/>
                  </a:cubicBezTo>
                  <a:cubicBezTo>
                    <a:pt x="101" y="319"/>
                    <a:pt x="97" y="328"/>
                    <a:pt x="97" y="340"/>
                  </a:cubicBezTo>
                  <a:cubicBezTo>
                    <a:pt x="97" y="351"/>
                    <a:pt x="101" y="360"/>
                    <a:pt x="109" y="368"/>
                  </a:cubicBezTo>
                  <a:cubicBezTo>
                    <a:pt x="112" y="371"/>
                    <a:pt x="115" y="373"/>
                    <a:pt x="118" y="375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61" y="374"/>
                    <a:pt x="61" y="374"/>
                    <a:pt x="61" y="373"/>
                  </a:cubicBezTo>
                  <a:cubicBezTo>
                    <a:pt x="61" y="371"/>
                    <a:pt x="61" y="369"/>
                    <a:pt x="61" y="367"/>
                  </a:cubicBezTo>
                  <a:cubicBezTo>
                    <a:pt x="61" y="359"/>
                    <a:pt x="62" y="350"/>
                    <a:pt x="62" y="342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4" y="285"/>
                    <a:pt x="9" y="263"/>
                    <a:pt x="17" y="243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95" y="227"/>
                    <a:pt x="106" y="209"/>
                    <a:pt x="119" y="191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92" y="120"/>
                    <a:pt x="99" y="112"/>
                    <a:pt x="106" y="105"/>
                  </a:cubicBezTo>
                  <a:cubicBezTo>
                    <a:pt x="113" y="98"/>
                    <a:pt x="120" y="91"/>
                    <a:pt x="128" y="84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206" y="107"/>
                    <a:pt x="224" y="96"/>
                    <a:pt x="243" y="88"/>
                  </a:cubicBezTo>
                  <a:cubicBezTo>
                    <a:pt x="243" y="16"/>
                    <a:pt x="243" y="16"/>
                    <a:pt x="243" y="16"/>
                  </a:cubicBezTo>
                  <a:cubicBezTo>
                    <a:pt x="262" y="9"/>
                    <a:pt x="283" y="4"/>
                    <a:pt x="303" y="0"/>
                  </a:cubicBezTo>
                  <a:cubicBezTo>
                    <a:pt x="339" y="62"/>
                    <a:pt x="339" y="62"/>
                    <a:pt x="339" y="62"/>
                  </a:cubicBezTo>
                  <a:cubicBezTo>
                    <a:pt x="350" y="61"/>
                    <a:pt x="361" y="60"/>
                    <a:pt x="372" y="60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3" y="119"/>
                    <a:pt x="374" y="118"/>
                    <a:pt x="375" y="117"/>
                  </a:cubicBezTo>
                  <a:cubicBezTo>
                    <a:pt x="383" y="109"/>
                    <a:pt x="393" y="105"/>
                    <a:pt x="404" y="105"/>
                  </a:cubicBezTo>
                  <a:cubicBezTo>
                    <a:pt x="415" y="105"/>
                    <a:pt x="425" y="109"/>
                    <a:pt x="433" y="117"/>
                  </a:cubicBezTo>
                  <a:cubicBezTo>
                    <a:pt x="441" y="125"/>
                    <a:pt x="445" y="134"/>
                    <a:pt x="445" y="145"/>
                  </a:cubicBezTo>
                  <a:cubicBezTo>
                    <a:pt x="445" y="157"/>
                    <a:pt x="441" y="166"/>
                    <a:pt x="433" y="174"/>
                  </a:cubicBezTo>
                  <a:cubicBezTo>
                    <a:pt x="425" y="182"/>
                    <a:pt x="415" y="186"/>
                    <a:pt x="404" y="186"/>
                  </a:cubicBezTo>
                  <a:cubicBezTo>
                    <a:pt x="393" y="186"/>
                    <a:pt x="383" y="182"/>
                    <a:pt x="375" y="174"/>
                  </a:cubicBezTo>
                  <a:cubicBezTo>
                    <a:pt x="374" y="173"/>
                    <a:pt x="373" y="172"/>
                    <a:pt x="372" y="170"/>
                  </a:cubicBezTo>
                  <a:lnTo>
                    <a:pt x="372" y="215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>
                  <a:lumMod val="95000"/>
                </a:schemeClr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Freeform: Shape 22"/>
            <p:cNvSpPr/>
            <p:nvPr/>
          </p:nvSpPr>
          <p:spPr bwMode="auto">
            <a:xfrm>
              <a:off x="6133147" y="1628800"/>
              <a:ext cx="2068049" cy="2471623"/>
            </a:xfrm>
            <a:custGeom>
              <a:avLst/>
              <a:gdLst/>
              <a:ahLst/>
              <a:cxnLst>
                <a:cxn ang="0">
                  <a:pos x="314" y="376"/>
                </a:cxn>
                <a:cxn ang="0">
                  <a:pos x="256" y="376"/>
                </a:cxn>
                <a:cxn ang="0">
                  <a:pos x="257" y="377"/>
                </a:cxn>
                <a:cxn ang="0">
                  <a:pos x="269" y="406"/>
                </a:cxn>
                <a:cxn ang="0">
                  <a:pos x="257" y="434"/>
                </a:cxn>
                <a:cxn ang="0">
                  <a:pos x="228" y="446"/>
                </a:cxn>
                <a:cxn ang="0">
                  <a:pos x="200" y="434"/>
                </a:cxn>
                <a:cxn ang="0">
                  <a:pos x="188" y="406"/>
                </a:cxn>
                <a:cxn ang="0">
                  <a:pos x="200" y="377"/>
                </a:cxn>
                <a:cxn ang="0">
                  <a:pos x="200" y="376"/>
                </a:cxn>
                <a:cxn ang="0">
                  <a:pos x="158" y="376"/>
                </a:cxn>
                <a:cxn ang="0">
                  <a:pos x="158" y="374"/>
                </a:cxn>
                <a:cxn ang="0">
                  <a:pos x="111" y="263"/>
                </a:cxn>
                <a:cxn ang="0">
                  <a:pos x="0" y="216"/>
                </a:cxn>
                <a:cxn ang="0">
                  <a:pos x="0" y="171"/>
                </a:cxn>
                <a:cxn ang="0">
                  <a:pos x="3" y="175"/>
                </a:cxn>
                <a:cxn ang="0">
                  <a:pos x="32" y="187"/>
                </a:cxn>
                <a:cxn ang="0">
                  <a:pos x="61" y="175"/>
                </a:cxn>
                <a:cxn ang="0">
                  <a:pos x="73" y="146"/>
                </a:cxn>
                <a:cxn ang="0">
                  <a:pos x="61" y="118"/>
                </a:cxn>
                <a:cxn ang="0">
                  <a:pos x="32" y="106"/>
                </a:cxn>
                <a:cxn ang="0">
                  <a:pos x="3" y="118"/>
                </a:cxn>
                <a:cxn ang="0">
                  <a:pos x="0" y="122"/>
                </a:cxn>
                <a:cxn ang="0">
                  <a:pos x="0" y="61"/>
                </a:cxn>
                <a:cxn ang="0">
                  <a:pos x="2" y="61"/>
                </a:cxn>
                <a:cxn ang="0">
                  <a:pos x="32" y="62"/>
                </a:cxn>
                <a:cxn ang="0">
                  <a:pos x="67" y="0"/>
                </a:cxn>
                <a:cxn ang="0">
                  <a:pos x="126" y="15"/>
                </a:cxn>
                <a:cxn ang="0">
                  <a:pos x="126" y="86"/>
                </a:cxn>
                <a:cxn ang="0">
                  <a:pos x="186" y="120"/>
                </a:cxn>
                <a:cxn ang="0">
                  <a:pos x="246" y="84"/>
                </a:cxn>
                <a:cxn ang="0">
                  <a:pos x="270" y="106"/>
                </a:cxn>
                <a:cxn ang="0">
                  <a:pos x="288" y="126"/>
                </a:cxn>
                <a:cxn ang="0">
                  <a:pos x="252" y="186"/>
                </a:cxn>
                <a:cxn ang="0">
                  <a:pos x="288" y="244"/>
                </a:cxn>
                <a:cxn ang="0">
                  <a:pos x="359" y="244"/>
                </a:cxn>
                <a:cxn ang="0">
                  <a:pos x="374" y="301"/>
                </a:cxn>
                <a:cxn ang="0">
                  <a:pos x="313" y="341"/>
                </a:cxn>
                <a:cxn ang="0">
                  <a:pos x="314" y="374"/>
                </a:cxn>
                <a:cxn ang="0">
                  <a:pos x="314" y="376"/>
                </a:cxn>
              </a:cxnLst>
              <a:rect l="0" t="0" r="r" b="b"/>
              <a:pathLst>
                <a:path w="374" h="446">
                  <a:moveTo>
                    <a:pt x="314" y="376"/>
                  </a:moveTo>
                  <a:cubicBezTo>
                    <a:pt x="256" y="376"/>
                    <a:pt x="256" y="376"/>
                    <a:pt x="256" y="376"/>
                  </a:cubicBezTo>
                  <a:cubicBezTo>
                    <a:pt x="256" y="376"/>
                    <a:pt x="257" y="377"/>
                    <a:pt x="257" y="377"/>
                  </a:cubicBezTo>
                  <a:cubicBezTo>
                    <a:pt x="265" y="385"/>
                    <a:pt x="269" y="395"/>
                    <a:pt x="269" y="406"/>
                  </a:cubicBezTo>
                  <a:cubicBezTo>
                    <a:pt x="269" y="417"/>
                    <a:pt x="265" y="427"/>
                    <a:pt x="257" y="434"/>
                  </a:cubicBezTo>
                  <a:cubicBezTo>
                    <a:pt x="249" y="442"/>
                    <a:pt x="240" y="446"/>
                    <a:pt x="228" y="446"/>
                  </a:cubicBezTo>
                  <a:cubicBezTo>
                    <a:pt x="217" y="446"/>
                    <a:pt x="208" y="442"/>
                    <a:pt x="200" y="434"/>
                  </a:cubicBezTo>
                  <a:cubicBezTo>
                    <a:pt x="192" y="427"/>
                    <a:pt x="188" y="417"/>
                    <a:pt x="188" y="406"/>
                  </a:cubicBezTo>
                  <a:cubicBezTo>
                    <a:pt x="188" y="395"/>
                    <a:pt x="192" y="385"/>
                    <a:pt x="200" y="377"/>
                  </a:cubicBezTo>
                  <a:cubicBezTo>
                    <a:pt x="200" y="377"/>
                    <a:pt x="200" y="376"/>
                    <a:pt x="200" y="376"/>
                  </a:cubicBezTo>
                  <a:cubicBezTo>
                    <a:pt x="158" y="376"/>
                    <a:pt x="158" y="376"/>
                    <a:pt x="158" y="376"/>
                  </a:cubicBezTo>
                  <a:cubicBezTo>
                    <a:pt x="158" y="376"/>
                    <a:pt x="158" y="375"/>
                    <a:pt x="158" y="374"/>
                  </a:cubicBezTo>
                  <a:cubicBezTo>
                    <a:pt x="158" y="331"/>
                    <a:pt x="142" y="293"/>
                    <a:pt x="111" y="263"/>
                  </a:cubicBezTo>
                  <a:cubicBezTo>
                    <a:pt x="81" y="232"/>
                    <a:pt x="43" y="216"/>
                    <a:pt x="0" y="216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3"/>
                    <a:pt x="2" y="174"/>
                    <a:pt x="3" y="175"/>
                  </a:cubicBezTo>
                  <a:cubicBezTo>
                    <a:pt x="11" y="183"/>
                    <a:pt x="21" y="187"/>
                    <a:pt x="32" y="187"/>
                  </a:cubicBezTo>
                  <a:cubicBezTo>
                    <a:pt x="43" y="187"/>
                    <a:pt x="53" y="183"/>
                    <a:pt x="61" y="175"/>
                  </a:cubicBezTo>
                  <a:cubicBezTo>
                    <a:pt x="69" y="167"/>
                    <a:pt x="73" y="158"/>
                    <a:pt x="73" y="146"/>
                  </a:cubicBezTo>
                  <a:cubicBezTo>
                    <a:pt x="73" y="135"/>
                    <a:pt x="69" y="126"/>
                    <a:pt x="61" y="118"/>
                  </a:cubicBezTo>
                  <a:cubicBezTo>
                    <a:pt x="53" y="110"/>
                    <a:pt x="43" y="106"/>
                    <a:pt x="32" y="106"/>
                  </a:cubicBezTo>
                  <a:cubicBezTo>
                    <a:pt x="21" y="106"/>
                    <a:pt x="11" y="110"/>
                    <a:pt x="3" y="118"/>
                  </a:cubicBezTo>
                  <a:cubicBezTo>
                    <a:pt x="2" y="119"/>
                    <a:pt x="1" y="120"/>
                    <a:pt x="0" y="12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1" y="61"/>
                    <a:pt x="2" y="61"/>
                  </a:cubicBezTo>
                  <a:cubicBezTo>
                    <a:pt x="12" y="61"/>
                    <a:pt x="22" y="61"/>
                    <a:pt x="32" y="6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87" y="4"/>
                    <a:pt x="107" y="8"/>
                    <a:pt x="126" y="15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47" y="95"/>
                    <a:pt x="167" y="106"/>
                    <a:pt x="186" y="120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54" y="91"/>
                    <a:pt x="262" y="98"/>
                    <a:pt x="270" y="106"/>
                  </a:cubicBezTo>
                  <a:cubicBezTo>
                    <a:pt x="276" y="113"/>
                    <a:pt x="282" y="119"/>
                    <a:pt x="288" y="126"/>
                  </a:cubicBezTo>
                  <a:cubicBezTo>
                    <a:pt x="252" y="186"/>
                    <a:pt x="252" y="186"/>
                    <a:pt x="252" y="186"/>
                  </a:cubicBezTo>
                  <a:cubicBezTo>
                    <a:pt x="266" y="204"/>
                    <a:pt x="278" y="224"/>
                    <a:pt x="288" y="244"/>
                  </a:cubicBezTo>
                  <a:cubicBezTo>
                    <a:pt x="359" y="244"/>
                    <a:pt x="359" y="244"/>
                    <a:pt x="359" y="244"/>
                  </a:cubicBezTo>
                  <a:cubicBezTo>
                    <a:pt x="365" y="263"/>
                    <a:pt x="370" y="282"/>
                    <a:pt x="374" y="301"/>
                  </a:cubicBezTo>
                  <a:cubicBezTo>
                    <a:pt x="313" y="341"/>
                    <a:pt x="313" y="341"/>
                    <a:pt x="313" y="341"/>
                  </a:cubicBezTo>
                  <a:cubicBezTo>
                    <a:pt x="314" y="352"/>
                    <a:pt x="314" y="363"/>
                    <a:pt x="314" y="374"/>
                  </a:cubicBezTo>
                  <a:cubicBezTo>
                    <a:pt x="314" y="375"/>
                    <a:pt x="314" y="375"/>
                    <a:pt x="314" y="376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>
                  <a:lumMod val="95000"/>
                </a:schemeClr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Freeform: Shape 23"/>
            <p:cNvSpPr/>
            <p:nvPr/>
          </p:nvSpPr>
          <p:spPr bwMode="auto">
            <a:xfrm>
              <a:off x="5723029" y="3712117"/>
              <a:ext cx="2484713" cy="2057142"/>
            </a:xfrm>
            <a:custGeom>
              <a:avLst/>
              <a:gdLst/>
              <a:ahLst/>
              <a:cxnLst>
                <a:cxn ang="0">
                  <a:pos x="74" y="156"/>
                </a:cxn>
                <a:cxn ang="0">
                  <a:pos x="185" y="110"/>
                </a:cxn>
                <a:cxn ang="0">
                  <a:pos x="232" y="0"/>
                </a:cxn>
                <a:cxn ang="0">
                  <a:pos x="274" y="0"/>
                </a:cxn>
                <a:cxn ang="0">
                  <a:pos x="274" y="1"/>
                </a:cxn>
                <a:cxn ang="0">
                  <a:pos x="262" y="30"/>
                </a:cxn>
                <a:cxn ang="0">
                  <a:pos x="274" y="58"/>
                </a:cxn>
                <a:cxn ang="0">
                  <a:pos x="302" y="70"/>
                </a:cxn>
                <a:cxn ang="0">
                  <a:pos x="331" y="58"/>
                </a:cxn>
                <a:cxn ang="0">
                  <a:pos x="343" y="30"/>
                </a:cxn>
                <a:cxn ang="0">
                  <a:pos x="331" y="1"/>
                </a:cxn>
                <a:cxn ang="0">
                  <a:pos x="330" y="0"/>
                </a:cxn>
                <a:cxn ang="0">
                  <a:pos x="388" y="0"/>
                </a:cxn>
                <a:cxn ang="0">
                  <a:pos x="387" y="32"/>
                </a:cxn>
                <a:cxn ang="0">
                  <a:pos x="449" y="66"/>
                </a:cxn>
                <a:cxn ang="0">
                  <a:pos x="435" y="121"/>
                </a:cxn>
                <a:cxn ang="0">
                  <a:pos x="362" y="125"/>
                </a:cxn>
                <a:cxn ang="0">
                  <a:pos x="328" y="183"/>
                </a:cxn>
                <a:cxn ang="0">
                  <a:pos x="365" y="243"/>
                </a:cxn>
                <a:cxn ang="0">
                  <a:pos x="344" y="266"/>
                </a:cxn>
                <a:cxn ang="0">
                  <a:pos x="321" y="287"/>
                </a:cxn>
                <a:cxn ang="0">
                  <a:pos x="260" y="251"/>
                </a:cxn>
                <a:cxn ang="0">
                  <a:pos x="202" y="285"/>
                </a:cxn>
                <a:cxn ang="0">
                  <a:pos x="202" y="356"/>
                </a:cxn>
                <a:cxn ang="0">
                  <a:pos x="144" y="371"/>
                </a:cxn>
                <a:cxn ang="0">
                  <a:pos x="108" y="309"/>
                </a:cxn>
                <a:cxn ang="0">
                  <a:pos x="76" y="311"/>
                </a:cxn>
                <a:cxn ang="0">
                  <a:pos x="74" y="311"/>
                </a:cxn>
                <a:cxn ang="0">
                  <a:pos x="74" y="248"/>
                </a:cxn>
                <a:cxn ang="0">
                  <a:pos x="69" y="254"/>
                </a:cxn>
                <a:cxn ang="0">
                  <a:pos x="40" y="266"/>
                </a:cxn>
                <a:cxn ang="0">
                  <a:pos x="11" y="254"/>
                </a:cxn>
                <a:cxn ang="0">
                  <a:pos x="0" y="226"/>
                </a:cxn>
                <a:cxn ang="0">
                  <a:pos x="11" y="197"/>
                </a:cxn>
                <a:cxn ang="0">
                  <a:pos x="40" y="185"/>
                </a:cxn>
                <a:cxn ang="0">
                  <a:pos x="69" y="197"/>
                </a:cxn>
                <a:cxn ang="0">
                  <a:pos x="74" y="203"/>
                </a:cxn>
                <a:cxn ang="0">
                  <a:pos x="74" y="156"/>
                </a:cxn>
              </a:cxnLst>
              <a:rect l="0" t="0" r="r" b="b"/>
              <a:pathLst>
                <a:path w="449" h="371">
                  <a:moveTo>
                    <a:pt x="74" y="156"/>
                  </a:moveTo>
                  <a:cubicBezTo>
                    <a:pt x="117" y="156"/>
                    <a:pt x="155" y="141"/>
                    <a:pt x="185" y="110"/>
                  </a:cubicBezTo>
                  <a:cubicBezTo>
                    <a:pt x="216" y="80"/>
                    <a:pt x="231" y="43"/>
                    <a:pt x="232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4" y="0"/>
                    <a:pt x="274" y="1"/>
                    <a:pt x="274" y="1"/>
                  </a:cubicBezTo>
                  <a:cubicBezTo>
                    <a:pt x="266" y="9"/>
                    <a:pt x="262" y="19"/>
                    <a:pt x="262" y="30"/>
                  </a:cubicBezTo>
                  <a:cubicBezTo>
                    <a:pt x="262" y="41"/>
                    <a:pt x="266" y="51"/>
                    <a:pt x="274" y="58"/>
                  </a:cubicBezTo>
                  <a:cubicBezTo>
                    <a:pt x="282" y="66"/>
                    <a:pt x="291" y="70"/>
                    <a:pt x="302" y="70"/>
                  </a:cubicBezTo>
                  <a:cubicBezTo>
                    <a:pt x="314" y="70"/>
                    <a:pt x="323" y="66"/>
                    <a:pt x="331" y="58"/>
                  </a:cubicBezTo>
                  <a:cubicBezTo>
                    <a:pt x="339" y="51"/>
                    <a:pt x="343" y="41"/>
                    <a:pt x="343" y="30"/>
                  </a:cubicBezTo>
                  <a:cubicBezTo>
                    <a:pt x="343" y="19"/>
                    <a:pt x="339" y="9"/>
                    <a:pt x="331" y="1"/>
                  </a:cubicBezTo>
                  <a:cubicBezTo>
                    <a:pt x="331" y="1"/>
                    <a:pt x="330" y="0"/>
                    <a:pt x="330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88" y="11"/>
                    <a:pt x="388" y="22"/>
                    <a:pt x="387" y="32"/>
                  </a:cubicBezTo>
                  <a:cubicBezTo>
                    <a:pt x="449" y="66"/>
                    <a:pt x="449" y="66"/>
                    <a:pt x="449" y="66"/>
                  </a:cubicBezTo>
                  <a:cubicBezTo>
                    <a:pt x="446" y="85"/>
                    <a:pt x="441" y="103"/>
                    <a:pt x="435" y="121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53" y="145"/>
                    <a:pt x="342" y="164"/>
                    <a:pt x="328" y="183"/>
                  </a:cubicBezTo>
                  <a:cubicBezTo>
                    <a:pt x="365" y="243"/>
                    <a:pt x="365" y="243"/>
                    <a:pt x="365" y="243"/>
                  </a:cubicBezTo>
                  <a:cubicBezTo>
                    <a:pt x="358" y="251"/>
                    <a:pt x="351" y="258"/>
                    <a:pt x="344" y="266"/>
                  </a:cubicBezTo>
                  <a:cubicBezTo>
                    <a:pt x="336" y="273"/>
                    <a:pt x="329" y="280"/>
                    <a:pt x="321" y="287"/>
                  </a:cubicBezTo>
                  <a:cubicBezTo>
                    <a:pt x="260" y="251"/>
                    <a:pt x="260" y="251"/>
                    <a:pt x="260" y="251"/>
                  </a:cubicBezTo>
                  <a:cubicBezTo>
                    <a:pt x="241" y="265"/>
                    <a:pt x="222" y="276"/>
                    <a:pt x="202" y="285"/>
                  </a:cubicBezTo>
                  <a:cubicBezTo>
                    <a:pt x="202" y="356"/>
                    <a:pt x="202" y="356"/>
                    <a:pt x="202" y="356"/>
                  </a:cubicBezTo>
                  <a:cubicBezTo>
                    <a:pt x="183" y="363"/>
                    <a:pt x="164" y="368"/>
                    <a:pt x="144" y="371"/>
                  </a:cubicBezTo>
                  <a:cubicBezTo>
                    <a:pt x="108" y="309"/>
                    <a:pt x="108" y="309"/>
                    <a:pt x="108" y="309"/>
                  </a:cubicBezTo>
                  <a:cubicBezTo>
                    <a:pt x="97" y="310"/>
                    <a:pt x="86" y="311"/>
                    <a:pt x="76" y="311"/>
                  </a:cubicBezTo>
                  <a:cubicBezTo>
                    <a:pt x="75" y="311"/>
                    <a:pt x="75" y="311"/>
                    <a:pt x="74" y="311"/>
                  </a:cubicBezTo>
                  <a:cubicBezTo>
                    <a:pt x="74" y="248"/>
                    <a:pt x="74" y="248"/>
                    <a:pt x="74" y="248"/>
                  </a:cubicBezTo>
                  <a:cubicBezTo>
                    <a:pt x="73" y="250"/>
                    <a:pt x="71" y="252"/>
                    <a:pt x="69" y="254"/>
                  </a:cubicBezTo>
                  <a:cubicBezTo>
                    <a:pt x="61" y="262"/>
                    <a:pt x="51" y="266"/>
                    <a:pt x="40" y="266"/>
                  </a:cubicBezTo>
                  <a:cubicBezTo>
                    <a:pt x="29" y="266"/>
                    <a:pt x="19" y="262"/>
                    <a:pt x="11" y="254"/>
                  </a:cubicBezTo>
                  <a:cubicBezTo>
                    <a:pt x="4" y="247"/>
                    <a:pt x="0" y="237"/>
                    <a:pt x="0" y="226"/>
                  </a:cubicBezTo>
                  <a:cubicBezTo>
                    <a:pt x="0" y="215"/>
                    <a:pt x="4" y="205"/>
                    <a:pt x="11" y="197"/>
                  </a:cubicBezTo>
                  <a:cubicBezTo>
                    <a:pt x="19" y="189"/>
                    <a:pt x="29" y="185"/>
                    <a:pt x="40" y="185"/>
                  </a:cubicBezTo>
                  <a:cubicBezTo>
                    <a:pt x="51" y="185"/>
                    <a:pt x="61" y="189"/>
                    <a:pt x="69" y="197"/>
                  </a:cubicBezTo>
                  <a:cubicBezTo>
                    <a:pt x="71" y="199"/>
                    <a:pt x="73" y="201"/>
                    <a:pt x="74" y="203"/>
                  </a:cubicBezTo>
                  <a:lnTo>
                    <a:pt x="74" y="156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>
                  <a:lumMod val="95000"/>
                </a:schemeClr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Freeform: Shape 24"/>
            <p:cNvSpPr/>
            <p:nvPr/>
          </p:nvSpPr>
          <p:spPr bwMode="auto">
            <a:xfrm>
              <a:off x="4076009" y="3291092"/>
              <a:ext cx="2057142" cy="2471623"/>
            </a:xfrm>
            <a:custGeom>
              <a:avLst/>
              <a:gdLst/>
              <a:ahLst/>
              <a:cxnLst>
                <a:cxn ang="0">
                  <a:pos x="372" y="232"/>
                </a:cxn>
                <a:cxn ang="0">
                  <a:pos x="372" y="279"/>
                </a:cxn>
                <a:cxn ang="0">
                  <a:pos x="367" y="273"/>
                </a:cxn>
                <a:cxn ang="0">
                  <a:pos x="338" y="261"/>
                </a:cxn>
                <a:cxn ang="0">
                  <a:pos x="309" y="273"/>
                </a:cxn>
                <a:cxn ang="0">
                  <a:pos x="298" y="302"/>
                </a:cxn>
                <a:cxn ang="0">
                  <a:pos x="309" y="330"/>
                </a:cxn>
                <a:cxn ang="0">
                  <a:pos x="338" y="342"/>
                </a:cxn>
                <a:cxn ang="0">
                  <a:pos x="367" y="330"/>
                </a:cxn>
                <a:cxn ang="0">
                  <a:pos x="372" y="324"/>
                </a:cxn>
                <a:cxn ang="0">
                  <a:pos x="372" y="387"/>
                </a:cxn>
                <a:cxn ang="0">
                  <a:pos x="340" y="385"/>
                </a:cxn>
                <a:cxn ang="0">
                  <a:pos x="302" y="446"/>
                </a:cxn>
                <a:cxn ang="0">
                  <a:pos x="242" y="430"/>
                </a:cxn>
                <a:cxn ang="0">
                  <a:pos x="247" y="361"/>
                </a:cxn>
                <a:cxn ang="0">
                  <a:pos x="184" y="323"/>
                </a:cxn>
                <a:cxn ang="0">
                  <a:pos x="129" y="363"/>
                </a:cxn>
                <a:cxn ang="0">
                  <a:pos x="106" y="342"/>
                </a:cxn>
                <a:cxn ang="0">
                  <a:pos x="82" y="316"/>
                </a:cxn>
                <a:cxn ang="0">
                  <a:pos x="118" y="254"/>
                </a:cxn>
                <a:cxn ang="0">
                  <a:pos x="86" y="199"/>
                </a:cxn>
                <a:cxn ang="0">
                  <a:pos x="15" y="199"/>
                </a:cxn>
                <a:cxn ang="0">
                  <a:pos x="0" y="141"/>
                </a:cxn>
                <a:cxn ang="0">
                  <a:pos x="62" y="104"/>
                </a:cxn>
                <a:cxn ang="0">
                  <a:pos x="61" y="84"/>
                </a:cxn>
                <a:cxn ang="0">
                  <a:pos x="61" y="76"/>
                </a:cxn>
                <a:cxn ang="0">
                  <a:pos x="118" y="76"/>
                </a:cxn>
                <a:cxn ang="0">
                  <a:pos x="109" y="69"/>
                </a:cxn>
                <a:cxn ang="0">
                  <a:pos x="97" y="41"/>
                </a:cxn>
                <a:cxn ang="0">
                  <a:pos x="109" y="12"/>
                </a:cxn>
                <a:cxn ang="0">
                  <a:pos x="138" y="0"/>
                </a:cxn>
                <a:cxn ang="0">
                  <a:pos x="167" y="12"/>
                </a:cxn>
                <a:cxn ang="0">
                  <a:pos x="179" y="41"/>
                </a:cxn>
                <a:cxn ang="0">
                  <a:pos x="167" y="69"/>
                </a:cxn>
                <a:cxn ang="0">
                  <a:pos x="158" y="76"/>
                </a:cxn>
                <a:cxn ang="0">
                  <a:pos x="214" y="76"/>
                </a:cxn>
                <a:cxn ang="0">
                  <a:pos x="260" y="186"/>
                </a:cxn>
                <a:cxn ang="0">
                  <a:pos x="372" y="232"/>
                </a:cxn>
                <a:cxn ang="0">
                  <a:pos x="372" y="232"/>
                </a:cxn>
              </a:cxnLst>
              <a:rect l="0" t="0" r="r" b="b"/>
              <a:pathLst>
                <a:path w="372" h="446">
                  <a:moveTo>
                    <a:pt x="372" y="232"/>
                  </a:moveTo>
                  <a:cubicBezTo>
                    <a:pt x="372" y="279"/>
                    <a:pt x="372" y="279"/>
                    <a:pt x="372" y="279"/>
                  </a:cubicBezTo>
                  <a:cubicBezTo>
                    <a:pt x="371" y="277"/>
                    <a:pt x="369" y="275"/>
                    <a:pt x="367" y="273"/>
                  </a:cubicBezTo>
                  <a:cubicBezTo>
                    <a:pt x="359" y="265"/>
                    <a:pt x="349" y="261"/>
                    <a:pt x="338" y="261"/>
                  </a:cubicBezTo>
                  <a:cubicBezTo>
                    <a:pt x="327" y="261"/>
                    <a:pt x="317" y="265"/>
                    <a:pt x="309" y="273"/>
                  </a:cubicBezTo>
                  <a:cubicBezTo>
                    <a:pt x="302" y="281"/>
                    <a:pt x="298" y="291"/>
                    <a:pt x="298" y="302"/>
                  </a:cubicBezTo>
                  <a:cubicBezTo>
                    <a:pt x="298" y="313"/>
                    <a:pt x="302" y="323"/>
                    <a:pt x="309" y="330"/>
                  </a:cubicBezTo>
                  <a:cubicBezTo>
                    <a:pt x="317" y="338"/>
                    <a:pt x="327" y="342"/>
                    <a:pt x="338" y="342"/>
                  </a:cubicBezTo>
                  <a:cubicBezTo>
                    <a:pt x="349" y="342"/>
                    <a:pt x="359" y="338"/>
                    <a:pt x="367" y="330"/>
                  </a:cubicBezTo>
                  <a:cubicBezTo>
                    <a:pt x="369" y="328"/>
                    <a:pt x="371" y="326"/>
                    <a:pt x="372" y="324"/>
                  </a:cubicBezTo>
                  <a:cubicBezTo>
                    <a:pt x="372" y="387"/>
                    <a:pt x="372" y="387"/>
                    <a:pt x="372" y="387"/>
                  </a:cubicBezTo>
                  <a:cubicBezTo>
                    <a:pt x="361" y="387"/>
                    <a:pt x="351" y="386"/>
                    <a:pt x="340" y="385"/>
                  </a:cubicBezTo>
                  <a:cubicBezTo>
                    <a:pt x="302" y="446"/>
                    <a:pt x="302" y="446"/>
                    <a:pt x="302" y="446"/>
                  </a:cubicBezTo>
                  <a:cubicBezTo>
                    <a:pt x="281" y="443"/>
                    <a:pt x="261" y="437"/>
                    <a:pt x="242" y="430"/>
                  </a:cubicBezTo>
                  <a:cubicBezTo>
                    <a:pt x="247" y="361"/>
                    <a:pt x="247" y="361"/>
                    <a:pt x="247" y="361"/>
                  </a:cubicBezTo>
                  <a:cubicBezTo>
                    <a:pt x="225" y="351"/>
                    <a:pt x="204" y="338"/>
                    <a:pt x="184" y="323"/>
                  </a:cubicBezTo>
                  <a:cubicBezTo>
                    <a:pt x="129" y="363"/>
                    <a:pt x="129" y="363"/>
                    <a:pt x="129" y="363"/>
                  </a:cubicBezTo>
                  <a:cubicBezTo>
                    <a:pt x="121" y="356"/>
                    <a:pt x="113" y="349"/>
                    <a:pt x="106" y="342"/>
                  </a:cubicBezTo>
                  <a:cubicBezTo>
                    <a:pt x="97" y="333"/>
                    <a:pt x="89" y="325"/>
                    <a:pt x="82" y="316"/>
                  </a:cubicBezTo>
                  <a:cubicBezTo>
                    <a:pt x="118" y="254"/>
                    <a:pt x="118" y="254"/>
                    <a:pt x="118" y="254"/>
                  </a:cubicBezTo>
                  <a:cubicBezTo>
                    <a:pt x="105" y="237"/>
                    <a:pt x="95" y="219"/>
                    <a:pt x="86" y="199"/>
                  </a:cubicBezTo>
                  <a:cubicBezTo>
                    <a:pt x="15" y="199"/>
                    <a:pt x="15" y="199"/>
                    <a:pt x="15" y="199"/>
                  </a:cubicBezTo>
                  <a:cubicBezTo>
                    <a:pt x="8" y="180"/>
                    <a:pt x="4" y="161"/>
                    <a:pt x="0" y="141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2" y="98"/>
                    <a:pt x="61" y="91"/>
                    <a:pt x="61" y="84"/>
                  </a:cubicBezTo>
                  <a:cubicBezTo>
                    <a:pt x="61" y="82"/>
                    <a:pt x="61" y="79"/>
                    <a:pt x="61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15" y="74"/>
                    <a:pt x="112" y="72"/>
                    <a:pt x="109" y="69"/>
                  </a:cubicBezTo>
                  <a:cubicBezTo>
                    <a:pt x="101" y="61"/>
                    <a:pt x="97" y="52"/>
                    <a:pt x="97" y="41"/>
                  </a:cubicBezTo>
                  <a:cubicBezTo>
                    <a:pt x="97" y="29"/>
                    <a:pt x="101" y="20"/>
                    <a:pt x="109" y="12"/>
                  </a:cubicBezTo>
                  <a:cubicBezTo>
                    <a:pt x="117" y="4"/>
                    <a:pt x="127" y="0"/>
                    <a:pt x="138" y="0"/>
                  </a:cubicBezTo>
                  <a:cubicBezTo>
                    <a:pt x="149" y="0"/>
                    <a:pt x="159" y="4"/>
                    <a:pt x="167" y="12"/>
                  </a:cubicBezTo>
                  <a:cubicBezTo>
                    <a:pt x="175" y="20"/>
                    <a:pt x="179" y="29"/>
                    <a:pt x="179" y="41"/>
                  </a:cubicBezTo>
                  <a:cubicBezTo>
                    <a:pt x="179" y="52"/>
                    <a:pt x="175" y="61"/>
                    <a:pt x="167" y="69"/>
                  </a:cubicBezTo>
                  <a:cubicBezTo>
                    <a:pt x="164" y="72"/>
                    <a:pt x="161" y="74"/>
                    <a:pt x="158" y="76"/>
                  </a:cubicBezTo>
                  <a:cubicBezTo>
                    <a:pt x="214" y="76"/>
                    <a:pt x="214" y="76"/>
                    <a:pt x="214" y="76"/>
                  </a:cubicBezTo>
                  <a:cubicBezTo>
                    <a:pt x="214" y="119"/>
                    <a:pt x="229" y="156"/>
                    <a:pt x="260" y="186"/>
                  </a:cubicBezTo>
                  <a:cubicBezTo>
                    <a:pt x="291" y="217"/>
                    <a:pt x="328" y="232"/>
                    <a:pt x="372" y="232"/>
                  </a:cubicBezTo>
                  <a:cubicBezTo>
                    <a:pt x="372" y="232"/>
                    <a:pt x="372" y="232"/>
                    <a:pt x="372" y="232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>
                  <a:lumMod val="95000"/>
                </a:schemeClr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Rectangle 33"/>
            <p:cNvSpPr/>
            <p:nvPr/>
          </p:nvSpPr>
          <p:spPr bwMode="black">
            <a:xfrm>
              <a:off x="5547114" y="3500356"/>
              <a:ext cx="1100301" cy="461665"/>
            </a:xfrm>
            <a:prstGeom prst="rect">
              <a:avLst/>
            </a:prstGeom>
            <a:effectLst/>
          </p:spPr>
          <p:txBody>
            <a:bodyPr wrap="none" anchor="ctr" anchorCtr="0">
              <a:normAutofit/>
            </a:bodyPr>
            <a:lstStyle/>
            <a:p>
              <a:pPr algn="ctr"/>
              <a:r>
                <a:rPr lang="zh-CN" altLang="en-US" sz="2400" b="1" spc="-20">
                  <a:solidFill>
                    <a:schemeClr val="accent6"/>
                  </a:solidFill>
                </a:rPr>
                <a:t>关键词</a:t>
              </a:r>
              <a:endParaRPr lang="zh-CN" altLang="en-US" sz="2400" b="1" spc="-20">
                <a:solidFill>
                  <a:schemeClr val="accent6"/>
                </a:solidFill>
              </a:endParaRPr>
            </a:p>
          </p:txBody>
        </p:sp>
      </p:grpSp>
      <p:grpSp>
        <p:nvGrpSpPr>
          <p:cNvPr id="25" name="千图PPT彼岸天：ID 8661124库_组合 24"/>
          <p:cNvGrpSpPr/>
          <p:nvPr>
            <p:custDataLst>
              <p:tags r:id="rId2"/>
            </p:custDataLst>
          </p:nvPr>
        </p:nvGrpSpPr>
        <p:grpSpPr>
          <a:xfrm>
            <a:off x="1235461" y="1931190"/>
            <a:ext cx="3094939" cy="771546"/>
            <a:chOff x="1235461" y="1931190"/>
            <a:chExt cx="3094939" cy="771546"/>
          </a:xfrm>
        </p:grpSpPr>
        <p:cxnSp>
          <p:nvCxnSpPr>
            <p:cNvPr id="11" name="Straight Connector 28"/>
            <p:cNvCxnSpPr/>
            <p:nvPr/>
          </p:nvCxnSpPr>
          <p:spPr>
            <a:xfrm flipH="1" flipV="1">
              <a:off x="3266698" y="2214249"/>
              <a:ext cx="1063702" cy="488487"/>
            </a:xfrm>
            <a:prstGeom prst="line">
              <a:avLst/>
            </a:prstGeom>
            <a:ln w="12700" cmpd="sng">
              <a:solidFill>
                <a:schemeClr val="accent1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16"/>
            <p:cNvGrpSpPr/>
            <p:nvPr/>
          </p:nvGrpSpPr>
          <p:grpSpPr>
            <a:xfrm>
              <a:off x="1235461" y="1931190"/>
              <a:ext cx="1885206" cy="623248"/>
              <a:chOff x="810691" y="4799788"/>
              <a:chExt cx="1548561" cy="623248"/>
            </a:xfrm>
          </p:grpSpPr>
          <p:sp>
            <p:nvSpPr>
              <p:cNvPr id="23" name="TextBox 17"/>
              <p:cNvSpPr txBox="1"/>
              <p:nvPr/>
            </p:nvSpPr>
            <p:spPr>
              <a:xfrm>
                <a:off x="1267116" y="4799788"/>
                <a:ext cx="1092136" cy="207749"/>
              </a:xfrm>
              <a:prstGeom prst="rect">
                <a:avLst/>
              </a:prstGeom>
            </p:spPr>
            <p:txBody>
              <a:bodyPr vert="horz" wrap="none" lIns="144000" tIns="0" rIns="144000" bIns="0" anchor="ctr">
                <a:normAutofit/>
              </a:bodyPr>
              <a:lstStyle/>
              <a:p>
                <a:pPr algn="r">
                  <a:spcBef>
                    <a:spcPct val="0"/>
                  </a:spcBef>
                </a:pPr>
                <a:r>
                  <a:rPr lang="zh-CN" altLang="en-US" sz="1350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1350" b="1" dirty="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24" name="TextBox 18"/>
              <p:cNvSpPr txBox="1"/>
              <p:nvPr/>
            </p:nvSpPr>
            <p:spPr>
              <a:xfrm>
                <a:off x="810691" y="5053704"/>
                <a:ext cx="1544952" cy="369332"/>
              </a:xfrm>
              <a:prstGeom prst="rect">
                <a:avLst/>
              </a:prstGeom>
            </p:spPr>
            <p:txBody>
              <a:bodyPr vert="horz" wrap="square" lIns="144000" tIns="0" rIns="144000" bIns="0" anchor="ctr">
                <a:normAutofit fontScale="40000" lnSpcReduction="20000"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dirty="0">
                    <a:solidFill>
                      <a:schemeClr val="tx1"/>
                    </a:solidFill>
                  </a:rPr>
                  <a:t>请替换文字内容复制你的内容到此</a:t>
                </a:r>
                <a:br>
                  <a:rPr lang="zh-CN" altLang="en-US" dirty="0">
                    <a:solidFill>
                      <a:schemeClr val="tx1"/>
                    </a:solidFill>
                  </a:rPr>
                </a:br>
                <a:r>
                  <a:rPr lang="zh-CN" altLang="en-US" dirty="0">
                    <a:solidFill>
                      <a:schemeClr val="tx1"/>
                    </a:solidFill>
                  </a:rPr>
                  <a:t>请输入您的内容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8" name="千图PPT彼岸天：ID 8661124库_组合 27"/>
          <p:cNvGrpSpPr/>
          <p:nvPr>
            <p:custDataLst>
              <p:tags r:id="rId3"/>
            </p:custDataLst>
          </p:nvPr>
        </p:nvGrpSpPr>
        <p:grpSpPr>
          <a:xfrm>
            <a:off x="1410269" y="4582625"/>
            <a:ext cx="2920130" cy="827477"/>
            <a:chOff x="1410269" y="4582625"/>
            <a:chExt cx="2920130" cy="827477"/>
          </a:xfrm>
        </p:grpSpPr>
        <p:cxnSp>
          <p:nvCxnSpPr>
            <p:cNvPr id="10" name="Straight Connector 27"/>
            <p:cNvCxnSpPr/>
            <p:nvPr/>
          </p:nvCxnSpPr>
          <p:spPr>
            <a:xfrm flipH="1">
              <a:off x="3393895" y="4582625"/>
              <a:ext cx="936504" cy="497936"/>
            </a:xfrm>
            <a:prstGeom prst="line">
              <a:avLst/>
            </a:prstGeom>
            <a:ln w="12700" cmpd="sng">
              <a:solidFill>
                <a:schemeClr val="accent4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19"/>
            <p:cNvGrpSpPr/>
            <p:nvPr/>
          </p:nvGrpSpPr>
          <p:grpSpPr>
            <a:xfrm>
              <a:off x="1410269" y="4786854"/>
              <a:ext cx="1885206" cy="623248"/>
              <a:chOff x="810691" y="4799788"/>
              <a:chExt cx="1548561" cy="623248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1267116" y="4799788"/>
                <a:ext cx="1092136" cy="207749"/>
              </a:xfrm>
              <a:prstGeom prst="rect">
                <a:avLst/>
              </a:prstGeom>
            </p:spPr>
            <p:txBody>
              <a:bodyPr vert="horz" wrap="none" lIns="144000" tIns="0" rIns="144000" bIns="0" anchor="ctr">
                <a:normAutofit/>
              </a:bodyPr>
              <a:lstStyle/>
              <a:p>
                <a:pPr algn="r">
                  <a:spcBef>
                    <a:spcPct val="0"/>
                  </a:spcBef>
                </a:pPr>
                <a:r>
                  <a:rPr lang="zh-CN" altLang="en-US" sz="1350" b="1" dirty="0">
                    <a:solidFill>
                      <a:schemeClr val="accent5"/>
                    </a:solidFill>
                  </a:rPr>
                  <a:t>输入标题文本</a:t>
                </a:r>
                <a:endParaRPr lang="zh-CN" altLang="en-US" sz="1350" b="1" dirty="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22" name="TextBox 34"/>
              <p:cNvSpPr txBox="1"/>
              <p:nvPr/>
            </p:nvSpPr>
            <p:spPr>
              <a:xfrm>
                <a:off x="810691" y="5053704"/>
                <a:ext cx="1544952" cy="369332"/>
              </a:xfrm>
              <a:prstGeom prst="rect">
                <a:avLst/>
              </a:prstGeom>
            </p:spPr>
            <p:txBody>
              <a:bodyPr vert="horz" wrap="square" lIns="144000" tIns="0" rIns="144000" bIns="0" anchor="ctr">
                <a:normAutofit fontScale="40000" lnSpcReduction="20000"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dirty="0">
                    <a:solidFill>
                      <a:schemeClr val="tx1"/>
                    </a:solidFill>
                  </a:rPr>
                  <a:t>请替换文字内容复制你的内容到此</a:t>
                </a:r>
                <a:br>
                  <a:rPr lang="zh-CN" altLang="en-US" dirty="0">
                    <a:solidFill>
                      <a:schemeClr val="tx1"/>
                    </a:solidFill>
                  </a:rPr>
                </a:br>
                <a:r>
                  <a:rPr lang="zh-CN" altLang="en-US" dirty="0">
                    <a:solidFill>
                      <a:schemeClr val="tx1"/>
                    </a:solidFill>
                  </a:rPr>
                  <a:t>请输入您的内容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6" name="千图PPT彼岸天：ID 8661124库_组合 25"/>
          <p:cNvGrpSpPr/>
          <p:nvPr>
            <p:custDataLst>
              <p:tags r:id="rId4"/>
            </p:custDataLst>
          </p:nvPr>
        </p:nvGrpSpPr>
        <p:grpSpPr>
          <a:xfrm>
            <a:off x="7816958" y="1856712"/>
            <a:ext cx="2919279" cy="813749"/>
            <a:chOff x="7816958" y="1856712"/>
            <a:chExt cx="2919279" cy="813749"/>
          </a:xfrm>
        </p:grpSpPr>
        <p:cxnSp>
          <p:nvCxnSpPr>
            <p:cNvPr id="8" name="Straight Connector 25"/>
            <p:cNvCxnSpPr/>
            <p:nvPr/>
          </p:nvCxnSpPr>
          <p:spPr>
            <a:xfrm flipV="1">
              <a:off x="7816958" y="2139771"/>
              <a:ext cx="994498" cy="530690"/>
            </a:xfrm>
            <a:prstGeom prst="line">
              <a:avLst/>
            </a:prstGeom>
            <a:ln w="12700" cmpd="sng">
              <a:solidFill>
                <a:schemeClr val="accent2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35"/>
            <p:cNvGrpSpPr/>
            <p:nvPr/>
          </p:nvGrpSpPr>
          <p:grpSpPr>
            <a:xfrm>
              <a:off x="8904312" y="1856712"/>
              <a:ext cx="1831925" cy="623248"/>
              <a:chOff x="810691" y="4799788"/>
              <a:chExt cx="1544952" cy="623248"/>
            </a:xfrm>
          </p:grpSpPr>
          <p:sp>
            <p:nvSpPr>
              <p:cNvPr id="19" name="TextBox 36"/>
              <p:cNvSpPr txBox="1"/>
              <p:nvPr/>
            </p:nvSpPr>
            <p:spPr>
              <a:xfrm>
                <a:off x="814300" y="4799788"/>
                <a:ext cx="1121282" cy="207749"/>
              </a:xfrm>
              <a:prstGeom prst="rect">
                <a:avLst/>
              </a:prstGeom>
            </p:spPr>
            <p:txBody>
              <a:bodyPr vert="horz" wrap="none" lIns="144000" tIns="0" rIns="144000" bIns="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35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350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0" name="TextBox 37"/>
              <p:cNvSpPr txBox="1"/>
              <p:nvPr/>
            </p:nvSpPr>
            <p:spPr>
              <a:xfrm>
                <a:off x="810691" y="5053704"/>
                <a:ext cx="1544952" cy="369332"/>
              </a:xfrm>
              <a:prstGeom prst="rect">
                <a:avLst/>
              </a:prstGeom>
            </p:spPr>
            <p:txBody>
              <a:bodyPr vert="horz" wrap="square" lIns="144000" tIns="0" rIns="144000" bIns="0" anchor="ctr">
                <a:normAutofit fontScale="40000" lnSpcReduction="20000"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dirty="0">
                    <a:solidFill>
                      <a:schemeClr val="tx1"/>
                    </a:solidFill>
                  </a:rPr>
                  <a:t>请替换文字内容复制你的内容到此</a:t>
                </a:r>
                <a:br>
                  <a:rPr lang="zh-CN" altLang="en-US" dirty="0">
                    <a:solidFill>
                      <a:schemeClr val="tx1"/>
                    </a:solidFill>
                  </a:rPr>
                </a:br>
                <a:r>
                  <a:rPr lang="zh-CN" altLang="en-US" dirty="0">
                    <a:solidFill>
                      <a:schemeClr val="tx1"/>
                    </a:solidFill>
                  </a:rPr>
                  <a:t>请输入您的内容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7" name="千图PPT彼岸天：ID 8661124库_组合 26"/>
          <p:cNvGrpSpPr/>
          <p:nvPr>
            <p:custDataLst>
              <p:tags r:id="rId5"/>
            </p:custDataLst>
          </p:nvPr>
        </p:nvGrpSpPr>
        <p:grpSpPr>
          <a:xfrm>
            <a:off x="7874951" y="4582625"/>
            <a:ext cx="2853249" cy="827477"/>
            <a:chOff x="7874951" y="4582625"/>
            <a:chExt cx="2853249" cy="827477"/>
          </a:xfrm>
        </p:grpSpPr>
        <p:cxnSp>
          <p:nvCxnSpPr>
            <p:cNvPr id="9" name="Straight Connector 26"/>
            <p:cNvCxnSpPr/>
            <p:nvPr/>
          </p:nvCxnSpPr>
          <p:spPr>
            <a:xfrm>
              <a:off x="7874951" y="4582625"/>
              <a:ext cx="936504" cy="497936"/>
            </a:xfrm>
            <a:prstGeom prst="line">
              <a:avLst/>
            </a:prstGeom>
            <a:ln w="12700" cmpd="sng">
              <a:solidFill>
                <a:schemeClr val="accent3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38"/>
            <p:cNvGrpSpPr/>
            <p:nvPr/>
          </p:nvGrpSpPr>
          <p:grpSpPr>
            <a:xfrm>
              <a:off x="8896275" y="4786854"/>
              <a:ext cx="1831925" cy="623248"/>
              <a:chOff x="810691" y="4799788"/>
              <a:chExt cx="1544952" cy="623248"/>
            </a:xfrm>
          </p:grpSpPr>
          <p:sp>
            <p:nvSpPr>
              <p:cNvPr id="17" name="TextBox 39"/>
              <p:cNvSpPr txBox="1"/>
              <p:nvPr/>
            </p:nvSpPr>
            <p:spPr>
              <a:xfrm>
                <a:off x="814300" y="4799788"/>
                <a:ext cx="1121282" cy="207749"/>
              </a:xfrm>
              <a:prstGeom prst="rect">
                <a:avLst/>
              </a:prstGeom>
            </p:spPr>
            <p:txBody>
              <a:bodyPr vert="horz" wrap="none" lIns="144000" tIns="0" rIns="144000" bIns="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350" b="1" dirty="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sz="1350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8" name="TextBox 40"/>
              <p:cNvSpPr txBox="1"/>
              <p:nvPr/>
            </p:nvSpPr>
            <p:spPr>
              <a:xfrm>
                <a:off x="810691" y="5053704"/>
                <a:ext cx="1544952" cy="369332"/>
              </a:xfrm>
              <a:prstGeom prst="rect">
                <a:avLst/>
              </a:prstGeom>
            </p:spPr>
            <p:txBody>
              <a:bodyPr vert="horz" wrap="square" lIns="144000" tIns="0" rIns="144000" bIns="0" anchor="ctr">
                <a:normAutofit fontScale="40000" lnSpcReduction="20000"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dirty="0">
                    <a:solidFill>
                      <a:schemeClr val="tx1"/>
                    </a:solidFill>
                  </a:rPr>
                  <a:t>请替换文字内容复制你的内容到此</a:t>
                </a:r>
                <a:br>
                  <a:rPr lang="zh-CN" altLang="en-US" dirty="0">
                    <a:solidFill>
                      <a:schemeClr val="tx1"/>
                    </a:solidFill>
                  </a:rPr>
                </a:br>
                <a:r>
                  <a:rPr lang="zh-CN" altLang="en-US" dirty="0">
                    <a:solidFill>
                      <a:schemeClr val="tx1"/>
                    </a:solidFill>
                  </a:rPr>
                  <a:t>请输入您的内容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千图PPT彼岸天：ID 8661124库_组合 50"/>
          <p:cNvGrpSpPr/>
          <p:nvPr>
            <p:custDataLst>
              <p:tags r:id="rId1"/>
            </p:custDataLst>
          </p:nvPr>
        </p:nvGrpSpPr>
        <p:grpSpPr>
          <a:xfrm>
            <a:off x="3827513" y="1179763"/>
            <a:ext cx="4808356" cy="4808356"/>
            <a:chOff x="3827513" y="1179763"/>
            <a:chExt cx="4808356" cy="4808356"/>
          </a:xfrm>
        </p:grpSpPr>
        <p:sp>
          <p:nvSpPr>
            <p:cNvPr id="4" name="Diamond 46"/>
            <p:cNvSpPr/>
            <p:nvPr/>
          </p:nvSpPr>
          <p:spPr>
            <a:xfrm>
              <a:off x="3827513" y="1179763"/>
              <a:ext cx="4808356" cy="4808356"/>
            </a:xfrm>
            <a:prstGeom prst="diamond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TextBox 7"/>
            <p:cNvSpPr txBox="1"/>
            <p:nvPr/>
          </p:nvSpPr>
          <p:spPr>
            <a:xfrm rot="18900000">
              <a:off x="5531279" y="1834571"/>
              <a:ext cx="800220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千图PPT彼岸天：ID 8661124库_组合 49"/>
          <p:cNvGrpSpPr/>
          <p:nvPr>
            <p:custDataLst>
              <p:tags r:id="rId2"/>
            </p:custDataLst>
          </p:nvPr>
        </p:nvGrpSpPr>
        <p:grpSpPr>
          <a:xfrm>
            <a:off x="4286456" y="2106091"/>
            <a:ext cx="3882028" cy="3882028"/>
            <a:chOff x="4286456" y="2106091"/>
            <a:chExt cx="3882028" cy="3882028"/>
          </a:xfrm>
        </p:grpSpPr>
        <p:sp>
          <p:nvSpPr>
            <p:cNvPr id="5" name="Diamond 2"/>
            <p:cNvSpPr/>
            <p:nvPr/>
          </p:nvSpPr>
          <p:spPr>
            <a:xfrm>
              <a:off x="4286456" y="2106091"/>
              <a:ext cx="3882028" cy="3882028"/>
            </a:xfrm>
            <a:prstGeom prst="diamond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TextBox 6"/>
            <p:cNvSpPr txBox="1"/>
            <p:nvPr/>
          </p:nvSpPr>
          <p:spPr>
            <a:xfrm rot="18900000">
              <a:off x="5439420" y="2713219"/>
              <a:ext cx="800220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千图PPT彼岸天：ID 8661124库_组合 48"/>
          <p:cNvGrpSpPr/>
          <p:nvPr>
            <p:custDataLst>
              <p:tags r:id="rId3"/>
            </p:custDataLst>
          </p:nvPr>
        </p:nvGrpSpPr>
        <p:grpSpPr>
          <a:xfrm>
            <a:off x="4674658" y="2882496"/>
            <a:ext cx="3105623" cy="3105623"/>
            <a:chOff x="4674658" y="2882496"/>
            <a:chExt cx="3105623" cy="3105623"/>
          </a:xfrm>
        </p:grpSpPr>
        <p:sp>
          <p:nvSpPr>
            <p:cNvPr id="6" name="Diamond 3"/>
            <p:cNvSpPr/>
            <p:nvPr/>
          </p:nvSpPr>
          <p:spPr>
            <a:xfrm>
              <a:off x="4674658" y="2882496"/>
              <a:ext cx="3105623" cy="3105623"/>
            </a:xfrm>
            <a:prstGeom prst="diamond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TextBox 5"/>
            <p:cNvSpPr txBox="1"/>
            <p:nvPr/>
          </p:nvSpPr>
          <p:spPr>
            <a:xfrm rot="18900000">
              <a:off x="5342237" y="3633303"/>
              <a:ext cx="800220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5062861" y="3658901"/>
            <a:ext cx="2394812" cy="2329218"/>
            <a:chOff x="5062861" y="3658901"/>
            <a:chExt cx="2394812" cy="2329218"/>
          </a:xfrm>
        </p:grpSpPr>
        <p:sp>
          <p:nvSpPr>
            <p:cNvPr id="7" name="Diamond 4"/>
            <p:cNvSpPr/>
            <p:nvPr/>
          </p:nvSpPr>
          <p:spPr>
            <a:xfrm>
              <a:off x="5062861" y="3658901"/>
              <a:ext cx="2329217" cy="2329218"/>
            </a:xfrm>
            <a:prstGeom prst="diamond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1" name="Group 8"/>
            <p:cNvGrpSpPr/>
            <p:nvPr/>
          </p:nvGrpSpPr>
          <p:grpSpPr>
            <a:xfrm>
              <a:off x="6019877" y="4129306"/>
              <a:ext cx="427734" cy="536499"/>
              <a:chOff x="9985375" y="3051175"/>
              <a:chExt cx="649288" cy="814388"/>
            </a:xfrm>
            <a:solidFill>
              <a:schemeClr val="bg1"/>
            </a:solidFill>
          </p:grpSpPr>
          <p:sp>
            <p:nvSpPr>
              <p:cNvPr id="47" name="Freeform: Shape 44"/>
              <p:cNvSpPr/>
              <p:nvPr/>
            </p:nvSpPr>
            <p:spPr bwMode="auto">
              <a:xfrm>
                <a:off x="10088563" y="3051175"/>
                <a:ext cx="442913" cy="198438"/>
              </a:xfrm>
              <a:custGeom>
                <a:avLst/>
                <a:gdLst>
                  <a:gd name="T0" fmla="*/ 98 w 116"/>
                  <a:gd name="T1" fmla="*/ 52 h 52"/>
                  <a:gd name="T2" fmla="*/ 110 w 116"/>
                  <a:gd name="T3" fmla="*/ 17 h 52"/>
                  <a:gd name="T4" fmla="*/ 81 w 116"/>
                  <a:gd name="T5" fmla="*/ 22 h 52"/>
                  <a:gd name="T6" fmla="*/ 58 w 116"/>
                  <a:gd name="T7" fmla="*/ 0 h 52"/>
                  <a:gd name="T8" fmla="*/ 35 w 116"/>
                  <a:gd name="T9" fmla="*/ 22 h 52"/>
                  <a:gd name="T10" fmla="*/ 7 w 116"/>
                  <a:gd name="T11" fmla="*/ 17 h 52"/>
                  <a:gd name="T12" fmla="*/ 18 w 116"/>
                  <a:gd name="T13" fmla="*/ 52 h 52"/>
                  <a:gd name="T14" fmla="*/ 98 w 116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6" h="52">
                    <a:moveTo>
                      <a:pt x="98" y="52"/>
                    </a:moveTo>
                    <a:cubicBezTo>
                      <a:pt x="111" y="40"/>
                      <a:pt x="116" y="24"/>
                      <a:pt x="110" y="17"/>
                    </a:cubicBezTo>
                    <a:cubicBezTo>
                      <a:pt x="104" y="12"/>
                      <a:pt x="93" y="14"/>
                      <a:pt x="81" y="22"/>
                    </a:cubicBezTo>
                    <a:cubicBezTo>
                      <a:pt x="78" y="9"/>
                      <a:pt x="69" y="0"/>
                      <a:pt x="58" y="0"/>
                    </a:cubicBezTo>
                    <a:cubicBezTo>
                      <a:pt x="47" y="0"/>
                      <a:pt x="38" y="9"/>
                      <a:pt x="35" y="22"/>
                    </a:cubicBezTo>
                    <a:cubicBezTo>
                      <a:pt x="24" y="14"/>
                      <a:pt x="12" y="12"/>
                      <a:pt x="7" y="17"/>
                    </a:cubicBezTo>
                    <a:cubicBezTo>
                      <a:pt x="0" y="24"/>
                      <a:pt x="5" y="40"/>
                      <a:pt x="18" y="52"/>
                    </a:cubicBezTo>
                    <a:lnTo>
                      <a:pt x="98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Freeform: Shape 45"/>
              <p:cNvSpPr/>
              <p:nvPr/>
            </p:nvSpPr>
            <p:spPr bwMode="auto">
              <a:xfrm>
                <a:off x="9985375" y="3298825"/>
                <a:ext cx="649288" cy="566738"/>
              </a:xfrm>
              <a:custGeom>
                <a:avLst/>
                <a:gdLst>
                  <a:gd name="T0" fmla="*/ 165 w 170"/>
                  <a:gd name="T1" fmla="*/ 95 h 149"/>
                  <a:gd name="T2" fmla="*/ 165 w 170"/>
                  <a:gd name="T3" fmla="*/ 95 h 149"/>
                  <a:gd name="T4" fmla="*/ 170 w 170"/>
                  <a:gd name="T5" fmla="*/ 66 h 149"/>
                  <a:gd name="T6" fmla="*/ 132 w 170"/>
                  <a:gd name="T7" fmla="*/ 0 h 149"/>
                  <a:gd name="T8" fmla="*/ 38 w 170"/>
                  <a:gd name="T9" fmla="*/ 0 h 149"/>
                  <a:gd name="T10" fmla="*/ 0 w 170"/>
                  <a:gd name="T11" fmla="*/ 66 h 149"/>
                  <a:gd name="T12" fmla="*/ 9 w 170"/>
                  <a:gd name="T13" fmla="*/ 101 h 149"/>
                  <a:gd name="T14" fmla="*/ 12 w 170"/>
                  <a:gd name="T15" fmla="*/ 114 h 149"/>
                  <a:gd name="T16" fmla="*/ 10 w 170"/>
                  <a:gd name="T17" fmla="*/ 136 h 149"/>
                  <a:gd name="T18" fmla="*/ 43 w 170"/>
                  <a:gd name="T19" fmla="*/ 142 h 149"/>
                  <a:gd name="T20" fmla="*/ 43 w 170"/>
                  <a:gd name="T21" fmla="*/ 142 h 149"/>
                  <a:gd name="T22" fmla="*/ 61 w 170"/>
                  <a:gd name="T23" fmla="*/ 142 h 149"/>
                  <a:gd name="T24" fmla="*/ 61 w 170"/>
                  <a:gd name="T25" fmla="*/ 142 h 149"/>
                  <a:gd name="T26" fmla="*/ 85 w 170"/>
                  <a:gd name="T27" fmla="*/ 146 h 149"/>
                  <a:gd name="T28" fmla="*/ 110 w 170"/>
                  <a:gd name="T29" fmla="*/ 142 h 149"/>
                  <a:gd name="T30" fmla="*/ 110 w 170"/>
                  <a:gd name="T31" fmla="*/ 142 h 149"/>
                  <a:gd name="T32" fmla="*/ 127 w 170"/>
                  <a:gd name="T33" fmla="*/ 142 h 149"/>
                  <a:gd name="T34" fmla="*/ 160 w 170"/>
                  <a:gd name="T35" fmla="*/ 136 h 149"/>
                  <a:gd name="T36" fmla="*/ 158 w 170"/>
                  <a:gd name="T37" fmla="*/ 115 h 149"/>
                  <a:gd name="T38" fmla="*/ 158 w 170"/>
                  <a:gd name="T39" fmla="*/ 115 h 149"/>
                  <a:gd name="T40" fmla="*/ 162 w 170"/>
                  <a:gd name="T41" fmla="*/ 101 h 149"/>
                  <a:gd name="T42" fmla="*/ 165 w 170"/>
                  <a:gd name="T43" fmla="*/ 95 h 149"/>
                  <a:gd name="T44" fmla="*/ 91 w 170"/>
                  <a:gd name="T45" fmla="*/ 113 h 149"/>
                  <a:gd name="T46" fmla="*/ 79 w 170"/>
                  <a:gd name="T47" fmla="*/ 113 h 149"/>
                  <a:gd name="T48" fmla="*/ 79 w 170"/>
                  <a:gd name="T49" fmla="*/ 102 h 149"/>
                  <a:gd name="T50" fmla="*/ 58 w 170"/>
                  <a:gd name="T51" fmla="*/ 96 h 149"/>
                  <a:gd name="T52" fmla="*/ 62 w 170"/>
                  <a:gd name="T53" fmla="*/ 83 h 149"/>
                  <a:gd name="T54" fmla="*/ 81 w 170"/>
                  <a:gd name="T55" fmla="*/ 88 h 149"/>
                  <a:gd name="T56" fmla="*/ 92 w 170"/>
                  <a:gd name="T57" fmla="*/ 83 h 149"/>
                  <a:gd name="T58" fmla="*/ 80 w 170"/>
                  <a:gd name="T59" fmla="*/ 75 h 149"/>
                  <a:gd name="T60" fmla="*/ 59 w 170"/>
                  <a:gd name="T61" fmla="*/ 55 h 149"/>
                  <a:gd name="T62" fmla="*/ 80 w 170"/>
                  <a:gd name="T63" fmla="*/ 37 h 149"/>
                  <a:gd name="T64" fmla="*/ 80 w 170"/>
                  <a:gd name="T65" fmla="*/ 25 h 149"/>
                  <a:gd name="T66" fmla="*/ 92 w 170"/>
                  <a:gd name="T67" fmla="*/ 25 h 149"/>
                  <a:gd name="T68" fmla="*/ 92 w 170"/>
                  <a:gd name="T69" fmla="*/ 37 h 149"/>
                  <a:gd name="T70" fmla="*/ 109 w 170"/>
                  <a:gd name="T71" fmla="*/ 41 h 149"/>
                  <a:gd name="T72" fmla="*/ 105 w 170"/>
                  <a:gd name="T73" fmla="*/ 54 h 149"/>
                  <a:gd name="T74" fmla="*/ 89 w 170"/>
                  <a:gd name="T75" fmla="*/ 50 h 149"/>
                  <a:gd name="T76" fmla="*/ 80 w 170"/>
                  <a:gd name="T77" fmla="*/ 54 h 149"/>
                  <a:gd name="T78" fmla="*/ 92 w 170"/>
                  <a:gd name="T79" fmla="*/ 62 h 149"/>
                  <a:gd name="T80" fmla="*/ 112 w 170"/>
                  <a:gd name="T81" fmla="*/ 82 h 149"/>
                  <a:gd name="T82" fmla="*/ 91 w 170"/>
                  <a:gd name="T83" fmla="*/ 101 h 149"/>
                  <a:gd name="T84" fmla="*/ 91 w 170"/>
                  <a:gd name="T85" fmla="*/ 113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0" h="149">
                    <a:moveTo>
                      <a:pt x="165" y="95"/>
                    </a:moveTo>
                    <a:cubicBezTo>
                      <a:pt x="165" y="95"/>
                      <a:pt x="165" y="95"/>
                      <a:pt x="165" y="95"/>
                    </a:cubicBezTo>
                    <a:cubicBezTo>
                      <a:pt x="168" y="86"/>
                      <a:pt x="170" y="76"/>
                      <a:pt x="170" y="66"/>
                    </a:cubicBezTo>
                    <a:cubicBezTo>
                      <a:pt x="170" y="39"/>
                      <a:pt x="155" y="14"/>
                      <a:pt x="132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5" y="14"/>
                      <a:pt x="0" y="39"/>
                      <a:pt x="0" y="66"/>
                    </a:cubicBezTo>
                    <a:cubicBezTo>
                      <a:pt x="0" y="79"/>
                      <a:pt x="3" y="91"/>
                      <a:pt x="9" y="101"/>
                    </a:cubicBezTo>
                    <a:cubicBezTo>
                      <a:pt x="11" y="106"/>
                      <a:pt x="13" y="112"/>
                      <a:pt x="12" y="114"/>
                    </a:cubicBezTo>
                    <a:cubicBezTo>
                      <a:pt x="8" y="121"/>
                      <a:pt x="7" y="129"/>
                      <a:pt x="10" y="136"/>
                    </a:cubicBezTo>
                    <a:cubicBezTo>
                      <a:pt x="16" y="146"/>
                      <a:pt x="30" y="148"/>
                      <a:pt x="43" y="142"/>
                    </a:cubicBezTo>
                    <a:cubicBezTo>
                      <a:pt x="43" y="142"/>
                      <a:pt x="43" y="142"/>
                      <a:pt x="43" y="142"/>
                    </a:cubicBezTo>
                    <a:cubicBezTo>
                      <a:pt x="43" y="142"/>
                      <a:pt x="50" y="139"/>
                      <a:pt x="61" y="142"/>
                    </a:cubicBezTo>
                    <a:cubicBezTo>
                      <a:pt x="61" y="142"/>
                      <a:pt x="61" y="142"/>
                      <a:pt x="61" y="142"/>
                    </a:cubicBezTo>
                    <a:cubicBezTo>
                      <a:pt x="69" y="144"/>
                      <a:pt x="77" y="146"/>
                      <a:pt x="85" y="146"/>
                    </a:cubicBezTo>
                    <a:cubicBezTo>
                      <a:pt x="94" y="146"/>
                      <a:pt x="102" y="144"/>
                      <a:pt x="110" y="142"/>
                    </a:cubicBezTo>
                    <a:cubicBezTo>
                      <a:pt x="110" y="142"/>
                      <a:pt x="110" y="142"/>
                      <a:pt x="110" y="142"/>
                    </a:cubicBezTo>
                    <a:cubicBezTo>
                      <a:pt x="119" y="140"/>
                      <a:pt x="125" y="141"/>
                      <a:pt x="127" y="142"/>
                    </a:cubicBezTo>
                    <a:cubicBezTo>
                      <a:pt x="140" y="149"/>
                      <a:pt x="154" y="146"/>
                      <a:pt x="160" y="136"/>
                    </a:cubicBezTo>
                    <a:cubicBezTo>
                      <a:pt x="163" y="130"/>
                      <a:pt x="163" y="122"/>
                      <a:pt x="158" y="115"/>
                    </a:cubicBezTo>
                    <a:cubicBezTo>
                      <a:pt x="158" y="115"/>
                      <a:pt x="158" y="115"/>
                      <a:pt x="158" y="115"/>
                    </a:cubicBezTo>
                    <a:cubicBezTo>
                      <a:pt x="157" y="113"/>
                      <a:pt x="160" y="106"/>
                      <a:pt x="162" y="101"/>
                    </a:cubicBezTo>
                    <a:cubicBezTo>
                      <a:pt x="163" y="99"/>
                      <a:pt x="165" y="95"/>
                      <a:pt x="165" y="95"/>
                    </a:cubicBezTo>
                    <a:close/>
                    <a:moveTo>
                      <a:pt x="91" y="113"/>
                    </a:moveTo>
                    <a:cubicBezTo>
                      <a:pt x="79" y="113"/>
                      <a:pt x="79" y="113"/>
                      <a:pt x="79" y="113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1" y="101"/>
                      <a:pt x="63" y="99"/>
                      <a:pt x="58" y="96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6" y="85"/>
                      <a:pt x="75" y="88"/>
                      <a:pt x="81" y="88"/>
                    </a:cubicBezTo>
                    <a:cubicBezTo>
                      <a:pt x="87" y="88"/>
                      <a:pt x="92" y="86"/>
                      <a:pt x="92" y="83"/>
                    </a:cubicBezTo>
                    <a:cubicBezTo>
                      <a:pt x="92" y="80"/>
                      <a:pt x="90" y="78"/>
                      <a:pt x="80" y="75"/>
                    </a:cubicBezTo>
                    <a:cubicBezTo>
                      <a:pt x="65" y="70"/>
                      <a:pt x="59" y="65"/>
                      <a:pt x="59" y="55"/>
                    </a:cubicBezTo>
                    <a:cubicBezTo>
                      <a:pt x="59" y="46"/>
                      <a:pt x="67" y="39"/>
                      <a:pt x="80" y="37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2" y="37"/>
                      <a:pt x="92" y="37"/>
                      <a:pt x="92" y="37"/>
                    </a:cubicBezTo>
                    <a:cubicBezTo>
                      <a:pt x="99" y="37"/>
                      <a:pt x="106" y="39"/>
                      <a:pt x="109" y="41"/>
                    </a:cubicBezTo>
                    <a:cubicBezTo>
                      <a:pt x="105" y="54"/>
                      <a:pt x="105" y="54"/>
                      <a:pt x="105" y="54"/>
                    </a:cubicBezTo>
                    <a:cubicBezTo>
                      <a:pt x="102" y="52"/>
                      <a:pt x="96" y="50"/>
                      <a:pt x="89" y="50"/>
                    </a:cubicBezTo>
                    <a:cubicBezTo>
                      <a:pt x="84" y="50"/>
                      <a:pt x="80" y="51"/>
                      <a:pt x="80" y="54"/>
                    </a:cubicBezTo>
                    <a:cubicBezTo>
                      <a:pt x="80" y="57"/>
                      <a:pt x="81" y="59"/>
                      <a:pt x="92" y="62"/>
                    </a:cubicBezTo>
                    <a:cubicBezTo>
                      <a:pt x="107" y="67"/>
                      <a:pt x="112" y="73"/>
                      <a:pt x="112" y="82"/>
                    </a:cubicBezTo>
                    <a:cubicBezTo>
                      <a:pt x="112" y="91"/>
                      <a:pt x="105" y="99"/>
                      <a:pt x="91" y="101"/>
                    </a:cubicBezTo>
                    <a:lnTo>
                      <a:pt x="91" y="1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2" name="TextBox 9"/>
            <p:cNvSpPr txBox="1"/>
            <p:nvPr/>
          </p:nvSpPr>
          <p:spPr>
            <a:xfrm>
              <a:off x="5821206" y="4833909"/>
              <a:ext cx="800220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cxnSp>
          <p:nvCxnSpPr>
            <p:cNvPr id="15" name="Straight Connector 12"/>
            <p:cNvCxnSpPr/>
            <p:nvPr/>
          </p:nvCxnSpPr>
          <p:spPr>
            <a:xfrm>
              <a:off x="7188460" y="5047077"/>
              <a:ext cx="269213" cy="269213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千图PPT彼岸天：ID 8661124库_组合 52"/>
          <p:cNvGrpSpPr/>
          <p:nvPr>
            <p:custDataLst>
              <p:tags r:id="rId5"/>
            </p:custDataLst>
          </p:nvPr>
        </p:nvGrpSpPr>
        <p:grpSpPr>
          <a:xfrm>
            <a:off x="7202763" y="2036348"/>
            <a:ext cx="4176036" cy="1034006"/>
            <a:chOff x="7202763" y="2036348"/>
            <a:chExt cx="4176036" cy="1034006"/>
          </a:xfrm>
        </p:grpSpPr>
        <p:cxnSp>
          <p:nvCxnSpPr>
            <p:cNvPr id="13" name="Straight Connector 10"/>
            <p:cNvCxnSpPr/>
            <p:nvPr/>
          </p:nvCxnSpPr>
          <p:spPr>
            <a:xfrm flipV="1">
              <a:off x="7202763" y="2487102"/>
              <a:ext cx="583251" cy="583252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1"/>
            <p:cNvCxnSpPr/>
            <p:nvPr/>
          </p:nvCxnSpPr>
          <p:spPr>
            <a:xfrm>
              <a:off x="7780942" y="2487102"/>
              <a:ext cx="674084" cy="0"/>
            </a:xfrm>
            <a:prstGeom prst="straightConnector1">
              <a:avLst/>
            </a:prstGeom>
            <a:ln w="28575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Freeform: Shape 18"/>
            <p:cNvSpPr/>
            <p:nvPr/>
          </p:nvSpPr>
          <p:spPr bwMode="auto">
            <a:xfrm>
              <a:off x="8579862" y="2243432"/>
              <a:ext cx="421023" cy="423809"/>
            </a:xfrm>
            <a:custGeom>
              <a:avLst/>
              <a:gdLst>
                <a:gd name="T0" fmla="*/ 76 w 151"/>
                <a:gd name="T1" fmla="*/ 0 h 152"/>
                <a:gd name="T2" fmla="*/ 9 w 151"/>
                <a:gd name="T3" fmla="*/ 142 h 152"/>
                <a:gd name="T4" fmla="*/ 0 w 151"/>
                <a:gd name="T5" fmla="*/ 152 h 152"/>
                <a:gd name="T6" fmla="*/ 151 w 151"/>
                <a:gd name="T7" fmla="*/ 38 h 152"/>
                <a:gd name="T8" fmla="*/ 57 w 151"/>
                <a:gd name="T9" fmla="*/ 142 h 152"/>
                <a:gd name="T10" fmla="*/ 28 w 151"/>
                <a:gd name="T11" fmla="*/ 123 h 152"/>
                <a:gd name="T12" fmla="*/ 57 w 151"/>
                <a:gd name="T13" fmla="*/ 142 h 152"/>
                <a:gd name="T14" fmla="*/ 19 w 151"/>
                <a:gd name="T15" fmla="*/ 104 h 152"/>
                <a:gd name="T16" fmla="*/ 66 w 151"/>
                <a:gd name="T17" fmla="*/ 95 h 152"/>
                <a:gd name="T18" fmla="*/ 66 w 151"/>
                <a:gd name="T19" fmla="*/ 85 h 152"/>
                <a:gd name="T20" fmla="*/ 19 w 151"/>
                <a:gd name="T21" fmla="*/ 76 h 152"/>
                <a:gd name="T22" fmla="*/ 66 w 151"/>
                <a:gd name="T23" fmla="*/ 85 h 152"/>
                <a:gd name="T24" fmla="*/ 19 w 151"/>
                <a:gd name="T25" fmla="*/ 66 h 152"/>
                <a:gd name="T26" fmla="*/ 66 w 151"/>
                <a:gd name="T27" fmla="*/ 57 h 152"/>
                <a:gd name="T28" fmla="*/ 66 w 151"/>
                <a:gd name="T29" fmla="*/ 47 h 152"/>
                <a:gd name="T30" fmla="*/ 19 w 151"/>
                <a:gd name="T31" fmla="*/ 38 h 152"/>
                <a:gd name="T32" fmla="*/ 66 w 151"/>
                <a:gd name="T33" fmla="*/ 47 h 152"/>
                <a:gd name="T34" fmla="*/ 19 w 151"/>
                <a:gd name="T35" fmla="*/ 29 h 152"/>
                <a:gd name="T36" fmla="*/ 66 w 151"/>
                <a:gd name="T37" fmla="*/ 19 h 152"/>
                <a:gd name="T38" fmla="*/ 113 w 151"/>
                <a:gd name="T39" fmla="*/ 133 h 152"/>
                <a:gd name="T40" fmla="*/ 95 w 151"/>
                <a:gd name="T41" fmla="*/ 114 h 152"/>
                <a:gd name="T42" fmla="*/ 113 w 151"/>
                <a:gd name="T43" fmla="*/ 133 h 152"/>
                <a:gd name="T44" fmla="*/ 95 w 151"/>
                <a:gd name="T45" fmla="*/ 104 h 152"/>
                <a:gd name="T46" fmla="*/ 113 w 151"/>
                <a:gd name="T47" fmla="*/ 85 h 152"/>
                <a:gd name="T48" fmla="*/ 113 w 151"/>
                <a:gd name="T49" fmla="*/ 76 h 152"/>
                <a:gd name="T50" fmla="*/ 95 w 151"/>
                <a:gd name="T51" fmla="*/ 57 h 152"/>
                <a:gd name="T52" fmla="*/ 113 w 151"/>
                <a:gd name="T53" fmla="*/ 76 h 152"/>
                <a:gd name="T54" fmla="*/ 123 w 151"/>
                <a:gd name="T55" fmla="*/ 133 h 152"/>
                <a:gd name="T56" fmla="*/ 142 w 151"/>
                <a:gd name="T57" fmla="*/ 114 h 152"/>
                <a:gd name="T58" fmla="*/ 142 w 151"/>
                <a:gd name="T59" fmla="*/ 104 h 152"/>
                <a:gd name="T60" fmla="*/ 123 w 151"/>
                <a:gd name="T61" fmla="*/ 85 h 152"/>
                <a:gd name="T62" fmla="*/ 142 w 151"/>
                <a:gd name="T63" fmla="*/ 104 h 152"/>
                <a:gd name="T64" fmla="*/ 123 w 151"/>
                <a:gd name="T65" fmla="*/ 76 h 152"/>
                <a:gd name="T66" fmla="*/ 142 w 151"/>
                <a:gd name="T67" fmla="*/ 5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1" h="152">
                  <a:moveTo>
                    <a:pt x="76" y="38"/>
                  </a:moveTo>
                  <a:lnTo>
                    <a:pt x="76" y="0"/>
                  </a:lnTo>
                  <a:lnTo>
                    <a:pt x="9" y="0"/>
                  </a:lnTo>
                  <a:lnTo>
                    <a:pt x="9" y="142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151" y="152"/>
                  </a:lnTo>
                  <a:lnTo>
                    <a:pt x="151" y="38"/>
                  </a:lnTo>
                  <a:lnTo>
                    <a:pt x="76" y="38"/>
                  </a:lnTo>
                  <a:close/>
                  <a:moveTo>
                    <a:pt x="57" y="142"/>
                  </a:moveTo>
                  <a:lnTo>
                    <a:pt x="28" y="142"/>
                  </a:lnTo>
                  <a:lnTo>
                    <a:pt x="28" y="123"/>
                  </a:lnTo>
                  <a:lnTo>
                    <a:pt x="57" y="123"/>
                  </a:lnTo>
                  <a:lnTo>
                    <a:pt x="57" y="142"/>
                  </a:lnTo>
                  <a:close/>
                  <a:moveTo>
                    <a:pt x="66" y="104"/>
                  </a:moveTo>
                  <a:lnTo>
                    <a:pt x="19" y="104"/>
                  </a:lnTo>
                  <a:lnTo>
                    <a:pt x="19" y="95"/>
                  </a:lnTo>
                  <a:lnTo>
                    <a:pt x="66" y="95"/>
                  </a:lnTo>
                  <a:lnTo>
                    <a:pt x="66" y="104"/>
                  </a:lnTo>
                  <a:close/>
                  <a:moveTo>
                    <a:pt x="66" y="85"/>
                  </a:moveTo>
                  <a:lnTo>
                    <a:pt x="19" y="85"/>
                  </a:lnTo>
                  <a:lnTo>
                    <a:pt x="19" y="76"/>
                  </a:lnTo>
                  <a:lnTo>
                    <a:pt x="66" y="76"/>
                  </a:lnTo>
                  <a:lnTo>
                    <a:pt x="66" y="85"/>
                  </a:lnTo>
                  <a:close/>
                  <a:moveTo>
                    <a:pt x="66" y="66"/>
                  </a:moveTo>
                  <a:lnTo>
                    <a:pt x="19" y="66"/>
                  </a:lnTo>
                  <a:lnTo>
                    <a:pt x="19" y="57"/>
                  </a:lnTo>
                  <a:lnTo>
                    <a:pt x="66" y="57"/>
                  </a:lnTo>
                  <a:lnTo>
                    <a:pt x="66" y="66"/>
                  </a:lnTo>
                  <a:close/>
                  <a:moveTo>
                    <a:pt x="66" y="47"/>
                  </a:moveTo>
                  <a:lnTo>
                    <a:pt x="19" y="47"/>
                  </a:lnTo>
                  <a:lnTo>
                    <a:pt x="19" y="38"/>
                  </a:lnTo>
                  <a:lnTo>
                    <a:pt x="66" y="38"/>
                  </a:lnTo>
                  <a:lnTo>
                    <a:pt x="66" y="47"/>
                  </a:lnTo>
                  <a:close/>
                  <a:moveTo>
                    <a:pt x="66" y="29"/>
                  </a:moveTo>
                  <a:lnTo>
                    <a:pt x="19" y="29"/>
                  </a:lnTo>
                  <a:lnTo>
                    <a:pt x="19" y="19"/>
                  </a:lnTo>
                  <a:lnTo>
                    <a:pt x="66" y="19"/>
                  </a:lnTo>
                  <a:lnTo>
                    <a:pt x="66" y="29"/>
                  </a:lnTo>
                  <a:close/>
                  <a:moveTo>
                    <a:pt x="113" y="133"/>
                  </a:moveTo>
                  <a:lnTo>
                    <a:pt x="95" y="133"/>
                  </a:lnTo>
                  <a:lnTo>
                    <a:pt x="95" y="114"/>
                  </a:lnTo>
                  <a:lnTo>
                    <a:pt x="113" y="114"/>
                  </a:lnTo>
                  <a:lnTo>
                    <a:pt x="113" y="133"/>
                  </a:lnTo>
                  <a:close/>
                  <a:moveTo>
                    <a:pt x="113" y="104"/>
                  </a:moveTo>
                  <a:lnTo>
                    <a:pt x="95" y="104"/>
                  </a:lnTo>
                  <a:lnTo>
                    <a:pt x="95" y="85"/>
                  </a:lnTo>
                  <a:lnTo>
                    <a:pt x="113" y="85"/>
                  </a:lnTo>
                  <a:lnTo>
                    <a:pt x="113" y="104"/>
                  </a:lnTo>
                  <a:close/>
                  <a:moveTo>
                    <a:pt x="113" y="76"/>
                  </a:moveTo>
                  <a:lnTo>
                    <a:pt x="95" y="76"/>
                  </a:lnTo>
                  <a:lnTo>
                    <a:pt x="95" y="57"/>
                  </a:lnTo>
                  <a:lnTo>
                    <a:pt x="113" y="57"/>
                  </a:lnTo>
                  <a:lnTo>
                    <a:pt x="113" y="76"/>
                  </a:lnTo>
                  <a:close/>
                  <a:moveTo>
                    <a:pt x="142" y="133"/>
                  </a:moveTo>
                  <a:lnTo>
                    <a:pt x="123" y="133"/>
                  </a:lnTo>
                  <a:lnTo>
                    <a:pt x="123" y="114"/>
                  </a:lnTo>
                  <a:lnTo>
                    <a:pt x="142" y="114"/>
                  </a:lnTo>
                  <a:lnTo>
                    <a:pt x="142" y="133"/>
                  </a:lnTo>
                  <a:close/>
                  <a:moveTo>
                    <a:pt x="142" y="104"/>
                  </a:moveTo>
                  <a:lnTo>
                    <a:pt x="123" y="104"/>
                  </a:lnTo>
                  <a:lnTo>
                    <a:pt x="123" y="85"/>
                  </a:lnTo>
                  <a:lnTo>
                    <a:pt x="142" y="85"/>
                  </a:lnTo>
                  <a:lnTo>
                    <a:pt x="142" y="104"/>
                  </a:lnTo>
                  <a:close/>
                  <a:moveTo>
                    <a:pt x="142" y="76"/>
                  </a:moveTo>
                  <a:lnTo>
                    <a:pt x="123" y="76"/>
                  </a:lnTo>
                  <a:lnTo>
                    <a:pt x="123" y="57"/>
                  </a:lnTo>
                  <a:lnTo>
                    <a:pt x="142" y="57"/>
                  </a:lnTo>
                  <a:lnTo>
                    <a:pt x="142" y="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TextBox 21"/>
            <p:cNvSpPr txBox="1"/>
            <p:nvPr/>
          </p:nvSpPr>
          <p:spPr>
            <a:xfrm>
              <a:off x="9048729" y="2036348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 dirty="0"/>
                <a:t>输入标题文本</a:t>
              </a:r>
              <a:endParaRPr lang="zh-CN" altLang="en-US" sz="1600" b="1" dirty="0"/>
            </a:p>
          </p:txBody>
        </p:sp>
        <p:sp>
          <p:nvSpPr>
            <p:cNvPr id="25" name="TextBox 22"/>
            <p:cNvSpPr txBox="1"/>
            <p:nvPr/>
          </p:nvSpPr>
          <p:spPr>
            <a:xfrm>
              <a:off x="9048729" y="2421226"/>
              <a:ext cx="2330070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请替换文字内容复制你的内容到此请输入您的内容</a:t>
              </a:r>
              <a:endParaRPr lang="zh-CN" altLang="en-US" sz="1100" dirty="0"/>
            </a:p>
          </p:txBody>
        </p:sp>
      </p:grpSp>
      <p:grpSp>
        <p:nvGrpSpPr>
          <p:cNvPr id="54" name="千图PPT彼岸天：ID 8661124库_组合 53"/>
          <p:cNvGrpSpPr/>
          <p:nvPr>
            <p:custDataLst>
              <p:tags r:id="rId6"/>
            </p:custDataLst>
          </p:nvPr>
        </p:nvGrpSpPr>
        <p:grpSpPr>
          <a:xfrm>
            <a:off x="7440127" y="4803529"/>
            <a:ext cx="3661521" cy="985043"/>
            <a:chOff x="7440127" y="4803529"/>
            <a:chExt cx="3661521" cy="985043"/>
          </a:xfrm>
        </p:grpSpPr>
        <p:cxnSp>
          <p:nvCxnSpPr>
            <p:cNvPr id="16" name="Straight Arrow Connector 13"/>
            <p:cNvCxnSpPr/>
            <p:nvPr/>
          </p:nvCxnSpPr>
          <p:spPr>
            <a:xfrm rot="10800000" flipH="1">
              <a:off x="7440127" y="5315497"/>
              <a:ext cx="641112" cy="0"/>
            </a:xfrm>
            <a:prstGeom prst="straightConnector1">
              <a:avLst/>
            </a:prstGeom>
            <a:ln w="28575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Freeform: Shape 20"/>
            <p:cNvSpPr/>
            <p:nvPr/>
          </p:nvSpPr>
          <p:spPr bwMode="auto">
            <a:xfrm>
              <a:off x="8247629" y="5081618"/>
              <a:ext cx="424404" cy="441494"/>
            </a:xfrm>
            <a:custGeom>
              <a:avLst/>
              <a:gdLst>
                <a:gd name="T0" fmla="*/ 121 w 123"/>
                <a:gd name="T1" fmla="*/ 42 h 128"/>
                <a:gd name="T2" fmla="*/ 86 w 123"/>
                <a:gd name="T3" fmla="*/ 34 h 128"/>
                <a:gd name="T4" fmla="*/ 86 w 123"/>
                <a:gd name="T5" fmla="*/ 24 h 128"/>
                <a:gd name="T6" fmla="*/ 38 w 123"/>
                <a:gd name="T7" fmla="*/ 24 h 128"/>
                <a:gd name="T8" fmla="*/ 37 w 123"/>
                <a:gd name="T9" fmla="*/ 34 h 128"/>
                <a:gd name="T10" fmla="*/ 3 w 123"/>
                <a:gd name="T11" fmla="*/ 42 h 128"/>
                <a:gd name="T12" fmla="*/ 0 w 123"/>
                <a:gd name="T13" fmla="*/ 56 h 128"/>
                <a:gd name="T14" fmla="*/ 6 w 123"/>
                <a:gd name="T15" fmla="*/ 91 h 128"/>
                <a:gd name="T16" fmla="*/ 15 w 123"/>
                <a:gd name="T17" fmla="*/ 119 h 128"/>
                <a:gd name="T18" fmla="*/ 27 w 123"/>
                <a:gd name="T19" fmla="*/ 119 h 128"/>
                <a:gd name="T20" fmla="*/ 36 w 123"/>
                <a:gd name="T21" fmla="*/ 91 h 128"/>
                <a:gd name="T22" fmla="*/ 42 w 123"/>
                <a:gd name="T23" fmla="*/ 90 h 128"/>
                <a:gd name="T24" fmla="*/ 54 w 123"/>
                <a:gd name="T25" fmla="*/ 128 h 128"/>
                <a:gd name="T26" fmla="*/ 70 w 123"/>
                <a:gd name="T27" fmla="*/ 128 h 128"/>
                <a:gd name="T28" fmla="*/ 82 w 123"/>
                <a:gd name="T29" fmla="*/ 90 h 128"/>
                <a:gd name="T30" fmla="*/ 88 w 123"/>
                <a:gd name="T31" fmla="*/ 91 h 128"/>
                <a:gd name="T32" fmla="*/ 97 w 123"/>
                <a:gd name="T33" fmla="*/ 119 h 128"/>
                <a:gd name="T34" fmla="*/ 109 w 123"/>
                <a:gd name="T35" fmla="*/ 119 h 128"/>
                <a:gd name="T36" fmla="*/ 118 w 123"/>
                <a:gd name="T37" fmla="*/ 91 h 128"/>
                <a:gd name="T38" fmla="*/ 123 w 123"/>
                <a:gd name="T39" fmla="*/ 56 h 128"/>
                <a:gd name="T40" fmla="*/ 18 w 123"/>
                <a:gd name="T41" fmla="*/ 86 h 128"/>
                <a:gd name="T42" fmla="*/ 15 w 123"/>
                <a:gd name="T43" fmla="*/ 113 h 128"/>
                <a:gd name="T44" fmla="*/ 12 w 123"/>
                <a:gd name="T45" fmla="*/ 86 h 128"/>
                <a:gd name="T46" fmla="*/ 6 w 123"/>
                <a:gd name="T47" fmla="*/ 56 h 128"/>
                <a:gd name="T48" fmla="*/ 9 w 123"/>
                <a:gd name="T49" fmla="*/ 42 h 128"/>
                <a:gd name="T50" fmla="*/ 33 w 123"/>
                <a:gd name="T51" fmla="*/ 42 h 128"/>
                <a:gd name="T52" fmla="*/ 34 w 123"/>
                <a:gd name="T53" fmla="*/ 52 h 128"/>
                <a:gd name="T54" fmla="*/ 35 w 123"/>
                <a:gd name="T55" fmla="*/ 83 h 128"/>
                <a:gd name="T56" fmla="*/ 30 w 123"/>
                <a:gd name="T57" fmla="*/ 110 h 128"/>
                <a:gd name="T58" fmla="*/ 24 w 123"/>
                <a:gd name="T59" fmla="*/ 110 h 128"/>
                <a:gd name="T60" fmla="*/ 58 w 123"/>
                <a:gd name="T61" fmla="*/ 83 h 128"/>
                <a:gd name="T62" fmla="*/ 54 w 123"/>
                <a:gd name="T63" fmla="*/ 120 h 128"/>
                <a:gd name="T64" fmla="*/ 50 w 123"/>
                <a:gd name="T65" fmla="*/ 84 h 128"/>
                <a:gd name="T66" fmla="*/ 42 w 123"/>
                <a:gd name="T67" fmla="*/ 56 h 128"/>
                <a:gd name="T68" fmla="*/ 42 w 123"/>
                <a:gd name="T69" fmla="*/ 44 h 128"/>
                <a:gd name="T70" fmla="*/ 46 w 123"/>
                <a:gd name="T71" fmla="*/ 24 h 128"/>
                <a:gd name="T72" fmla="*/ 78 w 123"/>
                <a:gd name="T73" fmla="*/ 24 h 128"/>
                <a:gd name="T74" fmla="*/ 82 w 123"/>
                <a:gd name="T75" fmla="*/ 44 h 128"/>
                <a:gd name="T76" fmla="*/ 82 w 123"/>
                <a:gd name="T77" fmla="*/ 76 h 128"/>
                <a:gd name="T78" fmla="*/ 74 w 123"/>
                <a:gd name="T79" fmla="*/ 116 h 128"/>
                <a:gd name="T80" fmla="*/ 66 w 123"/>
                <a:gd name="T81" fmla="*/ 116 h 128"/>
                <a:gd name="T82" fmla="*/ 58 w 123"/>
                <a:gd name="T83" fmla="*/ 83 h 128"/>
                <a:gd name="T84" fmla="*/ 100 w 123"/>
                <a:gd name="T85" fmla="*/ 110 h 128"/>
                <a:gd name="T86" fmla="*/ 94 w 123"/>
                <a:gd name="T87" fmla="*/ 110 h 128"/>
                <a:gd name="T88" fmla="*/ 88 w 123"/>
                <a:gd name="T89" fmla="*/ 83 h 128"/>
                <a:gd name="T90" fmla="*/ 90 w 123"/>
                <a:gd name="T91" fmla="*/ 52 h 128"/>
                <a:gd name="T92" fmla="*/ 91 w 123"/>
                <a:gd name="T93" fmla="*/ 42 h 128"/>
                <a:gd name="T94" fmla="*/ 115 w 123"/>
                <a:gd name="T95" fmla="*/ 42 h 128"/>
                <a:gd name="T96" fmla="*/ 118 w 123"/>
                <a:gd name="T97" fmla="*/ 56 h 128"/>
                <a:gd name="T98" fmla="*/ 112 w 123"/>
                <a:gd name="T99" fmla="*/ 86 h 128"/>
                <a:gd name="T100" fmla="*/ 109 w 123"/>
                <a:gd name="T101" fmla="*/ 113 h 128"/>
                <a:gd name="T102" fmla="*/ 106 w 123"/>
                <a:gd name="T103" fmla="*/ 8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3" h="128">
                  <a:moveTo>
                    <a:pt x="119" y="48"/>
                  </a:moveTo>
                  <a:cubicBezTo>
                    <a:pt x="120" y="46"/>
                    <a:pt x="121" y="44"/>
                    <a:pt x="121" y="42"/>
                  </a:cubicBezTo>
                  <a:cubicBezTo>
                    <a:pt x="121" y="32"/>
                    <a:pt x="112" y="24"/>
                    <a:pt x="103" y="24"/>
                  </a:cubicBezTo>
                  <a:cubicBezTo>
                    <a:pt x="95" y="24"/>
                    <a:pt x="89" y="28"/>
                    <a:pt x="86" y="34"/>
                  </a:cubicBezTo>
                  <a:cubicBezTo>
                    <a:pt x="86" y="33"/>
                    <a:pt x="85" y="32"/>
                    <a:pt x="84" y="32"/>
                  </a:cubicBezTo>
                  <a:cubicBezTo>
                    <a:pt x="85" y="29"/>
                    <a:pt x="86" y="26"/>
                    <a:pt x="86" y="24"/>
                  </a:cubicBezTo>
                  <a:cubicBezTo>
                    <a:pt x="86" y="10"/>
                    <a:pt x="75" y="0"/>
                    <a:pt x="62" y="0"/>
                  </a:cubicBezTo>
                  <a:cubicBezTo>
                    <a:pt x="49" y="0"/>
                    <a:pt x="38" y="10"/>
                    <a:pt x="38" y="24"/>
                  </a:cubicBezTo>
                  <a:cubicBezTo>
                    <a:pt x="38" y="26"/>
                    <a:pt x="38" y="29"/>
                    <a:pt x="39" y="32"/>
                  </a:cubicBezTo>
                  <a:cubicBezTo>
                    <a:pt x="38" y="32"/>
                    <a:pt x="38" y="33"/>
                    <a:pt x="37" y="34"/>
                  </a:cubicBezTo>
                  <a:cubicBezTo>
                    <a:pt x="34" y="28"/>
                    <a:pt x="28" y="24"/>
                    <a:pt x="21" y="24"/>
                  </a:cubicBezTo>
                  <a:cubicBezTo>
                    <a:pt x="11" y="24"/>
                    <a:pt x="3" y="32"/>
                    <a:pt x="3" y="42"/>
                  </a:cubicBezTo>
                  <a:cubicBezTo>
                    <a:pt x="3" y="44"/>
                    <a:pt x="3" y="46"/>
                    <a:pt x="4" y="48"/>
                  </a:cubicBezTo>
                  <a:cubicBezTo>
                    <a:pt x="2" y="50"/>
                    <a:pt x="0" y="53"/>
                    <a:pt x="0" y="5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5"/>
                    <a:pt x="2" y="89"/>
                    <a:pt x="6" y="91"/>
                  </a:cubicBezTo>
                  <a:cubicBezTo>
                    <a:pt x="6" y="110"/>
                    <a:pt x="6" y="110"/>
                    <a:pt x="6" y="110"/>
                  </a:cubicBezTo>
                  <a:cubicBezTo>
                    <a:pt x="6" y="115"/>
                    <a:pt x="10" y="119"/>
                    <a:pt x="15" y="119"/>
                  </a:cubicBezTo>
                  <a:cubicBezTo>
                    <a:pt x="17" y="119"/>
                    <a:pt x="19" y="118"/>
                    <a:pt x="21" y="117"/>
                  </a:cubicBezTo>
                  <a:cubicBezTo>
                    <a:pt x="22" y="118"/>
                    <a:pt x="25" y="119"/>
                    <a:pt x="27" y="119"/>
                  </a:cubicBezTo>
                  <a:cubicBezTo>
                    <a:pt x="32" y="119"/>
                    <a:pt x="36" y="115"/>
                    <a:pt x="36" y="110"/>
                  </a:cubicBezTo>
                  <a:cubicBezTo>
                    <a:pt x="36" y="91"/>
                    <a:pt x="36" y="91"/>
                    <a:pt x="36" y="91"/>
                  </a:cubicBezTo>
                  <a:cubicBezTo>
                    <a:pt x="37" y="90"/>
                    <a:pt x="38" y="89"/>
                    <a:pt x="39" y="88"/>
                  </a:cubicBezTo>
                  <a:cubicBezTo>
                    <a:pt x="40" y="88"/>
                    <a:pt x="41" y="89"/>
                    <a:pt x="42" y="90"/>
                  </a:cubicBezTo>
                  <a:cubicBezTo>
                    <a:pt x="42" y="116"/>
                    <a:pt x="42" y="116"/>
                    <a:pt x="42" y="116"/>
                  </a:cubicBezTo>
                  <a:cubicBezTo>
                    <a:pt x="42" y="122"/>
                    <a:pt x="47" y="128"/>
                    <a:pt x="54" y="128"/>
                  </a:cubicBezTo>
                  <a:cubicBezTo>
                    <a:pt x="57" y="128"/>
                    <a:pt x="60" y="127"/>
                    <a:pt x="62" y="125"/>
                  </a:cubicBezTo>
                  <a:cubicBezTo>
                    <a:pt x="64" y="127"/>
                    <a:pt x="67" y="128"/>
                    <a:pt x="70" y="128"/>
                  </a:cubicBezTo>
                  <a:cubicBezTo>
                    <a:pt x="76" y="128"/>
                    <a:pt x="82" y="122"/>
                    <a:pt x="82" y="116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89"/>
                    <a:pt x="84" y="88"/>
                    <a:pt x="84" y="88"/>
                  </a:cubicBezTo>
                  <a:cubicBezTo>
                    <a:pt x="85" y="89"/>
                    <a:pt x="86" y="90"/>
                    <a:pt x="88" y="9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88" y="115"/>
                    <a:pt x="92" y="119"/>
                    <a:pt x="97" y="119"/>
                  </a:cubicBezTo>
                  <a:cubicBezTo>
                    <a:pt x="99" y="119"/>
                    <a:pt x="101" y="118"/>
                    <a:pt x="103" y="117"/>
                  </a:cubicBezTo>
                  <a:cubicBezTo>
                    <a:pt x="104" y="118"/>
                    <a:pt x="106" y="119"/>
                    <a:pt x="109" y="119"/>
                  </a:cubicBezTo>
                  <a:cubicBezTo>
                    <a:pt x="114" y="119"/>
                    <a:pt x="118" y="115"/>
                    <a:pt x="118" y="110"/>
                  </a:cubicBezTo>
                  <a:cubicBezTo>
                    <a:pt x="118" y="91"/>
                    <a:pt x="118" y="91"/>
                    <a:pt x="118" y="91"/>
                  </a:cubicBezTo>
                  <a:cubicBezTo>
                    <a:pt x="121" y="89"/>
                    <a:pt x="123" y="85"/>
                    <a:pt x="123" y="80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3" y="53"/>
                    <a:pt x="122" y="50"/>
                    <a:pt x="119" y="48"/>
                  </a:cubicBezTo>
                  <a:close/>
                  <a:moveTo>
                    <a:pt x="18" y="86"/>
                  </a:moveTo>
                  <a:cubicBezTo>
                    <a:pt x="18" y="110"/>
                    <a:pt x="18" y="110"/>
                    <a:pt x="18" y="110"/>
                  </a:cubicBezTo>
                  <a:cubicBezTo>
                    <a:pt x="18" y="112"/>
                    <a:pt x="17" y="113"/>
                    <a:pt x="15" y="113"/>
                  </a:cubicBezTo>
                  <a:cubicBezTo>
                    <a:pt x="13" y="113"/>
                    <a:pt x="12" y="112"/>
                    <a:pt x="12" y="110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9" y="86"/>
                    <a:pt x="6" y="84"/>
                    <a:pt x="6" y="80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3"/>
                    <a:pt x="9" y="51"/>
                    <a:pt x="12" y="51"/>
                  </a:cubicBezTo>
                  <a:cubicBezTo>
                    <a:pt x="12" y="51"/>
                    <a:pt x="9" y="48"/>
                    <a:pt x="9" y="42"/>
                  </a:cubicBezTo>
                  <a:cubicBezTo>
                    <a:pt x="9" y="35"/>
                    <a:pt x="14" y="30"/>
                    <a:pt x="21" y="30"/>
                  </a:cubicBezTo>
                  <a:cubicBezTo>
                    <a:pt x="27" y="30"/>
                    <a:pt x="33" y="35"/>
                    <a:pt x="33" y="42"/>
                  </a:cubicBezTo>
                  <a:cubicBezTo>
                    <a:pt x="33" y="48"/>
                    <a:pt x="30" y="51"/>
                    <a:pt x="30" y="51"/>
                  </a:cubicBezTo>
                  <a:cubicBezTo>
                    <a:pt x="31" y="51"/>
                    <a:pt x="33" y="51"/>
                    <a:pt x="34" y="52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8"/>
                    <a:pt x="34" y="80"/>
                    <a:pt x="35" y="83"/>
                  </a:cubicBezTo>
                  <a:cubicBezTo>
                    <a:pt x="34" y="85"/>
                    <a:pt x="32" y="86"/>
                    <a:pt x="30" y="86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30" y="112"/>
                    <a:pt x="28" y="113"/>
                    <a:pt x="27" y="113"/>
                  </a:cubicBezTo>
                  <a:cubicBezTo>
                    <a:pt x="25" y="113"/>
                    <a:pt x="24" y="112"/>
                    <a:pt x="24" y="110"/>
                  </a:cubicBezTo>
                  <a:cubicBezTo>
                    <a:pt x="24" y="86"/>
                    <a:pt x="24" y="86"/>
                    <a:pt x="24" y="86"/>
                  </a:cubicBezTo>
                  <a:moveTo>
                    <a:pt x="58" y="83"/>
                  </a:moveTo>
                  <a:cubicBezTo>
                    <a:pt x="58" y="116"/>
                    <a:pt x="58" y="116"/>
                    <a:pt x="58" y="116"/>
                  </a:cubicBezTo>
                  <a:cubicBezTo>
                    <a:pt x="58" y="118"/>
                    <a:pt x="56" y="120"/>
                    <a:pt x="54" y="120"/>
                  </a:cubicBezTo>
                  <a:cubicBezTo>
                    <a:pt x="52" y="120"/>
                    <a:pt x="50" y="118"/>
                    <a:pt x="50" y="116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45" y="84"/>
                    <a:pt x="42" y="80"/>
                    <a:pt x="42" y="7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39"/>
                    <a:pt x="45" y="36"/>
                    <a:pt x="50" y="36"/>
                  </a:cubicBezTo>
                  <a:cubicBezTo>
                    <a:pt x="50" y="36"/>
                    <a:pt x="46" y="33"/>
                    <a:pt x="46" y="24"/>
                  </a:cubicBezTo>
                  <a:cubicBezTo>
                    <a:pt x="46" y="15"/>
                    <a:pt x="53" y="8"/>
                    <a:pt x="62" y="8"/>
                  </a:cubicBezTo>
                  <a:cubicBezTo>
                    <a:pt x="71" y="8"/>
                    <a:pt x="78" y="15"/>
                    <a:pt x="78" y="24"/>
                  </a:cubicBezTo>
                  <a:cubicBezTo>
                    <a:pt x="78" y="32"/>
                    <a:pt x="74" y="36"/>
                    <a:pt x="74" y="36"/>
                  </a:cubicBezTo>
                  <a:cubicBezTo>
                    <a:pt x="78" y="36"/>
                    <a:pt x="82" y="39"/>
                    <a:pt x="82" y="44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80"/>
                    <a:pt x="78" y="84"/>
                    <a:pt x="74" y="84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8"/>
                    <a:pt x="72" y="120"/>
                    <a:pt x="70" y="120"/>
                  </a:cubicBezTo>
                  <a:cubicBezTo>
                    <a:pt x="68" y="120"/>
                    <a:pt x="66" y="118"/>
                    <a:pt x="66" y="116"/>
                  </a:cubicBezTo>
                  <a:cubicBezTo>
                    <a:pt x="66" y="83"/>
                    <a:pt x="66" y="83"/>
                    <a:pt x="66" y="83"/>
                  </a:cubicBezTo>
                  <a:lnTo>
                    <a:pt x="58" y="83"/>
                  </a:lnTo>
                  <a:close/>
                  <a:moveTo>
                    <a:pt x="100" y="86"/>
                  </a:moveTo>
                  <a:cubicBezTo>
                    <a:pt x="100" y="110"/>
                    <a:pt x="100" y="110"/>
                    <a:pt x="100" y="110"/>
                  </a:cubicBezTo>
                  <a:cubicBezTo>
                    <a:pt x="100" y="112"/>
                    <a:pt x="98" y="113"/>
                    <a:pt x="97" y="113"/>
                  </a:cubicBezTo>
                  <a:cubicBezTo>
                    <a:pt x="95" y="113"/>
                    <a:pt x="94" y="112"/>
                    <a:pt x="94" y="110"/>
                  </a:cubicBezTo>
                  <a:cubicBezTo>
                    <a:pt x="94" y="86"/>
                    <a:pt x="94" y="86"/>
                    <a:pt x="94" y="86"/>
                  </a:cubicBezTo>
                  <a:cubicBezTo>
                    <a:pt x="91" y="86"/>
                    <a:pt x="89" y="85"/>
                    <a:pt x="88" y="83"/>
                  </a:cubicBezTo>
                  <a:cubicBezTo>
                    <a:pt x="89" y="80"/>
                    <a:pt x="90" y="78"/>
                    <a:pt x="90" y="76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1"/>
                    <a:pt x="92" y="51"/>
                    <a:pt x="94" y="51"/>
                  </a:cubicBezTo>
                  <a:cubicBezTo>
                    <a:pt x="94" y="51"/>
                    <a:pt x="91" y="48"/>
                    <a:pt x="91" y="42"/>
                  </a:cubicBezTo>
                  <a:cubicBezTo>
                    <a:pt x="91" y="35"/>
                    <a:pt x="96" y="30"/>
                    <a:pt x="103" y="30"/>
                  </a:cubicBezTo>
                  <a:cubicBezTo>
                    <a:pt x="109" y="30"/>
                    <a:pt x="115" y="35"/>
                    <a:pt x="115" y="42"/>
                  </a:cubicBezTo>
                  <a:cubicBezTo>
                    <a:pt x="115" y="48"/>
                    <a:pt x="112" y="51"/>
                    <a:pt x="112" y="51"/>
                  </a:cubicBezTo>
                  <a:cubicBezTo>
                    <a:pt x="115" y="51"/>
                    <a:pt x="118" y="53"/>
                    <a:pt x="118" y="56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4"/>
                    <a:pt x="115" y="86"/>
                    <a:pt x="112" y="86"/>
                  </a:cubicBezTo>
                  <a:cubicBezTo>
                    <a:pt x="112" y="110"/>
                    <a:pt x="112" y="110"/>
                    <a:pt x="112" y="110"/>
                  </a:cubicBezTo>
                  <a:cubicBezTo>
                    <a:pt x="112" y="112"/>
                    <a:pt x="110" y="113"/>
                    <a:pt x="109" y="113"/>
                  </a:cubicBezTo>
                  <a:cubicBezTo>
                    <a:pt x="107" y="113"/>
                    <a:pt x="106" y="112"/>
                    <a:pt x="106" y="110"/>
                  </a:cubicBezTo>
                  <a:cubicBezTo>
                    <a:pt x="106" y="86"/>
                    <a:pt x="106" y="86"/>
                    <a:pt x="106" y="86"/>
                  </a:cubicBezTo>
                  <a:lnTo>
                    <a:pt x="100" y="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TextBox 23"/>
            <p:cNvSpPr txBox="1"/>
            <p:nvPr/>
          </p:nvSpPr>
          <p:spPr>
            <a:xfrm>
              <a:off x="8771578" y="4803529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 dirty="0"/>
                <a:t>输入标题文本</a:t>
              </a:r>
              <a:endParaRPr lang="zh-CN" altLang="en-US" sz="1600" b="1" dirty="0"/>
            </a:p>
          </p:txBody>
        </p:sp>
        <p:sp>
          <p:nvSpPr>
            <p:cNvPr id="27" name="TextBox 24"/>
            <p:cNvSpPr txBox="1"/>
            <p:nvPr/>
          </p:nvSpPr>
          <p:spPr>
            <a:xfrm>
              <a:off x="8771578" y="5188408"/>
              <a:ext cx="2330070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请替换文字内容复制你的内容到此请输入您的内容</a:t>
              </a:r>
              <a:endParaRPr lang="zh-CN" altLang="en-US" sz="1100" dirty="0"/>
            </a:p>
          </p:txBody>
        </p:sp>
      </p:grpSp>
      <p:grpSp>
        <p:nvGrpSpPr>
          <p:cNvPr id="52" name="千图PPT彼岸天：ID 8661124库_组合 51"/>
          <p:cNvGrpSpPr/>
          <p:nvPr>
            <p:custDataLst>
              <p:tags r:id="rId7"/>
            </p:custDataLst>
          </p:nvPr>
        </p:nvGrpSpPr>
        <p:grpSpPr>
          <a:xfrm>
            <a:off x="835628" y="1794998"/>
            <a:ext cx="4081613" cy="985043"/>
            <a:chOff x="835628" y="1794998"/>
            <a:chExt cx="4081613" cy="985043"/>
          </a:xfrm>
        </p:grpSpPr>
        <p:cxnSp>
          <p:nvCxnSpPr>
            <p:cNvPr id="17" name="Straight Connector 14"/>
            <p:cNvCxnSpPr/>
            <p:nvPr/>
          </p:nvCxnSpPr>
          <p:spPr>
            <a:xfrm flipH="1" flipV="1">
              <a:off x="4523061" y="2251525"/>
              <a:ext cx="394180" cy="39418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5"/>
            <p:cNvCxnSpPr/>
            <p:nvPr/>
          </p:nvCxnSpPr>
          <p:spPr>
            <a:xfrm flipH="1">
              <a:off x="4008047" y="2260806"/>
              <a:ext cx="517609" cy="0"/>
            </a:xfrm>
            <a:prstGeom prst="straightConnector1">
              <a:avLst/>
            </a:prstGeom>
            <a:ln w="28575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Group 19"/>
            <p:cNvGrpSpPr/>
            <p:nvPr/>
          </p:nvGrpSpPr>
          <p:grpSpPr>
            <a:xfrm>
              <a:off x="3269399" y="2174761"/>
              <a:ext cx="591305" cy="261420"/>
              <a:chOff x="2865438" y="5287963"/>
              <a:chExt cx="754062" cy="333375"/>
            </a:xfrm>
            <a:solidFill>
              <a:schemeClr val="accent4"/>
            </a:solidFill>
          </p:grpSpPr>
          <p:sp>
            <p:nvSpPr>
              <p:cNvPr id="40" name="Freeform: Shape 37"/>
              <p:cNvSpPr/>
              <p:nvPr/>
            </p:nvSpPr>
            <p:spPr bwMode="auto">
              <a:xfrm>
                <a:off x="3173413" y="5508626"/>
                <a:ext cx="92075" cy="93663"/>
              </a:xfrm>
              <a:custGeom>
                <a:avLst/>
                <a:gdLst>
                  <a:gd name="T0" fmla="*/ 23 w 24"/>
                  <a:gd name="T1" fmla="*/ 7 h 24"/>
                  <a:gd name="T2" fmla="*/ 24 w 24"/>
                  <a:gd name="T3" fmla="*/ 3 h 24"/>
                  <a:gd name="T4" fmla="*/ 22 w 24"/>
                  <a:gd name="T5" fmla="*/ 1 h 24"/>
                  <a:gd name="T6" fmla="*/ 20 w 24"/>
                  <a:gd name="T7" fmla="*/ 0 h 24"/>
                  <a:gd name="T8" fmla="*/ 16 w 24"/>
                  <a:gd name="T9" fmla="*/ 2 h 24"/>
                  <a:gd name="T10" fmla="*/ 0 w 24"/>
                  <a:gd name="T11" fmla="*/ 22 h 24"/>
                  <a:gd name="T12" fmla="*/ 8 w 24"/>
                  <a:gd name="T13" fmla="*/ 24 h 24"/>
                  <a:gd name="T14" fmla="*/ 8 w 24"/>
                  <a:gd name="T15" fmla="*/ 24 h 24"/>
                  <a:gd name="T16" fmla="*/ 21 w 24"/>
                  <a:gd name="T17" fmla="*/ 9 h 24"/>
                  <a:gd name="T18" fmla="*/ 23 w 24"/>
                  <a:gd name="T1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23" y="7"/>
                    </a:moveTo>
                    <a:cubicBezTo>
                      <a:pt x="23" y="6"/>
                      <a:pt x="24" y="5"/>
                      <a:pt x="24" y="3"/>
                    </a:cubicBezTo>
                    <a:cubicBezTo>
                      <a:pt x="23" y="2"/>
                      <a:pt x="23" y="2"/>
                      <a:pt x="22" y="1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18" y="0"/>
                      <a:pt x="17" y="1"/>
                      <a:pt x="16" y="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3" y="23"/>
                      <a:pt x="5" y="23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8"/>
                      <a:pt x="22" y="7"/>
                      <a:pt x="2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38"/>
              <p:cNvSpPr/>
              <p:nvPr/>
            </p:nvSpPr>
            <p:spPr bwMode="auto">
              <a:xfrm>
                <a:off x="3127375" y="5505451"/>
                <a:ext cx="80962" cy="80963"/>
              </a:xfrm>
              <a:custGeom>
                <a:avLst/>
                <a:gdLst>
                  <a:gd name="T0" fmla="*/ 21 w 21"/>
                  <a:gd name="T1" fmla="*/ 4 h 21"/>
                  <a:gd name="T2" fmla="*/ 19 w 21"/>
                  <a:gd name="T3" fmla="*/ 1 h 21"/>
                  <a:gd name="T4" fmla="*/ 17 w 21"/>
                  <a:gd name="T5" fmla="*/ 0 h 21"/>
                  <a:gd name="T6" fmla="*/ 13 w 21"/>
                  <a:gd name="T7" fmla="*/ 2 h 21"/>
                  <a:gd name="T8" fmla="*/ 0 w 21"/>
                  <a:gd name="T9" fmla="*/ 18 h 21"/>
                  <a:gd name="T10" fmla="*/ 8 w 21"/>
                  <a:gd name="T11" fmla="*/ 21 h 21"/>
                  <a:gd name="T12" fmla="*/ 20 w 21"/>
                  <a:gd name="T13" fmla="*/ 7 h 21"/>
                  <a:gd name="T14" fmla="*/ 21 w 21"/>
                  <a:gd name="T15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21" y="4"/>
                    </a:moveTo>
                    <a:cubicBezTo>
                      <a:pt x="21" y="2"/>
                      <a:pt x="20" y="1"/>
                      <a:pt x="19" y="1"/>
                    </a:cubicBezTo>
                    <a:cubicBezTo>
                      <a:pt x="19" y="0"/>
                      <a:pt x="18" y="0"/>
                      <a:pt x="17" y="0"/>
                    </a:cubicBezTo>
                    <a:cubicBezTo>
                      <a:pt x="16" y="0"/>
                      <a:pt x="14" y="1"/>
                      <a:pt x="13" y="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6"/>
                      <a:pt x="21" y="5"/>
                      <a:pt x="2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39"/>
              <p:cNvSpPr/>
              <p:nvPr/>
            </p:nvSpPr>
            <p:spPr bwMode="auto">
              <a:xfrm>
                <a:off x="3219450" y="5548313"/>
                <a:ext cx="73025" cy="69850"/>
              </a:xfrm>
              <a:custGeom>
                <a:avLst/>
                <a:gdLst>
                  <a:gd name="T0" fmla="*/ 14 w 19"/>
                  <a:gd name="T1" fmla="*/ 0 h 18"/>
                  <a:gd name="T2" fmla="*/ 13 w 19"/>
                  <a:gd name="T3" fmla="*/ 0 h 18"/>
                  <a:gd name="T4" fmla="*/ 0 w 19"/>
                  <a:gd name="T5" fmla="*/ 16 h 18"/>
                  <a:gd name="T6" fmla="*/ 9 w 19"/>
                  <a:gd name="T7" fmla="*/ 18 h 18"/>
                  <a:gd name="T8" fmla="*/ 17 w 19"/>
                  <a:gd name="T9" fmla="*/ 8 h 18"/>
                  <a:gd name="T10" fmla="*/ 17 w 19"/>
                  <a:gd name="T11" fmla="*/ 7 h 18"/>
                  <a:gd name="T12" fmla="*/ 18 w 19"/>
                  <a:gd name="T13" fmla="*/ 6 h 18"/>
                  <a:gd name="T14" fmla="*/ 17 w 19"/>
                  <a:gd name="T15" fmla="*/ 1 h 18"/>
                  <a:gd name="T16" fmla="*/ 14 w 19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8">
                    <a:moveTo>
                      <a:pt x="14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" y="16"/>
                      <a:pt x="6" y="17"/>
                      <a:pt x="9" y="1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9" y="5"/>
                      <a:pt x="19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40"/>
              <p:cNvSpPr/>
              <p:nvPr/>
            </p:nvSpPr>
            <p:spPr bwMode="auto">
              <a:xfrm>
                <a:off x="3094038" y="5529263"/>
                <a:ext cx="41275" cy="38100"/>
              </a:xfrm>
              <a:custGeom>
                <a:avLst/>
                <a:gdLst>
                  <a:gd name="T0" fmla="*/ 9 w 11"/>
                  <a:gd name="T1" fmla="*/ 1 h 10"/>
                  <a:gd name="T2" fmla="*/ 6 w 11"/>
                  <a:gd name="T3" fmla="*/ 0 h 10"/>
                  <a:gd name="T4" fmla="*/ 6 w 11"/>
                  <a:gd name="T5" fmla="*/ 0 h 10"/>
                  <a:gd name="T6" fmla="*/ 0 w 11"/>
                  <a:gd name="T7" fmla="*/ 7 h 10"/>
                  <a:gd name="T8" fmla="*/ 5 w 11"/>
                  <a:gd name="T9" fmla="*/ 10 h 10"/>
                  <a:gd name="T10" fmla="*/ 10 w 11"/>
                  <a:gd name="T11" fmla="*/ 4 h 10"/>
                  <a:gd name="T12" fmla="*/ 9 w 11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9" y="1"/>
                    </a:moveTo>
                    <a:cubicBezTo>
                      <a:pt x="8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8"/>
                      <a:pt x="3" y="9"/>
                      <a:pt x="5" y="1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0" y="2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41"/>
              <p:cNvSpPr/>
              <p:nvPr/>
            </p:nvSpPr>
            <p:spPr bwMode="auto">
              <a:xfrm>
                <a:off x="3268663" y="5602288"/>
                <a:ext cx="15875" cy="19050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5 h 5"/>
                  <a:gd name="T4" fmla="*/ 4 w 4"/>
                  <a:gd name="T5" fmla="*/ 4 h 5"/>
                  <a:gd name="T6" fmla="*/ 4 w 4"/>
                  <a:gd name="T7" fmla="*/ 0 h 5"/>
                  <a:gd name="T8" fmla="*/ 0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4" y="4"/>
                      <a:pt x="4" y="4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42"/>
              <p:cNvSpPr/>
              <p:nvPr/>
            </p:nvSpPr>
            <p:spPr bwMode="auto">
              <a:xfrm>
                <a:off x="3170238" y="5294313"/>
                <a:ext cx="449262" cy="254000"/>
              </a:xfrm>
              <a:custGeom>
                <a:avLst/>
                <a:gdLst>
                  <a:gd name="T0" fmla="*/ 117 w 118"/>
                  <a:gd name="T1" fmla="*/ 9 h 65"/>
                  <a:gd name="T2" fmla="*/ 101 w 118"/>
                  <a:gd name="T3" fmla="*/ 0 h 65"/>
                  <a:gd name="T4" fmla="*/ 85 w 118"/>
                  <a:gd name="T5" fmla="*/ 10 h 65"/>
                  <a:gd name="T6" fmla="*/ 85 w 118"/>
                  <a:gd name="T7" fmla="*/ 13 h 65"/>
                  <a:gd name="T8" fmla="*/ 63 w 118"/>
                  <a:gd name="T9" fmla="*/ 21 h 65"/>
                  <a:gd name="T10" fmla="*/ 62 w 118"/>
                  <a:gd name="T11" fmla="*/ 20 h 65"/>
                  <a:gd name="T12" fmla="*/ 36 w 118"/>
                  <a:gd name="T13" fmla="*/ 7 h 65"/>
                  <a:gd name="T14" fmla="*/ 36 w 118"/>
                  <a:gd name="T15" fmla="*/ 7 h 65"/>
                  <a:gd name="T16" fmla="*/ 30 w 118"/>
                  <a:gd name="T17" fmla="*/ 5 h 65"/>
                  <a:gd name="T18" fmla="*/ 25 w 118"/>
                  <a:gd name="T19" fmla="*/ 7 h 65"/>
                  <a:gd name="T20" fmla="*/ 25 w 118"/>
                  <a:gd name="T21" fmla="*/ 7 h 65"/>
                  <a:gd name="T22" fmla="*/ 7 w 118"/>
                  <a:gd name="T23" fmla="*/ 17 h 65"/>
                  <a:gd name="T24" fmla="*/ 3 w 118"/>
                  <a:gd name="T25" fmla="*/ 29 h 65"/>
                  <a:gd name="T26" fmla="*/ 2 w 118"/>
                  <a:gd name="T27" fmla="*/ 39 h 65"/>
                  <a:gd name="T28" fmla="*/ 3 w 118"/>
                  <a:gd name="T29" fmla="*/ 40 h 65"/>
                  <a:gd name="T30" fmla="*/ 8 w 118"/>
                  <a:gd name="T31" fmla="*/ 38 h 65"/>
                  <a:gd name="T32" fmla="*/ 21 w 118"/>
                  <a:gd name="T33" fmla="*/ 20 h 65"/>
                  <a:gd name="T34" fmla="*/ 22 w 118"/>
                  <a:gd name="T35" fmla="*/ 18 h 65"/>
                  <a:gd name="T36" fmla="*/ 24 w 118"/>
                  <a:gd name="T37" fmla="*/ 19 h 65"/>
                  <a:gd name="T38" fmla="*/ 28 w 118"/>
                  <a:gd name="T39" fmla="*/ 21 h 65"/>
                  <a:gd name="T40" fmla="*/ 34 w 118"/>
                  <a:gd name="T41" fmla="*/ 24 h 65"/>
                  <a:gd name="T42" fmla="*/ 34 w 118"/>
                  <a:gd name="T43" fmla="*/ 24 h 65"/>
                  <a:gd name="T44" fmla="*/ 46 w 118"/>
                  <a:gd name="T45" fmla="*/ 34 h 65"/>
                  <a:gd name="T46" fmla="*/ 58 w 118"/>
                  <a:gd name="T47" fmla="*/ 46 h 65"/>
                  <a:gd name="T48" fmla="*/ 58 w 118"/>
                  <a:gd name="T49" fmla="*/ 46 h 65"/>
                  <a:gd name="T50" fmla="*/ 58 w 118"/>
                  <a:gd name="T51" fmla="*/ 46 h 65"/>
                  <a:gd name="T52" fmla="*/ 59 w 118"/>
                  <a:gd name="T53" fmla="*/ 65 h 65"/>
                  <a:gd name="T54" fmla="*/ 86 w 118"/>
                  <a:gd name="T55" fmla="*/ 52 h 65"/>
                  <a:gd name="T56" fmla="*/ 102 w 118"/>
                  <a:gd name="T57" fmla="*/ 58 h 65"/>
                  <a:gd name="T58" fmla="*/ 118 w 118"/>
                  <a:gd name="T59" fmla="*/ 49 h 65"/>
                  <a:gd name="T60" fmla="*/ 117 w 118"/>
                  <a:gd name="T61" fmla="*/ 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8" h="65">
                    <a:moveTo>
                      <a:pt x="117" y="9"/>
                    </a:moveTo>
                    <a:cubicBezTo>
                      <a:pt x="117" y="4"/>
                      <a:pt x="110" y="0"/>
                      <a:pt x="101" y="0"/>
                    </a:cubicBezTo>
                    <a:cubicBezTo>
                      <a:pt x="92" y="0"/>
                      <a:pt x="85" y="5"/>
                      <a:pt x="85" y="10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18"/>
                      <a:pt x="45" y="11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4" y="6"/>
                      <a:pt x="32" y="5"/>
                      <a:pt x="30" y="5"/>
                    </a:cubicBezTo>
                    <a:cubicBezTo>
                      <a:pt x="27" y="5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37"/>
                      <a:pt x="1" y="39"/>
                      <a:pt x="2" y="39"/>
                    </a:cubicBezTo>
                    <a:cubicBezTo>
                      <a:pt x="2" y="39"/>
                      <a:pt x="2" y="40"/>
                      <a:pt x="3" y="40"/>
                    </a:cubicBezTo>
                    <a:cubicBezTo>
                      <a:pt x="5" y="40"/>
                      <a:pt x="7" y="39"/>
                      <a:pt x="8" y="38"/>
                    </a:cubicBezTo>
                    <a:cubicBezTo>
                      <a:pt x="16" y="33"/>
                      <a:pt x="21" y="20"/>
                      <a:pt x="21" y="20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5" y="20"/>
                      <a:pt x="26" y="20"/>
                      <a:pt x="28" y="21"/>
                    </a:cubicBezTo>
                    <a:cubicBezTo>
                      <a:pt x="30" y="22"/>
                      <a:pt x="33" y="23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8" y="28"/>
                      <a:pt x="42" y="31"/>
                      <a:pt x="46" y="34"/>
                    </a:cubicBezTo>
                    <a:cubicBezTo>
                      <a:pt x="51" y="38"/>
                      <a:pt x="56" y="41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9" y="54"/>
                      <a:pt x="59" y="61"/>
                      <a:pt x="59" y="65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8" y="56"/>
                      <a:pt x="94" y="58"/>
                      <a:pt x="102" y="58"/>
                    </a:cubicBezTo>
                    <a:cubicBezTo>
                      <a:pt x="111" y="58"/>
                      <a:pt x="118" y="54"/>
                      <a:pt x="118" y="49"/>
                    </a:cubicBezTo>
                    <a:lnTo>
                      <a:pt x="11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Freeform: Shape 43"/>
              <p:cNvSpPr/>
              <p:nvPr/>
            </p:nvSpPr>
            <p:spPr bwMode="auto">
              <a:xfrm>
                <a:off x="2865438" y="5287963"/>
                <a:ext cx="517525" cy="327025"/>
              </a:xfrm>
              <a:custGeom>
                <a:avLst/>
                <a:gdLst>
                  <a:gd name="T0" fmla="*/ 123 w 136"/>
                  <a:gd name="T1" fmla="*/ 38 h 84"/>
                  <a:gd name="T2" fmla="*/ 112 w 136"/>
                  <a:gd name="T3" fmla="*/ 29 h 84"/>
                  <a:gd name="T4" fmla="*/ 107 w 136"/>
                  <a:gd name="T5" fmla="*/ 26 h 84"/>
                  <a:gd name="T6" fmla="*/ 104 w 136"/>
                  <a:gd name="T7" fmla="*/ 25 h 84"/>
                  <a:gd name="T8" fmla="*/ 90 w 136"/>
                  <a:gd name="T9" fmla="*/ 43 h 84"/>
                  <a:gd name="T10" fmla="*/ 90 w 136"/>
                  <a:gd name="T11" fmla="*/ 43 h 84"/>
                  <a:gd name="T12" fmla="*/ 83 w 136"/>
                  <a:gd name="T13" fmla="*/ 45 h 84"/>
                  <a:gd name="T14" fmla="*/ 79 w 136"/>
                  <a:gd name="T15" fmla="*/ 43 h 84"/>
                  <a:gd name="T16" fmla="*/ 80 w 136"/>
                  <a:gd name="T17" fmla="*/ 30 h 84"/>
                  <a:gd name="T18" fmla="*/ 84 w 136"/>
                  <a:gd name="T19" fmla="*/ 17 h 84"/>
                  <a:gd name="T20" fmla="*/ 95 w 136"/>
                  <a:gd name="T21" fmla="*/ 10 h 84"/>
                  <a:gd name="T22" fmla="*/ 87 w 136"/>
                  <a:gd name="T23" fmla="*/ 8 h 84"/>
                  <a:gd name="T24" fmla="*/ 57 w 136"/>
                  <a:gd name="T25" fmla="*/ 19 h 84"/>
                  <a:gd name="T26" fmla="*/ 57 w 136"/>
                  <a:gd name="T27" fmla="*/ 20 h 84"/>
                  <a:gd name="T28" fmla="*/ 32 w 136"/>
                  <a:gd name="T29" fmla="*/ 9 h 84"/>
                  <a:gd name="T30" fmla="*/ 16 w 136"/>
                  <a:gd name="T31" fmla="*/ 0 h 84"/>
                  <a:gd name="T32" fmla="*/ 0 w 136"/>
                  <a:gd name="T33" fmla="*/ 10 h 84"/>
                  <a:gd name="T34" fmla="*/ 0 w 136"/>
                  <a:gd name="T35" fmla="*/ 49 h 84"/>
                  <a:gd name="T36" fmla="*/ 17 w 136"/>
                  <a:gd name="T37" fmla="*/ 58 h 84"/>
                  <a:gd name="T38" fmla="*/ 33 w 136"/>
                  <a:gd name="T39" fmla="*/ 51 h 84"/>
                  <a:gd name="T40" fmla="*/ 57 w 136"/>
                  <a:gd name="T41" fmla="*/ 62 h 84"/>
                  <a:gd name="T42" fmla="*/ 57 w 136"/>
                  <a:gd name="T43" fmla="*/ 63 h 84"/>
                  <a:gd name="T44" fmla="*/ 58 w 136"/>
                  <a:gd name="T45" fmla="*/ 66 h 84"/>
                  <a:gd name="T46" fmla="*/ 63 w 136"/>
                  <a:gd name="T47" fmla="*/ 60 h 84"/>
                  <a:gd name="T48" fmla="*/ 66 w 136"/>
                  <a:gd name="T49" fmla="*/ 58 h 84"/>
                  <a:gd name="T50" fmla="*/ 71 w 136"/>
                  <a:gd name="T51" fmla="*/ 60 h 84"/>
                  <a:gd name="T52" fmla="*/ 73 w 136"/>
                  <a:gd name="T53" fmla="*/ 62 h 84"/>
                  <a:gd name="T54" fmla="*/ 79 w 136"/>
                  <a:gd name="T55" fmla="*/ 55 h 84"/>
                  <a:gd name="T56" fmla="*/ 86 w 136"/>
                  <a:gd name="T57" fmla="*/ 52 h 84"/>
                  <a:gd name="T58" fmla="*/ 91 w 136"/>
                  <a:gd name="T59" fmla="*/ 54 h 84"/>
                  <a:gd name="T60" fmla="*/ 93 w 136"/>
                  <a:gd name="T61" fmla="*/ 57 h 84"/>
                  <a:gd name="T62" fmla="*/ 94 w 136"/>
                  <a:gd name="T63" fmla="*/ 57 h 84"/>
                  <a:gd name="T64" fmla="*/ 101 w 136"/>
                  <a:gd name="T65" fmla="*/ 53 h 84"/>
                  <a:gd name="T66" fmla="*/ 106 w 136"/>
                  <a:gd name="T67" fmla="*/ 55 h 84"/>
                  <a:gd name="T68" fmla="*/ 108 w 136"/>
                  <a:gd name="T69" fmla="*/ 60 h 84"/>
                  <a:gd name="T70" fmla="*/ 108 w 136"/>
                  <a:gd name="T71" fmla="*/ 63 h 84"/>
                  <a:gd name="T72" fmla="*/ 113 w 136"/>
                  <a:gd name="T73" fmla="*/ 65 h 84"/>
                  <a:gd name="T74" fmla="*/ 114 w 136"/>
                  <a:gd name="T75" fmla="*/ 76 h 84"/>
                  <a:gd name="T76" fmla="*/ 113 w 136"/>
                  <a:gd name="T77" fmla="*/ 78 h 84"/>
                  <a:gd name="T78" fmla="*/ 113 w 136"/>
                  <a:gd name="T79" fmla="*/ 84 h 84"/>
                  <a:gd name="T80" fmla="*/ 114 w 136"/>
                  <a:gd name="T81" fmla="*/ 84 h 84"/>
                  <a:gd name="T82" fmla="*/ 119 w 136"/>
                  <a:gd name="T83" fmla="*/ 80 h 84"/>
                  <a:gd name="T84" fmla="*/ 119 w 136"/>
                  <a:gd name="T85" fmla="*/ 64 h 84"/>
                  <a:gd name="T86" fmla="*/ 118 w 136"/>
                  <a:gd name="T87" fmla="*/ 62 h 84"/>
                  <a:gd name="T88" fmla="*/ 106 w 136"/>
                  <a:gd name="T89" fmla="*/ 50 h 84"/>
                  <a:gd name="T90" fmla="*/ 108 w 136"/>
                  <a:gd name="T91" fmla="*/ 48 h 84"/>
                  <a:gd name="T92" fmla="*/ 121 w 136"/>
                  <a:gd name="T93" fmla="*/ 61 h 84"/>
                  <a:gd name="T94" fmla="*/ 122 w 136"/>
                  <a:gd name="T95" fmla="*/ 63 h 84"/>
                  <a:gd name="T96" fmla="*/ 122 w 136"/>
                  <a:gd name="T97" fmla="*/ 79 h 84"/>
                  <a:gd name="T98" fmla="*/ 123 w 136"/>
                  <a:gd name="T99" fmla="*/ 79 h 84"/>
                  <a:gd name="T100" fmla="*/ 128 w 136"/>
                  <a:gd name="T101" fmla="*/ 76 h 84"/>
                  <a:gd name="T102" fmla="*/ 128 w 136"/>
                  <a:gd name="T103" fmla="*/ 66 h 84"/>
                  <a:gd name="T104" fmla="*/ 127 w 136"/>
                  <a:gd name="T105" fmla="*/ 53 h 84"/>
                  <a:gd name="T106" fmla="*/ 111 w 136"/>
                  <a:gd name="T107" fmla="*/ 38 h 84"/>
                  <a:gd name="T108" fmla="*/ 113 w 136"/>
                  <a:gd name="T109" fmla="*/ 36 h 84"/>
                  <a:gd name="T110" fmla="*/ 129 w 136"/>
                  <a:gd name="T111" fmla="*/ 52 h 84"/>
                  <a:gd name="T112" fmla="*/ 131 w 136"/>
                  <a:gd name="T113" fmla="*/ 66 h 84"/>
                  <a:gd name="T114" fmla="*/ 131 w 136"/>
                  <a:gd name="T115" fmla="*/ 75 h 84"/>
                  <a:gd name="T116" fmla="*/ 131 w 136"/>
                  <a:gd name="T117" fmla="*/ 75 h 84"/>
                  <a:gd name="T118" fmla="*/ 135 w 136"/>
                  <a:gd name="T119" fmla="*/ 74 h 84"/>
                  <a:gd name="T120" fmla="*/ 135 w 136"/>
                  <a:gd name="T121" fmla="*/ 73 h 84"/>
                  <a:gd name="T122" fmla="*/ 134 w 136"/>
                  <a:gd name="T123" fmla="*/ 49 h 84"/>
                  <a:gd name="T124" fmla="*/ 123 w 136"/>
                  <a:gd name="T125" fmla="*/ 3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6" h="84">
                    <a:moveTo>
                      <a:pt x="123" y="38"/>
                    </a:moveTo>
                    <a:cubicBezTo>
                      <a:pt x="120" y="35"/>
                      <a:pt x="115" y="32"/>
                      <a:pt x="112" y="29"/>
                    </a:cubicBezTo>
                    <a:cubicBezTo>
                      <a:pt x="111" y="28"/>
                      <a:pt x="109" y="27"/>
                      <a:pt x="107" y="26"/>
                    </a:cubicBezTo>
                    <a:cubicBezTo>
                      <a:pt x="106" y="26"/>
                      <a:pt x="105" y="26"/>
                      <a:pt x="104" y="25"/>
                    </a:cubicBezTo>
                    <a:cubicBezTo>
                      <a:pt x="102" y="29"/>
                      <a:pt x="97" y="39"/>
                      <a:pt x="90" y="4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89" y="43"/>
                      <a:pt x="86" y="45"/>
                      <a:pt x="83" y="45"/>
                    </a:cubicBezTo>
                    <a:cubicBezTo>
                      <a:pt x="81" y="45"/>
                      <a:pt x="79" y="44"/>
                      <a:pt x="79" y="43"/>
                    </a:cubicBezTo>
                    <a:cubicBezTo>
                      <a:pt x="77" y="41"/>
                      <a:pt x="77" y="37"/>
                      <a:pt x="80" y="30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3" y="9"/>
                      <a:pt x="90" y="8"/>
                      <a:pt x="87" y="8"/>
                    </a:cubicBezTo>
                    <a:cubicBezTo>
                      <a:pt x="74" y="9"/>
                      <a:pt x="57" y="19"/>
                      <a:pt x="57" y="19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4"/>
                      <a:pt x="25" y="0"/>
                      <a:pt x="16" y="0"/>
                    </a:cubicBezTo>
                    <a:cubicBezTo>
                      <a:pt x="7" y="1"/>
                      <a:pt x="0" y="5"/>
                      <a:pt x="0" y="1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5"/>
                      <a:pt x="8" y="59"/>
                      <a:pt x="17" y="58"/>
                    </a:cubicBezTo>
                    <a:cubicBezTo>
                      <a:pt x="25" y="58"/>
                      <a:pt x="31" y="55"/>
                      <a:pt x="33" y="51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7" y="63"/>
                      <a:pt x="57" y="63"/>
                      <a:pt x="57" y="63"/>
                    </a:cubicBezTo>
                    <a:cubicBezTo>
                      <a:pt x="57" y="64"/>
                      <a:pt x="57" y="65"/>
                      <a:pt x="58" y="66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59"/>
                      <a:pt x="65" y="58"/>
                      <a:pt x="66" y="58"/>
                    </a:cubicBezTo>
                    <a:cubicBezTo>
                      <a:pt x="68" y="58"/>
                      <a:pt x="70" y="59"/>
                      <a:pt x="71" y="60"/>
                    </a:cubicBezTo>
                    <a:cubicBezTo>
                      <a:pt x="72" y="61"/>
                      <a:pt x="73" y="62"/>
                      <a:pt x="73" y="62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81" y="53"/>
                      <a:pt x="83" y="52"/>
                      <a:pt x="86" y="52"/>
                    </a:cubicBezTo>
                    <a:cubicBezTo>
                      <a:pt x="88" y="52"/>
                      <a:pt x="90" y="53"/>
                      <a:pt x="91" y="54"/>
                    </a:cubicBezTo>
                    <a:cubicBezTo>
                      <a:pt x="92" y="55"/>
                      <a:pt x="93" y="56"/>
                      <a:pt x="93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6" y="54"/>
                      <a:pt x="98" y="53"/>
                      <a:pt x="101" y="53"/>
                    </a:cubicBezTo>
                    <a:cubicBezTo>
                      <a:pt x="103" y="53"/>
                      <a:pt x="104" y="54"/>
                      <a:pt x="106" y="55"/>
                    </a:cubicBezTo>
                    <a:cubicBezTo>
                      <a:pt x="107" y="56"/>
                      <a:pt x="108" y="58"/>
                      <a:pt x="108" y="60"/>
                    </a:cubicBezTo>
                    <a:cubicBezTo>
                      <a:pt x="109" y="61"/>
                      <a:pt x="108" y="62"/>
                      <a:pt x="108" y="63"/>
                    </a:cubicBezTo>
                    <a:cubicBezTo>
                      <a:pt x="110" y="63"/>
                      <a:pt x="111" y="64"/>
                      <a:pt x="113" y="65"/>
                    </a:cubicBezTo>
                    <a:cubicBezTo>
                      <a:pt x="116" y="68"/>
                      <a:pt x="117" y="73"/>
                      <a:pt x="114" y="76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84"/>
                      <a:pt x="113" y="84"/>
                      <a:pt x="113" y="84"/>
                    </a:cubicBezTo>
                    <a:cubicBezTo>
                      <a:pt x="113" y="84"/>
                      <a:pt x="113" y="84"/>
                      <a:pt x="114" y="84"/>
                    </a:cubicBezTo>
                    <a:cubicBezTo>
                      <a:pt x="117" y="84"/>
                      <a:pt x="119" y="81"/>
                      <a:pt x="119" y="80"/>
                    </a:cubicBezTo>
                    <a:cubicBezTo>
                      <a:pt x="119" y="78"/>
                      <a:pt x="120" y="69"/>
                      <a:pt x="119" y="64"/>
                    </a:cubicBezTo>
                    <a:cubicBezTo>
                      <a:pt x="119" y="63"/>
                      <a:pt x="118" y="63"/>
                      <a:pt x="118" y="62"/>
                    </a:cubicBezTo>
                    <a:cubicBezTo>
                      <a:pt x="117" y="59"/>
                      <a:pt x="109" y="53"/>
                      <a:pt x="106" y="50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19" y="56"/>
                      <a:pt x="121" y="61"/>
                    </a:cubicBezTo>
                    <a:cubicBezTo>
                      <a:pt x="121" y="62"/>
                      <a:pt x="121" y="62"/>
                      <a:pt x="122" y="63"/>
                    </a:cubicBezTo>
                    <a:cubicBezTo>
                      <a:pt x="123" y="68"/>
                      <a:pt x="122" y="76"/>
                      <a:pt x="122" y="79"/>
                    </a:cubicBezTo>
                    <a:cubicBezTo>
                      <a:pt x="123" y="79"/>
                      <a:pt x="123" y="79"/>
                      <a:pt x="123" y="79"/>
                    </a:cubicBezTo>
                    <a:cubicBezTo>
                      <a:pt x="127" y="79"/>
                      <a:pt x="128" y="77"/>
                      <a:pt x="128" y="76"/>
                    </a:cubicBezTo>
                    <a:cubicBezTo>
                      <a:pt x="128" y="76"/>
                      <a:pt x="128" y="71"/>
                      <a:pt x="128" y="66"/>
                    </a:cubicBezTo>
                    <a:cubicBezTo>
                      <a:pt x="128" y="58"/>
                      <a:pt x="127" y="54"/>
                      <a:pt x="127" y="53"/>
                    </a:cubicBezTo>
                    <a:cubicBezTo>
                      <a:pt x="125" y="49"/>
                      <a:pt x="115" y="41"/>
                      <a:pt x="111" y="38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3" y="36"/>
                      <a:pt x="127" y="46"/>
                      <a:pt x="129" y="52"/>
                    </a:cubicBezTo>
                    <a:cubicBezTo>
                      <a:pt x="130" y="54"/>
                      <a:pt x="131" y="59"/>
                      <a:pt x="131" y="66"/>
                    </a:cubicBezTo>
                    <a:cubicBezTo>
                      <a:pt x="131" y="70"/>
                      <a:pt x="131" y="74"/>
                      <a:pt x="131" y="75"/>
                    </a:cubicBezTo>
                    <a:cubicBezTo>
                      <a:pt x="131" y="75"/>
                      <a:pt x="131" y="75"/>
                      <a:pt x="131" y="75"/>
                    </a:cubicBezTo>
                    <a:cubicBezTo>
                      <a:pt x="133" y="75"/>
                      <a:pt x="134" y="75"/>
                      <a:pt x="135" y="74"/>
                    </a:cubicBezTo>
                    <a:cubicBezTo>
                      <a:pt x="135" y="73"/>
                      <a:pt x="135" y="73"/>
                      <a:pt x="135" y="73"/>
                    </a:cubicBezTo>
                    <a:cubicBezTo>
                      <a:pt x="135" y="73"/>
                      <a:pt x="136" y="63"/>
                      <a:pt x="134" y="49"/>
                    </a:cubicBezTo>
                    <a:cubicBezTo>
                      <a:pt x="133" y="45"/>
                      <a:pt x="128" y="42"/>
                      <a:pt x="12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8" name="TextBox 25"/>
            <p:cNvSpPr txBox="1"/>
            <p:nvPr/>
          </p:nvSpPr>
          <p:spPr>
            <a:xfrm>
              <a:off x="1749925" y="1794998"/>
              <a:ext cx="1415773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 dirty="0"/>
                <a:t>输入标题文本</a:t>
              </a:r>
              <a:endParaRPr lang="zh-CN" altLang="en-US" sz="1600" b="1" dirty="0"/>
            </a:p>
          </p:txBody>
        </p:sp>
        <p:sp>
          <p:nvSpPr>
            <p:cNvPr id="29" name="TextBox 26"/>
            <p:cNvSpPr txBox="1"/>
            <p:nvPr/>
          </p:nvSpPr>
          <p:spPr>
            <a:xfrm>
              <a:off x="835628" y="2179877"/>
              <a:ext cx="2330070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请替换文字内容复制你的内容到此请输入您的内容</a:t>
              </a:r>
              <a:endParaRPr lang="zh-CN" altLang="en-US" sz="1100" dirty="0"/>
            </a:p>
          </p:txBody>
        </p:sp>
      </p:grpSp>
      <p:grpSp>
        <p:nvGrpSpPr>
          <p:cNvPr id="55" name="千图PPT彼岸天：ID 8661124库_组合 54"/>
          <p:cNvGrpSpPr/>
          <p:nvPr>
            <p:custDataLst>
              <p:tags r:id="rId8"/>
            </p:custDataLst>
          </p:nvPr>
        </p:nvGrpSpPr>
        <p:grpSpPr>
          <a:xfrm>
            <a:off x="813202" y="4480249"/>
            <a:ext cx="4081916" cy="985043"/>
            <a:chOff x="813202" y="4480249"/>
            <a:chExt cx="4081916" cy="985043"/>
          </a:xfrm>
        </p:grpSpPr>
        <p:cxnSp>
          <p:nvCxnSpPr>
            <p:cNvPr id="19" name="Straight Connector 16"/>
            <p:cNvCxnSpPr/>
            <p:nvPr/>
          </p:nvCxnSpPr>
          <p:spPr>
            <a:xfrm flipH="1">
              <a:off x="4546938" y="4626452"/>
              <a:ext cx="348180" cy="34818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7"/>
            <p:cNvCxnSpPr/>
            <p:nvPr/>
          </p:nvCxnSpPr>
          <p:spPr>
            <a:xfrm flipH="1">
              <a:off x="3735749" y="4971439"/>
              <a:ext cx="809188" cy="0"/>
            </a:xfrm>
            <a:prstGeom prst="straightConnector1">
              <a:avLst/>
            </a:prstGeom>
            <a:ln w="28575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7"/>
            <p:cNvSpPr txBox="1"/>
            <p:nvPr/>
          </p:nvSpPr>
          <p:spPr>
            <a:xfrm>
              <a:off x="1727499" y="4480249"/>
              <a:ext cx="1415773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 dirty="0"/>
                <a:t>输入标题文本</a:t>
              </a:r>
              <a:endParaRPr lang="zh-CN" altLang="en-US" sz="1600" b="1" dirty="0"/>
            </a:p>
          </p:txBody>
        </p:sp>
        <p:sp>
          <p:nvSpPr>
            <p:cNvPr id="31" name="TextBox 28"/>
            <p:cNvSpPr txBox="1"/>
            <p:nvPr/>
          </p:nvSpPr>
          <p:spPr>
            <a:xfrm>
              <a:off x="813202" y="4865128"/>
              <a:ext cx="2330070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请替换文字内容复制你的内容到此请输入您的内容</a:t>
              </a:r>
              <a:endParaRPr lang="zh-CN" altLang="en-US" sz="1100" dirty="0"/>
            </a:p>
          </p:txBody>
        </p:sp>
        <p:grpSp>
          <p:nvGrpSpPr>
            <p:cNvPr id="32" name="Group 29"/>
            <p:cNvGrpSpPr/>
            <p:nvPr/>
          </p:nvGrpSpPr>
          <p:grpSpPr>
            <a:xfrm>
              <a:off x="3192965" y="4776082"/>
              <a:ext cx="398731" cy="386926"/>
              <a:chOff x="7961313" y="1244600"/>
              <a:chExt cx="482600" cy="468313"/>
            </a:xfrm>
            <a:solidFill>
              <a:schemeClr val="accent2"/>
            </a:solidFill>
          </p:grpSpPr>
          <p:sp>
            <p:nvSpPr>
              <p:cNvPr id="33" name="Freeform: Shape 30"/>
              <p:cNvSpPr/>
              <p:nvPr/>
            </p:nvSpPr>
            <p:spPr bwMode="auto">
              <a:xfrm>
                <a:off x="7961313" y="1244600"/>
                <a:ext cx="482600" cy="468313"/>
              </a:xfrm>
              <a:custGeom>
                <a:avLst/>
                <a:gdLst>
                  <a:gd name="T0" fmla="*/ 117 w 128"/>
                  <a:gd name="T1" fmla="*/ 0 h 122"/>
                  <a:gd name="T2" fmla="*/ 11 w 128"/>
                  <a:gd name="T3" fmla="*/ 0 h 122"/>
                  <a:gd name="T4" fmla="*/ 0 w 128"/>
                  <a:gd name="T5" fmla="*/ 11 h 122"/>
                  <a:gd name="T6" fmla="*/ 0 w 128"/>
                  <a:gd name="T7" fmla="*/ 93 h 122"/>
                  <a:gd name="T8" fmla="*/ 11 w 128"/>
                  <a:gd name="T9" fmla="*/ 104 h 122"/>
                  <a:gd name="T10" fmla="*/ 43 w 128"/>
                  <a:gd name="T11" fmla="*/ 104 h 122"/>
                  <a:gd name="T12" fmla="*/ 37 w 128"/>
                  <a:gd name="T13" fmla="*/ 110 h 122"/>
                  <a:gd name="T14" fmla="*/ 34 w 128"/>
                  <a:gd name="T15" fmla="*/ 113 h 122"/>
                  <a:gd name="T16" fmla="*/ 34 w 128"/>
                  <a:gd name="T17" fmla="*/ 118 h 122"/>
                  <a:gd name="T18" fmla="*/ 42 w 128"/>
                  <a:gd name="T19" fmla="*/ 122 h 122"/>
                  <a:gd name="T20" fmla="*/ 86 w 128"/>
                  <a:gd name="T21" fmla="*/ 122 h 122"/>
                  <a:gd name="T22" fmla="*/ 94 w 128"/>
                  <a:gd name="T23" fmla="*/ 118 h 122"/>
                  <a:gd name="T24" fmla="*/ 94 w 128"/>
                  <a:gd name="T25" fmla="*/ 113 h 122"/>
                  <a:gd name="T26" fmla="*/ 91 w 128"/>
                  <a:gd name="T27" fmla="*/ 110 h 122"/>
                  <a:gd name="T28" fmla="*/ 85 w 128"/>
                  <a:gd name="T29" fmla="*/ 104 h 122"/>
                  <a:gd name="T30" fmla="*/ 117 w 128"/>
                  <a:gd name="T31" fmla="*/ 104 h 122"/>
                  <a:gd name="T32" fmla="*/ 128 w 128"/>
                  <a:gd name="T33" fmla="*/ 93 h 122"/>
                  <a:gd name="T34" fmla="*/ 128 w 128"/>
                  <a:gd name="T35" fmla="*/ 11 h 122"/>
                  <a:gd name="T36" fmla="*/ 117 w 128"/>
                  <a:gd name="T37" fmla="*/ 0 h 122"/>
                  <a:gd name="T38" fmla="*/ 88 w 128"/>
                  <a:gd name="T39" fmla="*/ 113 h 122"/>
                  <a:gd name="T40" fmla="*/ 90 w 128"/>
                  <a:gd name="T41" fmla="*/ 116 h 122"/>
                  <a:gd name="T42" fmla="*/ 90 w 128"/>
                  <a:gd name="T43" fmla="*/ 116 h 122"/>
                  <a:gd name="T44" fmla="*/ 86 w 128"/>
                  <a:gd name="T45" fmla="*/ 118 h 122"/>
                  <a:gd name="T46" fmla="*/ 42 w 128"/>
                  <a:gd name="T47" fmla="*/ 118 h 122"/>
                  <a:gd name="T48" fmla="*/ 38 w 128"/>
                  <a:gd name="T49" fmla="*/ 116 h 122"/>
                  <a:gd name="T50" fmla="*/ 38 w 128"/>
                  <a:gd name="T51" fmla="*/ 116 h 122"/>
                  <a:gd name="T52" fmla="*/ 38 w 128"/>
                  <a:gd name="T53" fmla="*/ 116 h 122"/>
                  <a:gd name="T54" fmla="*/ 40 w 128"/>
                  <a:gd name="T55" fmla="*/ 113 h 122"/>
                  <a:gd name="T56" fmla="*/ 48 w 128"/>
                  <a:gd name="T57" fmla="*/ 104 h 122"/>
                  <a:gd name="T58" fmla="*/ 80 w 128"/>
                  <a:gd name="T59" fmla="*/ 104 h 122"/>
                  <a:gd name="T60" fmla="*/ 88 w 128"/>
                  <a:gd name="T61" fmla="*/ 113 h 122"/>
                  <a:gd name="T62" fmla="*/ 120 w 128"/>
                  <a:gd name="T63" fmla="*/ 93 h 122"/>
                  <a:gd name="T64" fmla="*/ 117 w 128"/>
                  <a:gd name="T65" fmla="*/ 96 h 122"/>
                  <a:gd name="T66" fmla="*/ 11 w 128"/>
                  <a:gd name="T67" fmla="*/ 96 h 122"/>
                  <a:gd name="T68" fmla="*/ 8 w 128"/>
                  <a:gd name="T69" fmla="*/ 93 h 122"/>
                  <a:gd name="T70" fmla="*/ 8 w 128"/>
                  <a:gd name="T71" fmla="*/ 11 h 122"/>
                  <a:gd name="T72" fmla="*/ 11 w 128"/>
                  <a:gd name="T73" fmla="*/ 8 h 122"/>
                  <a:gd name="T74" fmla="*/ 117 w 128"/>
                  <a:gd name="T75" fmla="*/ 8 h 122"/>
                  <a:gd name="T76" fmla="*/ 120 w 128"/>
                  <a:gd name="T77" fmla="*/ 11 h 122"/>
                  <a:gd name="T78" fmla="*/ 120 w 128"/>
                  <a:gd name="T79" fmla="*/ 9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22">
                    <a:moveTo>
                      <a:pt x="11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9"/>
                      <a:pt x="5" y="104"/>
                      <a:pt x="11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1" y="106"/>
                      <a:pt x="39" y="109"/>
                      <a:pt x="37" y="110"/>
                    </a:cubicBezTo>
                    <a:cubicBezTo>
                      <a:pt x="36" y="111"/>
                      <a:pt x="35" y="112"/>
                      <a:pt x="34" y="113"/>
                    </a:cubicBezTo>
                    <a:cubicBezTo>
                      <a:pt x="34" y="114"/>
                      <a:pt x="33" y="116"/>
                      <a:pt x="34" y="118"/>
                    </a:cubicBezTo>
                    <a:cubicBezTo>
                      <a:pt x="35" y="120"/>
                      <a:pt x="37" y="122"/>
                      <a:pt x="42" y="122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91" y="122"/>
                      <a:pt x="93" y="120"/>
                      <a:pt x="94" y="118"/>
                    </a:cubicBezTo>
                    <a:cubicBezTo>
                      <a:pt x="95" y="116"/>
                      <a:pt x="94" y="114"/>
                      <a:pt x="94" y="113"/>
                    </a:cubicBezTo>
                    <a:cubicBezTo>
                      <a:pt x="93" y="112"/>
                      <a:pt x="92" y="111"/>
                      <a:pt x="91" y="110"/>
                    </a:cubicBezTo>
                    <a:cubicBezTo>
                      <a:pt x="89" y="109"/>
                      <a:pt x="87" y="106"/>
                      <a:pt x="85" y="104"/>
                    </a:cubicBezTo>
                    <a:cubicBezTo>
                      <a:pt x="117" y="104"/>
                      <a:pt x="117" y="104"/>
                      <a:pt x="117" y="104"/>
                    </a:cubicBezTo>
                    <a:cubicBezTo>
                      <a:pt x="123" y="104"/>
                      <a:pt x="128" y="99"/>
                      <a:pt x="128" y="93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5"/>
                      <a:pt x="123" y="0"/>
                      <a:pt x="117" y="0"/>
                    </a:cubicBezTo>
                    <a:close/>
                    <a:moveTo>
                      <a:pt x="88" y="113"/>
                    </a:moveTo>
                    <a:cubicBezTo>
                      <a:pt x="89" y="114"/>
                      <a:pt x="90" y="115"/>
                      <a:pt x="90" y="116"/>
                    </a:cubicBezTo>
                    <a:cubicBezTo>
                      <a:pt x="90" y="116"/>
                      <a:pt x="91" y="116"/>
                      <a:pt x="90" y="116"/>
                    </a:cubicBezTo>
                    <a:cubicBezTo>
                      <a:pt x="90" y="117"/>
                      <a:pt x="88" y="118"/>
                      <a:pt x="86" y="118"/>
                    </a:cubicBezTo>
                    <a:cubicBezTo>
                      <a:pt x="42" y="118"/>
                      <a:pt x="42" y="118"/>
                      <a:pt x="42" y="118"/>
                    </a:cubicBezTo>
                    <a:cubicBezTo>
                      <a:pt x="40" y="118"/>
                      <a:pt x="38" y="117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5"/>
                      <a:pt x="39" y="114"/>
                      <a:pt x="40" y="113"/>
                    </a:cubicBezTo>
                    <a:cubicBezTo>
                      <a:pt x="44" y="109"/>
                      <a:pt x="47" y="106"/>
                      <a:pt x="48" y="104"/>
                    </a:cubicBezTo>
                    <a:cubicBezTo>
                      <a:pt x="80" y="104"/>
                      <a:pt x="80" y="104"/>
                      <a:pt x="80" y="104"/>
                    </a:cubicBezTo>
                    <a:cubicBezTo>
                      <a:pt x="81" y="106"/>
                      <a:pt x="84" y="109"/>
                      <a:pt x="88" y="113"/>
                    </a:cubicBezTo>
                    <a:close/>
                    <a:moveTo>
                      <a:pt x="120" y="93"/>
                    </a:moveTo>
                    <a:cubicBezTo>
                      <a:pt x="120" y="95"/>
                      <a:pt x="119" y="96"/>
                      <a:pt x="117" y="96"/>
                    </a:cubicBezTo>
                    <a:cubicBezTo>
                      <a:pt x="11" y="96"/>
                      <a:pt x="11" y="96"/>
                      <a:pt x="11" y="96"/>
                    </a:cubicBezTo>
                    <a:cubicBezTo>
                      <a:pt x="9" y="96"/>
                      <a:pt x="8" y="95"/>
                      <a:pt x="8" y="93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9" y="8"/>
                      <a:pt x="120" y="9"/>
                      <a:pt x="120" y="11"/>
                    </a:cubicBezTo>
                    <a:lnTo>
                      <a:pt x="12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31"/>
              <p:cNvSpPr/>
              <p:nvPr/>
            </p:nvSpPr>
            <p:spPr bwMode="auto">
              <a:xfrm>
                <a:off x="8021638" y="1306513"/>
                <a:ext cx="361950" cy="244475"/>
              </a:xfrm>
              <a:custGeom>
                <a:avLst/>
                <a:gdLst>
                  <a:gd name="T0" fmla="*/ 89 w 96"/>
                  <a:gd name="T1" fmla="*/ 0 h 64"/>
                  <a:gd name="T2" fmla="*/ 7 w 96"/>
                  <a:gd name="T3" fmla="*/ 0 h 64"/>
                  <a:gd name="T4" fmla="*/ 0 w 96"/>
                  <a:gd name="T5" fmla="*/ 7 h 64"/>
                  <a:gd name="T6" fmla="*/ 0 w 96"/>
                  <a:gd name="T7" fmla="*/ 57 h 64"/>
                  <a:gd name="T8" fmla="*/ 7 w 96"/>
                  <a:gd name="T9" fmla="*/ 64 h 64"/>
                  <a:gd name="T10" fmla="*/ 89 w 96"/>
                  <a:gd name="T11" fmla="*/ 64 h 64"/>
                  <a:gd name="T12" fmla="*/ 96 w 96"/>
                  <a:gd name="T13" fmla="*/ 57 h 64"/>
                  <a:gd name="T14" fmla="*/ 96 w 96"/>
                  <a:gd name="T15" fmla="*/ 7 h 64"/>
                  <a:gd name="T16" fmla="*/ 89 w 96"/>
                  <a:gd name="T17" fmla="*/ 0 h 64"/>
                  <a:gd name="T18" fmla="*/ 92 w 96"/>
                  <a:gd name="T19" fmla="*/ 57 h 64"/>
                  <a:gd name="T20" fmla="*/ 89 w 96"/>
                  <a:gd name="T21" fmla="*/ 60 h 64"/>
                  <a:gd name="T22" fmla="*/ 7 w 96"/>
                  <a:gd name="T23" fmla="*/ 60 h 64"/>
                  <a:gd name="T24" fmla="*/ 4 w 96"/>
                  <a:gd name="T25" fmla="*/ 57 h 64"/>
                  <a:gd name="T26" fmla="*/ 4 w 96"/>
                  <a:gd name="T27" fmla="*/ 7 h 64"/>
                  <a:gd name="T28" fmla="*/ 7 w 96"/>
                  <a:gd name="T29" fmla="*/ 4 h 64"/>
                  <a:gd name="T30" fmla="*/ 89 w 96"/>
                  <a:gd name="T31" fmla="*/ 4 h 64"/>
                  <a:gd name="T32" fmla="*/ 92 w 96"/>
                  <a:gd name="T33" fmla="*/ 7 h 64"/>
                  <a:gd name="T34" fmla="*/ 92 w 96"/>
                  <a:gd name="T35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64">
                    <a:moveTo>
                      <a:pt x="89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7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93" y="64"/>
                      <a:pt x="96" y="61"/>
                      <a:pt x="96" y="5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3"/>
                      <a:pt x="93" y="0"/>
                      <a:pt x="89" y="0"/>
                    </a:cubicBezTo>
                    <a:close/>
                    <a:moveTo>
                      <a:pt x="92" y="57"/>
                    </a:moveTo>
                    <a:cubicBezTo>
                      <a:pt x="92" y="59"/>
                      <a:pt x="91" y="60"/>
                      <a:pt x="89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5" y="60"/>
                      <a:pt x="4" y="59"/>
                      <a:pt x="4" y="5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91" y="4"/>
                      <a:pt x="92" y="5"/>
                      <a:pt x="92" y="7"/>
                    </a:cubicBezTo>
                    <a:lnTo>
                      <a:pt x="9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32"/>
              <p:cNvSpPr/>
              <p:nvPr/>
            </p:nvSpPr>
            <p:spPr bwMode="auto">
              <a:xfrm>
                <a:off x="8180388" y="1558925"/>
                <a:ext cx="44450" cy="46038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6 w 12"/>
                  <a:gd name="T9" fmla="*/ 0 h 12"/>
                  <a:gd name="T10" fmla="*/ 6 w 12"/>
                  <a:gd name="T11" fmla="*/ 8 h 12"/>
                  <a:gd name="T12" fmla="*/ 4 w 12"/>
                  <a:gd name="T13" fmla="*/ 6 h 12"/>
                  <a:gd name="T14" fmla="*/ 6 w 12"/>
                  <a:gd name="T15" fmla="*/ 4 h 12"/>
                  <a:gd name="T16" fmla="*/ 8 w 12"/>
                  <a:gd name="T17" fmla="*/ 6 h 12"/>
                  <a:gd name="T18" fmla="*/ 6 w 12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lose/>
                    <a:moveTo>
                      <a:pt x="6" y="8"/>
                    </a:moveTo>
                    <a:cubicBezTo>
                      <a:pt x="5" y="8"/>
                      <a:pt x="4" y="7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33"/>
              <p:cNvSpPr/>
              <p:nvPr/>
            </p:nvSpPr>
            <p:spPr bwMode="auto">
              <a:xfrm>
                <a:off x="8142288" y="1428750"/>
                <a:ext cx="44450" cy="92075"/>
              </a:xfrm>
              <a:custGeom>
                <a:avLst/>
                <a:gdLst>
                  <a:gd name="T0" fmla="*/ 9 w 12"/>
                  <a:gd name="T1" fmla="*/ 0 h 24"/>
                  <a:gd name="T2" fmla="*/ 3 w 12"/>
                  <a:gd name="T3" fmla="*/ 0 h 24"/>
                  <a:gd name="T4" fmla="*/ 0 w 12"/>
                  <a:gd name="T5" fmla="*/ 3 h 24"/>
                  <a:gd name="T6" fmla="*/ 0 w 12"/>
                  <a:gd name="T7" fmla="*/ 21 h 24"/>
                  <a:gd name="T8" fmla="*/ 3 w 12"/>
                  <a:gd name="T9" fmla="*/ 24 h 24"/>
                  <a:gd name="T10" fmla="*/ 9 w 12"/>
                  <a:gd name="T11" fmla="*/ 24 h 24"/>
                  <a:gd name="T12" fmla="*/ 12 w 12"/>
                  <a:gd name="T13" fmla="*/ 21 h 24"/>
                  <a:gd name="T14" fmla="*/ 12 w 12"/>
                  <a:gd name="T15" fmla="*/ 3 h 24"/>
                  <a:gd name="T16" fmla="*/ 9 w 12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4"/>
                      <a:pt x="3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1" y="24"/>
                      <a:pt x="12" y="22"/>
                      <a:pt x="12" y="21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34"/>
              <p:cNvSpPr/>
              <p:nvPr/>
            </p:nvSpPr>
            <p:spPr bwMode="auto">
              <a:xfrm>
                <a:off x="8293100" y="1336675"/>
                <a:ext cx="44450" cy="184150"/>
              </a:xfrm>
              <a:custGeom>
                <a:avLst/>
                <a:gdLst>
                  <a:gd name="T0" fmla="*/ 9 w 12"/>
                  <a:gd name="T1" fmla="*/ 0 h 48"/>
                  <a:gd name="T2" fmla="*/ 3 w 12"/>
                  <a:gd name="T3" fmla="*/ 0 h 48"/>
                  <a:gd name="T4" fmla="*/ 0 w 12"/>
                  <a:gd name="T5" fmla="*/ 3 h 48"/>
                  <a:gd name="T6" fmla="*/ 0 w 12"/>
                  <a:gd name="T7" fmla="*/ 45 h 48"/>
                  <a:gd name="T8" fmla="*/ 3 w 12"/>
                  <a:gd name="T9" fmla="*/ 48 h 48"/>
                  <a:gd name="T10" fmla="*/ 9 w 12"/>
                  <a:gd name="T11" fmla="*/ 48 h 48"/>
                  <a:gd name="T12" fmla="*/ 12 w 12"/>
                  <a:gd name="T13" fmla="*/ 45 h 48"/>
                  <a:gd name="T14" fmla="*/ 12 w 12"/>
                  <a:gd name="T15" fmla="*/ 3 h 48"/>
                  <a:gd name="T16" fmla="*/ 9 w 12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8">
                    <a:moveTo>
                      <a:pt x="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7"/>
                      <a:pt x="1" y="48"/>
                      <a:pt x="3" y="48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11" y="48"/>
                      <a:pt x="12" y="47"/>
                      <a:pt x="12" y="4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35"/>
              <p:cNvSpPr/>
              <p:nvPr/>
            </p:nvSpPr>
            <p:spPr bwMode="auto">
              <a:xfrm>
                <a:off x="8216900" y="1398588"/>
                <a:ext cx="46037" cy="122238"/>
              </a:xfrm>
              <a:custGeom>
                <a:avLst/>
                <a:gdLst>
                  <a:gd name="T0" fmla="*/ 9 w 12"/>
                  <a:gd name="T1" fmla="*/ 0 h 32"/>
                  <a:gd name="T2" fmla="*/ 3 w 12"/>
                  <a:gd name="T3" fmla="*/ 0 h 32"/>
                  <a:gd name="T4" fmla="*/ 0 w 12"/>
                  <a:gd name="T5" fmla="*/ 3 h 32"/>
                  <a:gd name="T6" fmla="*/ 0 w 12"/>
                  <a:gd name="T7" fmla="*/ 29 h 32"/>
                  <a:gd name="T8" fmla="*/ 3 w 12"/>
                  <a:gd name="T9" fmla="*/ 32 h 32"/>
                  <a:gd name="T10" fmla="*/ 9 w 12"/>
                  <a:gd name="T11" fmla="*/ 32 h 32"/>
                  <a:gd name="T12" fmla="*/ 12 w 12"/>
                  <a:gd name="T13" fmla="*/ 29 h 32"/>
                  <a:gd name="T14" fmla="*/ 12 w 12"/>
                  <a:gd name="T15" fmla="*/ 3 h 32"/>
                  <a:gd name="T16" fmla="*/ 9 w 12"/>
                  <a:gd name="T1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32">
                    <a:moveTo>
                      <a:pt x="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1"/>
                      <a:pt x="1" y="32"/>
                      <a:pt x="3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1" y="32"/>
                      <a:pt x="12" y="31"/>
                      <a:pt x="12" y="2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36"/>
              <p:cNvSpPr/>
              <p:nvPr/>
            </p:nvSpPr>
            <p:spPr bwMode="auto">
              <a:xfrm>
                <a:off x="8066088" y="1368425"/>
                <a:ext cx="46037" cy="152400"/>
              </a:xfrm>
              <a:custGeom>
                <a:avLst/>
                <a:gdLst>
                  <a:gd name="T0" fmla="*/ 9 w 12"/>
                  <a:gd name="T1" fmla="*/ 0 h 40"/>
                  <a:gd name="T2" fmla="*/ 3 w 12"/>
                  <a:gd name="T3" fmla="*/ 0 h 40"/>
                  <a:gd name="T4" fmla="*/ 0 w 12"/>
                  <a:gd name="T5" fmla="*/ 3 h 40"/>
                  <a:gd name="T6" fmla="*/ 0 w 12"/>
                  <a:gd name="T7" fmla="*/ 37 h 40"/>
                  <a:gd name="T8" fmla="*/ 3 w 12"/>
                  <a:gd name="T9" fmla="*/ 40 h 40"/>
                  <a:gd name="T10" fmla="*/ 9 w 12"/>
                  <a:gd name="T11" fmla="*/ 40 h 40"/>
                  <a:gd name="T12" fmla="*/ 12 w 12"/>
                  <a:gd name="T13" fmla="*/ 37 h 40"/>
                  <a:gd name="T14" fmla="*/ 12 w 12"/>
                  <a:gd name="T15" fmla="*/ 3 h 40"/>
                  <a:gd name="T16" fmla="*/ 9 w 12"/>
                  <a:gd name="T1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0">
                    <a:moveTo>
                      <a:pt x="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1" y="40"/>
                      <a:pt x="3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1" y="40"/>
                      <a:pt x="12" y="39"/>
                      <a:pt x="12" y="37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51775" y="1591455"/>
            <a:ext cx="2100460" cy="1523982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dirty="0">
                <a:solidFill>
                  <a:srgbClr val="377543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03</a:t>
            </a:r>
            <a:endParaRPr lang="zh-CN" altLang="en-US" dirty="0">
              <a:solidFill>
                <a:srgbClr val="377543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57829" y="2941266"/>
            <a:ext cx="4288353" cy="1061664"/>
            <a:chOff x="785340" y="3342698"/>
            <a:chExt cx="3534726" cy="875090"/>
          </a:xfrm>
        </p:grpSpPr>
        <p:sp>
          <p:nvSpPr>
            <p:cNvPr id="4" name="文本框 10"/>
            <p:cNvSpPr txBox="1"/>
            <p:nvPr/>
          </p:nvSpPr>
          <p:spPr>
            <a:xfrm>
              <a:off x="1722322" y="3964099"/>
              <a:ext cx="1688879" cy="2536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cap="all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Microsoft JhengHei Light" panose="020B0304030504040204" pitchFamily="34" charset="-122"/>
                </a:rPr>
                <a:t>THE </a:t>
              </a:r>
              <a:r>
                <a:rPr lang="en-US" altLang="zh-CN" sz="1400" cap="all" dirty="0" err="1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Microsoft JhengHei Light" panose="020B0304030504040204" pitchFamily="34" charset="-122"/>
                </a:rPr>
                <a:t>qian'tu</a:t>
              </a:r>
              <a:r>
                <a:rPr lang="en-US" altLang="zh-CN" sz="1400" cap="all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Microsoft JhengHei Light" panose="020B0304030504040204" pitchFamily="34" charset="-122"/>
                </a:rPr>
                <a:t> DESIGN</a:t>
              </a:r>
              <a:endParaRPr lang="zh-CN" altLang="en-US" sz="1400" cap="all" dirty="0"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5340" y="3342698"/>
              <a:ext cx="3534726" cy="5834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Microsoft JhengHei Light" panose="020B0304030504040204" pitchFamily="34" charset="-122"/>
                </a:rPr>
                <a:t>加入你的标题描述</a:t>
              </a:r>
              <a:endParaRPr lang="zh-CN" altLang="en-US" sz="40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Microsoft JhengHei Light" panose="020B030403050404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千图PPT彼岸天：ID 8661124库_组合 31"/>
          <p:cNvGrpSpPr/>
          <p:nvPr>
            <p:custDataLst>
              <p:tags r:id="rId1"/>
            </p:custDataLst>
          </p:nvPr>
        </p:nvGrpSpPr>
        <p:grpSpPr>
          <a:xfrm>
            <a:off x="7724268" y="2197044"/>
            <a:ext cx="1806986" cy="1806986"/>
            <a:chOff x="7724268" y="2197044"/>
            <a:chExt cx="1806986" cy="1806986"/>
          </a:xfrm>
        </p:grpSpPr>
        <p:sp>
          <p:nvSpPr>
            <p:cNvPr id="4" name="千图PPT彼岸天：ID 8661124库_椭圆 4"/>
            <p:cNvSpPr/>
            <p:nvPr>
              <p:custDataLst>
                <p:tags r:id="rId2"/>
              </p:custDataLst>
            </p:nvPr>
          </p:nvSpPr>
          <p:spPr>
            <a:xfrm>
              <a:off x="7724268" y="2197044"/>
              <a:ext cx="1806986" cy="1806986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Freeform: Shape 5"/>
            <p:cNvSpPr/>
            <p:nvPr/>
          </p:nvSpPr>
          <p:spPr bwMode="auto">
            <a:xfrm>
              <a:off x="8355768" y="2745682"/>
              <a:ext cx="543986" cy="577984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1" name="千图PPT彼岸天：ID 8661124库_组合 30"/>
          <p:cNvGrpSpPr/>
          <p:nvPr>
            <p:custDataLst>
              <p:tags r:id="rId3"/>
            </p:custDataLst>
          </p:nvPr>
        </p:nvGrpSpPr>
        <p:grpSpPr>
          <a:xfrm>
            <a:off x="6259102" y="3367696"/>
            <a:ext cx="2458388" cy="1806986"/>
            <a:chOff x="6259102" y="3367696"/>
            <a:chExt cx="2458388" cy="1806986"/>
          </a:xfrm>
        </p:grpSpPr>
        <p:sp>
          <p:nvSpPr>
            <p:cNvPr id="6" name="千图PPT彼岸天：ID 8661124库_Freeform: Shape 7"/>
            <p:cNvSpPr/>
            <p:nvPr>
              <p:custDataLst>
                <p:tags r:id="rId4"/>
              </p:custDataLst>
            </p:nvPr>
          </p:nvSpPr>
          <p:spPr>
            <a:xfrm rot="18900000">
              <a:off x="6259102" y="3367696"/>
              <a:ext cx="2458388" cy="1806986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Freeform: Shape 8"/>
            <p:cNvSpPr/>
            <p:nvPr/>
          </p:nvSpPr>
          <p:spPr bwMode="auto">
            <a:xfrm>
              <a:off x="6989204" y="4245218"/>
              <a:ext cx="665815" cy="538319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0" name="千图PPT彼岸天：ID 8661124库_组合 29"/>
          <p:cNvGrpSpPr/>
          <p:nvPr>
            <p:custDataLst>
              <p:tags r:id="rId5"/>
            </p:custDataLst>
          </p:nvPr>
        </p:nvGrpSpPr>
        <p:grpSpPr>
          <a:xfrm>
            <a:off x="5312737" y="2094472"/>
            <a:ext cx="1806986" cy="2458388"/>
            <a:chOff x="5312737" y="2094472"/>
            <a:chExt cx="1806986" cy="2458388"/>
          </a:xfrm>
        </p:grpSpPr>
        <p:sp>
          <p:nvSpPr>
            <p:cNvPr id="8" name="千图PPT彼岸天：ID 8661124库_Freeform: Shape 10"/>
            <p:cNvSpPr/>
            <p:nvPr>
              <p:custDataLst>
                <p:tags r:id="rId6"/>
              </p:custDataLst>
            </p:nvPr>
          </p:nvSpPr>
          <p:spPr>
            <a:xfrm rot="2700000">
              <a:off x="4987036" y="2420173"/>
              <a:ext cx="2458388" cy="1806986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Freeform: Shape 11"/>
            <p:cNvSpPr/>
            <p:nvPr/>
          </p:nvSpPr>
          <p:spPr bwMode="auto">
            <a:xfrm>
              <a:off x="5803388" y="2745116"/>
              <a:ext cx="410821" cy="648817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9" name="千图PPT彼岸天：ID 8661124库_组合 28"/>
          <p:cNvGrpSpPr/>
          <p:nvPr>
            <p:custDataLst>
              <p:tags r:id="rId7"/>
            </p:custDataLst>
          </p:nvPr>
        </p:nvGrpSpPr>
        <p:grpSpPr>
          <a:xfrm>
            <a:off x="3607110" y="3367696"/>
            <a:ext cx="2458388" cy="1806986"/>
            <a:chOff x="3607110" y="3367696"/>
            <a:chExt cx="2458388" cy="1806986"/>
          </a:xfrm>
        </p:grpSpPr>
        <p:sp>
          <p:nvSpPr>
            <p:cNvPr id="10" name="千图PPT彼岸天：ID 8661124库_Freeform: Shape 13"/>
            <p:cNvSpPr/>
            <p:nvPr>
              <p:custDataLst>
                <p:tags r:id="rId8"/>
              </p:custDataLst>
            </p:nvPr>
          </p:nvSpPr>
          <p:spPr>
            <a:xfrm rot="18900000">
              <a:off x="3607110" y="3367696"/>
              <a:ext cx="2458388" cy="1806986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Freeform: Shape 14"/>
            <p:cNvSpPr/>
            <p:nvPr/>
          </p:nvSpPr>
          <p:spPr bwMode="auto">
            <a:xfrm>
              <a:off x="4343922" y="4245218"/>
              <a:ext cx="512820" cy="586486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9"/>
            </p:custDataLst>
          </p:nvPr>
        </p:nvGrpSpPr>
        <p:grpSpPr>
          <a:xfrm>
            <a:off x="2660746" y="2094472"/>
            <a:ext cx="1806986" cy="2458388"/>
            <a:chOff x="2660746" y="2094472"/>
            <a:chExt cx="1806986" cy="2458388"/>
          </a:xfrm>
        </p:grpSpPr>
        <p:sp>
          <p:nvSpPr>
            <p:cNvPr id="12" name="千图PPT彼岸天：ID 8661124库_Freeform: Shape 16"/>
            <p:cNvSpPr/>
            <p:nvPr>
              <p:custDataLst>
                <p:tags r:id="rId10"/>
              </p:custDataLst>
            </p:nvPr>
          </p:nvSpPr>
          <p:spPr>
            <a:xfrm rot="2700000">
              <a:off x="2335045" y="2420173"/>
              <a:ext cx="2458388" cy="1806986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Freeform: Shape 17"/>
            <p:cNvSpPr/>
            <p:nvPr/>
          </p:nvSpPr>
          <p:spPr bwMode="auto">
            <a:xfrm>
              <a:off x="3090272" y="2890320"/>
              <a:ext cx="475987" cy="5383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4" name="千图PPT彼岸天：ID 8661124库_组合 1"/>
          <p:cNvGrpSpPr/>
          <p:nvPr>
            <p:custDataLst>
              <p:tags r:id="rId11"/>
            </p:custDataLst>
          </p:nvPr>
        </p:nvGrpSpPr>
        <p:grpSpPr>
          <a:xfrm>
            <a:off x="735646" y="1252772"/>
            <a:ext cx="2517738" cy="908518"/>
            <a:chOff x="735646" y="1252772"/>
            <a:chExt cx="2517738" cy="908518"/>
          </a:xfrm>
        </p:grpSpPr>
        <p:sp>
          <p:nvSpPr>
            <p:cNvPr id="27" name="Rectangle 22"/>
            <p:cNvSpPr/>
            <p:nvPr/>
          </p:nvSpPr>
          <p:spPr>
            <a:xfrm>
              <a:off x="1837612" y="1252772"/>
              <a:ext cx="1415772" cy="33855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18"/>
            <p:cNvSpPr/>
            <p:nvPr/>
          </p:nvSpPr>
          <p:spPr>
            <a:xfrm>
              <a:off x="735646" y="1591326"/>
              <a:ext cx="2517738" cy="569964"/>
            </a:xfrm>
            <a:prstGeom prst="rect">
              <a:avLst/>
            </a:prstGeom>
          </p:spPr>
          <p:txBody>
            <a:bodyPr wrap="square" anchor="ctr">
              <a:norm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000000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rgbClr val="000000"/>
                  </a:solidFill>
                </a:rPr>
              </a:br>
              <a:r>
                <a:rPr lang="zh-CN" altLang="en-US" sz="1100" dirty="0">
                  <a:solidFill>
                    <a:srgbClr val="000000"/>
                  </a:solidFill>
                </a:rPr>
                <a:t>请输入您的内容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5" name="千图PPT彼岸天：ID 8661124库_组合 24"/>
          <p:cNvGrpSpPr/>
          <p:nvPr>
            <p:custDataLst>
              <p:tags r:id="rId12"/>
            </p:custDataLst>
          </p:nvPr>
        </p:nvGrpSpPr>
        <p:grpSpPr>
          <a:xfrm>
            <a:off x="4752111" y="1252772"/>
            <a:ext cx="2517738" cy="908518"/>
            <a:chOff x="735646" y="1252772"/>
            <a:chExt cx="2517738" cy="908518"/>
          </a:xfrm>
        </p:grpSpPr>
        <p:sp>
          <p:nvSpPr>
            <p:cNvPr id="25" name="Rectangle 25"/>
            <p:cNvSpPr/>
            <p:nvPr/>
          </p:nvSpPr>
          <p:spPr>
            <a:xfrm>
              <a:off x="1286629" y="1252772"/>
              <a:ext cx="1415772" cy="33855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6"/>
            <p:cNvSpPr/>
            <p:nvPr/>
          </p:nvSpPr>
          <p:spPr>
            <a:xfrm>
              <a:off x="735646" y="1591326"/>
              <a:ext cx="2517738" cy="569964"/>
            </a:xfrm>
            <a:prstGeom prst="rect">
              <a:avLst/>
            </a:prstGeom>
          </p:spPr>
          <p:txBody>
            <a:bodyPr wrap="square" anchor="ctr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000000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rgbClr val="000000"/>
                  </a:solidFill>
                </a:rPr>
              </a:br>
              <a:r>
                <a:rPr lang="zh-CN" altLang="en-US" sz="1100" dirty="0">
                  <a:solidFill>
                    <a:srgbClr val="000000"/>
                  </a:solidFill>
                </a:rPr>
                <a:t>请输入您的内容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6" name="千图PPT彼岸天：ID 8661124库_组合 27"/>
          <p:cNvGrpSpPr/>
          <p:nvPr>
            <p:custDataLst>
              <p:tags r:id="rId13"/>
            </p:custDataLst>
          </p:nvPr>
        </p:nvGrpSpPr>
        <p:grpSpPr>
          <a:xfrm>
            <a:off x="8957126" y="1252772"/>
            <a:ext cx="2517738" cy="908518"/>
            <a:chOff x="735646" y="1252772"/>
            <a:chExt cx="2517738" cy="908518"/>
          </a:xfrm>
        </p:grpSpPr>
        <p:sp>
          <p:nvSpPr>
            <p:cNvPr id="23" name="Rectangle 28"/>
            <p:cNvSpPr/>
            <p:nvPr/>
          </p:nvSpPr>
          <p:spPr>
            <a:xfrm>
              <a:off x="735646" y="1252772"/>
              <a:ext cx="1415772" cy="33855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Rectangle 29"/>
            <p:cNvSpPr/>
            <p:nvPr/>
          </p:nvSpPr>
          <p:spPr>
            <a:xfrm>
              <a:off x="735646" y="1591326"/>
              <a:ext cx="2517738" cy="569964"/>
            </a:xfrm>
            <a:prstGeom prst="rect">
              <a:avLst/>
            </a:prstGeom>
          </p:spPr>
          <p:txBody>
            <a:bodyPr wrap="square" anchor="ctr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000000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rgbClr val="000000"/>
                  </a:solidFill>
                </a:rPr>
              </a:br>
              <a:r>
                <a:rPr lang="zh-CN" altLang="en-US" sz="1100" dirty="0">
                  <a:solidFill>
                    <a:srgbClr val="000000"/>
                  </a:solidFill>
                </a:rPr>
                <a:t>请输入您的内容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7" name="千图PPT彼岸天：ID 8661124库_组合 30"/>
          <p:cNvGrpSpPr/>
          <p:nvPr>
            <p:custDataLst>
              <p:tags r:id="rId14"/>
            </p:custDataLst>
          </p:nvPr>
        </p:nvGrpSpPr>
        <p:grpSpPr>
          <a:xfrm>
            <a:off x="1424535" y="5213120"/>
            <a:ext cx="2517738" cy="908518"/>
            <a:chOff x="735646" y="1252772"/>
            <a:chExt cx="2517738" cy="908518"/>
          </a:xfrm>
        </p:grpSpPr>
        <p:sp>
          <p:nvSpPr>
            <p:cNvPr id="21" name="Rectangle 31"/>
            <p:cNvSpPr/>
            <p:nvPr/>
          </p:nvSpPr>
          <p:spPr>
            <a:xfrm>
              <a:off x="1837612" y="1252772"/>
              <a:ext cx="1415772" cy="33855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  <p:sp>
          <p:nvSpPr>
            <p:cNvPr id="22" name="Rectangle 32"/>
            <p:cNvSpPr/>
            <p:nvPr/>
          </p:nvSpPr>
          <p:spPr>
            <a:xfrm>
              <a:off x="735646" y="1591326"/>
              <a:ext cx="2517738" cy="569964"/>
            </a:xfrm>
            <a:prstGeom prst="rect">
              <a:avLst/>
            </a:prstGeom>
          </p:spPr>
          <p:txBody>
            <a:bodyPr wrap="square" anchor="ctr">
              <a:norm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000000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rgbClr val="000000"/>
                  </a:solidFill>
                </a:rPr>
              </a:br>
              <a:r>
                <a:rPr lang="zh-CN" altLang="en-US" sz="1100" dirty="0">
                  <a:solidFill>
                    <a:srgbClr val="000000"/>
                  </a:solidFill>
                </a:rPr>
                <a:t>请输入您的内容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8" name="千图PPT彼岸天：ID 8661124库_组合 33"/>
          <p:cNvGrpSpPr/>
          <p:nvPr>
            <p:custDataLst>
              <p:tags r:id="rId15"/>
            </p:custDataLst>
          </p:nvPr>
        </p:nvGrpSpPr>
        <p:grpSpPr>
          <a:xfrm>
            <a:off x="7914335" y="5213120"/>
            <a:ext cx="2517738" cy="908518"/>
            <a:chOff x="735646" y="1252772"/>
            <a:chExt cx="2517738" cy="908518"/>
          </a:xfrm>
        </p:grpSpPr>
        <p:sp>
          <p:nvSpPr>
            <p:cNvPr id="19" name="Rectangle 34"/>
            <p:cNvSpPr/>
            <p:nvPr/>
          </p:nvSpPr>
          <p:spPr>
            <a:xfrm>
              <a:off x="735646" y="1252772"/>
              <a:ext cx="1415772" cy="33855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r>
                <a:rPr lang="zh-CN" altLang="en-US" sz="1600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  <p:sp>
          <p:nvSpPr>
            <p:cNvPr id="20" name="Rectangle 35"/>
            <p:cNvSpPr/>
            <p:nvPr/>
          </p:nvSpPr>
          <p:spPr>
            <a:xfrm>
              <a:off x="735646" y="1591326"/>
              <a:ext cx="2517738" cy="569964"/>
            </a:xfrm>
            <a:prstGeom prst="rect">
              <a:avLst/>
            </a:prstGeom>
          </p:spPr>
          <p:txBody>
            <a:bodyPr wrap="square" anchor="ctr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000000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rgbClr val="000000"/>
                  </a:solidFill>
                </a:rPr>
              </a:br>
              <a:r>
                <a:rPr lang="zh-CN" altLang="en-US" sz="1100" dirty="0">
                  <a:solidFill>
                    <a:srgbClr val="000000"/>
                  </a:solidFill>
                </a:rPr>
                <a:t>请输入您的内容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3140726" y="1509502"/>
            <a:ext cx="5901998" cy="3900236"/>
            <a:chOff x="3140726" y="1509502"/>
            <a:chExt cx="5901998" cy="3900236"/>
          </a:xfrm>
        </p:grpSpPr>
        <p:sp>
          <p:nvSpPr>
            <p:cNvPr id="4" name="Freeform: Shape 3"/>
            <p:cNvSpPr/>
            <p:nvPr/>
          </p:nvSpPr>
          <p:spPr>
            <a:xfrm>
              <a:off x="3741199" y="1863548"/>
              <a:ext cx="4607792" cy="951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17599" y="0"/>
                  </a:lnTo>
                  <a:lnTo>
                    <a:pt x="3987" y="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none" lIns="432000" tIns="0" rIns="0" bIns="0" anchor="ctr" anchorCtr="1">
              <a:normAutofit/>
            </a:bodyPr>
            <a:lstStyle/>
            <a:p>
              <a:pPr lvl="0" algn="ctr">
                <a:defRPr sz="1800"/>
              </a:pPr>
              <a:r>
                <a:rPr lang="zh-CN" altLang="en-US" b="1" dirty="0">
                  <a:solidFill>
                    <a:schemeClr val="bg1"/>
                  </a:solidFill>
                </a:rPr>
                <a:t>输入标题文本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5" name="Freeform: Shape 4"/>
            <p:cNvSpPr/>
            <p:nvPr/>
          </p:nvSpPr>
          <p:spPr>
            <a:xfrm>
              <a:off x="3516537" y="2806463"/>
              <a:ext cx="1413196" cy="2362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63" h="21600" extrusionOk="0">
                  <a:moveTo>
                    <a:pt x="19763" y="0"/>
                  </a:moveTo>
                  <a:lnTo>
                    <a:pt x="19763" y="21600"/>
                  </a:lnTo>
                  <a:cubicBezTo>
                    <a:pt x="19763" y="21600"/>
                    <a:pt x="4984" y="9817"/>
                    <a:pt x="1869" y="7200"/>
                  </a:cubicBezTo>
                  <a:cubicBezTo>
                    <a:pt x="-1837" y="3963"/>
                    <a:pt x="690" y="2059"/>
                    <a:pt x="3244" y="23"/>
                  </a:cubicBezTo>
                  <a:lnTo>
                    <a:pt x="19763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wrap="none" lIns="0" tIns="288000" rIns="0" bIns="0" anchor="t" anchorCtr="1">
              <a:normAutofit/>
            </a:bodyPr>
            <a:lstStyle/>
            <a:p>
              <a:pPr lvl="0" algn="ctr">
                <a:defRPr sz="1800"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</a:t>
              </a:r>
              <a:br>
                <a:rPr lang="zh-CN" altLang="en-US" sz="1400" b="1">
                  <a:solidFill>
                    <a:schemeClr val="bg1"/>
                  </a:solidFill>
                </a:rPr>
              </a:br>
              <a:r>
                <a:rPr lang="zh-CN" altLang="en-US" sz="1400" b="1">
                  <a:solidFill>
                    <a:schemeClr val="bg1"/>
                  </a:solidFill>
                </a:rPr>
                <a:t>预设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6" name="Freeform: Shape 5"/>
            <p:cNvSpPr/>
            <p:nvPr/>
          </p:nvSpPr>
          <p:spPr>
            <a:xfrm>
              <a:off x="4922363" y="4061209"/>
              <a:ext cx="2250648" cy="1348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" y="17914"/>
                  </a:moveTo>
                  <a:cubicBezTo>
                    <a:pt x="1137" y="20312"/>
                    <a:pt x="2092" y="21600"/>
                    <a:pt x="4724" y="21600"/>
                  </a:cubicBezTo>
                  <a:lnTo>
                    <a:pt x="17769" y="21600"/>
                  </a:lnTo>
                  <a:cubicBezTo>
                    <a:pt x="19787" y="21600"/>
                    <a:pt x="20772" y="19690"/>
                    <a:pt x="21600" y="17929"/>
                  </a:cubicBezTo>
                  <a:lnTo>
                    <a:pt x="21600" y="0"/>
                  </a:lnTo>
                  <a:lnTo>
                    <a:pt x="0" y="0"/>
                  </a:lnTo>
                  <a:lnTo>
                    <a:pt x="33" y="17914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wrap="none" lIns="0" tIns="0" rIns="0" bIns="360000" anchor="b" anchorCtr="1">
              <a:normAutofit/>
            </a:bodyPr>
            <a:lstStyle/>
            <a:p>
              <a:pPr lvl="0" algn="ctr">
                <a:defRPr sz="1800"/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Freeform: Shape 6"/>
            <p:cNvSpPr/>
            <p:nvPr/>
          </p:nvSpPr>
          <p:spPr>
            <a:xfrm>
              <a:off x="7172951" y="2805812"/>
              <a:ext cx="1398667" cy="2363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63" h="21600" extrusionOk="0">
                  <a:moveTo>
                    <a:pt x="0" y="0"/>
                  </a:moveTo>
                  <a:lnTo>
                    <a:pt x="0" y="21600"/>
                  </a:lnTo>
                  <a:cubicBezTo>
                    <a:pt x="0" y="21600"/>
                    <a:pt x="14779" y="9817"/>
                    <a:pt x="17894" y="7200"/>
                  </a:cubicBezTo>
                  <a:cubicBezTo>
                    <a:pt x="21600" y="3963"/>
                    <a:pt x="19073" y="2059"/>
                    <a:pt x="16519" y="2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wrap="none" lIns="0" tIns="288000" rIns="0" bIns="0" anchor="t" anchorCtr="1">
              <a:normAutofit/>
            </a:bodyPr>
            <a:lstStyle/>
            <a:p>
              <a:pPr lvl="0" algn="ctr">
                <a:defRPr sz="1800"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</a:t>
              </a:r>
              <a:br>
                <a:rPr lang="zh-CN" altLang="en-US" sz="1400" b="1">
                  <a:solidFill>
                    <a:schemeClr val="bg1"/>
                  </a:solidFill>
                </a:rPr>
              </a:br>
              <a:r>
                <a:rPr lang="zh-CN" altLang="en-US" sz="1400" b="1">
                  <a:solidFill>
                    <a:schemeClr val="bg1"/>
                  </a:solidFill>
                </a:rPr>
                <a:t>预设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8" name="Freeform: Shape 8"/>
            <p:cNvSpPr/>
            <p:nvPr/>
          </p:nvSpPr>
          <p:spPr>
            <a:xfrm>
              <a:off x="4865638" y="1509502"/>
              <a:ext cx="751512" cy="7515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Freeform: Shape 10"/>
            <p:cNvSpPr/>
            <p:nvPr/>
          </p:nvSpPr>
          <p:spPr>
            <a:xfrm>
              <a:off x="3664396" y="3714135"/>
              <a:ext cx="880677" cy="880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Freeform: Shape 12"/>
            <p:cNvSpPr/>
            <p:nvPr/>
          </p:nvSpPr>
          <p:spPr>
            <a:xfrm>
              <a:off x="5613681" y="3697783"/>
              <a:ext cx="880677" cy="880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/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Freeform: Shape 14"/>
            <p:cNvSpPr/>
            <p:nvPr/>
          </p:nvSpPr>
          <p:spPr>
            <a:xfrm>
              <a:off x="7463101" y="3791723"/>
              <a:ext cx="880676" cy="880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Rectangle 16"/>
            <p:cNvSpPr/>
            <p:nvPr/>
          </p:nvSpPr>
          <p:spPr>
            <a:xfrm>
              <a:off x="5997807" y="2171170"/>
              <a:ext cx="1021139" cy="282834"/>
            </a:xfrm>
            <a:prstGeom prst="rect">
              <a:avLst/>
            </a:prstGeom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Rectangle 29"/>
            <p:cNvSpPr/>
            <p:nvPr/>
          </p:nvSpPr>
          <p:spPr>
            <a:xfrm>
              <a:off x="3430816" y="3163290"/>
              <a:ext cx="928932" cy="282834"/>
            </a:xfrm>
            <a:prstGeom prst="rect">
              <a:avLst/>
            </a:prstGeom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Rectangle 40"/>
            <p:cNvSpPr/>
            <p:nvPr/>
          </p:nvSpPr>
          <p:spPr>
            <a:xfrm>
              <a:off x="7356792" y="3296495"/>
              <a:ext cx="1021139" cy="282834"/>
            </a:xfrm>
            <a:prstGeom prst="rect">
              <a:avLst/>
            </a:prstGeom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Rectangle 41"/>
            <p:cNvSpPr/>
            <p:nvPr/>
          </p:nvSpPr>
          <p:spPr>
            <a:xfrm>
              <a:off x="5418393" y="4729935"/>
              <a:ext cx="1261915" cy="282834"/>
            </a:xfrm>
            <a:prstGeom prst="rect">
              <a:avLst/>
            </a:prstGeom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Freeform: Shape 42"/>
            <p:cNvSpPr/>
            <p:nvPr/>
          </p:nvSpPr>
          <p:spPr>
            <a:xfrm>
              <a:off x="3346713" y="2169204"/>
              <a:ext cx="1444309" cy="2092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</a:path>
              </a:pathLst>
            </a:custGeom>
            <a:ln w="12700">
              <a:solidFill>
                <a:srgbClr val="77818B"/>
              </a:solidFill>
              <a:custDash>
                <a:ds d="200000" sp="200000"/>
              </a:custDash>
              <a:miter lim="400000"/>
              <a:headEnd type="oval"/>
              <a:tailEnd type="arrow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Freeform: Shape 43"/>
            <p:cNvSpPr/>
            <p:nvPr/>
          </p:nvSpPr>
          <p:spPr>
            <a:xfrm>
              <a:off x="3140726" y="3321342"/>
              <a:ext cx="580423" cy="809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</a:path>
              </a:pathLst>
            </a:custGeom>
            <a:ln w="12700">
              <a:solidFill>
                <a:srgbClr val="9DA7B0"/>
              </a:solidFill>
              <a:custDash>
                <a:ds d="200000" sp="200000"/>
              </a:custDash>
              <a:miter lim="400000"/>
              <a:headEnd type="oval"/>
              <a:tailEnd type="arrow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Straight Connector 44"/>
            <p:cNvSpPr/>
            <p:nvPr/>
          </p:nvSpPr>
          <p:spPr>
            <a:xfrm flipV="1">
              <a:off x="8372192" y="3243158"/>
              <a:ext cx="670532" cy="4790"/>
            </a:xfrm>
            <a:prstGeom prst="line">
              <a:avLst/>
            </a:prstGeom>
            <a:ln w="12700">
              <a:solidFill>
                <a:srgbClr val="525E68"/>
              </a:solidFill>
              <a:custDash>
                <a:ds d="200000" sp="200000"/>
              </a:custDash>
              <a:miter lim="400000"/>
              <a:headEnd type="oval"/>
              <a:tailEnd type="arrow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Freeform: Shape 45"/>
            <p:cNvSpPr/>
            <p:nvPr/>
          </p:nvSpPr>
          <p:spPr>
            <a:xfrm>
              <a:off x="6661172" y="4606301"/>
              <a:ext cx="2254202" cy="452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</a:path>
              </a:pathLst>
            </a:custGeom>
            <a:ln w="12700">
              <a:solidFill>
                <a:srgbClr val="525E68"/>
              </a:solidFill>
              <a:custDash>
                <a:ds d="200000" sp="200000"/>
              </a:custDash>
              <a:miter lim="400000"/>
              <a:headEnd type="oval"/>
              <a:tailEnd type="arrow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Freeform: Shape 47"/>
            <p:cNvSpPr>
              <a:spLocks noChangeAspect="1"/>
            </p:cNvSpPr>
            <p:nvPr/>
          </p:nvSpPr>
          <p:spPr bwMode="auto">
            <a:xfrm>
              <a:off x="3909080" y="3867504"/>
              <a:ext cx="454274" cy="454274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48"/>
            <p:cNvSpPr>
              <a:spLocks noChangeAspect="1"/>
            </p:cNvSpPr>
            <p:nvPr/>
          </p:nvSpPr>
          <p:spPr bwMode="auto">
            <a:xfrm>
              <a:off x="4994250" y="1638508"/>
              <a:ext cx="497926" cy="397919"/>
            </a:xfrm>
            <a:custGeom>
              <a:avLst/>
              <a:gdLst>
                <a:gd name="T0" fmla="*/ 200 w 400"/>
                <a:gd name="T1" fmla="*/ 120 h 320"/>
                <a:gd name="T2" fmla="*/ 140 w 400"/>
                <a:gd name="T3" fmla="*/ 180 h 320"/>
                <a:gd name="T4" fmla="*/ 200 w 400"/>
                <a:gd name="T5" fmla="*/ 240 h 320"/>
                <a:gd name="T6" fmla="*/ 260 w 400"/>
                <a:gd name="T7" fmla="*/ 180 h 320"/>
                <a:gd name="T8" fmla="*/ 200 w 400"/>
                <a:gd name="T9" fmla="*/ 120 h 320"/>
                <a:gd name="T10" fmla="*/ 360 w 400"/>
                <a:gd name="T11" fmla="*/ 60 h 320"/>
                <a:gd name="T12" fmla="*/ 312 w 400"/>
                <a:gd name="T13" fmla="*/ 60 h 320"/>
                <a:gd name="T14" fmla="*/ 296 w 400"/>
                <a:gd name="T15" fmla="*/ 49 h 320"/>
                <a:gd name="T16" fmla="*/ 284 w 400"/>
                <a:gd name="T17" fmla="*/ 11 h 320"/>
                <a:gd name="T18" fmla="*/ 268 w 400"/>
                <a:gd name="T19" fmla="*/ 0 h 320"/>
                <a:gd name="T20" fmla="*/ 132 w 400"/>
                <a:gd name="T21" fmla="*/ 0 h 320"/>
                <a:gd name="T22" fmla="*/ 116 w 400"/>
                <a:gd name="T23" fmla="*/ 11 h 320"/>
                <a:gd name="T24" fmla="*/ 104 w 400"/>
                <a:gd name="T25" fmla="*/ 49 h 320"/>
                <a:gd name="T26" fmla="*/ 88 w 400"/>
                <a:gd name="T27" fmla="*/ 60 h 320"/>
                <a:gd name="T28" fmla="*/ 40 w 400"/>
                <a:gd name="T29" fmla="*/ 60 h 320"/>
                <a:gd name="T30" fmla="*/ 0 w 400"/>
                <a:gd name="T31" fmla="*/ 100 h 320"/>
                <a:gd name="T32" fmla="*/ 0 w 400"/>
                <a:gd name="T33" fmla="*/ 280 h 320"/>
                <a:gd name="T34" fmla="*/ 40 w 400"/>
                <a:gd name="T35" fmla="*/ 320 h 320"/>
                <a:gd name="T36" fmla="*/ 360 w 400"/>
                <a:gd name="T37" fmla="*/ 320 h 320"/>
                <a:gd name="T38" fmla="*/ 400 w 400"/>
                <a:gd name="T39" fmla="*/ 280 h 320"/>
                <a:gd name="T40" fmla="*/ 400 w 400"/>
                <a:gd name="T41" fmla="*/ 100 h 320"/>
                <a:gd name="T42" fmla="*/ 360 w 400"/>
                <a:gd name="T43" fmla="*/ 60 h 320"/>
                <a:gd name="T44" fmla="*/ 200 w 400"/>
                <a:gd name="T45" fmla="*/ 280 h 320"/>
                <a:gd name="T46" fmla="*/ 100 w 400"/>
                <a:gd name="T47" fmla="*/ 180 h 320"/>
                <a:gd name="T48" fmla="*/ 200 w 400"/>
                <a:gd name="T49" fmla="*/ 80 h 320"/>
                <a:gd name="T50" fmla="*/ 300 w 400"/>
                <a:gd name="T51" fmla="*/ 180 h 320"/>
                <a:gd name="T52" fmla="*/ 200 w 400"/>
                <a:gd name="T53" fmla="*/ 280 h 320"/>
                <a:gd name="T54" fmla="*/ 346 w 400"/>
                <a:gd name="T55" fmla="*/ 128 h 320"/>
                <a:gd name="T56" fmla="*/ 332 w 400"/>
                <a:gd name="T57" fmla="*/ 114 h 320"/>
                <a:gd name="T58" fmla="*/ 346 w 400"/>
                <a:gd name="T59" fmla="*/ 100 h 320"/>
                <a:gd name="T60" fmla="*/ 360 w 400"/>
                <a:gd name="T61" fmla="*/ 114 h 320"/>
                <a:gd name="T62" fmla="*/ 346 w 400"/>
                <a:gd name="T63" fmla="*/ 12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320">
                  <a:moveTo>
                    <a:pt x="200" y="120"/>
                  </a:moveTo>
                  <a:cubicBezTo>
                    <a:pt x="167" y="120"/>
                    <a:pt x="140" y="147"/>
                    <a:pt x="140" y="180"/>
                  </a:cubicBezTo>
                  <a:cubicBezTo>
                    <a:pt x="140" y="213"/>
                    <a:pt x="167" y="240"/>
                    <a:pt x="200" y="240"/>
                  </a:cubicBezTo>
                  <a:cubicBezTo>
                    <a:pt x="233" y="240"/>
                    <a:pt x="260" y="213"/>
                    <a:pt x="260" y="180"/>
                  </a:cubicBezTo>
                  <a:cubicBezTo>
                    <a:pt x="260" y="147"/>
                    <a:pt x="233" y="120"/>
                    <a:pt x="200" y="120"/>
                  </a:cubicBezTo>
                  <a:close/>
                  <a:moveTo>
                    <a:pt x="360" y="60"/>
                  </a:moveTo>
                  <a:cubicBezTo>
                    <a:pt x="312" y="60"/>
                    <a:pt x="312" y="60"/>
                    <a:pt x="312" y="60"/>
                  </a:cubicBezTo>
                  <a:cubicBezTo>
                    <a:pt x="305" y="60"/>
                    <a:pt x="298" y="55"/>
                    <a:pt x="296" y="49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1" y="5"/>
                    <a:pt x="274" y="0"/>
                    <a:pt x="26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5" y="0"/>
                    <a:pt x="118" y="5"/>
                    <a:pt x="116" y="11"/>
                  </a:cubicBezTo>
                  <a:cubicBezTo>
                    <a:pt x="104" y="49"/>
                    <a:pt x="104" y="49"/>
                    <a:pt x="104" y="49"/>
                  </a:cubicBezTo>
                  <a:cubicBezTo>
                    <a:pt x="101" y="55"/>
                    <a:pt x="94" y="60"/>
                    <a:pt x="88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18" y="60"/>
                    <a:pt x="0" y="78"/>
                    <a:pt x="0" y="100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302"/>
                    <a:pt x="18" y="320"/>
                    <a:pt x="40" y="320"/>
                  </a:cubicBezTo>
                  <a:cubicBezTo>
                    <a:pt x="360" y="320"/>
                    <a:pt x="360" y="320"/>
                    <a:pt x="360" y="320"/>
                  </a:cubicBezTo>
                  <a:cubicBezTo>
                    <a:pt x="382" y="320"/>
                    <a:pt x="400" y="302"/>
                    <a:pt x="400" y="280"/>
                  </a:cubicBezTo>
                  <a:cubicBezTo>
                    <a:pt x="400" y="100"/>
                    <a:pt x="400" y="100"/>
                    <a:pt x="400" y="100"/>
                  </a:cubicBezTo>
                  <a:cubicBezTo>
                    <a:pt x="400" y="78"/>
                    <a:pt x="382" y="60"/>
                    <a:pt x="360" y="60"/>
                  </a:cubicBezTo>
                  <a:close/>
                  <a:moveTo>
                    <a:pt x="200" y="280"/>
                  </a:moveTo>
                  <a:cubicBezTo>
                    <a:pt x="145" y="280"/>
                    <a:pt x="100" y="235"/>
                    <a:pt x="100" y="180"/>
                  </a:cubicBezTo>
                  <a:cubicBezTo>
                    <a:pt x="100" y="125"/>
                    <a:pt x="145" y="80"/>
                    <a:pt x="200" y="80"/>
                  </a:cubicBezTo>
                  <a:cubicBezTo>
                    <a:pt x="255" y="80"/>
                    <a:pt x="300" y="125"/>
                    <a:pt x="300" y="180"/>
                  </a:cubicBezTo>
                  <a:cubicBezTo>
                    <a:pt x="300" y="235"/>
                    <a:pt x="255" y="280"/>
                    <a:pt x="200" y="280"/>
                  </a:cubicBezTo>
                  <a:close/>
                  <a:moveTo>
                    <a:pt x="346" y="128"/>
                  </a:moveTo>
                  <a:cubicBezTo>
                    <a:pt x="338" y="128"/>
                    <a:pt x="332" y="122"/>
                    <a:pt x="332" y="114"/>
                  </a:cubicBezTo>
                  <a:cubicBezTo>
                    <a:pt x="332" y="106"/>
                    <a:pt x="338" y="100"/>
                    <a:pt x="346" y="100"/>
                  </a:cubicBezTo>
                  <a:cubicBezTo>
                    <a:pt x="354" y="100"/>
                    <a:pt x="360" y="106"/>
                    <a:pt x="360" y="114"/>
                  </a:cubicBezTo>
                  <a:cubicBezTo>
                    <a:pt x="360" y="122"/>
                    <a:pt x="354" y="128"/>
                    <a:pt x="346" y="1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49"/>
            <p:cNvSpPr>
              <a:spLocks noChangeAspect="1"/>
            </p:cNvSpPr>
            <p:nvPr/>
          </p:nvSpPr>
          <p:spPr bwMode="auto">
            <a:xfrm>
              <a:off x="7632818" y="4046213"/>
              <a:ext cx="479129" cy="342382"/>
            </a:xfrm>
            <a:custGeom>
              <a:avLst/>
              <a:gdLst>
                <a:gd name="T0" fmla="*/ 392 w 392"/>
                <a:gd name="T1" fmla="*/ 40 h 280"/>
                <a:gd name="T2" fmla="*/ 392 w 392"/>
                <a:gd name="T3" fmla="*/ 16 h 280"/>
                <a:gd name="T4" fmla="*/ 376 w 392"/>
                <a:gd name="T5" fmla="*/ 0 h 280"/>
                <a:gd name="T6" fmla="*/ 16 w 392"/>
                <a:gd name="T7" fmla="*/ 0 h 280"/>
                <a:gd name="T8" fmla="*/ 0 w 392"/>
                <a:gd name="T9" fmla="*/ 16 h 280"/>
                <a:gd name="T10" fmla="*/ 0 w 392"/>
                <a:gd name="T11" fmla="*/ 40 h 280"/>
                <a:gd name="T12" fmla="*/ 40 w 392"/>
                <a:gd name="T13" fmla="*/ 40 h 280"/>
                <a:gd name="T14" fmla="*/ 40 w 392"/>
                <a:gd name="T15" fmla="*/ 80 h 280"/>
                <a:gd name="T16" fmla="*/ 0 w 392"/>
                <a:gd name="T17" fmla="*/ 80 h 280"/>
                <a:gd name="T18" fmla="*/ 0 w 392"/>
                <a:gd name="T19" fmla="*/ 120 h 280"/>
                <a:gd name="T20" fmla="*/ 40 w 392"/>
                <a:gd name="T21" fmla="*/ 120 h 280"/>
                <a:gd name="T22" fmla="*/ 40 w 392"/>
                <a:gd name="T23" fmla="*/ 160 h 280"/>
                <a:gd name="T24" fmla="*/ 0 w 392"/>
                <a:gd name="T25" fmla="*/ 160 h 280"/>
                <a:gd name="T26" fmla="*/ 0 w 392"/>
                <a:gd name="T27" fmla="*/ 200 h 280"/>
                <a:gd name="T28" fmla="*/ 40 w 392"/>
                <a:gd name="T29" fmla="*/ 200 h 280"/>
                <a:gd name="T30" fmla="*/ 40 w 392"/>
                <a:gd name="T31" fmla="*/ 240 h 280"/>
                <a:gd name="T32" fmla="*/ 0 w 392"/>
                <a:gd name="T33" fmla="*/ 240 h 280"/>
                <a:gd name="T34" fmla="*/ 0 w 392"/>
                <a:gd name="T35" fmla="*/ 264 h 280"/>
                <a:gd name="T36" fmla="*/ 16 w 392"/>
                <a:gd name="T37" fmla="*/ 280 h 280"/>
                <a:gd name="T38" fmla="*/ 376 w 392"/>
                <a:gd name="T39" fmla="*/ 280 h 280"/>
                <a:gd name="T40" fmla="*/ 392 w 392"/>
                <a:gd name="T41" fmla="*/ 264 h 280"/>
                <a:gd name="T42" fmla="*/ 392 w 392"/>
                <a:gd name="T43" fmla="*/ 240 h 280"/>
                <a:gd name="T44" fmla="*/ 352 w 392"/>
                <a:gd name="T45" fmla="*/ 240 h 280"/>
                <a:gd name="T46" fmla="*/ 352 w 392"/>
                <a:gd name="T47" fmla="*/ 200 h 280"/>
                <a:gd name="T48" fmla="*/ 392 w 392"/>
                <a:gd name="T49" fmla="*/ 200 h 280"/>
                <a:gd name="T50" fmla="*/ 392 w 392"/>
                <a:gd name="T51" fmla="*/ 160 h 280"/>
                <a:gd name="T52" fmla="*/ 352 w 392"/>
                <a:gd name="T53" fmla="*/ 160 h 280"/>
                <a:gd name="T54" fmla="*/ 352 w 392"/>
                <a:gd name="T55" fmla="*/ 120 h 280"/>
                <a:gd name="T56" fmla="*/ 392 w 392"/>
                <a:gd name="T57" fmla="*/ 120 h 280"/>
                <a:gd name="T58" fmla="*/ 392 w 392"/>
                <a:gd name="T59" fmla="*/ 80 h 280"/>
                <a:gd name="T60" fmla="*/ 352 w 392"/>
                <a:gd name="T61" fmla="*/ 80 h 280"/>
                <a:gd name="T62" fmla="*/ 352 w 392"/>
                <a:gd name="T63" fmla="*/ 40 h 280"/>
                <a:gd name="T64" fmla="*/ 392 w 392"/>
                <a:gd name="T65" fmla="*/ 40 h 280"/>
                <a:gd name="T66" fmla="*/ 152 w 392"/>
                <a:gd name="T67" fmla="*/ 200 h 280"/>
                <a:gd name="T68" fmla="*/ 152 w 392"/>
                <a:gd name="T69" fmla="*/ 80 h 280"/>
                <a:gd name="T70" fmla="*/ 252 w 392"/>
                <a:gd name="T71" fmla="*/ 140 h 280"/>
                <a:gd name="T72" fmla="*/ 152 w 392"/>
                <a:gd name="T73" fmla="*/ 20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2" h="280">
                  <a:moveTo>
                    <a:pt x="392" y="40"/>
                  </a:moveTo>
                  <a:cubicBezTo>
                    <a:pt x="392" y="16"/>
                    <a:pt x="392" y="16"/>
                    <a:pt x="392" y="16"/>
                  </a:cubicBezTo>
                  <a:cubicBezTo>
                    <a:pt x="392" y="7"/>
                    <a:pt x="385" y="0"/>
                    <a:pt x="3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40" y="200"/>
                    <a:pt x="40" y="200"/>
                    <a:pt x="40" y="200"/>
                  </a:cubicBezTo>
                  <a:cubicBezTo>
                    <a:pt x="40" y="240"/>
                    <a:pt x="40" y="240"/>
                    <a:pt x="40" y="24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73"/>
                    <a:pt x="7" y="280"/>
                    <a:pt x="16" y="280"/>
                  </a:cubicBezTo>
                  <a:cubicBezTo>
                    <a:pt x="376" y="280"/>
                    <a:pt x="376" y="280"/>
                    <a:pt x="376" y="280"/>
                  </a:cubicBezTo>
                  <a:cubicBezTo>
                    <a:pt x="385" y="280"/>
                    <a:pt x="392" y="273"/>
                    <a:pt x="392" y="264"/>
                  </a:cubicBezTo>
                  <a:cubicBezTo>
                    <a:pt x="392" y="240"/>
                    <a:pt x="392" y="240"/>
                    <a:pt x="392" y="240"/>
                  </a:cubicBezTo>
                  <a:cubicBezTo>
                    <a:pt x="352" y="240"/>
                    <a:pt x="352" y="240"/>
                    <a:pt x="352" y="240"/>
                  </a:cubicBezTo>
                  <a:cubicBezTo>
                    <a:pt x="352" y="200"/>
                    <a:pt x="352" y="200"/>
                    <a:pt x="352" y="200"/>
                  </a:cubicBezTo>
                  <a:cubicBezTo>
                    <a:pt x="392" y="200"/>
                    <a:pt x="392" y="200"/>
                    <a:pt x="392" y="200"/>
                  </a:cubicBezTo>
                  <a:cubicBezTo>
                    <a:pt x="392" y="160"/>
                    <a:pt x="392" y="160"/>
                    <a:pt x="392" y="160"/>
                  </a:cubicBezTo>
                  <a:cubicBezTo>
                    <a:pt x="352" y="160"/>
                    <a:pt x="352" y="160"/>
                    <a:pt x="352" y="160"/>
                  </a:cubicBezTo>
                  <a:cubicBezTo>
                    <a:pt x="352" y="120"/>
                    <a:pt x="352" y="120"/>
                    <a:pt x="352" y="120"/>
                  </a:cubicBezTo>
                  <a:cubicBezTo>
                    <a:pt x="392" y="120"/>
                    <a:pt x="392" y="120"/>
                    <a:pt x="392" y="120"/>
                  </a:cubicBezTo>
                  <a:cubicBezTo>
                    <a:pt x="392" y="80"/>
                    <a:pt x="392" y="80"/>
                    <a:pt x="39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2" y="40"/>
                    <a:pt x="352" y="40"/>
                    <a:pt x="352" y="40"/>
                  </a:cubicBezTo>
                  <a:lnTo>
                    <a:pt x="392" y="40"/>
                  </a:lnTo>
                  <a:close/>
                  <a:moveTo>
                    <a:pt x="152" y="200"/>
                  </a:moveTo>
                  <a:cubicBezTo>
                    <a:pt x="152" y="80"/>
                    <a:pt x="152" y="80"/>
                    <a:pt x="152" y="80"/>
                  </a:cubicBezTo>
                  <a:cubicBezTo>
                    <a:pt x="252" y="140"/>
                    <a:pt x="252" y="140"/>
                    <a:pt x="252" y="140"/>
                  </a:cubicBezTo>
                  <a:lnTo>
                    <a:pt x="152" y="2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Freeform: Shape 50"/>
            <p:cNvSpPr>
              <a:spLocks noChangeAspect="1"/>
            </p:cNvSpPr>
            <p:nvPr/>
          </p:nvSpPr>
          <p:spPr bwMode="auto">
            <a:xfrm>
              <a:off x="5783065" y="3878488"/>
              <a:ext cx="541908" cy="554574"/>
            </a:xfrm>
            <a:custGeom>
              <a:avLst/>
              <a:gdLst>
                <a:gd name="T0" fmla="*/ 121 w 417"/>
                <a:gd name="T1" fmla="*/ 94 h 426"/>
                <a:gd name="T2" fmla="*/ 85 w 417"/>
                <a:gd name="T3" fmla="*/ 341 h 426"/>
                <a:gd name="T4" fmla="*/ 332 w 417"/>
                <a:gd name="T5" fmla="*/ 305 h 426"/>
                <a:gd name="T6" fmla="*/ 267 w 417"/>
                <a:gd name="T7" fmla="*/ 159 h 426"/>
                <a:gd name="T8" fmla="*/ 121 w 417"/>
                <a:gd name="T9" fmla="*/ 94 h 426"/>
                <a:gd name="T10" fmla="*/ 306 w 417"/>
                <a:gd name="T11" fmla="*/ 286 h 426"/>
                <a:gd name="T12" fmla="*/ 199 w 417"/>
                <a:gd name="T13" fmla="*/ 227 h 426"/>
                <a:gd name="T14" fmla="*/ 140 w 417"/>
                <a:gd name="T15" fmla="*/ 120 h 426"/>
                <a:gd name="T16" fmla="*/ 247 w 417"/>
                <a:gd name="T17" fmla="*/ 179 h 426"/>
                <a:gd name="T18" fmla="*/ 306 w 417"/>
                <a:gd name="T19" fmla="*/ 286 h 426"/>
                <a:gd name="T20" fmla="*/ 309 w 417"/>
                <a:gd name="T21" fmla="*/ 128 h 426"/>
                <a:gd name="T22" fmla="*/ 323 w 417"/>
                <a:gd name="T23" fmla="*/ 122 h 426"/>
                <a:gd name="T24" fmla="*/ 361 w 417"/>
                <a:gd name="T25" fmla="*/ 84 h 426"/>
                <a:gd name="T26" fmla="*/ 361 w 417"/>
                <a:gd name="T27" fmla="*/ 56 h 426"/>
                <a:gd name="T28" fmla="*/ 333 w 417"/>
                <a:gd name="T29" fmla="*/ 56 h 426"/>
                <a:gd name="T30" fmla="*/ 295 w 417"/>
                <a:gd name="T31" fmla="*/ 94 h 426"/>
                <a:gd name="T32" fmla="*/ 295 w 417"/>
                <a:gd name="T33" fmla="*/ 122 h 426"/>
                <a:gd name="T34" fmla="*/ 309 w 417"/>
                <a:gd name="T35" fmla="*/ 128 h 426"/>
                <a:gd name="T36" fmla="*/ 237 w 417"/>
                <a:gd name="T37" fmla="*/ 79 h 426"/>
                <a:gd name="T38" fmla="*/ 247 w 417"/>
                <a:gd name="T39" fmla="*/ 81 h 426"/>
                <a:gd name="T40" fmla="*/ 264 w 417"/>
                <a:gd name="T41" fmla="*/ 71 h 426"/>
                <a:gd name="T42" fmla="*/ 286 w 417"/>
                <a:gd name="T43" fmla="*/ 33 h 426"/>
                <a:gd name="T44" fmla="*/ 278 w 417"/>
                <a:gd name="T45" fmla="*/ 5 h 426"/>
                <a:gd name="T46" fmla="*/ 251 w 417"/>
                <a:gd name="T47" fmla="*/ 13 h 426"/>
                <a:gd name="T48" fmla="*/ 229 w 417"/>
                <a:gd name="T49" fmla="*/ 52 h 426"/>
                <a:gd name="T50" fmla="*/ 237 w 417"/>
                <a:gd name="T51" fmla="*/ 79 h 426"/>
                <a:gd name="T52" fmla="*/ 412 w 417"/>
                <a:gd name="T53" fmla="*/ 139 h 426"/>
                <a:gd name="T54" fmla="*/ 385 w 417"/>
                <a:gd name="T55" fmla="*/ 131 h 426"/>
                <a:gd name="T56" fmla="*/ 346 w 417"/>
                <a:gd name="T57" fmla="*/ 153 h 426"/>
                <a:gd name="T58" fmla="*/ 338 w 417"/>
                <a:gd name="T59" fmla="*/ 180 h 426"/>
                <a:gd name="T60" fmla="*/ 356 w 417"/>
                <a:gd name="T61" fmla="*/ 190 h 426"/>
                <a:gd name="T62" fmla="*/ 366 w 417"/>
                <a:gd name="T63" fmla="*/ 188 h 426"/>
                <a:gd name="T64" fmla="*/ 404 w 417"/>
                <a:gd name="T65" fmla="*/ 166 h 426"/>
                <a:gd name="T66" fmla="*/ 412 w 417"/>
                <a:gd name="T67" fmla="*/ 139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426">
                  <a:moveTo>
                    <a:pt x="121" y="94"/>
                  </a:moveTo>
                  <a:cubicBezTo>
                    <a:pt x="98" y="116"/>
                    <a:pt x="0" y="256"/>
                    <a:pt x="85" y="341"/>
                  </a:cubicBezTo>
                  <a:cubicBezTo>
                    <a:pt x="170" y="426"/>
                    <a:pt x="309" y="328"/>
                    <a:pt x="332" y="305"/>
                  </a:cubicBezTo>
                  <a:cubicBezTo>
                    <a:pt x="354" y="283"/>
                    <a:pt x="325" y="217"/>
                    <a:pt x="267" y="159"/>
                  </a:cubicBezTo>
                  <a:cubicBezTo>
                    <a:pt x="209" y="101"/>
                    <a:pt x="143" y="72"/>
                    <a:pt x="121" y="94"/>
                  </a:cubicBezTo>
                  <a:close/>
                  <a:moveTo>
                    <a:pt x="306" y="286"/>
                  </a:moveTo>
                  <a:cubicBezTo>
                    <a:pt x="299" y="292"/>
                    <a:pt x="248" y="277"/>
                    <a:pt x="199" y="227"/>
                  </a:cubicBezTo>
                  <a:cubicBezTo>
                    <a:pt x="149" y="178"/>
                    <a:pt x="134" y="127"/>
                    <a:pt x="140" y="120"/>
                  </a:cubicBezTo>
                  <a:cubicBezTo>
                    <a:pt x="147" y="113"/>
                    <a:pt x="198" y="129"/>
                    <a:pt x="247" y="179"/>
                  </a:cubicBezTo>
                  <a:cubicBezTo>
                    <a:pt x="297" y="228"/>
                    <a:pt x="313" y="279"/>
                    <a:pt x="306" y="286"/>
                  </a:cubicBezTo>
                  <a:close/>
                  <a:moveTo>
                    <a:pt x="309" y="128"/>
                  </a:moveTo>
                  <a:cubicBezTo>
                    <a:pt x="314" y="128"/>
                    <a:pt x="319" y="126"/>
                    <a:pt x="323" y="122"/>
                  </a:cubicBezTo>
                  <a:cubicBezTo>
                    <a:pt x="361" y="84"/>
                    <a:pt x="361" y="84"/>
                    <a:pt x="361" y="84"/>
                  </a:cubicBezTo>
                  <a:cubicBezTo>
                    <a:pt x="369" y="76"/>
                    <a:pt x="369" y="64"/>
                    <a:pt x="361" y="56"/>
                  </a:cubicBezTo>
                  <a:cubicBezTo>
                    <a:pt x="353" y="48"/>
                    <a:pt x="341" y="48"/>
                    <a:pt x="333" y="56"/>
                  </a:cubicBezTo>
                  <a:cubicBezTo>
                    <a:pt x="295" y="94"/>
                    <a:pt x="295" y="94"/>
                    <a:pt x="295" y="94"/>
                  </a:cubicBezTo>
                  <a:cubicBezTo>
                    <a:pt x="287" y="102"/>
                    <a:pt x="287" y="115"/>
                    <a:pt x="295" y="122"/>
                  </a:cubicBezTo>
                  <a:cubicBezTo>
                    <a:pt x="299" y="126"/>
                    <a:pt x="304" y="128"/>
                    <a:pt x="309" y="128"/>
                  </a:cubicBezTo>
                  <a:close/>
                  <a:moveTo>
                    <a:pt x="237" y="79"/>
                  </a:moveTo>
                  <a:cubicBezTo>
                    <a:pt x="240" y="81"/>
                    <a:pt x="243" y="81"/>
                    <a:pt x="247" y="81"/>
                  </a:cubicBezTo>
                  <a:cubicBezTo>
                    <a:pt x="254" y="81"/>
                    <a:pt x="260" y="78"/>
                    <a:pt x="264" y="71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1" y="23"/>
                    <a:pt x="288" y="11"/>
                    <a:pt x="278" y="5"/>
                  </a:cubicBezTo>
                  <a:cubicBezTo>
                    <a:pt x="268" y="0"/>
                    <a:pt x="256" y="3"/>
                    <a:pt x="251" y="13"/>
                  </a:cubicBezTo>
                  <a:cubicBezTo>
                    <a:pt x="229" y="52"/>
                    <a:pt x="229" y="52"/>
                    <a:pt x="229" y="52"/>
                  </a:cubicBezTo>
                  <a:cubicBezTo>
                    <a:pt x="224" y="61"/>
                    <a:pt x="227" y="73"/>
                    <a:pt x="237" y="79"/>
                  </a:cubicBezTo>
                  <a:close/>
                  <a:moveTo>
                    <a:pt x="412" y="139"/>
                  </a:moveTo>
                  <a:cubicBezTo>
                    <a:pt x="406" y="129"/>
                    <a:pt x="394" y="126"/>
                    <a:pt x="385" y="131"/>
                  </a:cubicBezTo>
                  <a:cubicBezTo>
                    <a:pt x="346" y="153"/>
                    <a:pt x="346" y="153"/>
                    <a:pt x="346" y="153"/>
                  </a:cubicBezTo>
                  <a:cubicBezTo>
                    <a:pt x="336" y="158"/>
                    <a:pt x="333" y="171"/>
                    <a:pt x="338" y="180"/>
                  </a:cubicBezTo>
                  <a:cubicBezTo>
                    <a:pt x="342" y="187"/>
                    <a:pt x="349" y="190"/>
                    <a:pt x="356" y="190"/>
                  </a:cubicBezTo>
                  <a:cubicBezTo>
                    <a:pt x="359" y="190"/>
                    <a:pt x="363" y="190"/>
                    <a:pt x="366" y="188"/>
                  </a:cubicBezTo>
                  <a:cubicBezTo>
                    <a:pt x="404" y="166"/>
                    <a:pt x="404" y="166"/>
                    <a:pt x="404" y="166"/>
                  </a:cubicBezTo>
                  <a:cubicBezTo>
                    <a:pt x="414" y="161"/>
                    <a:pt x="417" y="149"/>
                    <a:pt x="412" y="139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1" name="千图PPT彼岸天：ID 8661124库_组合 40"/>
          <p:cNvGrpSpPr/>
          <p:nvPr>
            <p:custDataLst>
              <p:tags r:id="rId2"/>
            </p:custDataLst>
          </p:nvPr>
        </p:nvGrpSpPr>
        <p:grpSpPr>
          <a:xfrm>
            <a:off x="713290" y="1979945"/>
            <a:ext cx="2429646" cy="1086485"/>
            <a:chOff x="713290" y="1979945"/>
            <a:chExt cx="2429646" cy="1086485"/>
          </a:xfrm>
        </p:grpSpPr>
        <p:sp>
          <p:nvSpPr>
            <p:cNvPr id="13" name="Rectangle 19"/>
            <p:cNvSpPr/>
            <p:nvPr/>
          </p:nvSpPr>
          <p:spPr>
            <a:xfrm>
              <a:off x="2042830" y="1979945"/>
              <a:ext cx="1100106" cy="5197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50800" tIns="50800" rIns="50800" bIns="50800" anchor="ctr">
              <a:normAutofit/>
            </a:bodyPr>
            <a:lstStyle/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lang="en-US" altLang="zh-CN" sz="2400">
                  <a:solidFill>
                    <a:schemeClr val="accent1"/>
                  </a:solidFill>
                </a:rPr>
                <a:t>60%</a:t>
              </a:r>
              <a:endParaRPr lang="en-US" altLang="zh-CN" sz="2400">
                <a:solidFill>
                  <a:schemeClr val="accent1"/>
                </a:solidFill>
              </a:endParaRPr>
            </a:p>
          </p:txBody>
        </p:sp>
        <p:sp>
          <p:nvSpPr>
            <p:cNvPr id="14" name="Freeform: Shape 21"/>
            <p:cNvSpPr/>
            <p:nvPr/>
          </p:nvSpPr>
          <p:spPr>
            <a:xfrm>
              <a:off x="1744262" y="1979945"/>
              <a:ext cx="530306" cy="530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algn="ctr" defTabSz="219075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r>
                <a:rPr lang="en-US" altLang="zh-CN" sz="2000"/>
                <a:t>1</a:t>
              </a:r>
              <a:endParaRPr lang="en-US" altLang="zh-CN" sz="2000"/>
            </a:p>
          </p:txBody>
        </p:sp>
        <p:sp>
          <p:nvSpPr>
            <p:cNvPr id="29" name="TextBox 37"/>
            <p:cNvSpPr txBox="1"/>
            <p:nvPr/>
          </p:nvSpPr>
          <p:spPr bwMode="auto">
            <a:xfrm>
              <a:off x="713290" y="2510251"/>
              <a:ext cx="2332141" cy="556179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请输入您的内容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40" name="千图PPT彼岸天：ID 8661124库_组合 39"/>
          <p:cNvGrpSpPr/>
          <p:nvPr>
            <p:custDataLst>
              <p:tags r:id="rId3"/>
            </p:custDataLst>
          </p:nvPr>
        </p:nvGrpSpPr>
        <p:grpSpPr>
          <a:xfrm>
            <a:off x="711509" y="3714868"/>
            <a:ext cx="2320867" cy="1086485"/>
            <a:chOff x="711509" y="3714868"/>
            <a:chExt cx="2320867" cy="1086485"/>
          </a:xfrm>
        </p:grpSpPr>
        <p:sp>
          <p:nvSpPr>
            <p:cNvPr id="15" name="Rectangle 25"/>
            <p:cNvSpPr/>
            <p:nvPr/>
          </p:nvSpPr>
          <p:spPr>
            <a:xfrm>
              <a:off x="1932270" y="3726669"/>
              <a:ext cx="1100106" cy="5185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50800" tIns="50800" rIns="50800" bIns="50800" anchor="ctr">
              <a:normAutofit/>
            </a:bodyPr>
            <a:lstStyle/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lang="en-US" altLang="zh-CN" sz="2400">
                  <a:solidFill>
                    <a:schemeClr val="accent2"/>
                  </a:solidFill>
                </a:rPr>
                <a:t>21%</a:t>
              </a:r>
              <a:endParaRPr lang="en-US" altLang="zh-CN" sz="2400">
                <a:solidFill>
                  <a:schemeClr val="accent2"/>
                </a:solidFill>
              </a:endParaRPr>
            </a:p>
          </p:txBody>
        </p:sp>
        <p:sp>
          <p:nvSpPr>
            <p:cNvPr id="16" name="Freeform: Shape 27"/>
            <p:cNvSpPr/>
            <p:nvPr/>
          </p:nvSpPr>
          <p:spPr>
            <a:xfrm>
              <a:off x="1633702" y="3714868"/>
              <a:ext cx="530306" cy="530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algn="ctr" defTabSz="219075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r>
                <a:rPr lang="en-US" altLang="zh-CN" sz="2000"/>
                <a:t>2</a:t>
              </a:r>
              <a:endParaRPr lang="en-US" altLang="zh-CN" sz="2000"/>
            </a:p>
          </p:txBody>
        </p:sp>
        <p:sp>
          <p:nvSpPr>
            <p:cNvPr id="30" name="TextBox 39"/>
            <p:cNvSpPr txBox="1"/>
            <p:nvPr/>
          </p:nvSpPr>
          <p:spPr bwMode="auto">
            <a:xfrm>
              <a:off x="711509" y="4245174"/>
              <a:ext cx="2278481" cy="556179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请输入您的内容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38" name="千图PPT彼岸天：ID 8661124库_组合 37"/>
          <p:cNvGrpSpPr/>
          <p:nvPr>
            <p:custDataLst>
              <p:tags r:id="rId4"/>
            </p:custDataLst>
          </p:nvPr>
        </p:nvGrpSpPr>
        <p:grpSpPr>
          <a:xfrm>
            <a:off x="9191794" y="2929882"/>
            <a:ext cx="2332141" cy="1201353"/>
            <a:chOff x="9191794" y="2929882"/>
            <a:chExt cx="2332141" cy="1201353"/>
          </a:xfrm>
        </p:grpSpPr>
        <p:grpSp>
          <p:nvGrpSpPr>
            <p:cNvPr id="18" name="Group 11"/>
            <p:cNvGrpSpPr/>
            <p:nvPr/>
          </p:nvGrpSpPr>
          <p:grpSpPr>
            <a:xfrm>
              <a:off x="9191794" y="2929882"/>
              <a:ext cx="1630412" cy="535122"/>
              <a:chOff x="9108658" y="2929882"/>
              <a:chExt cx="1630412" cy="535122"/>
            </a:xfrm>
          </p:grpSpPr>
          <p:sp>
            <p:nvSpPr>
              <p:cNvPr id="36" name="Rectangle 52"/>
              <p:cNvSpPr/>
              <p:nvPr/>
            </p:nvSpPr>
            <p:spPr>
              <a:xfrm>
                <a:off x="9638964" y="2929882"/>
                <a:ext cx="1100106" cy="51850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50800" tIns="50800" rIns="50800" bIns="50800" anchor="ctr">
                <a:normAutofit/>
              </a:bodyPr>
              <a:lstStyle/>
              <a:p>
                <a:pPr lvl="0">
                  <a:defRPr sz="1800" b="0">
                    <a:solidFill>
                      <a:srgbClr val="000000"/>
                    </a:solidFill>
                  </a:defRPr>
                </a:pPr>
                <a:r>
                  <a:rPr lang="en-US" sz="2400">
                    <a:solidFill>
                      <a:schemeClr val="accent3">
                        <a:lumMod val="100000"/>
                      </a:schemeClr>
                    </a:solidFill>
                  </a:rPr>
                  <a:t>33%</a:t>
                </a:r>
                <a:endParaRPr lang="en-US" sz="240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7" name="Freeform: Shape 33"/>
              <p:cNvSpPr/>
              <p:nvPr/>
            </p:nvSpPr>
            <p:spPr>
              <a:xfrm>
                <a:off x="9108658" y="2934698"/>
                <a:ext cx="530306" cy="530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 defTabSz="219075">
                  <a:defRPr sz="4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r>
                  <a:rPr lang="en-US" altLang="zh-CN" sz="2000"/>
                  <a:t>3</a:t>
                </a:r>
                <a:endParaRPr lang="en-US" altLang="zh-CN" sz="2000"/>
              </a:p>
            </p:txBody>
          </p:sp>
        </p:grpSp>
        <p:sp>
          <p:nvSpPr>
            <p:cNvPr id="31" name="TextBox 46"/>
            <p:cNvSpPr txBox="1"/>
            <p:nvPr/>
          </p:nvSpPr>
          <p:spPr bwMode="auto">
            <a:xfrm>
              <a:off x="9191794" y="3575056"/>
              <a:ext cx="2332141" cy="556179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请输入您的内容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39" name="千图PPT彼岸天：ID 8661124库_组合 38"/>
          <p:cNvGrpSpPr/>
          <p:nvPr>
            <p:custDataLst>
              <p:tags r:id="rId5"/>
            </p:custDataLst>
          </p:nvPr>
        </p:nvGrpSpPr>
        <p:grpSpPr>
          <a:xfrm>
            <a:off x="9083397" y="4423122"/>
            <a:ext cx="2278481" cy="1086485"/>
            <a:chOff x="9083397" y="4423122"/>
            <a:chExt cx="2278481" cy="1086485"/>
          </a:xfrm>
        </p:grpSpPr>
        <p:sp>
          <p:nvSpPr>
            <p:cNvPr id="32" name="TextBox 51"/>
            <p:cNvSpPr txBox="1"/>
            <p:nvPr/>
          </p:nvSpPr>
          <p:spPr bwMode="auto">
            <a:xfrm>
              <a:off x="9083397" y="4953428"/>
              <a:ext cx="2278481" cy="556179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请输入您的内容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  <p:grpSp>
          <p:nvGrpSpPr>
            <p:cNvPr id="33" name="Group 9"/>
            <p:cNvGrpSpPr/>
            <p:nvPr/>
          </p:nvGrpSpPr>
          <p:grpSpPr>
            <a:xfrm>
              <a:off x="9083397" y="4423122"/>
              <a:ext cx="1630413" cy="530306"/>
              <a:chOff x="8958670" y="4423122"/>
              <a:chExt cx="1630413" cy="530306"/>
            </a:xfrm>
          </p:grpSpPr>
          <p:sp>
            <p:nvSpPr>
              <p:cNvPr id="34" name="Freeform: Shape 38"/>
              <p:cNvSpPr/>
              <p:nvPr/>
            </p:nvSpPr>
            <p:spPr>
              <a:xfrm>
                <a:off x="8958670" y="4423122"/>
                <a:ext cx="530306" cy="530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 defTabSz="219075">
                  <a:defRPr sz="4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r>
                  <a:rPr lang="en-US" altLang="zh-CN" sz="2000"/>
                  <a:t>4</a:t>
                </a:r>
                <a:endParaRPr lang="en-US" altLang="zh-CN" sz="2000"/>
              </a:p>
            </p:txBody>
          </p:sp>
          <p:sp>
            <p:nvSpPr>
              <p:cNvPr id="35" name="Rectangle 53"/>
              <p:cNvSpPr/>
              <p:nvPr/>
            </p:nvSpPr>
            <p:spPr>
              <a:xfrm>
                <a:off x="9488977" y="4434923"/>
                <a:ext cx="1100106" cy="51850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50800" tIns="50800" rIns="50800" bIns="50800" anchor="ctr">
                <a:normAutofit/>
              </a:bodyPr>
              <a:lstStyle/>
              <a:p>
                <a:pPr lvl="0">
                  <a:defRPr sz="1800" b="0">
                    <a:solidFill>
                      <a:srgbClr val="000000"/>
                    </a:solidFill>
                  </a:defRPr>
                </a:pPr>
                <a:r>
                  <a:rPr lang="en-US" sz="2400">
                    <a:solidFill>
                      <a:schemeClr val="accent4">
                        <a:lumMod val="100000"/>
                      </a:schemeClr>
                    </a:solidFill>
                  </a:rPr>
                  <a:t>30%</a:t>
                </a:r>
                <a:endParaRPr lang="en-US" sz="240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千图PPT彼岸天：ID 8661124库_组合 31"/>
          <p:cNvGrpSpPr/>
          <p:nvPr>
            <p:custDataLst>
              <p:tags r:id="rId1"/>
            </p:custDataLst>
          </p:nvPr>
        </p:nvGrpSpPr>
        <p:grpSpPr>
          <a:xfrm>
            <a:off x="6474042" y="2675607"/>
            <a:ext cx="1424911" cy="2596994"/>
            <a:chOff x="6474042" y="2675607"/>
            <a:chExt cx="1424911" cy="2596994"/>
          </a:xfrm>
        </p:grpSpPr>
        <p:grpSp>
          <p:nvGrpSpPr>
            <p:cNvPr id="4" name="Group 19"/>
            <p:cNvGrpSpPr/>
            <p:nvPr/>
          </p:nvGrpSpPr>
          <p:grpSpPr>
            <a:xfrm>
              <a:off x="6474042" y="2675607"/>
              <a:ext cx="1424911" cy="2596994"/>
              <a:chOff x="6474042" y="2675607"/>
              <a:chExt cx="1424911" cy="2596994"/>
            </a:xfrm>
          </p:grpSpPr>
          <p:sp>
            <p:nvSpPr>
              <p:cNvPr id="29" name="Speech Bubble: Oval 1"/>
              <p:cNvSpPr/>
              <p:nvPr/>
            </p:nvSpPr>
            <p:spPr>
              <a:xfrm>
                <a:off x="6474042" y="2675607"/>
                <a:ext cx="1424911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30" name="Straight Connector 3"/>
              <p:cNvCxnSpPr/>
              <p:nvPr/>
            </p:nvCxnSpPr>
            <p:spPr>
              <a:xfrm>
                <a:off x="7186497" y="4363198"/>
                <a:ext cx="0" cy="909403"/>
              </a:xfrm>
              <a:prstGeom prst="line">
                <a:avLst/>
              </a:prstGeom>
              <a:solidFill>
                <a:schemeClr val="accent4"/>
              </a:solidFill>
              <a:ln w="28575">
                <a:solidFill>
                  <a:schemeClr val="accent4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Freeform: Shape 32"/>
            <p:cNvSpPr/>
            <p:nvPr/>
          </p:nvSpPr>
          <p:spPr bwMode="auto">
            <a:xfrm>
              <a:off x="6896413" y="3053485"/>
              <a:ext cx="573667" cy="57260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4312419" y="1585399"/>
            <a:ext cx="1424911" cy="2596994"/>
            <a:chOff x="4312419" y="1585399"/>
            <a:chExt cx="1424911" cy="2596994"/>
          </a:xfrm>
        </p:grpSpPr>
        <p:grpSp>
          <p:nvGrpSpPr>
            <p:cNvPr id="7" name="Group 21"/>
            <p:cNvGrpSpPr/>
            <p:nvPr/>
          </p:nvGrpSpPr>
          <p:grpSpPr>
            <a:xfrm>
              <a:off x="4312419" y="1585399"/>
              <a:ext cx="1424911" cy="2596994"/>
              <a:chOff x="4312419" y="1585399"/>
              <a:chExt cx="1424911" cy="2596994"/>
            </a:xfrm>
          </p:grpSpPr>
          <p:sp>
            <p:nvSpPr>
              <p:cNvPr id="23" name="Speech Bubble: Oval 15"/>
              <p:cNvSpPr/>
              <p:nvPr/>
            </p:nvSpPr>
            <p:spPr>
              <a:xfrm flipV="1">
                <a:off x="4312419" y="2834556"/>
                <a:ext cx="1424911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24" name="Straight Connector 16"/>
              <p:cNvCxnSpPr/>
              <p:nvPr/>
            </p:nvCxnSpPr>
            <p:spPr>
              <a:xfrm flipV="1">
                <a:off x="5024875" y="1585399"/>
                <a:ext cx="0" cy="909403"/>
              </a:xfrm>
              <a:prstGeom prst="lin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Freeform: Shape 33"/>
            <p:cNvSpPr/>
            <p:nvPr/>
          </p:nvSpPr>
          <p:spPr bwMode="auto">
            <a:xfrm>
              <a:off x="4686162" y="3192518"/>
              <a:ext cx="719266" cy="591175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1" name="千图PPT彼岸天：ID 8661124库_组合 30"/>
          <p:cNvGrpSpPr/>
          <p:nvPr>
            <p:custDataLst>
              <p:tags r:id="rId3"/>
            </p:custDataLst>
          </p:nvPr>
        </p:nvGrpSpPr>
        <p:grpSpPr>
          <a:xfrm>
            <a:off x="5327788" y="1623397"/>
            <a:ext cx="2596993" cy="1424911"/>
            <a:chOff x="5327788" y="1623397"/>
            <a:chExt cx="2596993" cy="1424911"/>
          </a:xfrm>
        </p:grpSpPr>
        <p:grpSp>
          <p:nvGrpSpPr>
            <p:cNvPr id="6" name="Group 18"/>
            <p:cNvGrpSpPr/>
            <p:nvPr/>
          </p:nvGrpSpPr>
          <p:grpSpPr>
            <a:xfrm>
              <a:off x="5327788" y="1623397"/>
              <a:ext cx="2596993" cy="1424911"/>
              <a:chOff x="5327788" y="1623397"/>
              <a:chExt cx="2596993" cy="1424911"/>
            </a:xfrm>
          </p:grpSpPr>
          <p:sp>
            <p:nvSpPr>
              <p:cNvPr id="25" name="Speech Bubble: Oval 12"/>
              <p:cNvSpPr/>
              <p:nvPr/>
            </p:nvSpPr>
            <p:spPr>
              <a:xfrm rot="16200000" flipH="1">
                <a:off x="5289251" y="1661934"/>
                <a:ext cx="1424911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26" name="Straight Connector 13"/>
              <p:cNvCxnSpPr/>
              <p:nvPr/>
            </p:nvCxnSpPr>
            <p:spPr>
              <a:xfrm rot="16200000" flipH="1">
                <a:off x="7470080" y="1881151"/>
                <a:ext cx="0" cy="909403"/>
              </a:xfrm>
              <a:prstGeom prst="line">
                <a:avLst/>
              </a:prstGeom>
              <a:solidFill>
                <a:schemeClr val="accent2"/>
              </a:solidFill>
              <a:ln w="28575">
                <a:solidFill>
                  <a:schemeClr val="accent2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Freeform: Shape 34"/>
            <p:cNvSpPr/>
            <p:nvPr/>
          </p:nvSpPr>
          <p:spPr bwMode="auto">
            <a:xfrm>
              <a:off x="5693592" y="2007455"/>
              <a:ext cx="616228" cy="593819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3" name="千图PPT彼岸天：ID 8661124库_组合 32"/>
          <p:cNvGrpSpPr/>
          <p:nvPr>
            <p:custDataLst>
              <p:tags r:id="rId4"/>
            </p:custDataLst>
          </p:nvPr>
        </p:nvGrpSpPr>
        <p:grpSpPr>
          <a:xfrm>
            <a:off x="4267218" y="3805718"/>
            <a:ext cx="2596994" cy="1424911"/>
            <a:chOff x="4267218" y="3805718"/>
            <a:chExt cx="2596994" cy="1424911"/>
          </a:xfrm>
        </p:grpSpPr>
        <p:grpSp>
          <p:nvGrpSpPr>
            <p:cNvPr id="5" name="Group 20"/>
            <p:cNvGrpSpPr/>
            <p:nvPr/>
          </p:nvGrpSpPr>
          <p:grpSpPr>
            <a:xfrm>
              <a:off x="4267218" y="3805718"/>
              <a:ext cx="2596994" cy="1424911"/>
              <a:chOff x="4267218" y="3805718"/>
              <a:chExt cx="2596994" cy="1424911"/>
            </a:xfrm>
          </p:grpSpPr>
          <p:sp>
            <p:nvSpPr>
              <p:cNvPr id="27" name="Speech Bubble: Oval 9"/>
              <p:cNvSpPr/>
              <p:nvPr/>
            </p:nvSpPr>
            <p:spPr>
              <a:xfrm rot="5400000">
                <a:off x="5477838" y="3844255"/>
                <a:ext cx="1424911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28" name="Straight Connector 10"/>
              <p:cNvCxnSpPr/>
              <p:nvPr/>
            </p:nvCxnSpPr>
            <p:spPr>
              <a:xfrm rot="5400000">
                <a:off x="4721920" y="4063471"/>
                <a:ext cx="0" cy="909403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Freeform: Shape 35"/>
            <p:cNvSpPr>
              <a:spLocks noChangeAspect="1"/>
            </p:cNvSpPr>
            <p:nvPr/>
          </p:nvSpPr>
          <p:spPr bwMode="auto">
            <a:xfrm>
              <a:off x="5852454" y="4178419"/>
              <a:ext cx="675678" cy="674962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5" name="千图PPT彼岸天：ID 8661124库_组合 34"/>
          <p:cNvGrpSpPr/>
          <p:nvPr>
            <p:custDataLst>
              <p:tags r:id="rId5"/>
            </p:custDataLst>
          </p:nvPr>
        </p:nvGrpSpPr>
        <p:grpSpPr>
          <a:xfrm>
            <a:off x="8550308" y="1903956"/>
            <a:ext cx="2897592" cy="881671"/>
            <a:chOff x="8550308" y="1903956"/>
            <a:chExt cx="2897592" cy="881671"/>
          </a:xfrm>
        </p:grpSpPr>
        <p:sp>
          <p:nvSpPr>
            <p:cNvPr id="19" name="TextBox 43"/>
            <p:cNvSpPr txBox="1"/>
            <p:nvPr/>
          </p:nvSpPr>
          <p:spPr>
            <a:xfrm>
              <a:off x="8550308" y="1903956"/>
              <a:ext cx="289759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b="1" dirty="0">
                <a:solidFill>
                  <a:schemeClr val="accent2"/>
                </a:solidFill>
              </a:endParaRPr>
            </a:p>
          </p:txBody>
        </p:sp>
        <p:sp>
          <p:nvSpPr>
            <p:cNvPr id="20" name="Rectangle 44"/>
            <p:cNvSpPr/>
            <p:nvPr/>
          </p:nvSpPr>
          <p:spPr>
            <a:xfrm>
              <a:off x="8550308" y="2180954"/>
              <a:ext cx="2897592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ysClr val="windowText" lastClr="000000"/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ysClr val="windowText" lastClr="000000"/>
                  </a:solidFill>
                </a:rPr>
              </a:br>
              <a:r>
                <a:rPr lang="zh-CN" altLang="en-US" sz="1050" dirty="0">
                  <a:solidFill>
                    <a:sysClr val="windowText" lastClr="000000"/>
                  </a:solidFill>
                </a:rPr>
                <a:t>请输入您的内容</a:t>
              </a:r>
              <a:endParaRPr lang="zh-CN" altLang="en-US" sz="105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6" name="千图PPT彼岸天：ID 8661124库_组合 35"/>
          <p:cNvGrpSpPr/>
          <p:nvPr>
            <p:custDataLst>
              <p:tags r:id="rId6"/>
            </p:custDataLst>
          </p:nvPr>
        </p:nvGrpSpPr>
        <p:grpSpPr>
          <a:xfrm>
            <a:off x="8566165" y="4068958"/>
            <a:ext cx="2915550" cy="881671"/>
            <a:chOff x="8566165" y="4068958"/>
            <a:chExt cx="2915550" cy="881671"/>
          </a:xfrm>
        </p:grpSpPr>
        <p:sp>
          <p:nvSpPr>
            <p:cNvPr id="21" name="TextBox 45"/>
            <p:cNvSpPr txBox="1"/>
            <p:nvPr/>
          </p:nvSpPr>
          <p:spPr>
            <a:xfrm>
              <a:off x="8566165" y="4068958"/>
              <a:ext cx="291555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b="1" dirty="0">
                <a:solidFill>
                  <a:schemeClr val="accent5"/>
                </a:solidFill>
              </a:endParaRPr>
            </a:p>
          </p:txBody>
        </p:sp>
        <p:sp>
          <p:nvSpPr>
            <p:cNvPr id="22" name="Rectangle 46"/>
            <p:cNvSpPr/>
            <p:nvPr/>
          </p:nvSpPr>
          <p:spPr>
            <a:xfrm>
              <a:off x="8566165" y="4345956"/>
              <a:ext cx="2915550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ysClr val="windowText" lastClr="000000"/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ysClr val="windowText" lastClr="000000"/>
                  </a:solidFill>
                </a:rPr>
              </a:br>
              <a:r>
                <a:rPr lang="zh-CN" altLang="en-US" sz="1050" dirty="0">
                  <a:solidFill>
                    <a:sysClr val="windowText" lastClr="000000"/>
                  </a:solidFill>
                </a:rPr>
                <a:t>请输入您的内容</a:t>
              </a:r>
              <a:endParaRPr lang="zh-CN" altLang="en-US" sz="105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4" name="千图PPT彼岸天：ID 8661124库_组合 33"/>
          <p:cNvGrpSpPr/>
          <p:nvPr>
            <p:custDataLst>
              <p:tags r:id="rId7"/>
            </p:custDataLst>
          </p:nvPr>
        </p:nvGrpSpPr>
        <p:grpSpPr>
          <a:xfrm>
            <a:off x="710285" y="1979542"/>
            <a:ext cx="2902014" cy="881671"/>
            <a:chOff x="710285" y="1979542"/>
            <a:chExt cx="2902014" cy="881671"/>
          </a:xfrm>
        </p:grpSpPr>
        <p:sp>
          <p:nvSpPr>
            <p:cNvPr id="15" name="TextBox 39"/>
            <p:cNvSpPr txBox="1"/>
            <p:nvPr/>
          </p:nvSpPr>
          <p:spPr>
            <a:xfrm>
              <a:off x="710285" y="1979542"/>
              <a:ext cx="2902014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16" name="Rectangle 40"/>
            <p:cNvSpPr/>
            <p:nvPr/>
          </p:nvSpPr>
          <p:spPr>
            <a:xfrm>
              <a:off x="710285" y="2256540"/>
              <a:ext cx="2902014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ysClr val="windowText" lastClr="000000"/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ysClr val="windowText" lastClr="000000"/>
                  </a:solidFill>
                </a:rPr>
              </a:br>
              <a:r>
                <a:rPr lang="zh-CN" altLang="en-US" sz="1050" dirty="0">
                  <a:solidFill>
                    <a:sysClr val="windowText" lastClr="000000"/>
                  </a:solidFill>
                </a:rPr>
                <a:t>请输入您的内容</a:t>
              </a:r>
              <a:endParaRPr lang="zh-CN" altLang="en-US" sz="105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7" name="千图PPT彼岸天：ID 8661124库_组合 36"/>
          <p:cNvGrpSpPr/>
          <p:nvPr>
            <p:custDataLst>
              <p:tags r:id="rId8"/>
            </p:custDataLst>
          </p:nvPr>
        </p:nvGrpSpPr>
        <p:grpSpPr>
          <a:xfrm>
            <a:off x="710285" y="4072373"/>
            <a:ext cx="2855562" cy="881671"/>
            <a:chOff x="710285" y="4072373"/>
            <a:chExt cx="2855562" cy="881671"/>
          </a:xfrm>
        </p:grpSpPr>
        <p:sp>
          <p:nvSpPr>
            <p:cNvPr id="17" name="TextBox 41"/>
            <p:cNvSpPr txBox="1"/>
            <p:nvPr/>
          </p:nvSpPr>
          <p:spPr>
            <a:xfrm>
              <a:off x="710285" y="4072373"/>
              <a:ext cx="285556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b="1" dirty="0">
                <a:solidFill>
                  <a:schemeClr val="accent4"/>
                </a:solidFill>
              </a:endParaRPr>
            </a:p>
          </p:txBody>
        </p:sp>
        <p:sp>
          <p:nvSpPr>
            <p:cNvPr id="18" name="Rectangle 42"/>
            <p:cNvSpPr/>
            <p:nvPr/>
          </p:nvSpPr>
          <p:spPr>
            <a:xfrm>
              <a:off x="710285" y="4349371"/>
              <a:ext cx="2855562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ysClr val="windowText" lastClr="000000"/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ysClr val="windowText" lastClr="000000"/>
                  </a:solidFill>
                </a:rPr>
              </a:br>
              <a:r>
                <a:rPr lang="zh-CN" altLang="en-US" sz="1050" dirty="0">
                  <a:solidFill>
                    <a:sysClr val="windowText" lastClr="000000"/>
                  </a:solidFill>
                </a:rPr>
                <a:t>请输入您的内容</a:t>
              </a:r>
              <a:endParaRPr lang="zh-CN" altLang="en-US" sz="1050" dirty="0">
                <a:solidFill>
                  <a:sysClr val="windowText" lastClr="0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Freeform: Shape 2"/>
          <p:cNvSpPr/>
          <p:nvPr>
            <p:custDataLst>
              <p:tags r:id="rId1"/>
            </p:custDataLst>
          </p:nvPr>
        </p:nvSpPr>
        <p:spPr>
          <a:xfrm>
            <a:off x="4092202" y="2037272"/>
            <a:ext cx="4058716" cy="3046193"/>
          </a:xfrm>
          <a:custGeom>
            <a:avLst/>
            <a:gdLst>
              <a:gd name="connsiteX0" fmla="*/ 242980 w 3585882"/>
              <a:gd name="connsiteY0" fmla="*/ 2691317 h 2782757"/>
              <a:gd name="connsiteX1" fmla="*/ 0 w 3585882"/>
              <a:gd name="connsiteY1" fmla="*/ 1792941 h 2782757"/>
              <a:gd name="connsiteX2" fmla="*/ 1792941 w 3585882"/>
              <a:gd name="connsiteY2" fmla="*/ 0 h 2782757"/>
              <a:gd name="connsiteX3" fmla="*/ 3585882 w 3585882"/>
              <a:gd name="connsiteY3" fmla="*/ 1792941 h 2782757"/>
              <a:gd name="connsiteX4" fmla="*/ 3342903 w 3585882"/>
              <a:gd name="connsiteY4" fmla="*/ 2691317 h 2782757"/>
              <a:gd name="connsiteX5" fmla="*/ 334420 w 3585882"/>
              <a:gd name="connsiteY5" fmla="*/ 2782757 h 2782757"/>
              <a:gd name="connsiteX0-1" fmla="*/ 242980 w 3585882"/>
              <a:gd name="connsiteY0-2" fmla="*/ 2691317 h 2691317"/>
              <a:gd name="connsiteX1-3" fmla="*/ 0 w 3585882"/>
              <a:gd name="connsiteY1-4" fmla="*/ 1792941 h 2691317"/>
              <a:gd name="connsiteX2-5" fmla="*/ 1792941 w 3585882"/>
              <a:gd name="connsiteY2-6" fmla="*/ 0 h 2691317"/>
              <a:gd name="connsiteX3-7" fmla="*/ 3585882 w 3585882"/>
              <a:gd name="connsiteY3-8" fmla="*/ 1792941 h 2691317"/>
              <a:gd name="connsiteX4-9" fmla="*/ 3342903 w 3585882"/>
              <a:gd name="connsiteY4-10" fmla="*/ 2691317 h 26913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585882" h="2691317">
                <a:moveTo>
                  <a:pt x="242980" y="2691317"/>
                </a:moveTo>
                <a:cubicBezTo>
                  <a:pt x="87926" y="2427846"/>
                  <a:pt x="0" y="2120662"/>
                  <a:pt x="0" y="1792941"/>
                </a:cubicBezTo>
                <a:cubicBezTo>
                  <a:pt x="0" y="802727"/>
                  <a:pt x="802727" y="0"/>
                  <a:pt x="1792941" y="0"/>
                </a:cubicBezTo>
                <a:cubicBezTo>
                  <a:pt x="2783155" y="0"/>
                  <a:pt x="3585882" y="802727"/>
                  <a:pt x="3585882" y="1792941"/>
                </a:cubicBezTo>
                <a:cubicBezTo>
                  <a:pt x="3585882" y="2120662"/>
                  <a:pt x="3497956" y="2427846"/>
                  <a:pt x="3342903" y="2691317"/>
                </a:cubicBezTo>
              </a:path>
            </a:pathLst>
          </a:custGeom>
          <a:noFill/>
          <a:ln w="88900" cap="rnd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5" name="千图PPT彼岸天：ID 8661124椭圆 4"/>
          <p:cNvSpPr/>
          <p:nvPr>
            <p:custDataLst>
              <p:tags r:id="rId2"/>
            </p:custDataLst>
          </p:nvPr>
        </p:nvSpPr>
        <p:spPr>
          <a:xfrm>
            <a:off x="6923157" y="2047417"/>
            <a:ext cx="659540" cy="6595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6" name="千图PPT彼岸天：ID 8661124椭圆 7"/>
          <p:cNvSpPr/>
          <p:nvPr>
            <p:custDataLst>
              <p:tags r:id="rId3"/>
            </p:custDataLst>
          </p:nvPr>
        </p:nvSpPr>
        <p:spPr>
          <a:xfrm>
            <a:off x="7805928" y="3762225"/>
            <a:ext cx="659540" cy="6595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" name="千图PPT彼岸天：ID 8661124椭圆 10"/>
          <p:cNvSpPr/>
          <p:nvPr>
            <p:custDataLst>
              <p:tags r:id="rId4"/>
            </p:custDataLst>
          </p:nvPr>
        </p:nvSpPr>
        <p:spPr>
          <a:xfrm>
            <a:off x="3777653" y="3762225"/>
            <a:ext cx="659540" cy="6595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8" name="千图PPT彼岸天：ID 8661124椭圆 13"/>
          <p:cNvSpPr/>
          <p:nvPr>
            <p:custDataLst>
              <p:tags r:id="rId5"/>
            </p:custDataLst>
          </p:nvPr>
        </p:nvSpPr>
        <p:spPr>
          <a:xfrm>
            <a:off x="4660422" y="2047417"/>
            <a:ext cx="659540" cy="6595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25" name="千图PPT彼岸天：ID 8661124文本框 16"/>
          <p:cNvSpPr txBox="1"/>
          <p:nvPr>
            <p:custDataLst>
              <p:tags r:id="rId6"/>
            </p:custDataLst>
          </p:nvPr>
        </p:nvSpPr>
        <p:spPr bwMode="auto">
          <a:xfrm>
            <a:off x="1707442" y="2130798"/>
            <a:ext cx="2391240" cy="443198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 marL="0" indent="0" algn="r">
              <a:lnSpc>
                <a:spcPct val="120000"/>
              </a:lnSpc>
              <a:defRPr/>
            </a:pPr>
            <a:r>
              <a:rPr lang="zh-CN" altLang="en-US" sz="1200" dirty="0"/>
              <a:t>请替换文字内容复制你的内容到此 请输入您的内容</a:t>
            </a:r>
            <a:endParaRPr lang="zh-CN" altLang="en-US" sz="1200" dirty="0"/>
          </a:p>
        </p:txBody>
      </p:sp>
      <p:sp>
        <p:nvSpPr>
          <p:cNvPr id="26" name="千图PPT彼岸天：ID 8661124文本框 17"/>
          <p:cNvSpPr txBox="1"/>
          <p:nvPr>
            <p:custDataLst>
              <p:tags r:id="rId7"/>
            </p:custDataLst>
          </p:nvPr>
        </p:nvSpPr>
        <p:spPr bwMode="auto">
          <a:xfrm>
            <a:off x="1892346" y="1842644"/>
            <a:ext cx="2206335" cy="24622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/>
          </a:bodyPr>
          <a:lstStyle/>
          <a:p>
            <a:pPr algn="r">
              <a:buClr>
                <a:prstClr val="white"/>
              </a:buClr>
              <a:defRPr/>
            </a:pPr>
            <a:r>
              <a:rPr lang="zh-CN" altLang="en-US" sz="1600" b="1" dirty="0">
                <a:solidFill>
                  <a:schemeClr val="accent1"/>
                </a:solidFill>
              </a:rPr>
              <a:t>输入标题文本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23" name="千图PPT彼岸天：ID 8661124文本框 19"/>
          <p:cNvSpPr txBox="1"/>
          <p:nvPr>
            <p:custDataLst>
              <p:tags r:id="rId8"/>
            </p:custDataLst>
          </p:nvPr>
        </p:nvSpPr>
        <p:spPr bwMode="auto">
          <a:xfrm>
            <a:off x="8115383" y="2152959"/>
            <a:ext cx="2304115" cy="443198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 marL="0" indent="0">
              <a:lnSpc>
                <a:spcPct val="120000"/>
              </a:lnSpc>
              <a:defRPr/>
            </a:pPr>
            <a:r>
              <a:rPr lang="zh-CN" altLang="en-US" sz="1200" dirty="0"/>
              <a:t>请替换文字内容复制你的内容到此 请输入您的内容</a:t>
            </a:r>
            <a:endParaRPr lang="zh-CN" altLang="en-US" sz="1200" dirty="0"/>
          </a:p>
        </p:txBody>
      </p:sp>
      <p:sp>
        <p:nvSpPr>
          <p:cNvPr id="24" name="千图PPT彼岸天：ID 8661124文本框 20"/>
          <p:cNvSpPr txBox="1"/>
          <p:nvPr>
            <p:custDataLst>
              <p:tags r:id="rId9"/>
            </p:custDataLst>
          </p:nvPr>
        </p:nvSpPr>
        <p:spPr bwMode="auto">
          <a:xfrm>
            <a:off x="8115383" y="1864805"/>
            <a:ext cx="2206335" cy="24622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/>
          </a:bodyPr>
          <a:lstStyle/>
          <a:p>
            <a:pPr>
              <a:buClr>
                <a:prstClr val="white"/>
              </a:buClr>
              <a:defRPr/>
            </a:pPr>
            <a:r>
              <a:rPr lang="zh-CN" altLang="en-US" sz="1600" b="1" dirty="0">
                <a:solidFill>
                  <a:schemeClr val="accent2"/>
                </a:solidFill>
              </a:rPr>
              <a:t>输入标题文本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21" name="千图PPT彼岸天：ID 8661124文本框 22"/>
          <p:cNvSpPr txBox="1"/>
          <p:nvPr>
            <p:custDataLst>
              <p:tags r:id="rId10"/>
            </p:custDataLst>
          </p:nvPr>
        </p:nvSpPr>
        <p:spPr bwMode="auto">
          <a:xfrm>
            <a:off x="1023504" y="4072091"/>
            <a:ext cx="2294772" cy="443198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 marL="0" indent="0" algn="r">
              <a:lnSpc>
                <a:spcPct val="120000"/>
              </a:lnSpc>
              <a:defRPr/>
            </a:pPr>
            <a:r>
              <a:rPr lang="zh-CN" altLang="en-US" sz="1200" dirty="0"/>
              <a:t>请替换文字内容复制你的内容到此 请输入您的内容</a:t>
            </a:r>
            <a:endParaRPr lang="zh-CN" altLang="en-US" sz="1200" dirty="0"/>
          </a:p>
        </p:txBody>
      </p:sp>
      <p:sp>
        <p:nvSpPr>
          <p:cNvPr id="22" name="千图PPT彼岸天：ID 8661124文本框 23"/>
          <p:cNvSpPr txBox="1"/>
          <p:nvPr>
            <p:custDataLst>
              <p:tags r:id="rId11"/>
            </p:custDataLst>
          </p:nvPr>
        </p:nvSpPr>
        <p:spPr bwMode="auto">
          <a:xfrm>
            <a:off x="1111940" y="3783939"/>
            <a:ext cx="2206335" cy="24622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/>
          </a:bodyPr>
          <a:lstStyle/>
          <a:p>
            <a:pPr algn="r">
              <a:buClr>
                <a:prstClr val="white"/>
              </a:buClr>
              <a:defRPr/>
            </a:pPr>
            <a:r>
              <a:rPr lang="zh-CN" altLang="en-US" sz="1600" b="1" dirty="0">
                <a:solidFill>
                  <a:schemeClr val="accent3"/>
                </a:solidFill>
              </a:rPr>
              <a:t>输入标题文本</a:t>
            </a:r>
            <a:endParaRPr lang="zh-CN" altLang="en-US" sz="1600" b="1" dirty="0">
              <a:solidFill>
                <a:schemeClr val="accent3"/>
              </a:solidFill>
            </a:endParaRPr>
          </a:p>
        </p:txBody>
      </p:sp>
      <p:sp>
        <p:nvSpPr>
          <p:cNvPr id="19" name="千图PPT彼岸天：ID 8661124文本框 25"/>
          <p:cNvSpPr txBox="1"/>
          <p:nvPr>
            <p:custDataLst>
              <p:tags r:id="rId12"/>
            </p:custDataLst>
          </p:nvPr>
        </p:nvSpPr>
        <p:spPr bwMode="auto">
          <a:xfrm>
            <a:off x="8868308" y="4094257"/>
            <a:ext cx="2315660" cy="443198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 marL="0" indent="0">
              <a:lnSpc>
                <a:spcPct val="120000"/>
              </a:lnSpc>
              <a:defRPr/>
            </a:pPr>
            <a:r>
              <a:rPr lang="zh-CN" altLang="en-US" sz="1200" dirty="0"/>
              <a:t>请替换文字内容复制你的内容到此 请输入您的内容</a:t>
            </a:r>
            <a:endParaRPr lang="zh-CN" altLang="en-US" sz="1200" dirty="0"/>
          </a:p>
        </p:txBody>
      </p:sp>
      <p:sp>
        <p:nvSpPr>
          <p:cNvPr id="20" name="千图PPT彼岸天：ID 8661124文本框 26"/>
          <p:cNvSpPr txBox="1"/>
          <p:nvPr>
            <p:custDataLst>
              <p:tags r:id="rId13"/>
            </p:custDataLst>
          </p:nvPr>
        </p:nvSpPr>
        <p:spPr bwMode="auto">
          <a:xfrm>
            <a:off x="8868308" y="3806103"/>
            <a:ext cx="2206335" cy="24622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/>
          </a:bodyPr>
          <a:lstStyle/>
          <a:p>
            <a:pPr>
              <a:buClr>
                <a:prstClr val="white"/>
              </a:buClr>
              <a:defRPr/>
            </a:pPr>
            <a:r>
              <a:rPr lang="zh-CN" altLang="en-US" sz="1600" b="1" dirty="0">
                <a:solidFill>
                  <a:schemeClr val="accent4"/>
                </a:solidFill>
              </a:rPr>
              <a:t>输入标题文本</a:t>
            </a:r>
            <a:endParaRPr lang="zh-CN" altLang="en-US" sz="1600" b="1" dirty="0">
              <a:solidFill>
                <a:schemeClr val="accent4"/>
              </a:solidFill>
            </a:endParaRPr>
          </a:p>
        </p:txBody>
      </p:sp>
      <p:sp>
        <p:nvSpPr>
          <p:cNvPr id="13" name="千图PPT彼岸天：ID 8661124文本框 27"/>
          <p:cNvSpPr txBox="1"/>
          <p:nvPr>
            <p:custDataLst>
              <p:tags r:id="rId14"/>
            </p:custDataLst>
          </p:nvPr>
        </p:nvSpPr>
        <p:spPr bwMode="auto">
          <a:xfrm>
            <a:off x="4474288" y="5721127"/>
            <a:ext cx="3294543" cy="307777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none" lIns="0" tIns="0" rIns="0" bIns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buClr>
                <a:prstClr val="white"/>
              </a:buClr>
              <a:defRPr/>
            </a:pPr>
            <a:r>
              <a:rPr lang="zh-CN" altLang="en-US" sz="2000" b="1" dirty="0">
                <a:solidFill>
                  <a:schemeClr val="accent6"/>
                </a:solidFill>
              </a:rPr>
              <a:t>输入标题文本</a:t>
            </a:r>
            <a:endParaRPr lang="zh-CN" altLang="en-US" sz="2000" b="1" dirty="0">
              <a:solidFill>
                <a:schemeClr val="accent6"/>
              </a:solidFill>
            </a:endParaRPr>
          </a:p>
        </p:txBody>
      </p:sp>
      <p:sp>
        <p:nvSpPr>
          <p:cNvPr id="14" name="千图PPT彼岸天：ID 8661124Freeform: Shape 28"/>
          <p:cNvSpPr/>
          <p:nvPr>
            <p:custDataLst>
              <p:tags r:id="rId15"/>
            </p:custDataLst>
          </p:nvPr>
        </p:nvSpPr>
        <p:spPr bwMode="auto">
          <a:xfrm>
            <a:off x="4660422" y="2055363"/>
            <a:ext cx="633204" cy="633204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5" name="千图PPT彼岸天：ID 8661124Freeform: Shape 29"/>
          <p:cNvSpPr/>
          <p:nvPr>
            <p:custDataLst>
              <p:tags r:id="rId16"/>
            </p:custDataLst>
          </p:nvPr>
        </p:nvSpPr>
        <p:spPr bwMode="auto">
          <a:xfrm>
            <a:off x="6948142" y="2047417"/>
            <a:ext cx="633204" cy="633204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6" name="千图PPT彼岸天：ID 8661124Freeform: Shape 30"/>
          <p:cNvSpPr/>
          <p:nvPr>
            <p:custDataLst>
              <p:tags r:id="rId17"/>
            </p:custDataLst>
          </p:nvPr>
        </p:nvSpPr>
        <p:spPr bwMode="auto">
          <a:xfrm>
            <a:off x="7819095" y="3775393"/>
            <a:ext cx="633204" cy="6332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7" name="千图PPT彼岸天：ID 8661124Freeform: Shape 31"/>
          <p:cNvSpPr/>
          <p:nvPr>
            <p:custDataLst>
              <p:tags r:id="rId18"/>
            </p:custDataLst>
          </p:nvPr>
        </p:nvSpPr>
        <p:spPr bwMode="auto">
          <a:xfrm>
            <a:off x="3790821" y="3775393"/>
            <a:ext cx="633204" cy="6332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8" name="千图PPT彼岸天：ID 8661124椭圆 1"/>
          <p:cNvSpPr/>
          <p:nvPr>
            <p:custDataLst>
              <p:tags r:id="rId19"/>
            </p:custDataLst>
          </p:nvPr>
        </p:nvSpPr>
        <p:spPr>
          <a:xfrm>
            <a:off x="4625422" y="2564904"/>
            <a:ext cx="3004448" cy="3003449"/>
          </a:xfrm>
          <a:prstGeom prst="ellipse">
            <a:avLst/>
          </a:prstGeom>
          <a:blipFill dpi="0" rotWithShape="1">
            <a:blip r:embed="rId20"/>
            <a:srcRect/>
            <a:stretch>
              <a:fillRect l="-24988" r="-2498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5" grpId="0"/>
      <p:bldP spid="26" grpId="0"/>
      <p:bldP spid="23" grpId="0"/>
      <p:bldP spid="24" grpId="0"/>
      <p:bldP spid="21" grpId="0"/>
      <p:bldP spid="22" grpId="0"/>
      <p:bldP spid="19" grpId="0"/>
      <p:bldP spid="20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51775" y="1591455"/>
            <a:ext cx="2100460" cy="1523982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dirty="0">
                <a:solidFill>
                  <a:srgbClr val="377543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04</a:t>
            </a:r>
            <a:endParaRPr lang="zh-CN" altLang="en-US" dirty="0">
              <a:solidFill>
                <a:srgbClr val="377543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57829" y="2941266"/>
            <a:ext cx="4288353" cy="1061664"/>
            <a:chOff x="785340" y="3342698"/>
            <a:chExt cx="3534726" cy="875090"/>
          </a:xfrm>
        </p:grpSpPr>
        <p:sp>
          <p:nvSpPr>
            <p:cNvPr id="4" name="文本框 10"/>
            <p:cNvSpPr txBox="1"/>
            <p:nvPr/>
          </p:nvSpPr>
          <p:spPr>
            <a:xfrm>
              <a:off x="1722322" y="3964099"/>
              <a:ext cx="1688879" cy="2536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cap="all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Microsoft JhengHei Light" panose="020B0304030504040204" pitchFamily="34" charset="-122"/>
                </a:rPr>
                <a:t>THE </a:t>
              </a:r>
              <a:r>
                <a:rPr lang="en-US" altLang="zh-CN" sz="1400" cap="all" dirty="0" err="1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Microsoft JhengHei Light" panose="020B0304030504040204" pitchFamily="34" charset="-122"/>
                </a:rPr>
                <a:t>qian'tu</a:t>
              </a:r>
              <a:r>
                <a:rPr lang="en-US" altLang="zh-CN" sz="1400" cap="all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Microsoft JhengHei Light" panose="020B0304030504040204" pitchFamily="34" charset="-122"/>
                </a:rPr>
                <a:t> DESIGN</a:t>
              </a:r>
              <a:endParaRPr lang="zh-CN" altLang="en-US" sz="1400" cap="all" dirty="0"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5340" y="3342698"/>
              <a:ext cx="3534726" cy="5834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Microsoft JhengHei Light" panose="020B0304030504040204" pitchFamily="34" charset="-122"/>
                </a:rPr>
                <a:t>加入你的标题描述</a:t>
              </a:r>
              <a:endParaRPr lang="zh-CN" altLang="en-US" sz="40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Microsoft JhengHei Light" panose="020B030403050404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9739137" y="1088369"/>
            <a:ext cx="1559580" cy="748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4265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265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8383979" y="1267961"/>
            <a:ext cx="1882892" cy="461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24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Contents</a:t>
            </a:r>
            <a:endParaRPr lang="zh-CN" altLang="en-US" sz="2400" b="1" dirty="0">
              <a:solidFill>
                <a:schemeClr val="accent2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6496519" y="2594930"/>
            <a:ext cx="4536199" cy="4205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请输入第一部分标题</a:t>
            </a:r>
            <a:endParaRPr lang="zh-CN" altLang="en-US" sz="21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20"/>
          <p:cNvSpPr txBox="1">
            <a:spLocks noChangeArrowheads="1"/>
          </p:cNvSpPr>
          <p:nvPr/>
        </p:nvSpPr>
        <p:spPr bwMode="auto">
          <a:xfrm>
            <a:off x="6498473" y="3509891"/>
            <a:ext cx="4536199" cy="4205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13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请输入第二部分标题</a:t>
            </a:r>
            <a:endParaRPr lang="zh-CN" altLang="en-US" sz="213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25"/>
          <p:cNvSpPr txBox="1">
            <a:spLocks noChangeArrowheads="1"/>
          </p:cNvSpPr>
          <p:nvPr/>
        </p:nvSpPr>
        <p:spPr bwMode="auto">
          <a:xfrm>
            <a:off x="6520795" y="4451559"/>
            <a:ext cx="2922869" cy="4205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请输入第三部分标题</a:t>
            </a:r>
            <a:endParaRPr lang="zh-CN" altLang="en-US" sz="21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30"/>
          <p:cNvSpPr txBox="1">
            <a:spLocks noChangeArrowheads="1"/>
          </p:cNvSpPr>
          <p:nvPr/>
        </p:nvSpPr>
        <p:spPr bwMode="auto">
          <a:xfrm>
            <a:off x="6496519" y="5393157"/>
            <a:ext cx="2922869" cy="4205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13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请输入第四部分标题</a:t>
            </a:r>
            <a:endParaRPr lang="zh-CN" altLang="en-US" sz="2135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千图PPT彼岸天：ID 8661124库_组合 55"/>
          <p:cNvGrpSpPr/>
          <p:nvPr>
            <p:custDataLst>
              <p:tags r:id="rId1"/>
            </p:custDataLst>
          </p:nvPr>
        </p:nvGrpSpPr>
        <p:grpSpPr>
          <a:xfrm>
            <a:off x="5995574" y="1550228"/>
            <a:ext cx="200853" cy="4809192"/>
            <a:chOff x="5995574" y="1550228"/>
            <a:chExt cx="200853" cy="4809192"/>
          </a:xfrm>
        </p:grpSpPr>
        <p:sp>
          <p:nvSpPr>
            <p:cNvPr id="4" name="矩形 3"/>
            <p:cNvSpPr/>
            <p:nvPr/>
          </p:nvSpPr>
          <p:spPr bwMode="auto">
            <a:xfrm>
              <a:off x="6055378" y="1550228"/>
              <a:ext cx="81243" cy="474374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椭圆 36"/>
            <p:cNvSpPr/>
            <p:nvPr/>
          </p:nvSpPr>
          <p:spPr bwMode="auto">
            <a:xfrm>
              <a:off x="6028297" y="6226270"/>
              <a:ext cx="135406" cy="13315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矩形 38"/>
            <p:cNvSpPr/>
            <p:nvPr/>
          </p:nvSpPr>
          <p:spPr bwMode="auto">
            <a:xfrm>
              <a:off x="5995574" y="6227399"/>
              <a:ext cx="200853" cy="6657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2447925" y="1484781"/>
            <a:ext cx="3818462" cy="1670015"/>
            <a:chOff x="2447925" y="1484781"/>
            <a:chExt cx="3818462" cy="1670015"/>
          </a:xfrm>
        </p:grpSpPr>
        <p:sp>
          <p:nvSpPr>
            <p:cNvPr id="5" name="任意多边形: 形状 4"/>
            <p:cNvSpPr/>
            <p:nvPr/>
          </p:nvSpPr>
          <p:spPr bwMode="auto">
            <a:xfrm>
              <a:off x="3733158" y="1827811"/>
              <a:ext cx="226806" cy="261786"/>
            </a:xfrm>
            <a:custGeom>
              <a:avLst/>
              <a:gdLst>
                <a:gd name="T0" fmla="*/ 201 w 201"/>
                <a:gd name="T1" fmla="*/ 0 h 232"/>
                <a:gd name="T2" fmla="*/ 201 w 201"/>
                <a:gd name="T3" fmla="*/ 232 h 232"/>
                <a:gd name="T4" fmla="*/ 0 w 201"/>
                <a:gd name="T5" fmla="*/ 232 h 232"/>
                <a:gd name="T6" fmla="*/ 201 w 201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2">
                  <a:moveTo>
                    <a:pt x="201" y="0"/>
                  </a:moveTo>
                  <a:lnTo>
                    <a:pt x="201" y="232"/>
                  </a:lnTo>
                  <a:lnTo>
                    <a:pt x="0" y="232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742434" y="1984657"/>
              <a:ext cx="656721" cy="72216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任意多边形: 形状 6"/>
            <p:cNvSpPr/>
            <p:nvPr/>
          </p:nvSpPr>
          <p:spPr bwMode="auto">
            <a:xfrm>
              <a:off x="2742434" y="1984657"/>
              <a:ext cx="3183180" cy="1013293"/>
            </a:xfrm>
            <a:custGeom>
              <a:avLst/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任意多边形: 形状 7"/>
            <p:cNvSpPr/>
            <p:nvPr/>
          </p:nvSpPr>
          <p:spPr bwMode="auto">
            <a:xfrm>
              <a:off x="2742434" y="1984657"/>
              <a:ext cx="3183180" cy="1013293"/>
            </a:xfrm>
            <a:custGeom>
              <a:avLst/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任意多边形: 形状 8"/>
            <p:cNvSpPr/>
            <p:nvPr/>
          </p:nvSpPr>
          <p:spPr bwMode="auto">
            <a:xfrm>
              <a:off x="5608537" y="2706826"/>
              <a:ext cx="317077" cy="206495"/>
            </a:xfrm>
            <a:custGeom>
              <a:avLst/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任意多边形: 形状 9"/>
            <p:cNvSpPr/>
            <p:nvPr/>
          </p:nvSpPr>
          <p:spPr bwMode="auto">
            <a:xfrm>
              <a:off x="5608537" y="2706826"/>
              <a:ext cx="317077" cy="206495"/>
            </a:xfrm>
            <a:custGeom>
              <a:avLst/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5608537" y="2156173"/>
              <a:ext cx="657850" cy="670263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任意多边形: 形状 11"/>
            <p:cNvSpPr/>
            <p:nvPr/>
          </p:nvSpPr>
          <p:spPr bwMode="auto">
            <a:xfrm>
              <a:off x="2447925" y="1827811"/>
              <a:ext cx="1512038" cy="1326985"/>
            </a:xfrm>
            <a:custGeom>
              <a:avLst/>
              <a:gdLst>
                <a:gd name="T0" fmla="*/ 632 w 1340"/>
                <a:gd name="T1" fmla="*/ 0 h 1176"/>
                <a:gd name="T2" fmla="*/ 1340 w 1340"/>
                <a:gd name="T3" fmla="*/ 0 h 1176"/>
                <a:gd name="T4" fmla="*/ 710 w 1340"/>
                <a:gd name="T5" fmla="*/ 1176 h 1176"/>
                <a:gd name="T6" fmla="*/ 0 w 1340"/>
                <a:gd name="T7" fmla="*/ 1176 h 1176"/>
                <a:gd name="T8" fmla="*/ 632 w 1340"/>
                <a:gd name="T9" fmla="*/ 0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6">
                  <a:moveTo>
                    <a:pt x="632" y="0"/>
                  </a:moveTo>
                  <a:lnTo>
                    <a:pt x="1340" y="0"/>
                  </a:lnTo>
                  <a:lnTo>
                    <a:pt x="710" y="1176"/>
                  </a:lnTo>
                  <a:lnTo>
                    <a:pt x="0" y="1176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en-US" altLang="zh-CN" sz="2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8" name="椭圆 37"/>
            <p:cNvSpPr/>
            <p:nvPr/>
          </p:nvSpPr>
          <p:spPr bwMode="auto">
            <a:xfrm>
              <a:off x="6028297" y="1484781"/>
              <a:ext cx="135406" cy="13315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矩形 39"/>
            <p:cNvSpPr/>
            <p:nvPr/>
          </p:nvSpPr>
          <p:spPr bwMode="auto">
            <a:xfrm>
              <a:off x="5995574" y="1550228"/>
              <a:ext cx="200853" cy="6657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3556105" y="2184979"/>
              <a:ext cx="2019812" cy="612648"/>
              <a:chOff x="719666" y="2048993"/>
              <a:chExt cx="3288101" cy="723852"/>
            </a:xfrm>
          </p:grpSpPr>
          <p:sp>
            <p:nvSpPr>
              <p:cNvPr id="51" name="文本框 45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/>
              </a:bodyPr>
              <a:lstStyle/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请输入您的内容</a:t>
                </a:r>
                <a:endParaRPr lang="zh-CN" altLang="en-US" sz="1100" dirty="0"/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/>
                  </a:solidFill>
                </a:endParaRPr>
              </a:p>
            </p:txBody>
          </p:sp>
        </p:grpSp>
      </p:grpSp>
      <p:grpSp>
        <p:nvGrpSpPr>
          <p:cNvPr id="53" name="千图PPT彼岸天：ID 8661124库_组合 52"/>
          <p:cNvGrpSpPr/>
          <p:nvPr>
            <p:custDataLst>
              <p:tags r:id="rId3"/>
            </p:custDataLst>
          </p:nvPr>
        </p:nvGrpSpPr>
        <p:grpSpPr>
          <a:xfrm>
            <a:off x="5925613" y="2781301"/>
            <a:ext cx="3818462" cy="1328114"/>
            <a:chOff x="5925613" y="2781301"/>
            <a:chExt cx="3818462" cy="1328114"/>
          </a:xfrm>
        </p:grpSpPr>
        <p:sp>
          <p:nvSpPr>
            <p:cNvPr id="21" name="任意多边形: 形状 20"/>
            <p:cNvSpPr/>
            <p:nvPr/>
          </p:nvSpPr>
          <p:spPr bwMode="auto">
            <a:xfrm>
              <a:off x="8232037" y="2781301"/>
              <a:ext cx="226806" cy="261786"/>
            </a:xfrm>
            <a:custGeom>
              <a:avLst/>
              <a:gdLst>
                <a:gd name="T0" fmla="*/ 0 w 201"/>
                <a:gd name="T1" fmla="*/ 0 h 232"/>
                <a:gd name="T2" fmla="*/ 0 w 201"/>
                <a:gd name="T3" fmla="*/ 232 h 232"/>
                <a:gd name="T4" fmla="*/ 201 w 201"/>
                <a:gd name="T5" fmla="*/ 232 h 232"/>
                <a:gd name="T6" fmla="*/ 0 w 201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2">
                  <a:moveTo>
                    <a:pt x="0" y="0"/>
                  </a:moveTo>
                  <a:lnTo>
                    <a:pt x="0" y="232"/>
                  </a:lnTo>
                  <a:lnTo>
                    <a:pt x="201" y="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矩形 21"/>
            <p:cNvSpPr/>
            <p:nvPr/>
          </p:nvSpPr>
          <p:spPr bwMode="auto">
            <a:xfrm>
              <a:off x="8792845" y="2938146"/>
              <a:ext cx="656721" cy="72329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任意多边形: 形状 22"/>
            <p:cNvSpPr/>
            <p:nvPr/>
          </p:nvSpPr>
          <p:spPr bwMode="auto">
            <a:xfrm>
              <a:off x="6266387" y="2938146"/>
              <a:ext cx="3183180" cy="1013293"/>
            </a:xfrm>
            <a:custGeom>
              <a:avLst/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任意多边形: 形状 23"/>
            <p:cNvSpPr/>
            <p:nvPr/>
          </p:nvSpPr>
          <p:spPr bwMode="auto">
            <a:xfrm>
              <a:off x="6266387" y="2938146"/>
              <a:ext cx="3183180" cy="1013293"/>
            </a:xfrm>
            <a:custGeom>
              <a:avLst/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任意多边形: 形状 24"/>
            <p:cNvSpPr/>
            <p:nvPr/>
          </p:nvSpPr>
          <p:spPr bwMode="auto">
            <a:xfrm>
              <a:off x="6266387" y="3661443"/>
              <a:ext cx="317077" cy="205367"/>
            </a:xfrm>
            <a:custGeom>
              <a:avLst/>
              <a:gdLst>
                <a:gd name="T0" fmla="*/ 0 w 281"/>
                <a:gd name="T1" fmla="*/ 0 h 182"/>
                <a:gd name="T2" fmla="*/ 0 w 281"/>
                <a:gd name="T3" fmla="*/ 182 h 182"/>
                <a:gd name="T4" fmla="*/ 281 w 281"/>
                <a:gd name="T5" fmla="*/ 106 h 182"/>
                <a:gd name="T6" fmla="*/ 0 w 281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2">
                  <a:moveTo>
                    <a:pt x="0" y="0"/>
                  </a:moveTo>
                  <a:lnTo>
                    <a:pt x="0" y="182"/>
                  </a:lnTo>
                  <a:lnTo>
                    <a:pt x="281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任意多边形: 形状 25"/>
            <p:cNvSpPr/>
            <p:nvPr/>
          </p:nvSpPr>
          <p:spPr bwMode="auto">
            <a:xfrm>
              <a:off x="6266387" y="3661443"/>
              <a:ext cx="317077" cy="205367"/>
            </a:xfrm>
            <a:custGeom>
              <a:avLst/>
              <a:gdLst>
                <a:gd name="T0" fmla="*/ 0 w 281"/>
                <a:gd name="T1" fmla="*/ 0 h 182"/>
                <a:gd name="T2" fmla="*/ 0 w 281"/>
                <a:gd name="T3" fmla="*/ 182 h 182"/>
                <a:gd name="T4" fmla="*/ 281 w 281"/>
                <a:gd name="T5" fmla="*/ 106 h 182"/>
                <a:gd name="T6" fmla="*/ 0 w 281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2">
                  <a:moveTo>
                    <a:pt x="0" y="0"/>
                  </a:moveTo>
                  <a:lnTo>
                    <a:pt x="0" y="182"/>
                  </a:lnTo>
                  <a:lnTo>
                    <a:pt x="281" y="10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矩形 26"/>
            <p:cNvSpPr/>
            <p:nvPr/>
          </p:nvSpPr>
          <p:spPr bwMode="auto">
            <a:xfrm>
              <a:off x="5925613" y="3109661"/>
              <a:ext cx="657850" cy="671392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任意多边形: 形状 27"/>
            <p:cNvSpPr/>
            <p:nvPr/>
          </p:nvSpPr>
          <p:spPr bwMode="auto">
            <a:xfrm>
              <a:off x="8232037" y="2781301"/>
              <a:ext cx="1512038" cy="1328114"/>
            </a:xfrm>
            <a:custGeom>
              <a:avLst/>
              <a:gdLst>
                <a:gd name="T0" fmla="*/ 709 w 1340"/>
                <a:gd name="T1" fmla="*/ 0 h 1177"/>
                <a:gd name="T2" fmla="*/ 0 w 1340"/>
                <a:gd name="T3" fmla="*/ 0 h 1177"/>
                <a:gd name="T4" fmla="*/ 630 w 1340"/>
                <a:gd name="T5" fmla="*/ 1177 h 1177"/>
                <a:gd name="T6" fmla="*/ 1340 w 1340"/>
                <a:gd name="T7" fmla="*/ 1177 h 1177"/>
                <a:gd name="T8" fmla="*/ 709 w 1340"/>
                <a:gd name="T9" fmla="*/ 0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7">
                  <a:moveTo>
                    <a:pt x="709" y="0"/>
                  </a:moveTo>
                  <a:lnTo>
                    <a:pt x="0" y="0"/>
                  </a:lnTo>
                  <a:lnTo>
                    <a:pt x="630" y="1177"/>
                  </a:lnTo>
                  <a:lnTo>
                    <a:pt x="1340" y="1177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en-US" altLang="zh-CN" sz="2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583462" y="3134532"/>
              <a:ext cx="2019812" cy="612648"/>
              <a:chOff x="719666" y="2048993"/>
              <a:chExt cx="3288101" cy="723852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/>
              </a:bodyPr>
              <a:lstStyle/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请输入您的内容</a:t>
                </a:r>
                <a:endParaRPr lang="zh-CN" altLang="en-US" sz="1100" dirty="0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4" name="千图PPT彼岸天：ID 8661124库_组合 53"/>
          <p:cNvGrpSpPr/>
          <p:nvPr>
            <p:custDataLst>
              <p:tags r:id="rId4"/>
            </p:custDataLst>
          </p:nvPr>
        </p:nvGrpSpPr>
        <p:grpSpPr>
          <a:xfrm>
            <a:off x="2447925" y="3734788"/>
            <a:ext cx="3818462" cy="1328114"/>
            <a:chOff x="2447925" y="3734788"/>
            <a:chExt cx="3818462" cy="1328114"/>
          </a:xfrm>
        </p:grpSpPr>
        <p:sp>
          <p:nvSpPr>
            <p:cNvPr id="13" name="任意多边形: 形状 12"/>
            <p:cNvSpPr/>
            <p:nvPr/>
          </p:nvSpPr>
          <p:spPr bwMode="auto">
            <a:xfrm>
              <a:off x="3733158" y="3734788"/>
              <a:ext cx="226806" cy="262915"/>
            </a:xfrm>
            <a:custGeom>
              <a:avLst/>
              <a:gdLst>
                <a:gd name="T0" fmla="*/ 201 w 201"/>
                <a:gd name="T1" fmla="*/ 0 h 233"/>
                <a:gd name="T2" fmla="*/ 201 w 201"/>
                <a:gd name="T3" fmla="*/ 233 h 233"/>
                <a:gd name="T4" fmla="*/ 0 w 201"/>
                <a:gd name="T5" fmla="*/ 233 h 233"/>
                <a:gd name="T6" fmla="*/ 201 w 201"/>
                <a:gd name="T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3">
                  <a:moveTo>
                    <a:pt x="201" y="0"/>
                  </a:moveTo>
                  <a:lnTo>
                    <a:pt x="201" y="233"/>
                  </a:lnTo>
                  <a:lnTo>
                    <a:pt x="0" y="233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2742434" y="3892762"/>
              <a:ext cx="656721" cy="72216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任意多边形: 形状 14"/>
            <p:cNvSpPr/>
            <p:nvPr/>
          </p:nvSpPr>
          <p:spPr bwMode="auto">
            <a:xfrm>
              <a:off x="2742434" y="3892762"/>
              <a:ext cx="3183180" cy="1013293"/>
            </a:xfrm>
            <a:custGeom>
              <a:avLst/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任意多边形: 形状 15"/>
            <p:cNvSpPr/>
            <p:nvPr/>
          </p:nvSpPr>
          <p:spPr bwMode="auto">
            <a:xfrm>
              <a:off x="2742434" y="3892762"/>
              <a:ext cx="3183180" cy="1013293"/>
            </a:xfrm>
            <a:custGeom>
              <a:avLst/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任意多边形: 形状 16"/>
            <p:cNvSpPr/>
            <p:nvPr/>
          </p:nvSpPr>
          <p:spPr bwMode="auto">
            <a:xfrm>
              <a:off x="5608537" y="4614931"/>
              <a:ext cx="317077" cy="206495"/>
            </a:xfrm>
            <a:custGeom>
              <a:avLst/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任意多边形: 形状 17"/>
            <p:cNvSpPr/>
            <p:nvPr/>
          </p:nvSpPr>
          <p:spPr bwMode="auto">
            <a:xfrm>
              <a:off x="5608537" y="4614931"/>
              <a:ext cx="317077" cy="206495"/>
            </a:xfrm>
            <a:custGeom>
              <a:avLst/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矩形 18"/>
            <p:cNvSpPr/>
            <p:nvPr/>
          </p:nvSpPr>
          <p:spPr bwMode="auto">
            <a:xfrm>
              <a:off x="5608537" y="4063149"/>
              <a:ext cx="657850" cy="671392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任意多边形: 形状 19"/>
            <p:cNvSpPr/>
            <p:nvPr/>
          </p:nvSpPr>
          <p:spPr bwMode="auto">
            <a:xfrm>
              <a:off x="2447925" y="3734788"/>
              <a:ext cx="1512038" cy="1328114"/>
            </a:xfrm>
            <a:custGeom>
              <a:avLst/>
              <a:gdLst>
                <a:gd name="T0" fmla="*/ 632 w 1340"/>
                <a:gd name="T1" fmla="*/ 0 h 1177"/>
                <a:gd name="T2" fmla="*/ 1340 w 1340"/>
                <a:gd name="T3" fmla="*/ 0 h 1177"/>
                <a:gd name="T4" fmla="*/ 710 w 1340"/>
                <a:gd name="T5" fmla="*/ 1177 h 1177"/>
                <a:gd name="T6" fmla="*/ 0 w 1340"/>
                <a:gd name="T7" fmla="*/ 1177 h 1177"/>
                <a:gd name="T8" fmla="*/ 632 w 1340"/>
                <a:gd name="T9" fmla="*/ 0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7">
                  <a:moveTo>
                    <a:pt x="632" y="0"/>
                  </a:moveTo>
                  <a:lnTo>
                    <a:pt x="1340" y="0"/>
                  </a:lnTo>
                  <a:lnTo>
                    <a:pt x="710" y="1177"/>
                  </a:lnTo>
                  <a:lnTo>
                    <a:pt x="0" y="1177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en-US" altLang="zh-CN" sz="2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556105" y="4084084"/>
              <a:ext cx="2019812" cy="612648"/>
              <a:chOff x="719666" y="2048993"/>
              <a:chExt cx="3288101" cy="723852"/>
            </a:xfrm>
          </p:grpSpPr>
          <p:sp>
            <p:nvSpPr>
              <p:cNvPr id="47" name="文本框 51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/>
              </a:bodyPr>
              <a:lstStyle/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请输入您的内容</a:t>
                </a:r>
                <a:endParaRPr lang="zh-CN" altLang="en-US" sz="1100" dirty="0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5" name="千图PPT彼岸天：ID 8661124库_组合 54"/>
          <p:cNvGrpSpPr/>
          <p:nvPr>
            <p:custDataLst>
              <p:tags r:id="rId5"/>
            </p:custDataLst>
          </p:nvPr>
        </p:nvGrpSpPr>
        <p:grpSpPr>
          <a:xfrm>
            <a:off x="5925613" y="4689406"/>
            <a:ext cx="3818462" cy="1326985"/>
            <a:chOff x="5925613" y="4689406"/>
            <a:chExt cx="3818462" cy="1326985"/>
          </a:xfrm>
        </p:grpSpPr>
        <p:sp>
          <p:nvSpPr>
            <p:cNvPr id="29" name="任意多边形: 形状 28"/>
            <p:cNvSpPr/>
            <p:nvPr/>
          </p:nvSpPr>
          <p:spPr bwMode="auto">
            <a:xfrm>
              <a:off x="8232037" y="4689406"/>
              <a:ext cx="226806" cy="261786"/>
            </a:xfrm>
            <a:custGeom>
              <a:avLst/>
              <a:gdLst>
                <a:gd name="T0" fmla="*/ 0 w 201"/>
                <a:gd name="T1" fmla="*/ 0 h 232"/>
                <a:gd name="T2" fmla="*/ 0 w 201"/>
                <a:gd name="T3" fmla="*/ 232 h 232"/>
                <a:gd name="T4" fmla="*/ 201 w 201"/>
                <a:gd name="T5" fmla="*/ 232 h 232"/>
                <a:gd name="T6" fmla="*/ 0 w 201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2">
                  <a:moveTo>
                    <a:pt x="0" y="0"/>
                  </a:moveTo>
                  <a:lnTo>
                    <a:pt x="0" y="232"/>
                  </a:lnTo>
                  <a:lnTo>
                    <a:pt x="201" y="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矩形 29"/>
            <p:cNvSpPr/>
            <p:nvPr/>
          </p:nvSpPr>
          <p:spPr bwMode="auto">
            <a:xfrm>
              <a:off x="8792845" y="4846251"/>
              <a:ext cx="656721" cy="72216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任意多边形: 形状 30"/>
            <p:cNvSpPr/>
            <p:nvPr/>
          </p:nvSpPr>
          <p:spPr bwMode="auto">
            <a:xfrm>
              <a:off x="6266387" y="4846251"/>
              <a:ext cx="3183180" cy="1013293"/>
            </a:xfrm>
            <a:custGeom>
              <a:avLst/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任意多边形: 形状 31"/>
            <p:cNvSpPr/>
            <p:nvPr/>
          </p:nvSpPr>
          <p:spPr bwMode="auto">
            <a:xfrm>
              <a:off x="6266387" y="4846251"/>
              <a:ext cx="3183180" cy="1013293"/>
            </a:xfrm>
            <a:custGeom>
              <a:avLst/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任意多边形: 形状 32"/>
            <p:cNvSpPr/>
            <p:nvPr/>
          </p:nvSpPr>
          <p:spPr bwMode="auto">
            <a:xfrm>
              <a:off x="6266387" y="5568420"/>
              <a:ext cx="317077" cy="206495"/>
            </a:xfrm>
            <a:custGeom>
              <a:avLst/>
              <a:gdLst>
                <a:gd name="T0" fmla="*/ 0 w 281"/>
                <a:gd name="T1" fmla="*/ 0 h 183"/>
                <a:gd name="T2" fmla="*/ 0 w 281"/>
                <a:gd name="T3" fmla="*/ 183 h 183"/>
                <a:gd name="T4" fmla="*/ 281 w 281"/>
                <a:gd name="T5" fmla="*/ 106 h 183"/>
                <a:gd name="T6" fmla="*/ 0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0" y="0"/>
                  </a:moveTo>
                  <a:lnTo>
                    <a:pt x="0" y="183"/>
                  </a:lnTo>
                  <a:lnTo>
                    <a:pt x="281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任意多边形: 形状 33"/>
            <p:cNvSpPr/>
            <p:nvPr/>
          </p:nvSpPr>
          <p:spPr bwMode="auto">
            <a:xfrm>
              <a:off x="6266387" y="5568420"/>
              <a:ext cx="317077" cy="206495"/>
            </a:xfrm>
            <a:custGeom>
              <a:avLst/>
              <a:gdLst>
                <a:gd name="T0" fmla="*/ 0 w 281"/>
                <a:gd name="T1" fmla="*/ 0 h 183"/>
                <a:gd name="T2" fmla="*/ 0 w 281"/>
                <a:gd name="T3" fmla="*/ 183 h 183"/>
                <a:gd name="T4" fmla="*/ 281 w 281"/>
                <a:gd name="T5" fmla="*/ 106 h 183"/>
                <a:gd name="T6" fmla="*/ 0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0" y="0"/>
                  </a:moveTo>
                  <a:lnTo>
                    <a:pt x="0" y="183"/>
                  </a:lnTo>
                  <a:lnTo>
                    <a:pt x="281" y="10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矩形 34"/>
            <p:cNvSpPr/>
            <p:nvPr/>
          </p:nvSpPr>
          <p:spPr bwMode="auto">
            <a:xfrm>
              <a:off x="5925613" y="5017767"/>
              <a:ext cx="657850" cy="670263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任意多边形: 形状 35"/>
            <p:cNvSpPr/>
            <p:nvPr/>
          </p:nvSpPr>
          <p:spPr bwMode="auto">
            <a:xfrm>
              <a:off x="8232037" y="4689406"/>
              <a:ext cx="1512038" cy="1326985"/>
            </a:xfrm>
            <a:custGeom>
              <a:avLst/>
              <a:gdLst>
                <a:gd name="T0" fmla="*/ 709 w 1340"/>
                <a:gd name="T1" fmla="*/ 0 h 1176"/>
                <a:gd name="T2" fmla="*/ 0 w 1340"/>
                <a:gd name="T3" fmla="*/ 0 h 1176"/>
                <a:gd name="T4" fmla="*/ 630 w 1340"/>
                <a:gd name="T5" fmla="*/ 1176 h 1176"/>
                <a:gd name="T6" fmla="*/ 1340 w 1340"/>
                <a:gd name="T7" fmla="*/ 1176 h 1176"/>
                <a:gd name="T8" fmla="*/ 709 w 1340"/>
                <a:gd name="T9" fmla="*/ 0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6">
                  <a:moveTo>
                    <a:pt x="709" y="0"/>
                  </a:moveTo>
                  <a:lnTo>
                    <a:pt x="0" y="0"/>
                  </a:lnTo>
                  <a:lnTo>
                    <a:pt x="630" y="1176"/>
                  </a:lnTo>
                  <a:lnTo>
                    <a:pt x="1340" y="1176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  <a:endParaRPr lang="en-US" altLang="zh-CN" sz="2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6583462" y="5033637"/>
              <a:ext cx="2019812" cy="612648"/>
              <a:chOff x="719666" y="2048993"/>
              <a:chExt cx="3288101" cy="723852"/>
            </a:xfrm>
          </p:grpSpPr>
          <p:sp>
            <p:nvSpPr>
              <p:cNvPr id="45" name="文本框 54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/>
              </a:bodyPr>
              <a:lstStyle/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请输入您的内容</a:t>
                </a:r>
                <a:endParaRPr lang="zh-CN" altLang="en-US" sz="1100" dirty="0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/>
          <p:nvPr>
            <p:custDataLst>
              <p:tags r:id="rId1"/>
            </p:custDataLst>
          </p:nvPr>
        </p:nvGrpSpPr>
        <p:grpSpPr>
          <a:xfrm>
            <a:off x="3582960" y="1052736"/>
            <a:ext cx="5026080" cy="4752528"/>
            <a:chOff x="3582960" y="1052737"/>
            <a:chExt cx="5026080" cy="4752528"/>
          </a:xfrm>
        </p:grpSpPr>
        <p:sp>
          <p:nvSpPr>
            <p:cNvPr id="18" name="任意多边形: 形状 17"/>
            <p:cNvSpPr/>
            <p:nvPr/>
          </p:nvSpPr>
          <p:spPr bwMode="auto">
            <a:xfrm>
              <a:off x="6344021" y="4014404"/>
              <a:ext cx="505162" cy="1790861"/>
            </a:xfrm>
            <a:custGeom>
              <a:avLst/>
              <a:gdLst>
                <a:gd name="T0" fmla="*/ 7 w 133"/>
                <a:gd name="T1" fmla="*/ 1 h 473"/>
                <a:gd name="T2" fmla="*/ 0 w 133"/>
                <a:gd name="T3" fmla="*/ 9 h 473"/>
                <a:gd name="T4" fmla="*/ 5 w 133"/>
                <a:gd name="T5" fmla="*/ 466 h 473"/>
                <a:gd name="T6" fmla="*/ 13 w 133"/>
                <a:gd name="T7" fmla="*/ 473 h 473"/>
                <a:gd name="T8" fmla="*/ 125 w 133"/>
                <a:gd name="T9" fmla="*/ 472 h 473"/>
                <a:gd name="T10" fmla="*/ 133 w 133"/>
                <a:gd name="T11" fmla="*/ 464 h 473"/>
                <a:gd name="T12" fmla="*/ 128 w 133"/>
                <a:gd name="T13" fmla="*/ 7 h 473"/>
                <a:gd name="T14" fmla="*/ 120 w 133"/>
                <a:gd name="T15" fmla="*/ 0 h 473"/>
                <a:gd name="T16" fmla="*/ 7 w 133"/>
                <a:gd name="T17" fmla="*/ 1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473">
                  <a:moveTo>
                    <a:pt x="7" y="1"/>
                  </a:moveTo>
                  <a:cubicBezTo>
                    <a:pt x="3" y="1"/>
                    <a:pt x="0" y="5"/>
                    <a:pt x="0" y="9"/>
                  </a:cubicBezTo>
                  <a:cubicBezTo>
                    <a:pt x="5" y="466"/>
                    <a:pt x="5" y="466"/>
                    <a:pt x="5" y="466"/>
                  </a:cubicBezTo>
                  <a:cubicBezTo>
                    <a:pt x="5" y="470"/>
                    <a:pt x="9" y="473"/>
                    <a:pt x="13" y="473"/>
                  </a:cubicBezTo>
                  <a:cubicBezTo>
                    <a:pt x="125" y="472"/>
                    <a:pt x="125" y="472"/>
                    <a:pt x="125" y="472"/>
                  </a:cubicBezTo>
                  <a:cubicBezTo>
                    <a:pt x="130" y="472"/>
                    <a:pt x="133" y="468"/>
                    <a:pt x="133" y="464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7" y="3"/>
                    <a:pt x="124" y="0"/>
                    <a:pt x="120" y="0"/>
                  </a:cubicBezTo>
                  <a:lnTo>
                    <a:pt x="7" y="1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000" tIns="72000" rIns="91440" bIns="72000" anchor="b" anchorCtr="1" compatLnSpc="1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输入标题文本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9" name="任意多边形: 形状 18"/>
            <p:cNvSpPr/>
            <p:nvPr/>
          </p:nvSpPr>
          <p:spPr bwMode="auto">
            <a:xfrm>
              <a:off x="6810885" y="2723234"/>
              <a:ext cx="1798155" cy="503338"/>
            </a:xfrm>
            <a:custGeom>
              <a:avLst/>
              <a:gdLst>
                <a:gd name="T0" fmla="*/ 474 w 474"/>
                <a:gd name="T1" fmla="*/ 120 h 133"/>
                <a:gd name="T2" fmla="*/ 466 w 474"/>
                <a:gd name="T3" fmla="*/ 128 h 133"/>
                <a:gd name="T4" fmla="*/ 9 w 474"/>
                <a:gd name="T5" fmla="*/ 133 h 133"/>
                <a:gd name="T6" fmla="*/ 1 w 474"/>
                <a:gd name="T7" fmla="*/ 125 h 133"/>
                <a:gd name="T8" fmla="*/ 0 w 474"/>
                <a:gd name="T9" fmla="*/ 13 h 133"/>
                <a:gd name="T10" fmla="*/ 8 w 474"/>
                <a:gd name="T11" fmla="*/ 5 h 133"/>
                <a:gd name="T12" fmla="*/ 465 w 474"/>
                <a:gd name="T13" fmla="*/ 0 h 133"/>
                <a:gd name="T14" fmla="*/ 472 w 474"/>
                <a:gd name="T15" fmla="*/ 8 h 133"/>
                <a:gd name="T16" fmla="*/ 474 w 474"/>
                <a:gd name="T17" fmla="*/ 12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4" h="133">
                  <a:moveTo>
                    <a:pt x="474" y="120"/>
                  </a:moveTo>
                  <a:cubicBezTo>
                    <a:pt x="474" y="124"/>
                    <a:pt x="470" y="128"/>
                    <a:pt x="466" y="128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5" y="133"/>
                    <a:pt x="1" y="130"/>
                    <a:pt x="1" y="1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3" y="5"/>
                    <a:pt x="8" y="5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69" y="0"/>
                    <a:pt x="472" y="3"/>
                    <a:pt x="472" y="8"/>
                  </a:cubicBezTo>
                  <a:lnTo>
                    <a:pt x="474" y="12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none" lIns="72000" tIns="72000" rIns="91440" bIns="72000" anchor="ctr" anchorCtr="0" compatLnSpc="1">
              <a:normAutofit/>
            </a:bodyPr>
            <a:lstStyle/>
            <a:p>
              <a:pPr algn="r"/>
              <a:r>
                <a:rPr lang="zh-CN" altLang="en-US" sz="1400" dirty="0">
                  <a:solidFill>
                    <a:schemeClr val="bg1"/>
                  </a:solidFill>
                </a:rPr>
                <a:t>输入标题文本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0" name="任意多边形: 形状 19"/>
            <p:cNvSpPr/>
            <p:nvPr/>
          </p:nvSpPr>
          <p:spPr bwMode="auto">
            <a:xfrm>
              <a:off x="5317286" y="1052737"/>
              <a:ext cx="503337" cy="1794508"/>
            </a:xfrm>
            <a:custGeom>
              <a:avLst/>
              <a:gdLst>
                <a:gd name="T0" fmla="*/ 126 w 133"/>
                <a:gd name="T1" fmla="*/ 472 h 474"/>
                <a:gd name="T2" fmla="*/ 133 w 133"/>
                <a:gd name="T3" fmla="*/ 465 h 474"/>
                <a:gd name="T4" fmla="*/ 128 w 133"/>
                <a:gd name="T5" fmla="*/ 8 h 474"/>
                <a:gd name="T6" fmla="*/ 120 w 133"/>
                <a:gd name="T7" fmla="*/ 0 h 474"/>
                <a:gd name="T8" fmla="*/ 8 w 133"/>
                <a:gd name="T9" fmla="*/ 2 h 474"/>
                <a:gd name="T10" fmla="*/ 0 w 133"/>
                <a:gd name="T11" fmla="*/ 9 h 474"/>
                <a:gd name="T12" fmla="*/ 5 w 133"/>
                <a:gd name="T13" fmla="*/ 466 h 474"/>
                <a:gd name="T14" fmla="*/ 13 w 133"/>
                <a:gd name="T15" fmla="*/ 474 h 474"/>
                <a:gd name="T16" fmla="*/ 126 w 133"/>
                <a:gd name="T17" fmla="*/ 472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474">
                  <a:moveTo>
                    <a:pt x="126" y="472"/>
                  </a:moveTo>
                  <a:cubicBezTo>
                    <a:pt x="130" y="472"/>
                    <a:pt x="133" y="469"/>
                    <a:pt x="133" y="465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4"/>
                    <a:pt x="124" y="0"/>
                    <a:pt x="120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5" y="466"/>
                    <a:pt x="5" y="466"/>
                    <a:pt x="5" y="466"/>
                  </a:cubicBezTo>
                  <a:cubicBezTo>
                    <a:pt x="6" y="470"/>
                    <a:pt x="9" y="474"/>
                    <a:pt x="13" y="474"/>
                  </a:cubicBezTo>
                  <a:lnTo>
                    <a:pt x="126" y="472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000" tIns="72000" rIns="91440" bIns="72000" anchor="t" anchorCtr="1" compatLnSpc="1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输入标题文本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1" name="任意多边形: 形状 20"/>
            <p:cNvSpPr/>
            <p:nvPr/>
          </p:nvSpPr>
          <p:spPr bwMode="auto">
            <a:xfrm>
              <a:off x="3582960" y="3609546"/>
              <a:ext cx="1794508" cy="503338"/>
            </a:xfrm>
            <a:custGeom>
              <a:avLst/>
              <a:gdLst>
                <a:gd name="T0" fmla="*/ 0 w 473"/>
                <a:gd name="T1" fmla="*/ 13 h 133"/>
                <a:gd name="T2" fmla="*/ 7 w 473"/>
                <a:gd name="T3" fmla="*/ 5 h 133"/>
                <a:gd name="T4" fmla="*/ 464 w 473"/>
                <a:gd name="T5" fmla="*/ 0 h 133"/>
                <a:gd name="T6" fmla="*/ 472 w 473"/>
                <a:gd name="T7" fmla="*/ 7 h 133"/>
                <a:gd name="T8" fmla="*/ 473 w 473"/>
                <a:gd name="T9" fmla="*/ 120 h 133"/>
                <a:gd name="T10" fmla="*/ 466 w 473"/>
                <a:gd name="T11" fmla="*/ 127 h 133"/>
                <a:gd name="T12" fmla="*/ 9 w 473"/>
                <a:gd name="T13" fmla="*/ 133 h 133"/>
                <a:gd name="T14" fmla="*/ 1 w 473"/>
                <a:gd name="T15" fmla="*/ 125 h 133"/>
                <a:gd name="T16" fmla="*/ 0 w 473"/>
                <a:gd name="T17" fmla="*/ 1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3" h="133">
                  <a:moveTo>
                    <a:pt x="0" y="13"/>
                  </a:moveTo>
                  <a:cubicBezTo>
                    <a:pt x="0" y="8"/>
                    <a:pt x="3" y="5"/>
                    <a:pt x="7" y="5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68" y="0"/>
                    <a:pt x="472" y="3"/>
                    <a:pt x="472" y="7"/>
                  </a:cubicBezTo>
                  <a:cubicBezTo>
                    <a:pt x="473" y="120"/>
                    <a:pt x="473" y="120"/>
                    <a:pt x="473" y="120"/>
                  </a:cubicBezTo>
                  <a:cubicBezTo>
                    <a:pt x="473" y="124"/>
                    <a:pt x="470" y="127"/>
                    <a:pt x="466" y="127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4" y="133"/>
                    <a:pt x="1" y="129"/>
                    <a:pt x="1" y="125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none" lIns="72000" tIns="72000" rIns="91440" bIns="72000" anchor="ctr" anchorCtr="0" compatLnSpc="1">
              <a:norm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输入标题文本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2" name="任意多边形: 形状 21"/>
            <p:cNvSpPr/>
            <p:nvPr/>
          </p:nvSpPr>
          <p:spPr bwMode="auto">
            <a:xfrm>
              <a:off x="5844331" y="3363349"/>
              <a:ext cx="1528249" cy="1003028"/>
            </a:xfrm>
            <a:custGeom>
              <a:avLst/>
              <a:gdLst>
                <a:gd name="T0" fmla="*/ 339 w 403"/>
                <a:gd name="T1" fmla="*/ 25 h 265"/>
                <a:gd name="T2" fmla="*/ 333 w 403"/>
                <a:gd name="T3" fmla="*/ 72 h 265"/>
                <a:gd name="T4" fmla="*/ 357 w 403"/>
                <a:gd name="T5" fmla="*/ 114 h 265"/>
                <a:gd name="T6" fmla="*/ 381 w 403"/>
                <a:gd name="T7" fmla="*/ 102 h 265"/>
                <a:gd name="T8" fmla="*/ 403 w 403"/>
                <a:gd name="T9" fmla="*/ 132 h 265"/>
                <a:gd name="T10" fmla="*/ 379 w 403"/>
                <a:gd name="T11" fmla="*/ 170 h 265"/>
                <a:gd name="T12" fmla="*/ 347 w 403"/>
                <a:gd name="T13" fmla="*/ 156 h 265"/>
                <a:gd name="T14" fmla="*/ 330 w 403"/>
                <a:gd name="T15" fmla="*/ 201 h 265"/>
                <a:gd name="T16" fmla="*/ 336 w 403"/>
                <a:gd name="T17" fmla="*/ 254 h 265"/>
                <a:gd name="T18" fmla="*/ 240 w 403"/>
                <a:gd name="T19" fmla="*/ 260 h 265"/>
                <a:gd name="T20" fmla="*/ 220 w 403"/>
                <a:gd name="T21" fmla="*/ 244 h 265"/>
                <a:gd name="T22" fmla="*/ 226 w 403"/>
                <a:gd name="T23" fmla="*/ 211 h 265"/>
                <a:gd name="T24" fmla="*/ 200 w 403"/>
                <a:gd name="T25" fmla="*/ 193 h 265"/>
                <a:gd name="T26" fmla="*/ 171 w 403"/>
                <a:gd name="T27" fmla="*/ 214 h 265"/>
                <a:gd name="T28" fmla="*/ 176 w 403"/>
                <a:gd name="T29" fmla="*/ 253 h 265"/>
                <a:gd name="T30" fmla="*/ 123 w 403"/>
                <a:gd name="T31" fmla="*/ 260 h 265"/>
                <a:gd name="T32" fmla="*/ 64 w 403"/>
                <a:gd name="T33" fmla="*/ 250 h 265"/>
                <a:gd name="T34" fmla="*/ 70 w 403"/>
                <a:gd name="T35" fmla="*/ 181 h 265"/>
                <a:gd name="T36" fmla="*/ 58 w 403"/>
                <a:gd name="T37" fmla="*/ 151 h 265"/>
                <a:gd name="T38" fmla="*/ 24 w 403"/>
                <a:gd name="T39" fmla="*/ 157 h 265"/>
                <a:gd name="T40" fmla="*/ 1 w 403"/>
                <a:gd name="T41" fmla="*/ 127 h 265"/>
                <a:gd name="T42" fmla="*/ 23 w 403"/>
                <a:gd name="T43" fmla="*/ 101 h 265"/>
                <a:gd name="T44" fmla="*/ 58 w 403"/>
                <a:gd name="T45" fmla="*/ 111 h 265"/>
                <a:gd name="T46" fmla="*/ 71 w 403"/>
                <a:gd name="T47" fmla="*/ 60 h 265"/>
                <a:gd name="T48" fmla="*/ 69 w 403"/>
                <a:gd name="T49" fmla="*/ 19 h 265"/>
                <a:gd name="T50" fmla="*/ 177 w 403"/>
                <a:gd name="T51" fmla="*/ 9 h 265"/>
                <a:gd name="T52" fmla="*/ 177 w 403"/>
                <a:gd name="T53" fmla="*/ 32 h 265"/>
                <a:gd name="T54" fmla="*/ 173 w 403"/>
                <a:gd name="T55" fmla="*/ 58 h 265"/>
                <a:gd name="T56" fmla="*/ 206 w 403"/>
                <a:gd name="T57" fmla="*/ 78 h 265"/>
                <a:gd name="T58" fmla="*/ 235 w 403"/>
                <a:gd name="T59" fmla="*/ 54 h 265"/>
                <a:gd name="T60" fmla="*/ 226 w 403"/>
                <a:gd name="T61" fmla="*/ 14 h 265"/>
                <a:gd name="T62" fmla="*/ 279 w 403"/>
                <a:gd name="T63" fmla="*/ 9 h 265"/>
                <a:gd name="T64" fmla="*/ 339 w 403"/>
                <a:gd name="T65" fmla="*/ 2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3" h="265">
                  <a:moveTo>
                    <a:pt x="339" y="25"/>
                  </a:moveTo>
                  <a:cubicBezTo>
                    <a:pt x="339" y="25"/>
                    <a:pt x="333" y="52"/>
                    <a:pt x="333" y="72"/>
                  </a:cubicBezTo>
                  <a:cubicBezTo>
                    <a:pt x="334" y="91"/>
                    <a:pt x="338" y="118"/>
                    <a:pt x="357" y="114"/>
                  </a:cubicBezTo>
                  <a:cubicBezTo>
                    <a:pt x="370" y="111"/>
                    <a:pt x="368" y="101"/>
                    <a:pt x="381" y="102"/>
                  </a:cubicBezTo>
                  <a:cubicBezTo>
                    <a:pt x="394" y="103"/>
                    <a:pt x="403" y="122"/>
                    <a:pt x="403" y="132"/>
                  </a:cubicBezTo>
                  <a:cubicBezTo>
                    <a:pt x="403" y="156"/>
                    <a:pt x="392" y="171"/>
                    <a:pt x="379" y="170"/>
                  </a:cubicBezTo>
                  <a:cubicBezTo>
                    <a:pt x="366" y="170"/>
                    <a:pt x="361" y="156"/>
                    <a:pt x="347" y="156"/>
                  </a:cubicBezTo>
                  <a:cubicBezTo>
                    <a:pt x="333" y="156"/>
                    <a:pt x="329" y="168"/>
                    <a:pt x="330" y="201"/>
                  </a:cubicBezTo>
                  <a:cubicBezTo>
                    <a:pt x="331" y="235"/>
                    <a:pt x="336" y="254"/>
                    <a:pt x="336" y="254"/>
                  </a:cubicBezTo>
                  <a:cubicBezTo>
                    <a:pt x="336" y="254"/>
                    <a:pt x="268" y="265"/>
                    <a:pt x="240" y="260"/>
                  </a:cubicBezTo>
                  <a:cubicBezTo>
                    <a:pt x="224" y="257"/>
                    <a:pt x="220" y="252"/>
                    <a:pt x="220" y="244"/>
                  </a:cubicBezTo>
                  <a:cubicBezTo>
                    <a:pt x="219" y="235"/>
                    <a:pt x="231" y="226"/>
                    <a:pt x="226" y="211"/>
                  </a:cubicBezTo>
                  <a:cubicBezTo>
                    <a:pt x="223" y="202"/>
                    <a:pt x="215" y="194"/>
                    <a:pt x="200" y="193"/>
                  </a:cubicBezTo>
                  <a:cubicBezTo>
                    <a:pt x="185" y="192"/>
                    <a:pt x="171" y="201"/>
                    <a:pt x="171" y="214"/>
                  </a:cubicBezTo>
                  <a:cubicBezTo>
                    <a:pt x="170" y="237"/>
                    <a:pt x="180" y="244"/>
                    <a:pt x="176" y="253"/>
                  </a:cubicBezTo>
                  <a:cubicBezTo>
                    <a:pt x="172" y="261"/>
                    <a:pt x="160" y="262"/>
                    <a:pt x="123" y="260"/>
                  </a:cubicBezTo>
                  <a:cubicBezTo>
                    <a:pt x="80" y="257"/>
                    <a:pt x="64" y="250"/>
                    <a:pt x="64" y="250"/>
                  </a:cubicBezTo>
                  <a:cubicBezTo>
                    <a:pt x="64" y="250"/>
                    <a:pt x="68" y="207"/>
                    <a:pt x="70" y="181"/>
                  </a:cubicBezTo>
                  <a:cubicBezTo>
                    <a:pt x="72" y="159"/>
                    <a:pt x="63" y="153"/>
                    <a:pt x="58" y="151"/>
                  </a:cubicBezTo>
                  <a:cubicBezTo>
                    <a:pt x="52" y="150"/>
                    <a:pt x="35" y="158"/>
                    <a:pt x="24" y="157"/>
                  </a:cubicBezTo>
                  <a:cubicBezTo>
                    <a:pt x="13" y="156"/>
                    <a:pt x="0" y="147"/>
                    <a:pt x="1" y="127"/>
                  </a:cubicBezTo>
                  <a:cubicBezTo>
                    <a:pt x="1" y="115"/>
                    <a:pt x="9" y="101"/>
                    <a:pt x="23" y="101"/>
                  </a:cubicBezTo>
                  <a:cubicBezTo>
                    <a:pt x="42" y="101"/>
                    <a:pt x="47" y="110"/>
                    <a:pt x="58" y="111"/>
                  </a:cubicBezTo>
                  <a:cubicBezTo>
                    <a:pt x="66" y="111"/>
                    <a:pt x="70" y="86"/>
                    <a:pt x="71" y="60"/>
                  </a:cubicBezTo>
                  <a:cubicBezTo>
                    <a:pt x="72" y="35"/>
                    <a:pt x="69" y="19"/>
                    <a:pt x="69" y="19"/>
                  </a:cubicBezTo>
                  <a:cubicBezTo>
                    <a:pt x="69" y="19"/>
                    <a:pt x="161" y="0"/>
                    <a:pt x="177" y="9"/>
                  </a:cubicBezTo>
                  <a:cubicBezTo>
                    <a:pt x="189" y="16"/>
                    <a:pt x="181" y="25"/>
                    <a:pt x="177" y="32"/>
                  </a:cubicBezTo>
                  <a:cubicBezTo>
                    <a:pt x="173" y="42"/>
                    <a:pt x="171" y="51"/>
                    <a:pt x="173" y="58"/>
                  </a:cubicBezTo>
                  <a:cubicBezTo>
                    <a:pt x="178" y="71"/>
                    <a:pt x="192" y="78"/>
                    <a:pt x="206" y="78"/>
                  </a:cubicBezTo>
                  <a:cubicBezTo>
                    <a:pt x="224" y="78"/>
                    <a:pt x="234" y="66"/>
                    <a:pt x="235" y="54"/>
                  </a:cubicBezTo>
                  <a:cubicBezTo>
                    <a:pt x="236" y="29"/>
                    <a:pt x="227" y="22"/>
                    <a:pt x="226" y="14"/>
                  </a:cubicBezTo>
                  <a:cubicBezTo>
                    <a:pt x="226" y="2"/>
                    <a:pt x="254" y="4"/>
                    <a:pt x="279" y="9"/>
                  </a:cubicBezTo>
                  <a:cubicBezTo>
                    <a:pt x="298" y="13"/>
                    <a:pt x="339" y="25"/>
                    <a:pt x="339" y="25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任意多边形: 形状 22"/>
            <p:cNvSpPr/>
            <p:nvPr/>
          </p:nvSpPr>
          <p:spPr bwMode="auto">
            <a:xfrm>
              <a:off x="5005435" y="3202864"/>
              <a:ext cx="1103331" cy="1349528"/>
            </a:xfrm>
            <a:custGeom>
              <a:avLst/>
              <a:gdLst>
                <a:gd name="T0" fmla="*/ 287 w 291"/>
                <a:gd name="T1" fmla="*/ 62 h 356"/>
                <a:gd name="T2" fmla="*/ 218 w 291"/>
                <a:gd name="T3" fmla="*/ 70 h 356"/>
                <a:gd name="T4" fmla="*/ 169 w 291"/>
                <a:gd name="T5" fmla="*/ 52 h 356"/>
                <a:gd name="T6" fmla="*/ 181 w 291"/>
                <a:gd name="T7" fmla="*/ 20 h 356"/>
                <a:gd name="T8" fmla="*/ 147 w 291"/>
                <a:gd name="T9" fmla="*/ 0 h 356"/>
                <a:gd name="T10" fmla="*/ 115 w 291"/>
                <a:gd name="T11" fmla="*/ 24 h 356"/>
                <a:gd name="T12" fmla="*/ 123 w 291"/>
                <a:gd name="T13" fmla="*/ 56 h 356"/>
                <a:gd name="T14" fmla="*/ 68 w 291"/>
                <a:gd name="T15" fmla="*/ 71 h 356"/>
                <a:gd name="T16" fmla="*/ 9 w 291"/>
                <a:gd name="T17" fmla="*/ 61 h 356"/>
                <a:gd name="T18" fmla="*/ 4 w 291"/>
                <a:gd name="T19" fmla="*/ 103 h 356"/>
                <a:gd name="T20" fmla="*/ 9 w 291"/>
                <a:gd name="T21" fmla="*/ 134 h 356"/>
                <a:gd name="T22" fmla="*/ 25 w 291"/>
                <a:gd name="T23" fmla="*/ 147 h 356"/>
                <a:gd name="T24" fmla="*/ 50 w 291"/>
                <a:gd name="T25" fmla="*/ 134 h 356"/>
                <a:gd name="T26" fmla="*/ 74 w 291"/>
                <a:gd name="T27" fmla="*/ 169 h 356"/>
                <a:gd name="T28" fmla="*/ 50 w 291"/>
                <a:gd name="T29" fmla="*/ 207 h 356"/>
                <a:gd name="T30" fmla="*/ 16 w 291"/>
                <a:gd name="T31" fmla="*/ 193 h 356"/>
                <a:gd name="T32" fmla="*/ 1 w 291"/>
                <a:gd name="T33" fmla="*/ 222 h 356"/>
                <a:gd name="T34" fmla="*/ 3 w 291"/>
                <a:gd name="T35" fmla="*/ 268 h 356"/>
                <a:gd name="T36" fmla="*/ 6 w 291"/>
                <a:gd name="T37" fmla="*/ 288 h 356"/>
                <a:gd name="T38" fmla="*/ 83 w 291"/>
                <a:gd name="T39" fmla="*/ 282 h 356"/>
                <a:gd name="T40" fmla="*/ 130 w 291"/>
                <a:gd name="T41" fmla="*/ 301 h 356"/>
                <a:gd name="T42" fmla="*/ 114 w 291"/>
                <a:gd name="T43" fmla="*/ 330 h 356"/>
                <a:gd name="T44" fmla="*/ 148 w 291"/>
                <a:gd name="T45" fmla="*/ 356 h 356"/>
                <a:gd name="T46" fmla="*/ 181 w 291"/>
                <a:gd name="T47" fmla="*/ 332 h 356"/>
                <a:gd name="T48" fmla="*/ 162 w 291"/>
                <a:gd name="T49" fmla="*/ 300 h 356"/>
                <a:gd name="T50" fmla="*/ 184 w 291"/>
                <a:gd name="T51" fmla="*/ 283 h 356"/>
                <a:gd name="T52" fmla="*/ 283 w 291"/>
                <a:gd name="T53" fmla="*/ 292 h 356"/>
                <a:gd name="T54" fmla="*/ 288 w 291"/>
                <a:gd name="T55" fmla="*/ 243 h 356"/>
                <a:gd name="T56" fmla="*/ 276 w 291"/>
                <a:gd name="T57" fmla="*/ 195 h 356"/>
                <a:gd name="T58" fmla="*/ 246 w 291"/>
                <a:gd name="T59" fmla="*/ 201 h 356"/>
                <a:gd name="T60" fmla="*/ 220 w 291"/>
                <a:gd name="T61" fmla="*/ 169 h 356"/>
                <a:gd name="T62" fmla="*/ 244 w 291"/>
                <a:gd name="T63" fmla="*/ 141 h 356"/>
                <a:gd name="T64" fmla="*/ 279 w 291"/>
                <a:gd name="T65" fmla="*/ 150 h 356"/>
                <a:gd name="T66" fmla="*/ 290 w 291"/>
                <a:gd name="T67" fmla="*/ 102 h 356"/>
                <a:gd name="T68" fmla="*/ 287 w 291"/>
                <a:gd name="T69" fmla="*/ 6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1" h="356">
                  <a:moveTo>
                    <a:pt x="287" y="62"/>
                  </a:moveTo>
                  <a:cubicBezTo>
                    <a:pt x="287" y="62"/>
                    <a:pt x="251" y="70"/>
                    <a:pt x="218" y="70"/>
                  </a:cubicBezTo>
                  <a:cubicBezTo>
                    <a:pt x="190" y="70"/>
                    <a:pt x="169" y="68"/>
                    <a:pt x="169" y="52"/>
                  </a:cubicBezTo>
                  <a:cubicBezTo>
                    <a:pt x="169" y="35"/>
                    <a:pt x="183" y="35"/>
                    <a:pt x="181" y="20"/>
                  </a:cubicBezTo>
                  <a:cubicBezTo>
                    <a:pt x="179" y="5"/>
                    <a:pt x="163" y="0"/>
                    <a:pt x="147" y="0"/>
                  </a:cubicBezTo>
                  <a:cubicBezTo>
                    <a:pt x="131" y="0"/>
                    <a:pt x="115" y="11"/>
                    <a:pt x="115" y="24"/>
                  </a:cubicBezTo>
                  <a:cubicBezTo>
                    <a:pt x="115" y="37"/>
                    <a:pt x="128" y="47"/>
                    <a:pt x="123" y="56"/>
                  </a:cubicBezTo>
                  <a:cubicBezTo>
                    <a:pt x="118" y="65"/>
                    <a:pt x="95" y="73"/>
                    <a:pt x="68" y="71"/>
                  </a:cubicBezTo>
                  <a:cubicBezTo>
                    <a:pt x="42" y="69"/>
                    <a:pt x="9" y="61"/>
                    <a:pt x="9" y="61"/>
                  </a:cubicBezTo>
                  <a:cubicBezTo>
                    <a:pt x="9" y="61"/>
                    <a:pt x="4" y="90"/>
                    <a:pt x="4" y="103"/>
                  </a:cubicBezTo>
                  <a:cubicBezTo>
                    <a:pt x="4" y="115"/>
                    <a:pt x="6" y="129"/>
                    <a:pt x="9" y="134"/>
                  </a:cubicBezTo>
                  <a:cubicBezTo>
                    <a:pt x="11" y="140"/>
                    <a:pt x="16" y="149"/>
                    <a:pt x="25" y="147"/>
                  </a:cubicBezTo>
                  <a:cubicBezTo>
                    <a:pt x="35" y="145"/>
                    <a:pt x="40" y="133"/>
                    <a:pt x="50" y="134"/>
                  </a:cubicBezTo>
                  <a:cubicBezTo>
                    <a:pt x="59" y="136"/>
                    <a:pt x="75" y="149"/>
                    <a:pt x="74" y="169"/>
                  </a:cubicBezTo>
                  <a:cubicBezTo>
                    <a:pt x="72" y="189"/>
                    <a:pt x="65" y="208"/>
                    <a:pt x="50" y="207"/>
                  </a:cubicBezTo>
                  <a:cubicBezTo>
                    <a:pt x="36" y="206"/>
                    <a:pt x="28" y="194"/>
                    <a:pt x="16" y="193"/>
                  </a:cubicBezTo>
                  <a:cubicBezTo>
                    <a:pt x="4" y="192"/>
                    <a:pt x="0" y="211"/>
                    <a:pt x="1" y="222"/>
                  </a:cubicBezTo>
                  <a:cubicBezTo>
                    <a:pt x="1" y="232"/>
                    <a:pt x="1" y="257"/>
                    <a:pt x="3" y="268"/>
                  </a:cubicBezTo>
                  <a:cubicBezTo>
                    <a:pt x="5" y="280"/>
                    <a:pt x="6" y="288"/>
                    <a:pt x="6" y="288"/>
                  </a:cubicBezTo>
                  <a:cubicBezTo>
                    <a:pt x="6" y="288"/>
                    <a:pt x="52" y="282"/>
                    <a:pt x="83" y="282"/>
                  </a:cubicBezTo>
                  <a:cubicBezTo>
                    <a:pt x="113" y="283"/>
                    <a:pt x="129" y="290"/>
                    <a:pt x="130" y="301"/>
                  </a:cubicBezTo>
                  <a:cubicBezTo>
                    <a:pt x="131" y="313"/>
                    <a:pt x="112" y="317"/>
                    <a:pt x="114" y="330"/>
                  </a:cubicBezTo>
                  <a:cubicBezTo>
                    <a:pt x="115" y="344"/>
                    <a:pt x="135" y="356"/>
                    <a:pt x="148" y="356"/>
                  </a:cubicBezTo>
                  <a:cubicBezTo>
                    <a:pt x="161" y="355"/>
                    <a:pt x="181" y="347"/>
                    <a:pt x="181" y="332"/>
                  </a:cubicBezTo>
                  <a:cubicBezTo>
                    <a:pt x="180" y="316"/>
                    <a:pt x="163" y="310"/>
                    <a:pt x="162" y="300"/>
                  </a:cubicBezTo>
                  <a:cubicBezTo>
                    <a:pt x="162" y="291"/>
                    <a:pt x="172" y="283"/>
                    <a:pt x="184" y="283"/>
                  </a:cubicBezTo>
                  <a:cubicBezTo>
                    <a:pt x="195" y="283"/>
                    <a:pt x="283" y="292"/>
                    <a:pt x="283" y="292"/>
                  </a:cubicBezTo>
                  <a:cubicBezTo>
                    <a:pt x="283" y="292"/>
                    <a:pt x="285" y="268"/>
                    <a:pt x="288" y="243"/>
                  </a:cubicBezTo>
                  <a:cubicBezTo>
                    <a:pt x="291" y="210"/>
                    <a:pt x="288" y="194"/>
                    <a:pt x="276" y="195"/>
                  </a:cubicBezTo>
                  <a:cubicBezTo>
                    <a:pt x="270" y="195"/>
                    <a:pt x="259" y="202"/>
                    <a:pt x="246" y="201"/>
                  </a:cubicBezTo>
                  <a:cubicBezTo>
                    <a:pt x="233" y="201"/>
                    <a:pt x="219" y="190"/>
                    <a:pt x="220" y="169"/>
                  </a:cubicBezTo>
                  <a:cubicBezTo>
                    <a:pt x="222" y="152"/>
                    <a:pt x="231" y="140"/>
                    <a:pt x="244" y="141"/>
                  </a:cubicBezTo>
                  <a:cubicBezTo>
                    <a:pt x="257" y="141"/>
                    <a:pt x="271" y="150"/>
                    <a:pt x="279" y="150"/>
                  </a:cubicBezTo>
                  <a:cubicBezTo>
                    <a:pt x="285" y="150"/>
                    <a:pt x="289" y="114"/>
                    <a:pt x="290" y="102"/>
                  </a:cubicBezTo>
                  <a:cubicBezTo>
                    <a:pt x="290" y="78"/>
                    <a:pt x="287" y="62"/>
                    <a:pt x="287" y="62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任意多边形: 形状 23"/>
            <p:cNvSpPr/>
            <p:nvPr/>
          </p:nvSpPr>
          <p:spPr bwMode="auto">
            <a:xfrm>
              <a:off x="4823067" y="2442386"/>
              <a:ext cx="1524602" cy="1034031"/>
            </a:xfrm>
            <a:custGeom>
              <a:avLst/>
              <a:gdLst>
                <a:gd name="T0" fmla="*/ 336 w 402"/>
                <a:gd name="T1" fmla="*/ 19 h 273"/>
                <a:gd name="T2" fmla="*/ 333 w 402"/>
                <a:gd name="T3" fmla="*/ 79 h 273"/>
                <a:gd name="T4" fmla="*/ 357 w 402"/>
                <a:gd name="T5" fmla="*/ 121 h 273"/>
                <a:gd name="T6" fmla="*/ 381 w 402"/>
                <a:gd name="T7" fmla="*/ 109 h 273"/>
                <a:gd name="T8" fmla="*/ 402 w 402"/>
                <a:gd name="T9" fmla="*/ 140 h 273"/>
                <a:gd name="T10" fmla="*/ 379 w 402"/>
                <a:gd name="T11" fmla="*/ 178 h 273"/>
                <a:gd name="T12" fmla="*/ 347 w 402"/>
                <a:gd name="T13" fmla="*/ 164 h 273"/>
                <a:gd name="T14" fmla="*/ 329 w 402"/>
                <a:gd name="T15" fmla="*/ 209 h 273"/>
                <a:gd name="T16" fmla="*/ 335 w 402"/>
                <a:gd name="T17" fmla="*/ 262 h 273"/>
                <a:gd name="T18" fmla="*/ 239 w 402"/>
                <a:gd name="T19" fmla="*/ 267 h 273"/>
                <a:gd name="T20" fmla="*/ 219 w 402"/>
                <a:gd name="T21" fmla="*/ 251 h 273"/>
                <a:gd name="T22" fmla="*/ 231 w 402"/>
                <a:gd name="T23" fmla="*/ 216 h 273"/>
                <a:gd name="T24" fmla="*/ 199 w 402"/>
                <a:gd name="T25" fmla="*/ 198 h 273"/>
                <a:gd name="T26" fmla="*/ 161 w 402"/>
                <a:gd name="T27" fmla="*/ 225 h 273"/>
                <a:gd name="T28" fmla="*/ 169 w 402"/>
                <a:gd name="T29" fmla="*/ 255 h 273"/>
                <a:gd name="T30" fmla="*/ 126 w 402"/>
                <a:gd name="T31" fmla="*/ 271 h 273"/>
                <a:gd name="T32" fmla="*/ 58 w 402"/>
                <a:gd name="T33" fmla="*/ 261 h 273"/>
                <a:gd name="T34" fmla="*/ 69 w 402"/>
                <a:gd name="T35" fmla="*/ 189 h 273"/>
                <a:gd name="T36" fmla="*/ 57 w 402"/>
                <a:gd name="T37" fmla="*/ 159 h 273"/>
                <a:gd name="T38" fmla="*/ 23 w 402"/>
                <a:gd name="T39" fmla="*/ 165 h 273"/>
                <a:gd name="T40" fmla="*/ 0 w 402"/>
                <a:gd name="T41" fmla="*/ 135 h 273"/>
                <a:gd name="T42" fmla="*/ 22 w 402"/>
                <a:gd name="T43" fmla="*/ 109 h 273"/>
                <a:gd name="T44" fmla="*/ 57 w 402"/>
                <a:gd name="T45" fmla="*/ 118 h 273"/>
                <a:gd name="T46" fmla="*/ 70 w 402"/>
                <a:gd name="T47" fmla="*/ 68 h 273"/>
                <a:gd name="T48" fmla="*/ 60 w 402"/>
                <a:gd name="T49" fmla="*/ 15 h 273"/>
                <a:gd name="T50" fmla="*/ 176 w 402"/>
                <a:gd name="T51" fmla="*/ 16 h 273"/>
                <a:gd name="T52" fmla="*/ 177 w 402"/>
                <a:gd name="T53" fmla="*/ 37 h 273"/>
                <a:gd name="T54" fmla="*/ 166 w 402"/>
                <a:gd name="T55" fmla="*/ 57 h 273"/>
                <a:gd name="T56" fmla="*/ 203 w 402"/>
                <a:gd name="T57" fmla="*/ 82 h 273"/>
                <a:gd name="T58" fmla="*/ 236 w 402"/>
                <a:gd name="T59" fmla="*/ 58 h 273"/>
                <a:gd name="T60" fmla="*/ 218 w 402"/>
                <a:gd name="T61" fmla="*/ 21 h 273"/>
                <a:gd name="T62" fmla="*/ 276 w 402"/>
                <a:gd name="T63" fmla="*/ 13 h 273"/>
                <a:gd name="T64" fmla="*/ 336 w 402"/>
                <a:gd name="T65" fmla="*/ 1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2" h="273">
                  <a:moveTo>
                    <a:pt x="336" y="19"/>
                  </a:moveTo>
                  <a:cubicBezTo>
                    <a:pt x="336" y="19"/>
                    <a:pt x="332" y="60"/>
                    <a:pt x="333" y="79"/>
                  </a:cubicBezTo>
                  <a:cubicBezTo>
                    <a:pt x="333" y="99"/>
                    <a:pt x="338" y="125"/>
                    <a:pt x="357" y="121"/>
                  </a:cubicBezTo>
                  <a:cubicBezTo>
                    <a:pt x="369" y="119"/>
                    <a:pt x="367" y="109"/>
                    <a:pt x="381" y="109"/>
                  </a:cubicBezTo>
                  <a:cubicBezTo>
                    <a:pt x="394" y="110"/>
                    <a:pt x="402" y="130"/>
                    <a:pt x="402" y="140"/>
                  </a:cubicBezTo>
                  <a:cubicBezTo>
                    <a:pt x="402" y="163"/>
                    <a:pt x="392" y="178"/>
                    <a:pt x="379" y="178"/>
                  </a:cubicBezTo>
                  <a:cubicBezTo>
                    <a:pt x="366" y="177"/>
                    <a:pt x="361" y="164"/>
                    <a:pt x="347" y="164"/>
                  </a:cubicBezTo>
                  <a:cubicBezTo>
                    <a:pt x="333" y="164"/>
                    <a:pt x="329" y="176"/>
                    <a:pt x="329" y="209"/>
                  </a:cubicBezTo>
                  <a:cubicBezTo>
                    <a:pt x="330" y="242"/>
                    <a:pt x="335" y="262"/>
                    <a:pt x="335" y="262"/>
                  </a:cubicBezTo>
                  <a:cubicBezTo>
                    <a:pt x="335" y="262"/>
                    <a:pt x="267" y="273"/>
                    <a:pt x="239" y="267"/>
                  </a:cubicBezTo>
                  <a:cubicBezTo>
                    <a:pt x="223" y="264"/>
                    <a:pt x="220" y="260"/>
                    <a:pt x="219" y="251"/>
                  </a:cubicBezTo>
                  <a:cubicBezTo>
                    <a:pt x="218" y="243"/>
                    <a:pt x="236" y="231"/>
                    <a:pt x="231" y="216"/>
                  </a:cubicBezTo>
                  <a:cubicBezTo>
                    <a:pt x="228" y="207"/>
                    <a:pt x="220" y="200"/>
                    <a:pt x="199" y="198"/>
                  </a:cubicBezTo>
                  <a:cubicBezTo>
                    <a:pt x="180" y="196"/>
                    <a:pt x="159" y="212"/>
                    <a:pt x="161" y="225"/>
                  </a:cubicBezTo>
                  <a:cubicBezTo>
                    <a:pt x="162" y="242"/>
                    <a:pt x="173" y="246"/>
                    <a:pt x="169" y="255"/>
                  </a:cubicBezTo>
                  <a:cubicBezTo>
                    <a:pt x="165" y="263"/>
                    <a:pt x="147" y="270"/>
                    <a:pt x="126" y="271"/>
                  </a:cubicBezTo>
                  <a:cubicBezTo>
                    <a:pt x="94" y="271"/>
                    <a:pt x="58" y="261"/>
                    <a:pt x="58" y="261"/>
                  </a:cubicBezTo>
                  <a:cubicBezTo>
                    <a:pt x="58" y="261"/>
                    <a:pt x="67" y="214"/>
                    <a:pt x="69" y="189"/>
                  </a:cubicBezTo>
                  <a:cubicBezTo>
                    <a:pt x="71" y="167"/>
                    <a:pt x="63" y="160"/>
                    <a:pt x="57" y="159"/>
                  </a:cubicBezTo>
                  <a:cubicBezTo>
                    <a:pt x="52" y="157"/>
                    <a:pt x="34" y="165"/>
                    <a:pt x="23" y="165"/>
                  </a:cubicBezTo>
                  <a:cubicBezTo>
                    <a:pt x="13" y="164"/>
                    <a:pt x="0" y="155"/>
                    <a:pt x="0" y="135"/>
                  </a:cubicBezTo>
                  <a:cubicBezTo>
                    <a:pt x="1" y="122"/>
                    <a:pt x="9" y="109"/>
                    <a:pt x="22" y="109"/>
                  </a:cubicBezTo>
                  <a:cubicBezTo>
                    <a:pt x="41" y="109"/>
                    <a:pt x="46" y="118"/>
                    <a:pt x="57" y="118"/>
                  </a:cubicBezTo>
                  <a:cubicBezTo>
                    <a:pt x="65" y="118"/>
                    <a:pt x="69" y="93"/>
                    <a:pt x="70" y="68"/>
                  </a:cubicBezTo>
                  <a:cubicBezTo>
                    <a:pt x="71" y="42"/>
                    <a:pt x="60" y="15"/>
                    <a:pt x="60" y="15"/>
                  </a:cubicBezTo>
                  <a:cubicBezTo>
                    <a:pt x="60" y="15"/>
                    <a:pt x="148" y="0"/>
                    <a:pt x="176" y="16"/>
                  </a:cubicBezTo>
                  <a:cubicBezTo>
                    <a:pt x="188" y="23"/>
                    <a:pt x="181" y="33"/>
                    <a:pt x="177" y="37"/>
                  </a:cubicBezTo>
                  <a:cubicBezTo>
                    <a:pt x="171" y="42"/>
                    <a:pt x="165" y="49"/>
                    <a:pt x="166" y="57"/>
                  </a:cubicBezTo>
                  <a:cubicBezTo>
                    <a:pt x="168" y="68"/>
                    <a:pt x="189" y="82"/>
                    <a:pt x="203" y="82"/>
                  </a:cubicBezTo>
                  <a:cubicBezTo>
                    <a:pt x="221" y="82"/>
                    <a:pt x="236" y="67"/>
                    <a:pt x="236" y="58"/>
                  </a:cubicBezTo>
                  <a:cubicBezTo>
                    <a:pt x="236" y="36"/>
                    <a:pt x="215" y="36"/>
                    <a:pt x="218" y="21"/>
                  </a:cubicBezTo>
                  <a:cubicBezTo>
                    <a:pt x="220" y="7"/>
                    <a:pt x="249" y="10"/>
                    <a:pt x="276" y="13"/>
                  </a:cubicBezTo>
                  <a:cubicBezTo>
                    <a:pt x="307" y="16"/>
                    <a:pt x="336" y="19"/>
                    <a:pt x="336" y="19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任意多边形: 形状 24"/>
            <p:cNvSpPr/>
            <p:nvPr/>
          </p:nvSpPr>
          <p:spPr bwMode="auto">
            <a:xfrm>
              <a:off x="6075940" y="2294668"/>
              <a:ext cx="1110626" cy="1360470"/>
            </a:xfrm>
            <a:custGeom>
              <a:avLst/>
              <a:gdLst>
                <a:gd name="T0" fmla="*/ 281 w 293"/>
                <a:gd name="T1" fmla="*/ 61 h 359"/>
                <a:gd name="T2" fmla="*/ 213 w 293"/>
                <a:gd name="T3" fmla="*/ 69 h 359"/>
                <a:gd name="T4" fmla="*/ 163 w 293"/>
                <a:gd name="T5" fmla="*/ 51 h 359"/>
                <a:gd name="T6" fmla="*/ 170 w 293"/>
                <a:gd name="T7" fmla="*/ 21 h 359"/>
                <a:gd name="T8" fmla="*/ 142 w 293"/>
                <a:gd name="T9" fmla="*/ 0 h 359"/>
                <a:gd name="T10" fmla="*/ 117 w 293"/>
                <a:gd name="T11" fmla="*/ 26 h 359"/>
                <a:gd name="T12" fmla="*/ 123 w 293"/>
                <a:gd name="T13" fmla="*/ 58 h 359"/>
                <a:gd name="T14" fmla="*/ 66 w 293"/>
                <a:gd name="T15" fmla="*/ 67 h 359"/>
                <a:gd name="T16" fmla="*/ 8 w 293"/>
                <a:gd name="T17" fmla="*/ 59 h 359"/>
                <a:gd name="T18" fmla="*/ 4 w 293"/>
                <a:gd name="T19" fmla="*/ 114 h 359"/>
                <a:gd name="T20" fmla="*/ 9 w 293"/>
                <a:gd name="T21" fmla="*/ 146 h 359"/>
                <a:gd name="T22" fmla="*/ 26 w 293"/>
                <a:gd name="T23" fmla="*/ 158 h 359"/>
                <a:gd name="T24" fmla="*/ 50 w 293"/>
                <a:gd name="T25" fmla="*/ 146 h 359"/>
                <a:gd name="T26" fmla="*/ 74 w 293"/>
                <a:gd name="T27" fmla="*/ 181 h 359"/>
                <a:gd name="T28" fmla="*/ 51 w 293"/>
                <a:gd name="T29" fmla="*/ 218 h 359"/>
                <a:gd name="T30" fmla="*/ 16 w 293"/>
                <a:gd name="T31" fmla="*/ 204 h 359"/>
                <a:gd name="T32" fmla="*/ 1 w 293"/>
                <a:gd name="T33" fmla="*/ 233 h 359"/>
                <a:gd name="T34" fmla="*/ 3 w 293"/>
                <a:gd name="T35" fmla="*/ 280 h 359"/>
                <a:gd name="T36" fmla="*/ 7 w 293"/>
                <a:gd name="T37" fmla="*/ 300 h 359"/>
                <a:gd name="T38" fmla="*/ 68 w 293"/>
                <a:gd name="T39" fmla="*/ 288 h 359"/>
                <a:gd name="T40" fmla="*/ 123 w 293"/>
                <a:gd name="T41" fmla="*/ 297 h 359"/>
                <a:gd name="T42" fmla="*/ 113 w 293"/>
                <a:gd name="T43" fmla="*/ 336 h 359"/>
                <a:gd name="T44" fmla="*/ 140 w 293"/>
                <a:gd name="T45" fmla="*/ 358 h 359"/>
                <a:gd name="T46" fmla="*/ 169 w 293"/>
                <a:gd name="T47" fmla="*/ 345 h 359"/>
                <a:gd name="T48" fmla="*/ 163 w 293"/>
                <a:gd name="T49" fmla="*/ 298 h 359"/>
                <a:gd name="T50" fmla="*/ 208 w 293"/>
                <a:gd name="T51" fmla="*/ 287 h 359"/>
                <a:gd name="T52" fmla="*/ 278 w 293"/>
                <a:gd name="T53" fmla="*/ 306 h 359"/>
                <a:gd name="T54" fmla="*/ 288 w 293"/>
                <a:gd name="T55" fmla="*/ 254 h 359"/>
                <a:gd name="T56" fmla="*/ 276 w 293"/>
                <a:gd name="T57" fmla="*/ 206 h 359"/>
                <a:gd name="T58" fmla="*/ 246 w 293"/>
                <a:gd name="T59" fmla="*/ 213 h 359"/>
                <a:gd name="T60" fmla="*/ 221 w 293"/>
                <a:gd name="T61" fmla="*/ 180 h 359"/>
                <a:gd name="T62" fmla="*/ 244 w 293"/>
                <a:gd name="T63" fmla="*/ 152 h 359"/>
                <a:gd name="T64" fmla="*/ 279 w 293"/>
                <a:gd name="T65" fmla="*/ 161 h 359"/>
                <a:gd name="T66" fmla="*/ 290 w 293"/>
                <a:gd name="T67" fmla="*/ 114 h 359"/>
                <a:gd name="T68" fmla="*/ 281 w 293"/>
                <a:gd name="T69" fmla="*/ 61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3" h="359">
                  <a:moveTo>
                    <a:pt x="281" y="61"/>
                  </a:moveTo>
                  <a:cubicBezTo>
                    <a:pt x="281" y="61"/>
                    <a:pt x="241" y="69"/>
                    <a:pt x="213" y="69"/>
                  </a:cubicBezTo>
                  <a:cubicBezTo>
                    <a:pt x="185" y="70"/>
                    <a:pt x="163" y="67"/>
                    <a:pt x="163" y="51"/>
                  </a:cubicBezTo>
                  <a:cubicBezTo>
                    <a:pt x="163" y="35"/>
                    <a:pt x="172" y="37"/>
                    <a:pt x="170" y="21"/>
                  </a:cubicBezTo>
                  <a:cubicBezTo>
                    <a:pt x="167" y="6"/>
                    <a:pt x="159" y="0"/>
                    <a:pt x="142" y="0"/>
                  </a:cubicBezTo>
                  <a:cubicBezTo>
                    <a:pt x="126" y="0"/>
                    <a:pt x="117" y="13"/>
                    <a:pt x="117" y="26"/>
                  </a:cubicBezTo>
                  <a:cubicBezTo>
                    <a:pt x="117" y="39"/>
                    <a:pt x="128" y="49"/>
                    <a:pt x="123" y="58"/>
                  </a:cubicBezTo>
                  <a:cubicBezTo>
                    <a:pt x="118" y="68"/>
                    <a:pt x="93" y="70"/>
                    <a:pt x="66" y="67"/>
                  </a:cubicBezTo>
                  <a:cubicBezTo>
                    <a:pt x="40" y="65"/>
                    <a:pt x="8" y="59"/>
                    <a:pt x="8" y="59"/>
                  </a:cubicBezTo>
                  <a:cubicBezTo>
                    <a:pt x="8" y="59"/>
                    <a:pt x="4" y="102"/>
                    <a:pt x="4" y="114"/>
                  </a:cubicBezTo>
                  <a:cubicBezTo>
                    <a:pt x="4" y="127"/>
                    <a:pt x="6" y="141"/>
                    <a:pt x="9" y="146"/>
                  </a:cubicBezTo>
                  <a:cubicBezTo>
                    <a:pt x="11" y="151"/>
                    <a:pt x="16" y="161"/>
                    <a:pt x="26" y="158"/>
                  </a:cubicBezTo>
                  <a:cubicBezTo>
                    <a:pt x="35" y="156"/>
                    <a:pt x="40" y="144"/>
                    <a:pt x="50" y="146"/>
                  </a:cubicBezTo>
                  <a:cubicBezTo>
                    <a:pt x="59" y="147"/>
                    <a:pt x="76" y="161"/>
                    <a:pt x="74" y="181"/>
                  </a:cubicBezTo>
                  <a:cubicBezTo>
                    <a:pt x="73" y="200"/>
                    <a:pt x="65" y="220"/>
                    <a:pt x="51" y="218"/>
                  </a:cubicBezTo>
                  <a:cubicBezTo>
                    <a:pt x="36" y="217"/>
                    <a:pt x="28" y="205"/>
                    <a:pt x="16" y="204"/>
                  </a:cubicBezTo>
                  <a:cubicBezTo>
                    <a:pt x="4" y="203"/>
                    <a:pt x="0" y="223"/>
                    <a:pt x="1" y="233"/>
                  </a:cubicBezTo>
                  <a:cubicBezTo>
                    <a:pt x="1" y="244"/>
                    <a:pt x="2" y="268"/>
                    <a:pt x="3" y="280"/>
                  </a:cubicBezTo>
                  <a:cubicBezTo>
                    <a:pt x="5" y="291"/>
                    <a:pt x="7" y="300"/>
                    <a:pt x="7" y="300"/>
                  </a:cubicBezTo>
                  <a:cubicBezTo>
                    <a:pt x="7" y="300"/>
                    <a:pt x="28" y="293"/>
                    <a:pt x="68" y="288"/>
                  </a:cubicBezTo>
                  <a:cubicBezTo>
                    <a:pt x="98" y="285"/>
                    <a:pt x="123" y="285"/>
                    <a:pt x="123" y="297"/>
                  </a:cubicBezTo>
                  <a:cubicBezTo>
                    <a:pt x="124" y="308"/>
                    <a:pt x="112" y="323"/>
                    <a:pt x="113" y="336"/>
                  </a:cubicBezTo>
                  <a:cubicBezTo>
                    <a:pt x="115" y="349"/>
                    <a:pt x="127" y="356"/>
                    <a:pt x="140" y="358"/>
                  </a:cubicBezTo>
                  <a:cubicBezTo>
                    <a:pt x="147" y="359"/>
                    <a:pt x="161" y="358"/>
                    <a:pt x="169" y="345"/>
                  </a:cubicBezTo>
                  <a:cubicBezTo>
                    <a:pt x="176" y="332"/>
                    <a:pt x="173" y="319"/>
                    <a:pt x="163" y="298"/>
                  </a:cubicBezTo>
                  <a:cubicBezTo>
                    <a:pt x="158" y="289"/>
                    <a:pt x="179" y="282"/>
                    <a:pt x="208" y="287"/>
                  </a:cubicBezTo>
                  <a:cubicBezTo>
                    <a:pt x="219" y="289"/>
                    <a:pt x="278" y="306"/>
                    <a:pt x="278" y="306"/>
                  </a:cubicBezTo>
                  <a:cubicBezTo>
                    <a:pt x="278" y="306"/>
                    <a:pt x="284" y="280"/>
                    <a:pt x="288" y="254"/>
                  </a:cubicBezTo>
                  <a:cubicBezTo>
                    <a:pt x="293" y="222"/>
                    <a:pt x="288" y="205"/>
                    <a:pt x="276" y="206"/>
                  </a:cubicBezTo>
                  <a:cubicBezTo>
                    <a:pt x="270" y="207"/>
                    <a:pt x="259" y="213"/>
                    <a:pt x="246" y="213"/>
                  </a:cubicBezTo>
                  <a:cubicBezTo>
                    <a:pt x="233" y="212"/>
                    <a:pt x="219" y="201"/>
                    <a:pt x="221" y="180"/>
                  </a:cubicBezTo>
                  <a:cubicBezTo>
                    <a:pt x="222" y="163"/>
                    <a:pt x="231" y="152"/>
                    <a:pt x="244" y="152"/>
                  </a:cubicBezTo>
                  <a:cubicBezTo>
                    <a:pt x="257" y="153"/>
                    <a:pt x="271" y="161"/>
                    <a:pt x="279" y="161"/>
                  </a:cubicBezTo>
                  <a:cubicBezTo>
                    <a:pt x="285" y="162"/>
                    <a:pt x="290" y="126"/>
                    <a:pt x="290" y="114"/>
                  </a:cubicBezTo>
                  <a:cubicBezTo>
                    <a:pt x="290" y="89"/>
                    <a:pt x="281" y="61"/>
                    <a:pt x="281" y="61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任意多边形: 形状 25"/>
            <p:cNvSpPr/>
            <p:nvPr/>
          </p:nvSpPr>
          <p:spPr bwMode="auto">
            <a:xfrm>
              <a:off x="5437255" y="2867814"/>
              <a:ext cx="296226" cy="183174"/>
            </a:xfrm>
            <a:custGeom>
              <a:avLst/>
              <a:gdLst>
                <a:gd name="connsiteX0" fmla="*/ 255482 w 328613"/>
                <a:gd name="connsiteY0" fmla="*/ 58737 h 203200"/>
                <a:gd name="connsiteX1" fmla="*/ 265113 w 328613"/>
                <a:gd name="connsiteY1" fmla="*/ 67627 h 203200"/>
                <a:gd name="connsiteX2" fmla="*/ 255482 w 328613"/>
                <a:gd name="connsiteY2" fmla="*/ 77787 h 203200"/>
                <a:gd name="connsiteX3" fmla="*/ 244475 w 328613"/>
                <a:gd name="connsiteY3" fmla="*/ 67627 h 203200"/>
                <a:gd name="connsiteX4" fmla="*/ 245851 w 328613"/>
                <a:gd name="connsiteY4" fmla="*/ 63817 h 203200"/>
                <a:gd name="connsiteX5" fmla="*/ 249979 w 328613"/>
                <a:gd name="connsiteY5" fmla="*/ 66357 h 203200"/>
                <a:gd name="connsiteX6" fmla="*/ 255482 w 328613"/>
                <a:gd name="connsiteY6" fmla="*/ 61277 h 203200"/>
                <a:gd name="connsiteX7" fmla="*/ 255482 w 328613"/>
                <a:gd name="connsiteY7" fmla="*/ 58737 h 203200"/>
                <a:gd name="connsiteX8" fmla="*/ 253207 w 328613"/>
                <a:gd name="connsiteY8" fmla="*/ 49212 h 203200"/>
                <a:gd name="connsiteX9" fmla="*/ 234950 w 328613"/>
                <a:gd name="connsiteY9" fmla="*/ 68262 h 203200"/>
                <a:gd name="connsiteX10" fmla="*/ 253207 w 328613"/>
                <a:gd name="connsiteY10" fmla="*/ 87312 h 203200"/>
                <a:gd name="connsiteX11" fmla="*/ 271464 w 328613"/>
                <a:gd name="connsiteY11" fmla="*/ 68262 h 203200"/>
                <a:gd name="connsiteX12" fmla="*/ 253207 w 328613"/>
                <a:gd name="connsiteY12" fmla="*/ 49212 h 203200"/>
                <a:gd name="connsiteX13" fmla="*/ 109104 w 328613"/>
                <a:gd name="connsiteY13" fmla="*/ 0 h 203200"/>
                <a:gd name="connsiteX14" fmla="*/ 158461 w 328613"/>
                <a:gd name="connsiteY14" fmla="*/ 73773 h 203200"/>
                <a:gd name="connsiteX15" fmla="*/ 227301 w 328613"/>
                <a:gd name="connsiteY15" fmla="*/ 12943 h 203200"/>
                <a:gd name="connsiteX16" fmla="*/ 293544 w 328613"/>
                <a:gd name="connsiteY16" fmla="*/ 62125 h 203200"/>
                <a:gd name="connsiteX17" fmla="*/ 328613 w 328613"/>
                <a:gd name="connsiteY17" fmla="*/ 71185 h 203200"/>
                <a:gd name="connsiteX18" fmla="*/ 297440 w 328613"/>
                <a:gd name="connsiteY18" fmla="*/ 103541 h 203200"/>
                <a:gd name="connsiteX19" fmla="*/ 296142 w 328613"/>
                <a:gd name="connsiteY19" fmla="*/ 108719 h 203200"/>
                <a:gd name="connsiteX20" fmla="*/ 180542 w 328613"/>
                <a:gd name="connsiteY20" fmla="*/ 203200 h 203200"/>
                <a:gd name="connsiteX21" fmla="*/ 127289 w 328613"/>
                <a:gd name="connsiteY21" fmla="*/ 190257 h 203200"/>
                <a:gd name="connsiteX22" fmla="*/ 0 w 328613"/>
                <a:gd name="connsiteY22" fmla="*/ 86716 h 203200"/>
                <a:gd name="connsiteX23" fmla="*/ 87024 w 328613"/>
                <a:gd name="connsiteY23" fmla="*/ 107424 h 203200"/>
                <a:gd name="connsiteX24" fmla="*/ 109104 w 328613"/>
                <a:gd name="connsiteY24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8613" h="203200">
                  <a:moveTo>
                    <a:pt x="255482" y="58737"/>
                  </a:moveTo>
                  <a:cubicBezTo>
                    <a:pt x="260986" y="58737"/>
                    <a:pt x="265113" y="62547"/>
                    <a:pt x="265113" y="67627"/>
                  </a:cubicBezTo>
                  <a:cubicBezTo>
                    <a:pt x="265113" y="72707"/>
                    <a:pt x="260986" y="77787"/>
                    <a:pt x="255482" y="77787"/>
                  </a:cubicBezTo>
                  <a:cubicBezTo>
                    <a:pt x="249979" y="77787"/>
                    <a:pt x="244475" y="72707"/>
                    <a:pt x="244475" y="67627"/>
                  </a:cubicBezTo>
                  <a:cubicBezTo>
                    <a:pt x="244475" y="66357"/>
                    <a:pt x="245851" y="65087"/>
                    <a:pt x="245851" y="63817"/>
                  </a:cubicBezTo>
                  <a:cubicBezTo>
                    <a:pt x="247227" y="65087"/>
                    <a:pt x="248603" y="66357"/>
                    <a:pt x="249979" y="66357"/>
                  </a:cubicBezTo>
                  <a:cubicBezTo>
                    <a:pt x="252730" y="66357"/>
                    <a:pt x="255482" y="63817"/>
                    <a:pt x="255482" y="61277"/>
                  </a:cubicBezTo>
                  <a:cubicBezTo>
                    <a:pt x="255482" y="60007"/>
                    <a:pt x="255482" y="60007"/>
                    <a:pt x="255482" y="58737"/>
                  </a:cubicBezTo>
                  <a:close/>
                  <a:moveTo>
                    <a:pt x="253207" y="49212"/>
                  </a:moveTo>
                  <a:cubicBezTo>
                    <a:pt x="243124" y="49212"/>
                    <a:pt x="234950" y="57741"/>
                    <a:pt x="234950" y="68262"/>
                  </a:cubicBezTo>
                  <a:cubicBezTo>
                    <a:pt x="234950" y="78783"/>
                    <a:pt x="243124" y="87312"/>
                    <a:pt x="253207" y="87312"/>
                  </a:cubicBezTo>
                  <a:cubicBezTo>
                    <a:pt x="263290" y="87312"/>
                    <a:pt x="271464" y="78783"/>
                    <a:pt x="271464" y="68262"/>
                  </a:cubicBezTo>
                  <a:cubicBezTo>
                    <a:pt x="271464" y="57741"/>
                    <a:pt x="263290" y="49212"/>
                    <a:pt x="253207" y="49212"/>
                  </a:cubicBezTo>
                  <a:close/>
                  <a:moveTo>
                    <a:pt x="109104" y="0"/>
                  </a:moveTo>
                  <a:cubicBezTo>
                    <a:pt x="125990" y="45299"/>
                    <a:pt x="141576" y="72479"/>
                    <a:pt x="158461" y="73773"/>
                  </a:cubicBezTo>
                  <a:cubicBezTo>
                    <a:pt x="162358" y="40122"/>
                    <a:pt x="190933" y="12943"/>
                    <a:pt x="227301" y="12943"/>
                  </a:cubicBezTo>
                  <a:cubicBezTo>
                    <a:pt x="258474" y="12943"/>
                    <a:pt x="284452" y="33651"/>
                    <a:pt x="293544" y="62125"/>
                  </a:cubicBezTo>
                  <a:cubicBezTo>
                    <a:pt x="293544" y="62125"/>
                    <a:pt x="293544" y="62125"/>
                    <a:pt x="328613" y="71185"/>
                  </a:cubicBezTo>
                  <a:cubicBezTo>
                    <a:pt x="328613" y="71185"/>
                    <a:pt x="298739" y="100953"/>
                    <a:pt x="297440" y="103541"/>
                  </a:cubicBezTo>
                  <a:cubicBezTo>
                    <a:pt x="297440" y="104836"/>
                    <a:pt x="297440" y="106130"/>
                    <a:pt x="296142" y="108719"/>
                  </a:cubicBezTo>
                  <a:cubicBezTo>
                    <a:pt x="296142" y="170843"/>
                    <a:pt x="242888" y="203200"/>
                    <a:pt x="180542" y="203200"/>
                  </a:cubicBezTo>
                  <a:cubicBezTo>
                    <a:pt x="161059" y="203200"/>
                    <a:pt x="142875" y="198023"/>
                    <a:pt x="127289" y="190257"/>
                  </a:cubicBezTo>
                  <a:cubicBezTo>
                    <a:pt x="79231" y="179903"/>
                    <a:pt x="33770" y="161783"/>
                    <a:pt x="0" y="86716"/>
                  </a:cubicBezTo>
                  <a:cubicBezTo>
                    <a:pt x="19483" y="97070"/>
                    <a:pt x="63644" y="110013"/>
                    <a:pt x="87024" y="107424"/>
                  </a:cubicBezTo>
                  <a:cubicBezTo>
                    <a:pt x="75334" y="90599"/>
                    <a:pt x="72736" y="42711"/>
                    <a:pt x="10910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任意多边形: 形状 26"/>
            <p:cNvSpPr/>
            <p:nvPr/>
          </p:nvSpPr>
          <p:spPr bwMode="auto">
            <a:xfrm>
              <a:off x="6524641" y="2830264"/>
              <a:ext cx="213224" cy="289278"/>
            </a:xfrm>
            <a:custGeom>
              <a:avLst/>
              <a:gdLst>
                <a:gd name="connsiteX0" fmla="*/ 53518 w 249238"/>
                <a:gd name="connsiteY0" fmla="*/ 225425 h 338138"/>
                <a:gd name="connsiteX1" fmla="*/ 12700 w 249238"/>
                <a:gd name="connsiteY1" fmla="*/ 271484 h 338138"/>
                <a:gd name="connsiteX2" fmla="*/ 12700 w 249238"/>
                <a:gd name="connsiteY2" fmla="*/ 325438 h 338138"/>
                <a:gd name="connsiteX3" fmla="*/ 23234 w 249238"/>
                <a:gd name="connsiteY3" fmla="*/ 325438 h 338138"/>
                <a:gd name="connsiteX4" fmla="*/ 23234 w 249238"/>
                <a:gd name="connsiteY4" fmla="*/ 289907 h 338138"/>
                <a:gd name="connsiteX5" fmla="*/ 54834 w 249238"/>
                <a:gd name="connsiteY5" fmla="*/ 258324 h 338138"/>
                <a:gd name="connsiteX6" fmla="*/ 85118 w 249238"/>
                <a:gd name="connsiteY6" fmla="*/ 289907 h 338138"/>
                <a:gd name="connsiteX7" fmla="*/ 85118 w 249238"/>
                <a:gd name="connsiteY7" fmla="*/ 325438 h 338138"/>
                <a:gd name="connsiteX8" fmla="*/ 96968 w 249238"/>
                <a:gd name="connsiteY8" fmla="*/ 325438 h 338138"/>
                <a:gd name="connsiteX9" fmla="*/ 96968 w 249238"/>
                <a:gd name="connsiteY9" fmla="*/ 270168 h 338138"/>
                <a:gd name="connsiteX10" fmla="*/ 124619 w 249238"/>
                <a:gd name="connsiteY10" fmla="*/ 241217 h 338138"/>
                <a:gd name="connsiteX11" fmla="*/ 152270 w 249238"/>
                <a:gd name="connsiteY11" fmla="*/ 270168 h 338138"/>
                <a:gd name="connsiteX12" fmla="*/ 152270 w 249238"/>
                <a:gd name="connsiteY12" fmla="*/ 325438 h 338138"/>
                <a:gd name="connsiteX13" fmla="*/ 164120 w 249238"/>
                <a:gd name="connsiteY13" fmla="*/ 325438 h 338138"/>
                <a:gd name="connsiteX14" fmla="*/ 164120 w 249238"/>
                <a:gd name="connsiteY14" fmla="*/ 289907 h 338138"/>
                <a:gd name="connsiteX15" fmla="*/ 194404 w 249238"/>
                <a:gd name="connsiteY15" fmla="*/ 258324 h 338138"/>
                <a:gd name="connsiteX16" fmla="*/ 226004 w 249238"/>
                <a:gd name="connsiteY16" fmla="*/ 289907 h 338138"/>
                <a:gd name="connsiteX17" fmla="*/ 226004 w 249238"/>
                <a:gd name="connsiteY17" fmla="*/ 325438 h 338138"/>
                <a:gd name="connsiteX18" fmla="*/ 236538 w 249238"/>
                <a:gd name="connsiteY18" fmla="*/ 325438 h 338138"/>
                <a:gd name="connsiteX19" fmla="*/ 236538 w 249238"/>
                <a:gd name="connsiteY19" fmla="*/ 271484 h 338138"/>
                <a:gd name="connsiteX20" fmla="*/ 195721 w 249238"/>
                <a:gd name="connsiteY20" fmla="*/ 225425 h 338138"/>
                <a:gd name="connsiteX21" fmla="*/ 53518 w 249238"/>
                <a:gd name="connsiteY21" fmla="*/ 225425 h 338138"/>
                <a:gd name="connsiteX22" fmla="*/ 57150 w 249238"/>
                <a:gd name="connsiteY22" fmla="*/ 168275 h 338138"/>
                <a:gd name="connsiteX23" fmla="*/ 57150 w 249238"/>
                <a:gd name="connsiteY23" fmla="*/ 214313 h 338138"/>
                <a:gd name="connsiteX24" fmla="*/ 74348 w 249238"/>
                <a:gd name="connsiteY24" fmla="*/ 214313 h 338138"/>
                <a:gd name="connsiteX25" fmla="*/ 74348 w 249238"/>
                <a:gd name="connsiteY25" fmla="*/ 196710 h 338138"/>
                <a:gd name="connsiteX26" fmla="*/ 96838 w 249238"/>
                <a:gd name="connsiteY26" fmla="*/ 173691 h 338138"/>
                <a:gd name="connsiteX27" fmla="*/ 119327 w 249238"/>
                <a:gd name="connsiteY27" fmla="*/ 196710 h 338138"/>
                <a:gd name="connsiteX28" fmla="*/ 119327 w 249238"/>
                <a:gd name="connsiteY28" fmla="*/ 214313 h 338138"/>
                <a:gd name="connsiteX29" fmla="*/ 129911 w 249238"/>
                <a:gd name="connsiteY29" fmla="*/ 214313 h 338138"/>
                <a:gd name="connsiteX30" fmla="*/ 129911 w 249238"/>
                <a:gd name="connsiteY30" fmla="*/ 196710 h 338138"/>
                <a:gd name="connsiteX31" fmla="*/ 152400 w 249238"/>
                <a:gd name="connsiteY31" fmla="*/ 173691 h 338138"/>
                <a:gd name="connsiteX32" fmla="*/ 174890 w 249238"/>
                <a:gd name="connsiteY32" fmla="*/ 196710 h 338138"/>
                <a:gd name="connsiteX33" fmla="*/ 174890 w 249238"/>
                <a:gd name="connsiteY33" fmla="*/ 214313 h 338138"/>
                <a:gd name="connsiteX34" fmla="*/ 192088 w 249238"/>
                <a:gd name="connsiteY34" fmla="*/ 214313 h 338138"/>
                <a:gd name="connsiteX35" fmla="*/ 192088 w 249238"/>
                <a:gd name="connsiteY35" fmla="*/ 168275 h 338138"/>
                <a:gd name="connsiteX36" fmla="*/ 124619 w 249238"/>
                <a:gd name="connsiteY36" fmla="*/ 0 h 338138"/>
                <a:gd name="connsiteX37" fmla="*/ 129922 w 249238"/>
                <a:gd name="connsiteY37" fmla="*/ 5283 h 338138"/>
                <a:gd name="connsiteX38" fmla="*/ 129922 w 249238"/>
                <a:gd name="connsiteY38" fmla="*/ 22454 h 338138"/>
                <a:gd name="connsiteX39" fmla="*/ 147157 w 249238"/>
                <a:gd name="connsiteY39" fmla="*/ 22454 h 338138"/>
                <a:gd name="connsiteX40" fmla="*/ 152459 w 249238"/>
                <a:gd name="connsiteY40" fmla="*/ 27738 h 338138"/>
                <a:gd name="connsiteX41" fmla="*/ 147157 w 249238"/>
                <a:gd name="connsiteY41" fmla="*/ 34342 h 338138"/>
                <a:gd name="connsiteX42" fmla="*/ 129922 w 249238"/>
                <a:gd name="connsiteY42" fmla="*/ 34342 h 338138"/>
                <a:gd name="connsiteX43" fmla="*/ 129922 w 249238"/>
                <a:gd name="connsiteY43" fmla="*/ 48871 h 338138"/>
                <a:gd name="connsiteX44" fmla="*/ 156437 w 249238"/>
                <a:gd name="connsiteY44" fmla="*/ 85855 h 338138"/>
                <a:gd name="connsiteX45" fmla="*/ 159088 w 249238"/>
                <a:gd name="connsiteY45" fmla="*/ 89818 h 338138"/>
                <a:gd name="connsiteX46" fmla="*/ 152459 w 249238"/>
                <a:gd name="connsiteY46" fmla="*/ 96422 h 338138"/>
                <a:gd name="connsiteX47" fmla="*/ 152459 w 249238"/>
                <a:gd name="connsiteY47" fmla="*/ 118876 h 338138"/>
                <a:gd name="connsiteX48" fmla="*/ 159088 w 249238"/>
                <a:gd name="connsiteY48" fmla="*/ 118876 h 338138"/>
                <a:gd name="connsiteX49" fmla="*/ 161740 w 249238"/>
                <a:gd name="connsiteY49" fmla="*/ 120197 h 338138"/>
                <a:gd name="connsiteX50" fmla="*/ 206815 w 249238"/>
                <a:gd name="connsiteY50" fmla="*/ 158502 h 338138"/>
                <a:gd name="connsiteX51" fmla="*/ 209466 w 249238"/>
                <a:gd name="connsiteY51" fmla="*/ 163785 h 338138"/>
                <a:gd name="connsiteX52" fmla="*/ 204163 w 249238"/>
                <a:gd name="connsiteY52" fmla="*/ 169069 h 338138"/>
                <a:gd name="connsiteX53" fmla="*/ 204163 w 249238"/>
                <a:gd name="connsiteY53" fmla="*/ 217940 h 338138"/>
                <a:gd name="connsiteX54" fmla="*/ 247912 w 249238"/>
                <a:gd name="connsiteY54" fmla="*/ 266812 h 338138"/>
                <a:gd name="connsiteX55" fmla="*/ 249238 w 249238"/>
                <a:gd name="connsiteY55" fmla="*/ 270775 h 338138"/>
                <a:gd name="connsiteX56" fmla="*/ 249238 w 249238"/>
                <a:gd name="connsiteY56" fmla="*/ 332855 h 338138"/>
                <a:gd name="connsiteX57" fmla="*/ 243935 w 249238"/>
                <a:gd name="connsiteY57" fmla="*/ 338138 h 338138"/>
                <a:gd name="connsiteX58" fmla="*/ 5303 w 249238"/>
                <a:gd name="connsiteY58" fmla="*/ 338138 h 338138"/>
                <a:gd name="connsiteX59" fmla="*/ 0 w 249238"/>
                <a:gd name="connsiteY59" fmla="*/ 332855 h 338138"/>
                <a:gd name="connsiteX60" fmla="*/ 0 w 249238"/>
                <a:gd name="connsiteY60" fmla="*/ 270775 h 338138"/>
                <a:gd name="connsiteX61" fmla="*/ 1326 w 249238"/>
                <a:gd name="connsiteY61" fmla="*/ 266812 h 338138"/>
                <a:gd name="connsiteX62" fmla="*/ 45075 w 249238"/>
                <a:gd name="connsiteY62" fmla="*/ 217940 h 338138"/>
                <a:gd name="connsiteX63" fmla="*/ 45075 w 249238"/>
                <a:gd name="connsiteY63" fmla="*/ 169069 h 338138"/>
                <a:gd name="connsiteX64" fmla="*/ 39772 w 249238"/>
                <a:gd name="connsiteY64" fmla="*/ 165106 h 338138"/>
                <a:gd name="connsiteX65" fmla="*/ 41098 w 249238"/>
                <a:gd name="connsiteY65" fmla="*/ 159823 h 338138"/>
                <a:gd name="connsiteX66" fmla="*/ 87498 w 249238"/>
                <a:gd name="connsiteY66" fmla="*/ 120197 h 338138"/>
                <a:gd name="connsiteX67" fmla="*/ 90150 w 249238"/>
                <a:gd name="connsiteY67" fmla="*/ 118876 h 338138"/>
                <a:gd name="connsiteX68" fmla="*/ 96779 w 249238"/>
                <a:gd name="connsiteY68" fmla="*/ 118876 h 338138"/>
                <a:gd name="connsiteX69" fmla="*/ 96779 w 249238"/>
                <a:gd name="connsiteY69" fmla="*/ 96422 h 338138"/>
                <a:gd name="connsiteX70" fmla="*/ 91476 w 249238"/>
                <a:gd name="connsiteY70" fmla="*/ 92459 h 338138"/>
                <a:gd name="connsiteX71" fmla="*/ 91476 w 249238"/>
                <a:gd name="connsiteY71" fmla="*/ 87176 h 338138"/>
                <a:gd name="connsiteX72" fmla="*/ 119316 w 249238"/>
                <a:gd name="connsiteY72" fmla="*/ 48871 h 338138"/>
                <a:gd name="connsiteX73" fmla="*/ 119316 w 249238"/>
                <a:gd name="connsiteY73" fmla="*/ 34342 h 338138"/>
                <a:gd name="connsiteX74" fmla="*/ 102082 w 249238"/>
                <a:gd name="connsiteY74" fmla="*/ 34342 h 338138"/>
                <a:gd name="connsiteX75" fmla="*/ 96779 w 249238"/>
                <a:gd name="connsiteY75" fmla="*/ 27738 h 338138"/>
                <a:gd name="connsiteX76" fmla="*/ 102082 w 249238"/>
                <a:gd name="connsiteY76" fmla="*/ 22454 h 338138"/>
                <a:gd name="connsiteX77" fmla="*/ 119316 w 249238"/>
                <a:gd name="connsiteY77" fmla="*/ 22454 h 338138"/>
                <a:gd name="connsiteX78" fmla="*/ 119316 w 249238"/>
                <a:gd name="connsiteY78" fmla="*/ 5283 h 338138"/>
                <a:gd name="connsiteX79" fmla="*/ 124619 w 249238"/>
                <a:gd name="connsiteY79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49238" h="338138">
                  <a:moveTo>
                    <a:pt x="53518" y="225425"/>
                  </a:moveTo>
                  <a:cubicBezTo>
                    <a:pt x="53518" y="225425"/>
                    <a:pt x="53518" y="225425"/>
                    <a:pt x="12700" y="271484"/>
                  </a:cubicBezTo>
                  <a:cubicBezTo>
                    <a:pt x="12700" y="271484"/>
                    <a:pt x="12700" y="271484"/>
                    <a:pt x="12700" y="325438"/>
                  </a:cubicBezTo>
                  <a:cubicBezTo>
                    <a:pt x="12700" y="325438"/>
                    <a:pt x="12700" y="325438"/>
                    <a:pt x="23234" y="325438"/>
                  </a:cubicBezTo>
                  <a:cubicBezTo>
                    <a:pt x="23234" y="325438"/>
                    <a:pt x="23234" y="325438"/>
                    <a:pt x="23234" y="289907"/>
                  </a:cubicBezTo>
                  <a:cubicBezTo>
                    <a:pt x="23234" y="272800"/>
                    <a:pt x="37717" y="258324"/>
                    <a:pt x="54834" y="258324"/>
                  </a:cubicBezTo>
                  <a:cubicBezTo>
                    <a:pt x="71951" y="258324"/>
                    <a:pt x="85118" y="272800"/>
                    <a:pt x="85118" y="289907"/>
                  </a:cubicBezTo>
                  <a:cubicBezTo>
                    <a:pt x="85118" y="289907"/>
                    <a:pt x="85118" y="289907"/>
                    <a:pt x="85118" y="325438"/>
                  </a:cubicBezTo>
                  <a:cubicBezTo>
                    <a:pt x="85118" y="325438"/>
                    <a:pt x="85118" y="325438"/>
                    <a:pt x="96968" y="325438"/>
                  </a:cubicBezTo>
                  <a:cubicBezTo>
                    <a:pt x="96968" y="325438"/>
                    <a:pt x="96968" y="325438"/>
                    <a:pt x="96968" y="270168"/>
                  </a:cubicBezTo>
                  <a:cubicBezTo>
                    <a:pt x="96968" y="254376"/>
                    <a:pt x="108819" y="241217"/>
                    <a:pt x="124619" y="241217"/>
                  </a:cubicBezTo>
                  <a:cubicBezTo>
                    <a:pt x="140419" y="241217"/>
                    <a:pt x="152270" y="254376"/>
                    <a:pt x="152270" y="270168"/>
                  </a:cubicBezTo>
                  <a:cubicBezTo>
                    <a:pt x="152270" y="270168"/>
                    <a:pt x="152270" y="270168"/>
                    <a:pt x="152270" y="325438"/>
                  </a:cubicBezTo>
                  <a:cubicBezTo>
                    <a:pt x="152270" y="325438"/>
                    <a:pt x="152270" y="325438"/>
                    <a:pt x="164120" y="325438"/>
                  </a:cubicBezTo>
                  <a:cubicBezTo>
                    <a:pt x="164120" y="325438"/>
                    <a:pt x="164120" y="325438"/>
                    <a:pt x="164120" y="289907"/>
                  </a:cubicBezTo>
                  <a:cubicBezTo>
                    <a:pt x="164120" y="272800"/>
                    <a:pt x="177287" y="258324"/>
                    <a:pt x="194404" y="258324"/>
                  </a:cubicBezTo>
                  <a:cubicBezTo>
                    <a:pt x="211521" y="258324"/>
                    <a:pt x="226004" y="272800"/>
                    <a:pt x="226004" y="289907"/>
                  </a:cubicBezTo>
                  <a:cubicBezTo>
                    <a:pt x="226004" y="289907"/>
                    <a:pt x="226004" y="289907"/>
                    <a:pt x="226004" y="325438"/>
                  </a:cubicBezTo>
                  <a:cubicBezTo>
                    <a:pt x="226004" y="325438"/>
                    <a:pt x="226004" y="325438"/>
                    <a:pt x="236538" y="325438"/>
                  </a:cubicBezTo>
                  <a:lnTo>
                    <a:pt x="236538" y="271484"/>
                  </a:lnTo>
                  <a:cubicBezTo>
                    <a:pt x="236538" y="271484"/>
                    <a:pt x="236538" y="271484"/>
                    <a:pt x="195721" y="225425"/>
                  </a:cubicBezTo>
                  <a:cubicBezTo>
                    <a:pt x="195721" y="225425"/>
                    <a:pt x="195721" y="225425"/>
                    <a:pt x="53518" y="225425"/>
                  </a:cubicBezTo>
                  <a:close/>
                  <a:moveTo>
                    <a:pt x="57150" y="168275"/>
                  </a:moveTo>
                  <a:cubicBezTo>
                    <a:pt x="57150" y="168275"/>
                    <a:pt x="57150" y="168275"/>
                    <a:pt x="57150" y="214313"/>
                  </a:cubicBezTo>
                  <a:cubicBezTo>
                    <a:pt x="57150" y="214313"/>
                    <a:pt x="57150" y="214313"/>
                    <a:pt x="74348" y="214313"/>
                  </a:cubicBezTo>
                  <a:cubicBezTo>
                    <a:pt x="74348" y="214313"/>
                    <a:pt x="74348" y="214313"/>
                    <a:pt x="74348" y="196710"/>
                  </a:cubicBezTo>
                  <a:cubicBezTo>
                    <a:pt x="74348" y="184523"/>
                    <a:pt x="83608" y="173691"/>
                    <a:pt x="96838" y="173691"/>
                  </a:cubicBezTo>
                  <a:cubicBezTo>
                    <a:pt x="108744" y="173691"/>
                    <a:pt x="119327" y="184523"/>
                    <a:pt x="119327" y="196710"/>
                  </a:cubicBezTo>
                  <a:cubicBezTo>
                    <a:pt x="119327" y="196710"/>
                    <a:pt x="119327" y="196710"/>
                    <a:pt x="119327" y="214313"/>
                  </a:cubicBezTo>
                  <a:cubicBezTo>
                    <a:pt x="119327" y="214313"/>
                    <a:pt x="119327" y="214313"/>
                    <a:pt x="129911" y="214313"/>
                  </a:cubicBezTo>
                  <a:cubicBezTo>
                    <a:pt x="129911" y="214313"/>
                    <a:pt x="129911" y="214313"/>
                    <a:pt x="129911" y="196710"/>
                  </a:cubicBezTo>
                  <a:cubicBezTo>
                    <a:pt x="129911" y="184523"/>
                    <a:pt x="140494" y="173691"/>
                    <a:pt x="152400" y="173691"/>
                  </a:cubicBezTo>
                  <a:cubicBezTo>
                    <a:pt x="165630" y="173691"/>
                    <a:pt x="174890" y="184523"/>
                    <a:pt x="174890" y="196710"/>
                  </a:cubicBezTo>
                  <a:cubicBezTo>
                    <a:pt x="174890" y="196710"/>
                    <a:pt x="174890" y="196710"/>
                    <a:pt x="174890" y="214313"/>
                  </a:cubicBezTo>
                  <a:cubicBezTo>
                    <a:pt x="174890" y="214313"/>
                    <a:pt x="174890" y="214313"/>
                    <a:pt x="192088" y="214313"/>
                  </a:cubicBezTo>
                  <a:cubicBezTo>
                    <a:pt x="192088" y="214313"/>
                    <a:pt x="192088" y="214313"/>
                    <a:pt x="192088" y="168275"/>
                  </a:cubicBezTo>
                  <a:close/>
                  <a:moveTo>
                    <a:pt x="124619" y="0"/>
                  </a:moveTo>
                  <a:cubicBezTo>
                    <a:pt x="127271" y="0"/>
                    <a:pt x="129922" y="2641"/>
                    <a:pt x="129922" y="5283"/>
                  </a:cubicBezTo>
                  <a:cubicBezTo>
                    <a:pt x="129922" y="5283"/>
                    <a:pt x="129922" y="5283"/>
                    <a:pt x="129922" y="22454"/>
                  </a:cubicBezTo>
                  <a:cubicBezTo>
                    <a:pt x="129922" y="22454"/>
                    <a:pt x="129922" y="22454"/>
                    <a:pt x="147157" y="22454"/>
                  </a:cubicBezTo>
                  <a:cubicBezTo>
                    <a:pt x="149808" y="22454"/>
                    <a:pt x="152459" y="25096"/>
                    <a:pt x="152459" y="27738"/>
                  </a:cubicBezTo>
                  <a:cubicBezTo>
                    <a:pt x="152459" y="31700"/>
                    <a:pt x="149808" y="34342"/>
                    <a:pt x="147157" y="34342"/>
                  </a:cubicBezTo>
                  <a:cubicBezTo>
                    <a:pt x="147157" y="34342"/>
                    <a:pt x="147157" y="34342"/>
                    <a:pt x="129922" y="34342"/>
                  </a:cubicBezTo>
                  <a:cubicBezTo>
                    <a:pt x="129922" y="34342"/>
                    <a:pt x="129922" y="34342"/>
                    <a:pt x="129922" y="48871"/>
                  </a:cubicBezTo>
                  <a:cubicBezTo>
                    <a:pt x="129922" y="48871"/>
                    <a:pt x="129922" y="48871"/>
                    <a:pt x="156437" y="85855"/>
                  </a:cubicBezTo>
                  <a:cubicBezTo>
                    <a:pt x="157762" y="87176"/>
                    <a:pt x="159088" y="88497"/>
                    <a:pt x="159088" y="89818"/>
                  </a:cubicBezTo>
                  <a:cubicBezTo>
                    <a:pt x="159088" y="93780"/>
                    <a:pt x="156437" y="96422"/>
                    <a:pt x="152459" y="96422"/>
                  </a:cubicBezTo>
                  <a:cubicBezTo>
                    <a:pt x="152459" y="96422"/>
                    <a:pt x="152459" y="96422"/>
                    <a:pt x="152459" y="118876"/>
                  </a:cubicBezTo>
                  <a:cubicBezTo>
                    <a:pt x="152459" y="118876"/>
                    <a:pt x="152459" y="118876"/>
                    <a:pt x="159088" y="118876"/>
                  </a:cubicBezTo>
                  <a:cubicBezTo>
                    <a:pt x="160414" y="118876"/>
                    <a:pt x="161740" y="118876"/>
                    <a:pt x="161740" y="120197"/>
                  </a:cubicBezTo>
                  <a:cubicBezTo>
                    <a:pt x="161740" y="120197"/>
                    <a:pt x="161740" y="120197"/>
                    <a:pt x="206815" y="158502"/>
                  </a:cubicBezTo>
                  <a:cubicBezTo>
                    <a:pt x="208140" y="159823"/>
                    <a:pt x="209466" y="161144"/>
                    <a:pt x="209466" y="163785"/>
                  </a:cubicBezTo>
                  <a:cubicBezTo>
                    <a:pt x="209466" y="166427"/>
                    <a:pt x="206815" y="169069"/>
                    <a:pt x="204163" y="169069"/>
                  </a:cubicBezTo>
                  <a:cubicBezTo>
                    <a:pt x="204163" y="169069"/>
                    <a:pt x="204163" y="169069"/>
                    <a:pt x="204163" y="217940"/>
                  </a:cubicBezTo>
                  <a:cubicBezTo>
                    <a:pt x="204163" y="217940"/>
                    <a:pt x="204163" y="217940"/>
                    <a:pt x="247912" y="266812"/>
                  </a:cubicBezTo>
                  <a:cubicBezTo>
                    <a:pt x="247912" y="268133"/>
                    <a:pt x="249238" y="269454"/>
                    <a:pt x="249238" y="270775"/>
                  </a:cubicBezTo>
                  <a:cubicBezTo>
                    <a:pt x="249238" y="270775"/>
                    <a:pt x="249238" y="270775"/>
                    <a:pt x="249238" y="332855"/>
                  </a:cubicBezTo>
                  <a:cubicBezTo>
                    <a:pt x="249238" y="335497"/>
                    <a:pt x="246587" y="338138"/>
                    <a:pt x="243935" y="338138"/>
                  </a:cubicBezTo>
                  <a:cubicBezTo>
                    <a:pt x="243935" y="338138"/>
                    <a:pt x="243935" y="338138"/>
                    <a:pt x="5303" y="338138"/>
                  </a:cubicBezTo>
                  <a:cubicBezTo>
                    <a:pt x="2651" y="338138"/>
                    <a:pt x="0" y="335497"/>
                    <a:pt x="0" y="332855"/>
                  </a:cubicBezTo>
                  <a:cubicBezTo>
                    <a:pt x="0" y="332855"/>
                    <a:pt x="0" y="332855"/>
                    <a:pt x="0" y="270775"/>
                  </a:cubicBezTo>
                  <a:cubicBezTo>
                    <a:pt x="0" y="269454"/>
                    <a:pt x="1326" y="268133"/>
                    <a:pt x="1326" y="266812"/>
                  </a:cubicBezTo>
                  <a:cubicBezTo>
                    <a:pt x="1326" y="266812"/>
                    <a:pt x="1326" y="266812"/>
                    <a:pt x="45075" y="217940"/>
                  </a:cubicBezTo>
                  <a:cubicBezTo>
                    <a:pt x="45075" y="217940"/>
                    <a:pt x="45075" y="217940"/>
                    <a:pt x="45075" y="169069"/>
                  </a:cubicBezTo>
                  <a:cubicBezTo>
                    <a:pt x="42424" y="169069"/>
                    <a:pt x="41098" y="167748"/>
                    <a:pt x="39772" y="165106"/>
                  </a:cubicBezTo>
                  <a:cubicBezTo>
                    <a:pt x="39772" y="163785"/>
                    <a:pt x="39772" y="161144"/>
                    <a:pt x="41098" y="159823"/>
                  </a:cubicBezTo>
                  <a:cubicBezTo>
                    <a:pt x="41098" y="159823"/>
                    <a:pt x="41098" y="159823"/>
                    <a:pt x="87498" y="120197"/>
                  </a:cubicBezTo>
                  <a:cubicBezTo>
                    <a:pt x="87498" y="118876"/>
                    <a:pt x="88824" y="118876"/>
                    <a:pt x="90150" y="118876"/>
                  </a:cubicBezTo>
                  <a:cubicBezTo>
                    <a:pt x="90150" y="118876"/>
                    <a:pt x="90150" y="118876"/>
                    <a:pt x="96779" y="118876"/>
                  </a:cubicBezTo>
                  <a:cubicBezTo>
                    <a:pt x="96779" y="118876"/>
                    <a:pt x="96779" y="118876"/>
                    <a:pt x="96779" y="96422"/>
                  </a:cubicBezTo>
                  <a:cubicBezTo>
                    <a:pt x="94127" y="96422"/>
                    <a:pt x="92801" y="95101"/>
                    <a:pt x="91476" y="92459"/>
                  </a:cubicBezTo>
                  <a:cubicBezTo>
                    <a:pt x="90150" y="91139"/>
                    <a:pt x="90150" y="88497"/>
                    <a:pt x="91476" y="87176"/>
                  </a:cubicBezTo>
                  <a:cubicBezTo>
                    <a:pt x="91476" y="87176"/>
                    <a:pt x="91476" y="87176"/>
                    <a:pt x="119316" y="48871"/>
                  </a:cubicBezTo>
                  <a:cubicBezTo>
                    <a:pt x="119316" y="48871"/>
                    <a:pt x="119316" y="48871"/>
                    <a:pt x="119316" y="34342"/>
                  </a:cubicBezTo>
                  <a:cubicBezTo>
                    <a:pt x="119316" y="34342"/>
                    <a:pt x="119316" y="34342"/>
                    <a:pt x="102082" y="34342"/>
                  </a:cubicBezTo>
                  <a:cubicBezTo>
                    <a:pt x="99430" y="34342"/>
                    <a:pt x="96779" y="31700"/>
                    <a:pt x="96779" y="27738"/>
                  </a:cubicBezTo>
                  <a:cubicBezTo>
                    <a:pt x="96779" y="25096"/>
                    <a:pt x="99430" y="22454"/>
                    <a:pt x="102082" y="22454"/>
                  </a:cubicBezTo>
                  <a:cubicBezTo>
                    <a:pt x="102082" y="22454"/>
                    <a:pt x="102082" y="22454"/>
                    <a:pt x="119316" y="22454"/>
                  </a:cubicBezTo>
                  <a:cubicBezTo>
                    <a:pt x="119316" y="22454"/>
                    <a:pt x="119316" y="22454"/>
                    <a:pt x="119316" y="5283"/>
                  </a:cubicBezTo>
                  <a:cubicBezTo>
                    <a:pt x="119316" y="2641"/>
                    <a:pt x="121968" y="0"/>
                    <a:pt x="1246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任意多边形: 形状 27"/>
            <p:cNvSpPr/>
            <p:nvPr/>
          </p:nvSpPr>
          <p:spPr bwMode="auto">
            <a:xfrm>
              <a:off x="6452088" y="3708496"/>
              <a:ext cx="312734" cy="312734"/>
            </a:xfrm>
            <a:custGeom>
              <a:avLst/>
              <a:gdLst>
                <a:gd name="connsiteX0" fmla="*/ 163513 w 334963"/>
                <a:gd name="connsiteY0" fmla="*/ 311150 h 334963"/>
                <a:gd name="connsiteX1" fmla="*/ 167481 w 334963"/>
                <a:gd name="connsiteY1" fmla="*/ 311150 h 334963"/>
                <a:gd name="connsiteX2" fmla="*/ 171450 w 334963"/>
                <a:gd name="connsiteY2" fmla="*/ 311150 h 334963"/>
                <a:gd name="connsiteX3" fmla="*/ 156898 w 334963"/>
                <a:gd name="connsiteY3" fmla="*/ 332317 h 334963"/>
                <a:gd name="connsiteX4" fmla="*/ 155575 w 334963"/>
                <a:gd name="connsiteY4" fmla="*/ 334963 h 334963"/>
                <a:gd name="connsiteX5" fmla="*/ 147637 w 334963"/>
                <a:gd name="connsiteY5" fmla="*/ 333640 h 334963"/>
                <a:gd name="connsiteX6" fmla="*/ 163513 w 334963"/>
                <a:gd name="connsiteY6" fmla="*/ 311150 h 334963"/>
                <a:gd name="connsiteX7" fmla="*/ 192088 w 334963"/>
                <a:gd name="connsiteY7" fmla="*/ 309562 h 334963"/>
                <a:gd name="connsiteX8" fmla="*/ 175895 w 334963"/>
                <a:gd name="connsiteY8" fmla="*/ 332289 h 334963"/>
                <a:gd name="connsiteX9" fmla="*/ 174546 w 334963"/>
                <a:gd name="connsiteY9" fmla="*/ 334962 h 334963"/>
                <a:gd name="connsiteX10" fmla="*/ 167799 w 334963"/>
                <a:gd name="connsiteY10" fmla="*/ 334962 h 334963"/>
                <a:gd name="connsiteX11" fmla="*/ 165100 w 334963"/>
                <a:gd name="connsiteY11" fmla="*/ 334962 h 334963"/>
                <a:gd name="connsiteX12" fmla="*/ 182642 w 334963"/>
                <a:gd name="connsiteY12" fmla="*/ 310899 h 334963"/>
                <a:gd name="connsiteX13" fmla="*/ 192088 w 334963"/>
                <a:gd name="connsiteY13" fmla="*/ 309562 h 334963"/>
                <a:gd name="connsiteX14" fmla="*/ 146984 w 334963"/>
                <a:gd name="connsiteY14" fmla="*/ 309562 h 334963"/>
                <a:gd name="connsiteX15" fmla="*/ 153988 w 334963"/>
                <a:gd name="connsiteY15" fmla="*/ 310870 h 334963"/>
                <a:gd name="connsiteX16" fmla="*/ 138580 w 334963"/>
                <a:gd name="connsiteY16" fmla="*/ 331787 h 334963"/>
                <a:gd name="connsiteX17" fmla="*/ 130175 w 334963"/>
                <a:gd name="connsiteY17" fmla="*/ 330480 h 334963"/>
                <a:gd name="connsiteX18" fmla="*/ 131167 w 334963"/>
                <a:gd name="connsiteY18" fmla="*/ 307975 h 334963"/>
                <a:gd name="connsiteX19" fmla="*/ 138112 w 334963"/>
                <a:gd name="connsiteY19" fmla="*/ 309265 h 334963"/>
                <a:gd name="connsiteX20" fmla="*/ 122832 w 334963"/>
                <a:gd name="connsiteY20" fmla="*/ 328613 h 334963"/>
                <a:gd name="connsiteX21" fmla="*/ 115887 w 334963"/>
                <a:gd name="connsiteY21" fmla="*/ 327323 h 334963"/>
                <a:gd name="connsiteX22" fmla="*/ 214313 w 334963"/>
                <a:gd name="connsiteY22" fmla="*/ 304800 h 334963"/>
                <a:gd name="connsiteX23" fmla="*/ 194642 w 334963"/>
                <a:gd name="connsiteY23" fmla="*/ 332076 h 334963"/>
                <a:gd name="connsiteX24" fmla="*/ 193330 w 334963"/>
                <a:gd name="connsiteY24" fmla="*/ 332076 h 334963"/>
                <a:gd name="connsiteX25" fmla="*/ 184150 w 334963"/>
                <a:gd name="connsiteY25" fmla="*/ 333375 h 334963"/>
                <a:gd name="connsiteX26" fmla="*/ 203822 w 334963"/>
                <a:gd name="connsiteY26" fmla="*/ 307397 h 334963"/>
                <a:gd name="connsiteX27" fmla="*/ 214313 w 334963"/>
                <a:gd name="connsiteY27" fmla="*/ 304800 h 334963"/>
                <a:gd name="connsiteX28" fmla="*/ 115358 w 334963"/>
                <a:gd name="connsiteY28" fmla="*/ 301625 h 334963"/>
                <a:gd name="connsiteX29" fmla="*/ 122238 w 334963"/>
                <a:gd name="connsiteY29" fmla="*/ 304239 h 334963"/>
                <a:gd name="connsiteX30" fmla="*/ 108479 w 334963"/>
                <a:gd name="connsiteY30" fmla="*/ 323850 h 334963"/>
                <a:gd name="connsiteX31" fmla="*/ 101600 w 334963"/>
                <a:gd name="connsiteY31" fmla="*/ 321236 h 334963"/>
                <a:gd name="connsiteX32" fmla="*/ 115358 w 334963"/>
                <a:gd name="connsiteY32" fmla="*/ 301625 h 334963"/>
                <a:gd name="connsiteX33" fmla="*/ 167482 w 334963"/>
                <a:gd name="connsiteY33" fmla="*/ 109537 h 334963"/>
                <a:gd name="connsiteX34" fmla="*/ 167482 w 334963"/>
                <a:gd name="connsiteY34" fmla="*/ 139754 h 334963"/>
                <a:gd name="connsiteX35" fmla="*/ 187141 w 334963"/>
                <a:gd name="connsiteY35" fmla="*/ 147637 h 334963"/>
                <a:gd name="connsiteX36" fmla="*/ 200247 w 334963"/>
                <a:gd name="connsiteY36" fmla="*/ 134499 h 334963"/>
                <a:gd name="connsiteX37" fmla="*/ 213353 w 334963"/>
                <a:gd name="connsiteY37" fmla="*/ 167344 h 334963"/>
                <a:gd name="connsiteX38" fmla="*/ 200247 w 334963"/>
                <a:gd name="connsiteY38" fmla="*/ 201502 h 334963"/>
                <a:gd name="connsiteX39" fmla="*/ 185830 w 334963"/>
                <a:gd name="connsiteY39" fmla="*/ 187051 h 334963"/>
                <a:gd name="connsiteX40" fmla="*/ 167482 w 334963"/>
                <a:gd name="connsiteY40" fmla="*/ 193620 h 334963"/>
                <a:gd name="connsiteX41" fmla="*/ 139959 w 334963"/>
                <a:gd name="connsiteY41" fmla="*/ 166030 h 334963"/>
                <a:gd name="connsiteX42" fmla="*/ 111125 w 334963"/>
                <a:gd name="connsiteY42" fmla="*/ 166030 h 334963"/>
                <a:gd name="connsiteX43" fmla="*/ 167482 w 334963"/>
                <a:gd name="connsiteY43" fmla="*/ 223837 h 334963"/>
                <a:gd name="connsiteX44" fmla="*/ 223838 w 334963"/>
                <a:gd name="connsiteY44" fmla="*/ 166030 h 334963"/>
                <a:gd name="connsiteX45" fmla="*/ 167482 w 334963"/>
                <a:gd name="connsiteY45" fmla="*/ 109537 h 334963"/>
                <a:gd name="connsiteX46" fmla="*/ 167728 w 334963"/>
                <a:gd name="connsiteY46" fmla="*/ 87312 h 334963"/>
                <a:gd name="connsiteX47" fmla="*/ 167728 w 334963"/>
                <a:gd name="connsiteY47" fmla="*/ 92576 h 334963"/>
                <a:gd name="connsiteX48" fmla="*/ 241300 w 334963"/>
                <a:gd name="connsiteY48" fmla="*/ 166280 h 334963"/>
                <a:gd name="connsiteX49" fmla="*/ 167728 w 334963"/>
                <a:gd name="connsiteY49" fmla="*/ 241300 h 334963"/>
                <a:gd name="connsiteX50" fmla="*/ 92841 w 334963"/>
                <a:gd name="connsiteY50" fmla="*/ 166280 h 334963"/>
                <a:gd name="connsiteX51" fmla="*/ 88900 w 334963"/>
                <a:gd name="connsiteY51" fmla="*/ 166280 h 334963"/>
                <a:gd name="connsiteX52" fmla="*/ 167728 w 334963"/>
                <a:gd name="connsiteY52" fmla="*/ 87312 h 334963"/>
                <a:gd name="connsiteX53" fmla="*/ 168275 w 334963"/>
                <a:gd name="connsiteY53" fmla="*/ 71437 h 334963"/>
                <a:gd name="connsiteX54" fmla="*/ 263525 w 334963"/>
                <a:gd name="connsiteY54" fmla="*/ 166030 h 334963"/>
                <a:gd name="connsiteX55" fmla="*/ 168275 w 334963"/>
                <a:gd name="connsiteY55" fmla="*/ 261937 h 334963"/>
                <a:gd name="connsiteX56" fmla="*/ 168275 w 334963"/>
                <a:gd name="connsiteY56" fmla="*/ 256682 h 334963"/>
                <a:gd name="connsiteX57" fmla="*/ 258234 w 334963"/>
                <a:gd name="connsiteY57" fmla="*/ 166030 h 334963"/>
                <a:gd name="connsiteX58" fmla="*/ 168275 w 334963"/>
                <a:gd name="connsiteY58" fmla="*/ 76692 h 334963"/>
                <a:gd name="connsiteX59" fmla="*/ 168275 w 334963"/>
                <a:gd name="connsiteY59" fmla="*/ 71437 h 334963"/>
                <a:gd name="connsiteX60" fmla="*/ 170114 w 334963"/>
                <a:gd name="connsiteY60" fmla="*/ 61912 h 334963"/>
                <a:gd name="connsiteX61" fmla="*/ 164849 w 334963"/>
                <a:gd name="connsiteY61" fmla="*/ 64548 h 334963"/>
                <a:gd name="connsiteX62" fmla="*/ 114832 w 334963"/>
                <a:gd name="connsiteY62" fmla="*/ 80363 h 334963"/>
                <a:gd name="connsiteX63" fmla="*/ 109568 w 334963"/>
                <a:gd name="connsiteY63" fmla="*/ 81681 h 334963"/>
                <a:gd name="connsiteX64" fmla="*/ 108251 w 334963"/>
                <a:gd name="connsiteY64" fmla="*/ 80363 h 334963"/>
                <a:gd name="connsiteX65" fmla="*/ 79294 w 334963"/>
                <a:gd name="connsiteY65" fmla="*/ 110675 h 334963"/>
                <a:gd name="connsiteX66" fmla="*/ 77978 w 334963"/>
                <a:gd name="connsiteY66" fmla="*/ 117265 h 334963"/>
                <a:gd name="connsiteX67" fmla="*/ 66132 w 334963"/>
                <a:gd name="connsiteY67" fmla="*/ 166028 h 334963"/>
                <a:gd name="connsiteX68" fmla="*/ 66132 w 334963"/>
                <a:gd name="connsiteY68" fmla="*/ 168664 h 334963"/>
                <a:gd name="connsiteX69" fmla="*/ 63500 w 334963"/>
                <a:gd name="connsiteY69" fmla="*/ 175253 h 334963"/>
                <a:gd name="connsiteX70" fmla="*/ 75346 w 334963"/>
                <a:gd name="connsiteY70" fmla="*/ 214791 h 334963"/>
                <a:gd name="connsiteX71" fmla="*/ 80611 w 334963"/>
                <a:gd name="connsiteY71" fmla="*/ 218745 h 334963"/>
                <a:gd name="connsiteX72" fmla="*/ 117465 w 334963"/>
                <a:gd name="connsiteY72" fmla="*/ 255647 h 334963"/>
                <a:gd name="connsiteX73" fmla="*/ 121413 w 334963"/>
                <a:gd name="connsiteY73" fmla="*/ 260918 h 334963"/>
                <a:gd name="connsiteX74" fmla="*/ 162217 w 334963"/>
                <a:gd name="connsiteY74" fmla="*/ 271462 h 334963"/>
                <a:gd name="connsiteX75" fmla="*/ 168798 w 334963"/>
                <a:gd name="connsiteY75" fmla="*/ 268826 h 334963"/>
                <a:gd name="connsiteX76" fmla="*/ 218814 w 334963"/>
                <a:gd name="connsiteY76" fmla="*/ 254329 h 334963"/>
                <a:gd name="connsiteX77" fmla="*/ 225395 w 334963"/>
                <a:gd name="connsiteY77" fmla="*/ 253011 h 334963"/>
                <a:gd name="connsiteX78" fmla="*/ 254352 w 334963"/>
                <a:gd name="connsiteY78" fmla="*/ 224016 h 334963"/>
                <a:gd name="connsiteX79" fmla="*/ 255669 w 334963"/>
                <a:gd name="connsiteY79" fmla="*/ 217427 h 334963"/>
                <a:gd name="connsiteX80" fmla="*/ 268831 w 334963"/>
                <a:gd name="connsiteY80" fmla="*/ 166028 h 334963"/>
                <a:gd name="connsiteX81" fmla="*/ 271463 w 334963"/>
                <a:gd name="connsiteY81" fmla="*/ 160756 h 334963"/>
                <a:gd name="connsiteX82" fmla="*/ 170114 w 334963"/>
                <a:gd name="connsiteY82" fmla="*/ 61912 h 334963"/>
                <a:gd name="connsiteX83" fmla="*/ 163539 w 334963"/>
                <a:gd name="connsiteY83" fmla="*/ 47625 h 334963"/>
                <a:gd name="connsiteX84" fmla="*/ 170109 w 334963"/>
                <a:gd name="connsiteY84" fmla="*/ 51572 h 334963"/>
                <a:gd name="connsiteX85" fmla="*/ 283122 w 334963"/>
                <a:gd name="connsiteY85" fmla="*/ 159451 h 334963"/>
                <a:gd name="connsiteX86" fmla="*/ 285750 w 334963"/>
                <a:gd name="connsiteY86" fmla="*/ 166029 h 334963"/>
                <a:gd name="connsiteX87" fmla="*/ 269981 w 334963"/>
                <a:gd name="connsiteY87" fmla="*/ 225232 h 334963"/>
                <a:gd name="connsiteX88" fmla="*/ 264725 w 334963"/>
                <a:gd name="connsiteY88" fmla="*/ 229179 h 334963"/>
                <a:gd name="connsiteX89" fmla="*/ 231872 w 334963"/>
                <a:gd name="connsiteY89" fmla="*/ 263384 h 334963"/>
                <a:gd name="connsiteX90" fmla="*/ 227930 w 334963"/>
                <a:gd name="connsiteY90" fmla="*/ 268647 h 334963"/>
                <a:gd name="connsiteX91" fmla="*/ 168795 w 334963"/>
                <a:gd name="connsiteY91" fmla="*/ 285750 h 334963"/>
                <a:gd name="connsiteX92" fmla="*/ 162225 w 334963"/>
                <a:gd name="connsiteY92" fmla="*/ 281803 h 334963"/>
                <a:gd name="connsiteX93" fmla="*/ 116231 w 334963"/>
                <a:gd name="connsiteY93" fmla="*/ 271278 h 334963"/>
                <a:gd name="connsiteX94" fmla="*/ 113603 w 334963"/>
                <a:gd name="connsiteY94" fmla="*/ 271278 h 334963"/>
                <a:gd name="connsiteX95" fmla="*/ 109660 w 334963"/>
                <a:gd name="connsiteY95" fmla="*/ 269962 h 334963"/>
                <a:gd name="connsiteX96" fmla="*/ 66295 w 334963"/>
                <a:gd name="connsiteY96" fmla="*/ 227863 h 334963"/>
                <a:gd name="connsiteX97" fmla="*/ 64981 w 334963"/>
                <a:gd name="connsiteY97" fmla="*/ 219969 h 334963"/>
                <a:gd name="connsiteX98" fmla="*/ 51840 w 334963"/>
                <a:gd name="connsiteY98" fmla="*/ 175239 h 334963"/>
                <a:gd name="connsiteX99" fmla="*/ 49212 w 334963"/>
                <a:gd name="connsiteY99" fmla="*/ 168661 h 334963"/>
                <a:gd name="connsiteX100" fmla="*/ 49212 w 334963"/>
                <a:gd name="connsiteY100" fmla="*/ 166029 h 334963"/>
                <a:gd name="connsiteX101" fmla="*/ 63667 w 334963"/>
                <a:gd name="connsiteY101" fmla="*/ 109458 h 334963"/>
                <a:gd name="connsiteX102" fmla="*/ 68923 w 334963"/>
                <a:gd name="connsiteY102" fmla="*/ 105511 h 334963"/>
                <a:gd name="connsiteX103" fmla="*/ 101776 w 334963"/>
                <a:gd name="connsiteY103" fmla="*/ 71306 h 334963"/>
                <a:gd name="connsiteX104" fmla="*/ 105718 w 334963"/>
                <a:gd name="connsiteY104" fmla="*/ 64728 h 334963"/>
                <a:gd name="connsiteX105" fmla="*/ 163539 w 334963"/>
                <a:gd name="connsiteY105" fmla="*/ 47625 h 334963"/>
                <a:gd name="connsiteX106" fmla="*/ 167482 w 334963"/>
                <a:gd name="connsiteY106" fmla="*/ 0 h 334963"/>
                <a:gd name="connsiteX107" fmla="*/ 334963 w 334963"/>
                <a:gd name="connsiteY107" fmla="*/ 167210 h 334963"/>
                <a:gd name="connsiteX108" fmla="*/ 276938 w 334963"/>
                <a:gd name="connsiteY108" fmla="*/ 294922 h 334963"/>
                <a:gd name="connsiteX109" fmla="*/ 274301 w 334963"/>
                <a:gd name="connsiteY109" fmla="*/ 296239 h 334963"/>
                <a:gd name="connsiteX110" fmla="*/ 272982 w 334963"/>
                <a:gd name="connsiteY110" fmla="*/ 298872 h 334963"/>
                <a:gd name="connsiteX111" fmla="*/ 255838 w 334963"/>
                <a:gd name="connsiteY111" fmla="*/ 310722 h 334963"/>
                <a:gd name="connsiteX112" fmla="*/ 261113 w 334963"/>
                <a:gd name="connsiteY112" fmla="*/ 302822 h 334963"/>
                <a:gd name="connsiteX113" fmla="*/ 261113 w 334963"/>
                <a:gd name="connsiteY113" fmla="*/ 296239 h 334963"/>
                <a:gd name="connsiteX114" fmla="*/ 255838 w 334963"/>
                <a:gd name="connsiteY114" fmla="*/ 296239 h 334963"/>
                <a:gd name="connsiteX115" fmla="*/ 240013 w 334963"/>
                <a:gd name="connsiteY115" fmla="*/ 319939 h 334963"/>
                <a:gd name="connsiteX116" fmla="*/ 228144 w 334963"/>
                <a:gd name="connsiteY116" fmla="*/ 323889 h 334963"/>
                <a:gd name="connsiteX117" fmla="*/ 242651 w 334963"/>
                <a:gd name="connsiteY117" fmla="*/ 302822 h 334963"/>
                <a:gd name="connsiteX118" fmla="*/ 242651 w 334963"/>
                <a:gd name="connsiteY118" fmla="*/ 296239 h 334963"/>
                <a:gd name="connsiteX119" fmla="*/ 237376 w 334963"/>
                <a:gd name="connsiteY119" fmla="*/ 296239 h 334963"/>
                <a:gd name="connsiteX120" fmla="*/ 214957 w 334963"/>
                <a:gd name="connsiteY120" fmla="*/ 329155 h 334963"/>
                <a:gd name="connsiteX121" fmla="*/ 204407 w 334963"/>
                <a:gd name="connsiteY121" fmla="*/ 331788 h 334963"/>
                <a:gd name="connsiteX122" fmla="*/ 224188 w 334963"/>
                <a:gd name="connsiteY122" fmla="*/ 302822 h 334963"/>
                <a:gd name="connsiteX123" fmla="*/ 225507 w 334963"/>
                <a:gd name="connsiteY123" fmla="*/ 300189 h 334963"/>
                <a:gd name="connsiteX124" fmla="*/ 312544 w 334963"/>
                <a:gd name="connsiteY124" fmla="*/ 167210 h 334963"/>
                <a:gd name="connsiteX125" fmla="*/ 167482 w 334963"/>
                <a:gd name="connsiteY125" fmla="*/ 22382 h 334963"/>
                <a:gd name="connsiteX126" fmla="*/ 22419 w 334963"/>
                <a:gd name="connsiteY126" fmla="*/ 167210 h 334963"/>
                <a:gd name="connsiteX127" fmla="*/ 108137 w 334963"/>
                <a:gd name="connsiteY127" fmla="*/ 300189 h 334963"/>
                <a:gd name="connsiteX128" fmla="*/ 93631 w 334963"/>
                <a:gd name="connsiteY128" fmla="*/ 318622 h 334963"/>
                <a:gd name="connsiteX129" fmla="*/ 88356 w 334963"/>
                <a:gd name="connsiteY129" fmla="*/ 315989 h 334963"/>
                <a:gd name="connsiteX130" fmla="*/ 96269 w 334963"/>
                <a:gd name="connsiteY130" fmla="*/ 302822 h 334963"/>
                <a:gd name="connsiteX131" fmla="*/ 96269 w 334963"/>
                <a:gd name="connsiteY131" fmla="*/ 296239 h 334963"/>
                <a:gd name="connsiteX132" fmla="*/ 90994 w 334963"/>
                <a:gd name="connsiteY132" fmla="*/ 296239 h 334963"/>
                <a:gd name="connsiteX133" fmla="*/ 80444 w 334963"/>
                <a:gd name="connsiteY133" fmla="*/ 312039 h 334963"/>
                <a:gd name="connsiteX134" fmla="*/ 75169 w 334963"/>
                <a:gd name="connsiteY134" fmla="*/ 308089 h 334963"/>
                <a:gd name="connsiteX135" fmla="*/ 79125 w 334963"/>
                <a:gd name="connsiteY135" fmla="*/ 302822 h 334963"/>
                <a:gd name="connsiteX136" fmla="*/ 77806 w 334963"/>
                <a:gd name="connsiteY136" fmla="*/ 296239 h 334963"/>
                <a:gd name="connsiteX137" fmla="*/ 73850 w 334963"/>
                <a:gd name="connsiteY137" fmla="*/ 296239 h 334963"/>
                <a:gd name="connsiteX138" fmla="*/ 68575 w 334963"/>
                <a:gd name="connsiteY138" fmla="*/ 302822 h 334963"/>
                <a:gd name="connsiteX139" fmla="*/ 60662 w 334963"/>
                <a:gd name="connsiteY139" fmla="*/ 297556 h 334963"/>
                <a:gd name="connsiteX140" fmla="*/ 60662 w 334963"/>
                <a:gd name="connsiteY140" fmla="*/ 296239 h 334963"/>
                <a:gd name="connsiteX141" fmla="*/ 58025 w 334963"/>
                <a:gd name="connsiteY141" fmla="*/ 294922 h 334963"/>
                <a:gd name="connsiteX142" fmla="*/ 0 w 334963"/>
                <a:gd name="connsiteY142" fmla="*/ 167210 h 334963"/>
                <a:gd name="connsiteX143" fmla="*/ 167482 w 334963"/>
                <a:gd name="connsiteY143" fmla="*/ 0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334963" h="334963">
                  <a:moveTo>
                    <a:pt x="163513" y="311150"/>
                  </a:moveTo>
                  <a:cubicBezTo>
                    <a:pt x="164836" y="311150"/>
                    <a:pt x="166158" y="311150"/>
                    <a:pt x="167481" y="311150"/>
                  </a:cubicBezTo>
                  <a:cubicBezTo>
                    <a:pt x="168804" y="311150"/>
                    <a:pt x="170127" y="311150"/>
                    <a:pt x="171450" y="311150"/>
                  </a:cubicBezTo>
                  <a:cubicBezTo>
                    <a:pt x="171450" y="311150"/>
                    <a:pt x="171450" y="311150"/>
                    <a:pt x="156898" y="332317"/>
                  </a:cubicBezTo>
                  <a:cubicBezTo>
                    <a:pt x="155575" y="332317"/>
                    <a:pt x="155575" y="333640"/>
                    <a:pt x="155575" y="334963"/>
                  </a:cubicBezTo>
                  <a:cubicBezTo>
                    <a:pt x="152929" y="333640"/>
                    <a:pt x="150283" y="333640"/>
                    <a:pt x="147637" y="333640"/>
                  </a:cubicBezTo>
                  <a:cubicBezTo>
                    <a:pt x="147637" y="333640"/>
                    <a:pt x="147637" y="333640"/>
                    <a:pt x="163513" y="311150"/>
                  </a:cubicBezTo>
                  <a:close/>
                  <a:moveTo>
                    <a:pt x="192088" y="309562"/>
                  </a:moveTo>
                  <a:cubicBezTo>
                    <a:pt x="192088" y="309562"/>
                    <a:pt x="192088" y="309562"/>
                    <a:pt x="175895" y="332289"/>
                  </a:cubicBezTo>
                  <a:cubicBezTo>
                    <a:pt x="174546" y="332289"/>
                    <a:pt x="174546" y="333625"/>
                    <a:pt x="174546" y="334962"/>
                  </a:cubicBezTo>
                  <a:cubicBezTo>
                    <a:pt x="171847" y="334962"/>
                    <a:pt x="170498" y="334962"/>
                    <a:pt x="167799" y="334962"/>
                  </a:cubicBezTo>
                  <a:cubicBezTo>
                    <a:pt x="166450" y="334962"/>
                    <a:pt x="166450" y="334962"/>
                    <a:pt x="165100" y="334962"/>
                  </a:cubicBezTo>
                  <a:cubicBezTo>
                    <a:pt x="165100" y="334962"/>
                    <a:pt x="165100" y="334962"/>
                    <a:pt x="182642" y="310899"/>
                  </a:cubicBezTo>
                  <a:cubicBezTo>
                    <a:pt x="185341" y="310899"/>
                    <a:pt x="188040" y="309562"/>
                    <a:pt x="192088" y="309562"/>
                  </a:cubicBezTo>
                  <a:close/>
                  <a:moveTo>
                    <a:pt x="146984" y="309562"/>
                  </a:moveTo>
                  <a:cubicBezTo>
                    <a:pt x="148385" y="310870"/>
                    <a:pt x="151187" y="310870"/>
                    <a:pt x="153988" y="310870"/>
                  </a:cubicBezTo>
                  <a:cubicBezTo>
                    <a:pt x="153988" y="310870"/>
                    <a:pt x="153988" y="310870"/>
                    <a:pt x="138580" y="331787"/>
                  </a:cubicBezTo>
                  <a:cubicBezTo>
                    <a:pt x="135778" y="331787"/>
                    <a:pt x="132977" y="330480"/>
                    <a:pt x="130175" y="330480"/>
                  </a:cubicBezTo>
                  <a:close/>
                  <a:moveTo>
                    <a:pt x="131167" y="307975"/>
                  </a:moveTo>
                  <a:cubicBezTo>
                    <a:pt x="132556" y="307975"/>
                    <a:pt x="135334" y="309265"/>
                    <a:pt x="138112" y="309265"/>
                  </a:cubicBezTo>
                  <a:cubicBezTo>
                    <a:pt x="138112" y="309265"/>
                    <a:pt x="138112" y="309265"/>
                    <a:pt x="122832" y="328613"/>
                  </a:cubicBezTo>
                  <a:cubicBezTo>
                    <a:pt x="120054" y="328613"/>
                    <a:pt x="118665" y="327323"/>
                    <a:pt x="115887" y="327323"/>
                  </a:cubicBezTo>
                  <a:close/>
                  <a:moveTo>
                    <a:pt x="214313" y="304800"/>
                  </a:moveTo>
                  <a:cubicBezTo>
                    <a:pt x="214313" y="304800"/>
                    <a:pt x="214313" y="304800"/>
                    <a:pt x="194642" y="332076"/>
                  </a:cubicBezTo>
                  <a:cubicBezTo>
                    <a:pt x="193330" y="332076"/>
                    <a:pt x="193330" y="332076"/>
                    <a:pt x="193330" y="332076"/>
                  </a:cubicBezTo>
                  <a:cubicBezTo>
                    <a:pt x="190707" y="333375"/>
                    <a:pt x="188085" y="333375"/>
                    <a:pt x="184150" y="333375"/>
                  </a:cubicBezTo>
                  <a:cubicBezTo>
                    <a:pt x="184150" y="333375"/>
                    <a:pt x="184150" y="333375"/>
                    <a:pt x="203822" y="307397"/>
                  </a:cubicBezTo>
                  <a:cubicBezTo>
                    <a:pt x="206445" y="307397"/>
                    <a:pt x="210379" y="306099"/>
                    <a:pt x="214313" y="304800"/>
                  </a:cubicBezTo>
                  <a:close/>
                  <a:moveTo>
                    <a:pt x="115358" y="301625"/>
                  </a:moveTo>
                  <a:cubicBezTo>
                    <a:pt x="118110" y="302932"/>
                    <a:pt x="120862" y="302932"/>
                    <a:pt x="122238" y="304239"/>
                  </a:cubicBezTo>
                  <a:cubicBezTo>
                    <a:pt x="122238" y="304239"/>
                    <a:pt x="122238" y="304239"/>
                    <a:pt x="108479" y="323850"/>
                  </a:cubicBezTo>
                  <a:cubicBezTo>
                    <a:pt x="105727" y="322543"/>
                    <a:pt x="102976" y="321236"/>
                    <a:pt x="101600" y="321236"/>
                  </a:cubicBezTo>
                  <a:cubicBezTo>
                    <a:pt x="101600" y="321236"/>
                    <a:pt x="101600" y="321236"/>
                    <a:pt x="115358" y="301625"/>
                  </a:cubicBezTo>
                  <a:close/>
                  <a:moveTo>
                    <a:pt x="167482" y="109537"/>
                  </a:moveTo>
                  <a:cubicBezTo>
                    <a:pt x="167482" y="109537"/>
                    <a:pt x="167482" y="109537"/>
                    <a:pt x="167482" y="139754"/>
                  </a:cubicBezTo>
                  <a:cubicBezTo>
                    <a:pt x="175345" y="139754"/>
                    <a:pt x="181899" y="142382"/>
                    <a:pt x="187141" y="147637"/>
                  </a:cubicBezTo>
                  <a:cubicBezTo>
                    <a:pt x="187141" y="147637"/>
                    <a:pt x="187141" y="147637"/>
                    <a:pt x="200247" y="134499"/>
                  </a:cubicBezTo>
                  <a:cubicBezTo>
                    <a:pt x="209421" y="143695"/>
                    <a:pt x="213353" y="155520"/>
                    <a:pt x="213353" y="167344"/>
                  </a:cubicBezTo>
                  <a:cubicBezTo>
                    <a:pt x="213353" y="179168"/>
                    <a:pt x="209421" y="192306"/>
                    <a:pt x="200247" y="201502"/>
                  </a:cubicBezTo>
                  <a:cubicBezTo>
                    <a:pt x="200247" y="201502"/>
                    <a:pt x="200247" y="201502"/>
                    <a:pt x="185830" y="187051"/>
                  </a:cubicBezTo>
                  <a:cubicBezTo>
                    <a:pt x="180588" y="190992"/>
                    <a:pt x="174035" y="193620"/>
                    <a:pt x="167482" y="193620"/>
                  </a:cubicBezTo>
                  <a:cubicBezTo>
                    <a:pt x="153065" y="193620"/>
                    <a:pt x="139959" y="181795"/>
                    <a:pt x="139959" y="166030"/>
                  </a:cubicBezTo>
                  <a:lnTo>
                    <a:pt x="111125" y="166030"/>
                  </a:lnTo>
                  <a:cubicBezTo>
                    <a:pt x="111125" y="197561"/>
                    <a:pt x="136027" y="223837"/>
                    <a:pt x="167482" y="223837"/>
                  </a:cubicBezTo>
                  <a:cubicBezTo>
                    <a:pt x="198937" y="223837"/>
                    <a:pt x="223838" y="197561"/>
                    <a:pt x="223838" y="166030"/>
                  </a:cubicBezTo>
                  <a:cubicBezTo>
                    <a:pt x="223838" y="135813"/>
                    <a:pt x="198937" y="109537"/>
                    <a:pt x="167482" y="109537"/>
                  </a:cubicBezTo>
                  <a:close/>
                  <a:moveTo>
                    <a:pt x="167728" y="87312"/>
                  </a:moveTo>
                  <a:cubicBezTo>
                    <a:pt x="167728" y="87312"/>
                    <a:pt x="167728" y="87312"/>
                    <a:pt x="167728" y="92576"/>
                  </a:cubicBezTo>
                  <a:cubicBezTo>
                    <a:pt x="208455" y="92576"/>
                    <a:pt x="241300" y="125480"/>
                    <a:pt x="241300" y="166280"/>
                  </a:cubicBezTo>
                  <a:cubicBezTo>
                    <a:pt x="241300" y="208396"/>
                    <a:pt x="208455" y="241300"/>
                    <a:pt x="167728" y="241300"/>
                  </a:cubicBezTo>
                  <a:cubicBezTo>
                    <a:pt x="127000" y="241300"/>
                    <a:pt x="92841" y="208396"/>
                    <a:pt x="92841" y="166280"/>
                  </a:cubicBezTo>
                  <a:cubicBezTo>
                    <a:pt x="92841" y="166280"/>
                    <a:pt x="92841" y="166280"/>
                    <a:pt x="88900" y="166280"/>
                  </a:cubicBezTo>
                  <a:cubicBezTo>
                    <a:pt x="88900" y="122847"/>
                    <a:pt x="124372" y="87312"/>
                    <a:pt x="167728" y="87312"/>
                  </a:cubicBezTo>
                  <a:close/>
                  <a:moveTo>
                    <a:pt x="168275" y="71437"/>
                  </a:moveTo>
                  <a:cubicBezTo>
                    <a:pt x="221192" y="71437"/>
                    <a:pt x="263525" y="114792"/>
                    <a:pt x="263525" y="166030"/>
                  </a:cubicBezTo>
                  <a:cubicBezTo>
                    <a:pt x="263525" y="218582"/>
                    <a:pt x="221192" y="261937"/>
                    <a:pt x="168275" y="261937"/>
                  </a:cubicBezTo>
                  <a:cubicBezTo>
                    <a:pt x="168275" y="261937"/>
                    <a:pt x="168275" y="261937"/>
                    <a:pt x="168275" y="256682"/>
                  </a:cubicBezTo>
                  <a:cubicBezTo>
                    <a:pt x="218546" y="256682"/>
                    <a:pt x="258234" y="215954"/>
                    <a:pt x="258234" y="166030"/>
                  </a:cubicBezTo>
                  <a:cubicBezTo>
                    <a:pt x="258234" y="117420"/>
                    <a:pt x="218546" y="76692"/>
                    <a:pt x="168275" y="76692"/>
                  </a:cubicBezTo>
                  <a:cubicBezTo>
                    <a:pt x="168275" y="76692"/>
                    <a:pt x="168275" y="76692"/>
                    <a:pt x="168275" y="71437"/>
                  </a:cubicBezTo>
                  <a:close/>
                  <a:moveTo>
                    <a:pt x="170114" y="61912"/>
                  </a:moveTo>
                  <a:cubicBezTo>
                    <a:pt x="168798" y="63230"/>
                    <a:pt x="167482" y="64548"/>
                    <a:pt x="164849" y="64548"/>
                  </a:cubicBezTo>
                  <a:cubicBezTo>
                    <a:pt x="146422" y="65866"/>
                    <a:pt x="129311" y="71137"/>
                    <a:pt x="114832" y="80363"/>
                  </a:cubicBezTo>
                  <a:cubicBezTo>
                    <a:pt x="113516" y="80363"/>
                    <a:pt x="110884" y="81681"/>
                    <a:pt x="109568" y="81681"/>
                  </a:cubicBezTo>
                  <a:cubicBezTo>
                    <a:pt x="109568" y="81681"/>
                    <a:pt x="108251" y="81681"/>
                    <a:pt x="108251" y="80363"/>
                  </a:cubicBezTo>
                  <a:cubicBezTo>
                    <a:pt x="96405" y="89588"/>
                    <a:pt x="87192" y="98814"/>
                    <a:pt x="79294" y="110675"/>
                  </a:cubicBezTo>
                  <a:cubicBezTo>
                    <a:pt x="79294" y="113311"/>
                    <a:pt x="79294" y="115947"/>
                    <a:pt x="77978" y="117265"/>
                  </a:cubicBezTo>
                  <a:cubicBezTo>
                    <a:pt x="70081" y="133080"/>
                    <a:pt x="66132" y="148895"/>
                    <a:pt x="66132" y="166028"/>
                  </a:cubicBezTo>
                  <a:cubicBezTo>
                    <a:pt x="66132" y="166028"/>
                    <a:pt x="66132" y="166028"/>
                    <a:pt x="66132" y="168664"/>
                  </a:cubicBezTo>
                  <a:cubicBezTo>
                    <a:pt x="66132" y="171299"/>
                    <a:pt x="64816" y="172617"/>
                    <a:pt x="63500" y="175253"/>
                  </a:cubicBezTo>
                  <a:cubicBezTo>
                    <a:pt x="64816" y="189750"/>
                    <a:pt x="68765" y="202930"/>
                    <a:pt x="75346" y="214791"/>
                  </a:cubicBezTo>
                  <a:cubicBezTo>
                    <a:pt x="76662" y="216109"/>
                    <a:pt x="79294" y="217427"/>
                    <a:pt x="80611" y="218745"/>
                  </a:cubicBezTo>
                  <a:cubicBezTo>
                    <a:pt x="89824" y="234560"/>
                    <a:pt x="102986" y="246421"/>
                    <a:pt x="117465" y="255647"/>
                  </a:cubicBezTo>
                  <a:cubicBezTo>
                    <a:pt x="120097" y="256965"/>
                    <a:pt x="121413" y="258283"/>
                    <a:pt x="121413" y="260918"/>
                  </a:cubicBezTo>
                  <a:cubicBezTo>
                    <a:pt x="134576" y="266190"/>
                    <a:pt x="147738" y="270144"/>
                    <a:pt x="162217" y="271462"/>
                  </a:cubicBezTo>
                  <a:cubicBezTo>
                    <a:pt x="163533" y="268826"/>
                    <a:pt x="166166" y="268826"/>
                    <a:pt x="168798" y="268826"/>
                  </a:cubicBezTo>
                  <a:cubicBezTo>
                    <a:pt x="185909" y="267508"/>
                    <a:pt x="203020" y="263554"/>
                    <a:pt x="218814" y="254329"/>
                  </a:cubicBezTo>
                  <a:cubicBezTo>
                    <a:pt x="221447" y="253011"/>
                    <a:pt x="222763" y="253011"/>
                    <a:pt x="225395" y="253011"/>
                  </a:cubicBezTo>
                  <a:cubicBezTo>
                    <a:pt x="237241" y="245103"/>
                    <a:pt x="246455" y="235878"/>
                    <a:pt x="254352" y="224016"/>
                  </a:cubicBezTo>
                  <a:cubicBezTo>
                    <a:pt x="254352" y="221381"/>
                    <a:pt x="254352" y="218745"/>
                    <a:pt x="255669" y="217427"/>
                  </a:cubicBezTo>
                  <a:cubicBezTo>
                    <a:pt x="264882" y="201612"/>
                    <a:pt x="268831" y="184479"/>
                    <a:pt x="268831" y="166028"/>
                  </a:cubicBezTo>
                  <a:cubicBezTo>
                    <a:pt x="268831" y="164710"/>
                    <a:pt x="270147" y="162074"/>
                    <a:pt x="271463" y="160756"/>
                  </a:cubicBezTo>
                  <a:cubicBezTo>
                    <a:pt x="268831" y="106721"/>
                    <a:pt x="224079" y="63230"/>
                    <a:pt x="170114" y="61912"/>
                  </a:cubicBezTo>
                  <a:close/>
                  <a:moveTo>
                    <a:pt x="163539" y="47625"/>
                  </a:moveTo>
                  <a:cubicBezTo>
                    <a:pt x="166167" y="47625"/>
                    <a:pt x="168795" y="48940"/>
                    <a:pt x="170109" y="51572"/>
                  </a:cubicBezTo>
                  <a:cubicBezTo>
                    <a:pt x="230558" y="52887"/>
                    <a:pt x="279180" y="100249"/>
                    <a:pt x="283122" y="159451"/>
                  </a:cubicBezTo>
                  <a:cubicBezTo>
                    <a:pt x="284436" y="162083"/>
                    <a:pt x="285750" y="163398"/>
                    <a:pt x="285750" y="166029"/>
                  </a:cubicBezTo>
                  <a:cubicBezTo>
                    <a:pt x="285750" y="187079"/>
                    <a:pt x="280494" y="208129"/>
                    <a:pt x="269981" y="225232"/>
                  </a:cubicBezTo>
                  <a:cubicBezTo>
                    <a:pt x="268667" y="227863"/>
                    <a:pt x="267353" y="229179"/>
                    <a:pt x="264725" y="229179"/>
                  </a:cubicBezTo>
                  <a:cubicBezTo>
                    <a:pt x="255526" y="242335"/>
                    <a:pt x="245013" y="254175"/>
                    <a:pt x="231872" y="263384"/>
                  </a:cubicBezTo>
                  <a:cubicBezTo>
                    <a:pt x="230558" y="266016"/>
                    <a:pt x="229244" y="267331"/>
                    <a:pt x="227930" y="268647"/>
                  </a:cubicBezTo>
                  <a:cubicBezTo>
                    <a:pt x="209532" y="279172"/>
                    <a:pt x="189821" y="285750"/>
                    <a:pt x="168795" y="285750"/>
                  </a:cubicBezTo>
                  <a:cubicBezTo>
                    <a:pt x="166167" y="285750"/>
                    <a:pt x="163539" y="284434"/>
                    <a:pt x="162225" y="281803"/>
                  </a:cubicBezTo>
                  <a:cubicBezTo>
                    <a:pt x="146456" y="281803"/>
                    <a:pt x="130686" y="277856"/>
                    <a:pt x="116231" y="271278"/>
                  </a:cubicBezTo>
                  <a:cubicBezTo>
                    <a:pt x="116231" y="271278"/>
                    <a:pt x="114917" y="271278"/>
                    <a:pt x="113603" y="271278"/>
                  </a:cubicBezTo>
                  <a:cubicBezTo>
                    <a:pt x="112289" y="271278"/>
                    <a:pt x="110974" y="271278"/>
                    <a:pt x="109660" y="269962"/>
                  </a:cubicBezTo>
                  <a:cubicBezTo>
                    <a:pt x="91263" y="259438"/>
                    <a:pt x="76808" y="244966"/>
                    <a:pt x="66295" y="227863"/>
                  </a:cubicBezTo>
                  <a:cubicBezTo>
                    <a:pt x="64981" y="225232"/>
                    <a:pt x="63667" y="222601"/>
                    <a:pt x="64981" y="219969"/>
                  </a:cubicBezTo>
                  <a:cubicBezTo>
                    <a:pt x="58410" y="206813"/>
                    <a:pt x="53154" y="191026"/>
                    <a:pt x="51840" y="175239"/>
                  </a:cubicBezTo>
                  <a:cubicBezTo>
                    <a:pt x="50526" y="173923"/>
                    <a:pt x="49212" y="171292"/>
                    <a:pt x="49212" y="168661"/>
                  </a:cubicBezTo>
                  <a:cubicBezTo>
                    <a:pt x="49212" y="168661"/>
                    <a:pt x="49212" y="168661"/>
                    <a:pt x="49212" y="166029"/>
                  </a:cubicBezTo>
                  <a:cubicBezTo>
                    <a:pt x="49212" y="146295"/>
                    <a:pt x="54468" y="126561"/>
                    <a:pt x="63667" y="109458"/>
                  </a:cubicBezTo>
                  <a:cubicBezTo>
                    <a:pt x="64981" y="106827"/>
                    <a:pt x="67609" y="105511"/>
                    <a:pt x="68923" y="105511"/>
                  </a:cubicBezTo>
                  <a:cubicBezTo>
                    <a:pt x="78122" y="92355"/>
                    <a:pt x="88635" y="80515"/>
                    <a:pt x="101776" y="71306"/>
                  </a:cubicBezTo>
                  <a:cubicBezTo>
                    <a:pt x="101776" y="68674"/>
                    <a:pt x="103090" y="67359"/>
                    <a:pt x="105718" y="64728"/>
                  </a:cubicBezTo>
                  <a:cubicBezTo>
                    <a:pt x="122801" y="54203"/>
                    <a:pt x="143827" y="48940"/>
                    <a:pt x="163539" y="47625"/>
                  </a:cubicBezTo>
                  <a:close/>
                  <a:moveTo>
                    <a:pt x="167482" y="0"/>
                  </a:moveTo>
                  <a:cubicBezTo>
                    <a:pt x="259794" y="0"/>
                    <a:pt x="334963" y="75047"/>
                    <a:pt x="334963" y="167210"/>
                  </a:cubicBezTo>
                  <a:cubicBezTo>
                    <a:pt x="334963" y="218559"/>
                    <a:pt x="312544" y="264640"/>
                    <a:pt x="276938" y="294922"/>
                  </a:cubicBezTo>
                  <a:cubicBezTo>
                    <a:pt x="275619" y="294922"/>
                    <a:pt x="275619" y="294922"/>
                    <a:pt x="274301" y="296239"/>
                  </a:cubicBezTo>
                  <a:cubicBezTo>
                    <a:pt x="274301" y="296239"/>
                    <a:pt x="274301" y="296239"/>
                    <a:pt x="272982" y="298872"/>
                  </a:cubicBezTo>
                  <a:cubicBezTo>
                    <a:pt x="267707" y="302822"/>
                    <a:pt x="262432" y="306772"/>
                    <a:pt x="255838" y="310722"/>
                  </a:cubicBezTo>
                  <a:cubicBezTo>
                    <a:pt x="255838" y="310722"/>
                    <a:pt x="255838" y="310722"/>
                    <a:pt x="261113" y="302822"/>
                  </a:cubicBezTo>
                  <a:cubicBezTo>
                    <a:pt x="262432" y="301506"/>
                    <a:pt x="262432" y="297556"/>
                    <a:pt x="261113" y="296239"/>
                  </a:cubicBezTo>
                  <a:cubicBezTo>
                    <a:pt x="259794" y="294922"/>
                    <a:pt x="257157" y="294922"/>
                    <a:pt x="255838" y="296239"/>
                  </a:cubicBezTo>
                  <a:cubicBezTo>
                    <a:pt x="255838" y="296239"/>
                    <a:pt x="255838" y="296239"/>
                    <a:pt x="240013" y="319939"/>
                  </a:cubicBezTo>
                  <a:cubicBezTo>
                    <a:pt x="236057" y="321255"/>
                    <a:pt x="232101" y="322572"/>
                    <a:pt x="228144" y="323889"/>
                  </a:cubicBezTo>
                  <a:cubicBezTo>
                    <a:pt x="228144" y="323889"/>
                    <a:pt x="228144" y="323889"/>
                    <a:pt x="242651" y="302822"/>
                  </a:cubicBezTo>
                  <a:cubicBezTo>
                    <a:pt x="243969" y="301506"/>
                    <a:pt x="243969" y="297556"/>
                    <a:pt x="242651" y="296239"/>
                  </a:cubicBezTo>
                  <a:cubicBezTo>
                    <a:pt x="241332" y="294922"/>
                    <a:pt x="238694" y="294922"/>
                    <a:pt x="237376" y="296239"/>
                  </a:cubicBezTo>
                  <a:cubicBezTo>
                    <a:pt x="237376" y="296239"/>
                    <a:pt x="237376" y="296239"/>
                    <a:pt x="214957" y="329155"/>
                  </a:cubicBezTo>
                  <a:cubicBezTo>
                    <a:pt x="211001" y="330472"/>
                    <a:pt x="207044" y="330472"/>
                    <a:pt x="204407" y="331788"/>
                  </a:cubicBezTo>
                  <a:cubicBezTo>
                    <a:pt x="204407" y="331788"/>
                    <a:pt x="204407" y="331788"/>
                    <a:pt x="224188" y="302822"/>
                  </a:cubicBezTo>
                  <a:cubicBezTo>
                    <a:pt x="225507" y="302822"/>
                    <a:pt x="225507" y="301506"/>
                    <a:pt x="225507" y="300189"/>
                  </a:cubicBezTo>
                  <a:cubicBezTo>
                    <a:pt x="276938" y="277806"/>
                    <a:pt x="312544" y="226458"/>
                    <a:pt x="312544" y="167210"/>
                  </a:cubicBezTo>
                  <a:cubicBezTo>
                    <a:pt x="312544" y="88213"/>
                    <a:pt x="247926" y="22382"/>
                    <a:pt x="167482" y="22382"/>
                  </a:cubicBezTo>
                  <a:cubicBezTo>
                    <a:pt x="87037" y="22382"/>
                    <a:pt x="22419" y="88213"/>
                    <a:pt x="22419" y="167210"/>
                  </a:cubicBezTo>
                  <a:cubicBezTo>
                    <a:pt x="22419" y="226458"/>
                    <a:pt x="56706" y="276490"/>
                    <a:pt x="108137" y="300189"/>
                  </a:cubicBezTo>
                  <a:cubicBezTo>
                    <a:pt x="108137" y="300189"/>
                    <a:pt x="108137" y="300189"/>
                    <a:pt x="93631" y="318622"/>
                  </a:cubicBezTo>
                  <a:cubicBezTo>
                    <a:pt x="92312" y="317305"/>
                    <a:pt x="89675" y="315989"/>
                    <a:pt x="88356" y="315989"/>
                  </a:cubicBezTo>
                  <a:cubicBezTo>
                    <a:pt x="88356" y="315989"/>
                    <a:pt x="88356" y="315989"/>
                    <a:pt x="96269" y="302822"/>
                  </a:cubicBezTo>
                  <a:cubicBezTo>
                    <a:pt x="97587" y="301506"/>
                    <a:pt x="97587" y="297556"/>
                    <a:pt x="96269" y="296239"/>
                  </a:cubicBezTo>
                  <a:cubicBezTo>
                    <a:pt x="94950" y="294922"/>
                    <a:pt x="92312" y="294922"/>
                    <a:pt x="90994" y="296239"/>
                  </a:cubicBezTo>
                  <a:cubicBezTo>
                    <a:pt x="90994" y="296239"/>
                    <a:pt x="90994" y="296239"/>
                    <a:pt x="80444" y="312039"/>
                  </a:cubicBezTo>
                  <a:cubicBezTo>
                    <a:pt x="79125" y="310722"/>
                    <a:pt x="76487" y="309405"/>
                    <a:pt x="75169" y="308089"/>
                  </a:cubicBezTo>
                  <a:cubicBezTo>
                    <a:pt x="75169" y="308089"/>
                    <a:pt x="75169" y="308089"/>
                    <a:pt x="79125" y="302822"/>
                  </a:cubicBezTo>
                  <a:cubicBezTo>
                    <a:pt x="80444" y="301506"/>
                    <a:pt x="79125" y="297556"/>
                    <a:pt x="77806" y="296239"/>
                  </a:cubicBezTo>
                  <a:cubicBezTo>
                    <a:pt x="76487" y="294922"/>
                    <a:pt x="75169" y="294922"/>
                    <a:pt x="73850" y="296239"/>
                  </a:cubicBezTo>
                  <a:cubicBezTo>
                    <a:pt x="73850" y="296239"/>
                    <a:pt x="73850" y="296239"/>
                    <a:pt x="68575" y="302822"/>
                  </a:cubicBezTo>
                  <a:cubicBezTo>
                    <a:pt x="65937" y="301506"/>
                    <a:pt x="63300" y="298872"/>
                    <a:pt x="60662" y="297556"/>
                  </a:cubicBezTo>
                  <a:cubicBezTo>
                    <a:pt x="60662" y="296239"/>
                    <a:pt x="60662" y="296239"/>
                    <a:pt x="60662" y="296239"/>
                  </a:cubicBezTo>
                  <a:cubicBezTo>
                    <a:pt x="59344" y="294922"/>
                    <a:pt x="59344" y="294922"/>
                    <a:pt x="58025" y="294922"/>
                  </a:cubicBezTo>
                  <a:cubicBezTo>
                    <a:pt x="22419" y="264640"/>
                    <a:pt x="0" y="218559"/>
                    <a:pt x="0" y="167210"/>
                  </a:cubicBezTo>
                  <a:cubicBezTo>
                    <a:pt x="0" y="75047"/>
                    <a:pt x="75169" y="0"/>
                    <a:pt x="1674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任意多边形: 形状 28"/>
            <p:cNvSpPr/>
            <p:nvPr/>
          </p:nvSpPr>
          <p:spPr bwMode="auto">
            <a:xfrm>
              <a:off x="5408985" y="3730209"/>
              <a:ext cx="296230" cy="294838"/>
            </a:xfrm>
            <a:custGeom>
              <a:avLst/>
              <a:gdLst>
                <a:gd name="connsiteX0" fmla="*/ 210684 w 338138"/>
                <a:gd name="connsiteY0" fmla="*/ 177800 h 336550"/>
                <a:gd name="connsiteX1" fmla="*/ 207963 w 338138"/>
                <a:gd name="connsiteY1" fmla="*/ 181928 h 336550"/>
                <a:gd name="connsiteX2" fmla="*/ 207963 w 338138"/>
                <a:gd name="connsiteY2" fmla="*/ 195686 h 336550"/>
                <a:gd name="connsiteX3" fmla="*/ 210684 w 338138"/>
                <a:gd name="connsiteY3" fmla="*/ 198438 h 336550"/>
                <a:gd name="connsiteX4" fmla="*/ 243342 w 338138"/>
                <a:gd name="connsiteY4" fmla="*/ 198438 h 336550"/>
                <a:gd name="connsiteX5" fmla="*/ 246063 w 338138"/>
                <a:gd name="connsiteY5" fmla="*/ 195686 h 336550"/>
                <a:gd name="connsiteX6" fmla="*/ 246063 w 338138"/>
                <a:gd name="connsiteY6" fmla="*/ 181928 h 336550"/>
                <a:gd name="connsiteX7" fmla="*/ 243342 w 338138"/>
                <a:gd name="connsiteY7" fmla="*/ 177800 h 336550"/>
                <a:gd name="connsiteX8" fmla="*/ 210684 w 338138"/>
                <a:gd name="connsiteY8" fmla="*/ 177800 h 336550"/>
                <a:gd name="connsiteX9" fmla="*/ 94796 w 338138"/>
                <a:gd name="connsiteY9" fmla="*/ 177800 h 336550"/>
                <a:gd name="connsiteX10" fmla="*/ 92075 w 338138"/>
                <a:gd name="connsiteY10" fmla="*/ 181928 h 336550"/>
                <a:gd name="connsiteX11" fmla="*/ 92075 w 338138"/>
                <a:gd name="connsiteY11" fmla="*/ 195686 h 336550"/>
                <a:gd name="connsiteX12" fmla="*/ 94796 w 338138"/>
                <a:gd name="connsiteY12" fmla="*/ 198438 h 336550"/>
                <a:gd name="connsiteX13" fmla="*/ 127454 w 338138"/>
                <a:gd name="connsiteY13" fmla="*/ 198438 h 336550"/>
                <a:gd name="connsiteX14" fmla="*/ 130175 w 338138"/>
                <a:gd name="connsiteY14" fmla="*/ 195686 h 336550"/>
                <a:gd name="connsiteX15" fmla="*/ 130175 w 338138"/>
                <a:gd name="connsiteY15" fmla="*/ 181928 h 336550"/>
                <a:gd name="connsiteX16" fmla="*/ 127454 w 338138"/>
                <a:gd name="connsiteY16" fmla="*/ 177800 h 336550"/>
                <a:gd name="connsiteX17" fmla="*/ 94796 w 338138"/>
                <a:gd name="connsiteY17" fmla="*/ 177800 h 336550"/>
                <a:gd name="connsiteX18" fmla="*/ 120651 w 338138"/>
                <a:gd name="connsiteY18" fmla="*/ 107950 h 336550"/>
                <a:gd name="connsiteX19" fmla="*/ 106363 w 338138"/>
                <a:gd name="connsiteY19" fmla="*/ 144463 h 336550"/>
                <a:gd name="connsiteX20" fmla="*/ 231776 w 338138"/>
                <a:gd name="connsiteY20" fmla="*/ 144463 h 336550"/>
                <a:gd name="connsiteX21" fmla="*/ 217488 w 338138"/>
                <a:gd name="connsiteY21" fmla="*/ 107950 h 336550"/>
                <a:gd name="connsiteX22" fmla="*/ 117596 w 338138"/>
                <a:gd name="connsiteY22" fmla="*/ 88900 h 336550"/>
                <a:gd name="connsiteX23" fmla="*/ 220543 w 338138"/>
                <a:gd name="connsiteY23" fmla="*/ 88900 h 336550"/>
                <a:gd name="connsiteX24" fmla="*/ 240341 w 338138"/>
                <a:gd name="connsiteY24" fmla="*/ 102065 h 336550"/>
                <a:gd name="connsiteX25" fmla="*/ 256179 w 338138"/>
                <a:gd name="connsiteY25" fmla="*/ 138925 h 336550"/>
                <a:gd name="connsiteX26" fmla="*/ 258819 w 338138"/>
                <a:gd name="connsiteY26" fmla="*/ 133660 h 336550"/>
                <a:gd name="connsiteX27" fmla="*/ 261459 w 338138"/>
                <a:gd name="connsiteY27" fmla="*/ 131027 h 336550"/>
                <a:gd name="connsiteX28" fmla="*/ 279936 w 338138"/>
                <a:gd name="connsiteY28" fmla="*/ 131027 h 336550"/>
                <a:gd name="connsiteX29" fmla="*/ 282576 w 338138"/>
                <a:gd name="connsiteY29" fmla="*/ 134976 h 336550"/>
                <a:gd name="connsiteX30" fmla="*/ 282576 w 338138"/>
                <a:gd name="connsiteY30" fmla="*/ 149457 h 336550"/>
                <a:gd name="connsiteX31" fmla="*/ 279936 w 338138"/>
                <a:gd name="connsiteY31" fmla="*/ 152090 h 336550"/>
                <a:gd name="connsiteX32" fmla="*/ 262778 w 338138"/>
                <a:gd name="connsiteY32" fmla="*/ 152090 h 336550"/>
                <a:gd name="connsiteX33" fmla="*/ 270697 w 338138"/>
                <a:gd name="connsiteY33" fmla="*/ 169204 h 336550"/>
                <a:gd name="connsiteX34" fmla="*/ 273337 w 338138"/>
                <a:gd name="connsiteY34" fmla="*/ 178420 h 336550"/>
                <a:gd name="connsiteX35" fmla="*/ 273337 w 338138"/>
                <a:gd name="connsiteY35" fmla="*/ 211331 h 336550"/>
                <a:gd name="connsiteX36" fmla="*/ 257499 w 338138"/>
                <a:gd name="connsiteY36" fmla="*/ 231078 h 336550"/>
                <a:gd name="connsiteX37" fmla="*/ 257499 w 338138"/>
                <a:gd name="connsiteY37" fmla="*/ 244243 h 336550"/>
                <a:gd name="connsiteX38" fmla="*/ 250900 w 338138"/>
                <a:gd name="connsiteY38" fmla="*/ 250825 h 336550"/>
                <a:gd name="connsiteX39" fmla="*/ 229782 w 338138"/>
                <a:gd name="connsiteY39" fmla="*/ 250825 h 336550"/>
                <a:gd name="connsiteX40" fmla="*/ 223183 w 338138"/>
                <a:gd name="connsiteY40" fmla="*/ 244243 h 336550"/>
                <a:gd name="connsiteX41" fmla="*/ 223183 w 338138"/>
                <a:gd name="connsiteY41" fmla="*/ 232395 h 336550"/>
                <a:gd name="connsiteX42" fmla="*/ 114956 w 338138"/>
                <a:gd name="connsiteY42" fmla="*/ 232395 h 336550"/>
                <a:gd name="connsiteX43" fmla="*/ 114956 w 338138"/>
                <a:gd name="connsiteY43" fmla="*/ 244243 h 336550"/>
                <a:gd name="connsiteX44" fmla="*/ 108357 w 338138"/>
                <a:gd name="connsiteY44" fmla="*/ 250825 h 336550"/>
                <a:gd name="connsiteX45" fmla="*/ 87239 w 338138"/>
                <a:gd name="connsiteY45" fmla="*/ 250825 h 336550"/>
                <a:gd name="connsiteX46" fmla="*/ 80640 w 338138"/>
                <a:gd name="connsiteY46" fmla="*/ 244243 h 336550"/>
                <a:gd name="connsiteX47" fmla="*/ 80640 w 338138"/>
                <a:gd name="connsiteY47" fmla="*/ 231078 h 336550"/>
                <a:gd name="connsiteX48" fmla="*/ 64802 w 338138"/>
                <a:gd name="connsiteY48" fmla="*/ 211331 h 336550"/>
                <a:gd name="connsiteX49" fmla="*/ 64802 w 338138"/>
                <a:gd name="connsiteY49" fmla="*/ 178420 h 336550"/>
                <a:gd name="connsiteX50" fmla="*/ 67442 w 338138"/>
                <a:gd name="connsiteY50" fmla="*/ 169204 h 336550"/>
                <a:gd name="connsiteX51" fmla="*/ 75361 w 338138"/>
                <a:gd name="connsiteY51" fmla="*/ 152090 h 336550"/>
                <a:gd name="connsiteX52" fmla="*/ 58203 w 338138"/>
                <a:gd name="connsiteY52" fmla="*/ 152090 h 336550"/>
                <a:gd name="connsiteX53" fmla="*/ 55563 w 338138"/>
                <a:gd name="connsiteY53" fmla="*/ 149457 h 336550"/>
                <a:gd name="connsiteX54" fmla="*/ 55563 w 338138"/>
                <a:gd name="connsiteY54" fmla="*/ 134976 h 336550"/>
                <a:gd name="connsiteX55" fmla="*/ 58203 w 338138"/>
                <a:gd name="connsiteY55" fmla="*/ 131027 h 336550"/>
                <a:gd name="connsiteX56" fmla="*/ 76680 w 338138"/>
                <a:gd name="connsiteY56" fmla="*/ 131027 h 336550"/>
                <a:gd name="connsiteX57" fmla="*/ 79320 w 338138"/>
                <a:gd name="connsiteY57" fmla="*/ 133660 h 336550"/>
                <a:gd name="connsiteX58" fmla="*/ 81960 w 338138"/>
                <a:gd name="connsiteY58" fmla="*/ 138925 h 336550"/>
                <a:gd name="connsiteX59" fmla="*/ 97798 w 338138"/>
                <a:gd name="connsiteY59" fmla="*/ 102065 h 336550"/>
                <a:gd name="connsiteX60" fmla="*/ 117596 w 338138"/>
                <a:gd name="connsiteY60" fmla="*/ 88900 h 336550"/>
                <a:gd name="connsiteX61" fmla="*/ 69393 w 338138"/>
                <a:gd name="connsiteY61" fmla="*/ 12700 h 336550"/>
                <a:gd name="connsiteX62" fmla="*/ 12700 w 338138"/>
                <a:gd name="connsiteY62" fmla="*/ 69392 h 336550"/>
                <a:gd name="connsiteX63" fmla="*/ 12700 w 338138"/>
                <a:gd name="connsiteY63" fmla="*/ 267158 h 336550"/>
                <a:gd name="connsiteX64" fmla="*/ 69393 w 338138"/>
                <a:gd name="connsiteY64" fmla="*/ 323850 h 336550"/>
                <a:gd name="connsiteX65" fmla="*/ 267157 w 338138"/>
                <a:gd name="connsiteY65" fmla="*/ 323850 h 336550"/>
                <a:gd name="connsiteX66" fmla="*/ 323850 w 338138"/>
                <a:gd name="connsiteY66" fmla="*/ 267158 h 336550"/>
                <a:gd name="connsiteX67" fmla="*/ 323850 w 338138"/>
                <a:gd name="connsiteY67" fmla="*/ 69392 h 336550"/>
                <a:gd name="connsiteX68" fmla="*/ 267157 w 338138"/>
                <a:gd name="connsiteY68" fmla="*/ 12700 h 336550"/>
                <a:gd name="connsiteX69" fmla="*/ 69393 w 338138"/>
                <a:gd name="connsiteY69" fmla="*/ 12700 h 336550"/>
                <a:gd name="connsiteX70" fmla="*/ 70005 w 338138"/>
                <a:gd name="connsiteY70" fmla="*/ 0 h 336550"/>
                <a:gd name="connsiteX71" fmla="*/ 268133 w 338138"/>
                <a:gd name="connsiteY71" fmla="*/ 0 h 336550"/>
                <a:gd name="connsiteX72" fmla="*/ 338138 w 338138"/>
                <a:gd name="connsiteY72" fmla="*/ 69676 h 336550"/>
                <a:gd name="connsiteX73" fmla="*/ 338138 w 338138"/>
                <a:gd name="connsiteY73" fmla="*/ 266874 h 336550"/>
                <a:gd name="connsiteX74" fmla="*/ 268133 w 338138"/>
                <a:gd name="connsiteY74" fmla="*/ 336550 h 336550"/>
                <a:gd name="connsiteX75" fmla="*/ 70005 w 338138"/>
                <a:gd name="connsiteY75" fmla="*/ 336550 h 336550"/>
                <a:gd name="connsiteX76" fmla="*/ 0 w 338138"/>
                <a:gd name="connsiteY76" fmla="*/ 266874 h 336550"/>
                <a:gd name="connsiteX77" fmla="*/ 0 w 338138"/>
                <a:gd name="connsiteY77" fmla="*/ 69676 h 336550"/>
                <a:gd name="connsiteX78" fmla="*/ 70005 w 338138"/>
                <a:gd name="connsiteY7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338138" h="336550">
                  <a:moveTo>
                    <a:pt x="210684" y="177800"/>
                  </a:moveTo>
                  <a:cubicBezTo>
                    <a:pt x="209324" y="177800"/>
                    <a:pt x="207963" y="179176"/>
                    <a:pt x="207963" y="181928"/>
                  </a:cubicBezTo>
                  <a:cubicBezTo>
                    <a:pt x="207963" y="181928"/>
                    <a:pt x="207963" y="181928"/>
                    <a:pt x="207963" y="195686"/>
                  </a:cubicBezTo>
                  <a:cubicBezTo>
                    <a:pt x="207963" y="197062"/>
                    <a:pt x="209324" y="198438"/>
                    <a:pt x="210684" y="198438"/>
                  </a:cubicBezTo>
                  <a:cubicBezTo>
                    <a:pt x="210684" y="198438"/>
                    <a:pt x="210684" y="198438"/>
                    <a:pt x="243342" y="198438"/>
                  </a:cubicBezTo>
                  <a:cubicBezTo>
                    <a:pt x="244702" y="198438"/>
                    <a:pt x="246063" y="197062"/>
                    <a:pt x="246063" y="195686"/>
                  </a:cubicBezTo>
                  <a:lnTo>
                    <a:pt x="246063" y="181928"/>
                  </a:lnTo>
                  <a:cubicBezTo>
                    <a:pt x="246063" y="179176"/>
                    <a:pt x="244702" y="177800"/>
                    <a:pt x="243342" y="177800"/>
                  </a:cubicBezTo>
                  <a:cubicBezTo>
                    <a:pt x="243342" y="177800"/>
                    <a:pt x="243342" y="177800"/>
                    <a:pt x="210684" y="177800"/>
                  </a:cubicBezTo>
                  <a:close/>
                  <a:moveTo>
                    <a:pt x="94796" y="177800"/>
                  </a:moveTo>
                  <a:cubicBezTo>
                    <a:pt x="93436" y="177800"/>
                    <a:pt x="92075" y="179176"/>
                    <a:pt x="92075" y="181928"/>
                  </a:cubicBezTo>
                  <a:cubicBezTo>
                    <a:pt x="92075" y="181928"/>
                    <a:pt x="92075" y="181928"/>
                    <a:pt x="92075" y="195686"/>
                  </a:cubicBezTo>
                  <a:cubicBezTo>
                    <a:pt x="92075" y="197062"/>
                    <a:pt x="93436" y="198438"/>
                    <a:pt x="94796" y="198438"/>
                  </a:cubicBezTo>
                  <a:cubicBezTo>
                    <a:pt x="94796" y="198438"/>
                    <a:pt x="94796" y="198438"/>
                    <a:pt x="127454" y="198438"/>
                  </a:cubicBezTo>
                  <a:cubicBezTo>
                    <a:pt x="128814" y="198438"/>
                    <a:pt x="130175" y="197062"/>
                    <a:pt x="130175" y="195686"/>
                  </a:cubicBezTo>
                  <a:lnTo>
                    <a:pt x="130175" y="181928"/>
                  </a:lnTo>
                  <a:cubicBezTo>
                    <a:pt x="130175" y="179176"/>
                    <a:pt x="128814" y="177800"/>
                    <a:pt x="127454" y="177800"/>
                  </a:cubicBezTo>
                  <a:cubicBezTo>
                    <a:pt x="127454" y="177800"/>
                    <a:pt x="127454" y="177800"/>
                    <a:pt x="94796" y="177800"/>
                  </a:cubicBezTo>
                  <a:close/>
                  <a:moveTo>
                    <a:pt x="120651" y="107950"/>
                  </a:moveTo>
                  <a:lnTo>
                    <a:pt x="106363" y="144463"/>
                  </a:lnTo>
                  <a:lnTo>
                    <a:pt x="231776" y="144463"/>
                  </a:lnTo>
                  <a:lnTo>
                    <a:pt x="217488" y="107950"/>
                  </a:lnTo>
                  <a:close/>
                  <a:moveTo>
                    <a:pt x="117596" y="88900"/>
                  </a:moveTo>
                  <a:cubicBezTo>
                    <a:pt x="117596" y="88900"/>
                    <a:pt x="117596" y="88900"/>
                    <a:pt x="220543" y="88900"/>
                  </a:cubicBezTo>
                  <a:cubicBezTo>
                    <a:pt x="229782" y="88900"/>
                    <a:pt x="237701" y="94166"/>
                    <a:pt x="240341" y="102065"/>
                  </a:cubicBezTo>
                  <a:cubicBezTo>
                    <a:pt x="240341" y="102065"/>
                    <a:pt x="240341" y="102065"/>
                    <a:pt x="256179" y="138925"/>
                  </a:cubicBezTo>
                  <a:cubicBezTo>
                    <a:pt x="256179" y="138925"/>
                    <a:pt x="256179" y="138925"/>
                    <a:pt x="258819" y="133660"/>
                  </a:cubicBezTo>
                  <a:cubicBezTo>
                    <a:pt x="258819" y="132343"/>
                    <a:pt x="260139" y="131027"/>
                    <a:pt x="261459" y="131027"/>
                  </a:cubicBezTo>
                  <a:cubicBezTo>
                    <a:pt x="261459" y="131027"/>
                    <a:pt x="261459" y="131027"/>
                    <a:pt x="279936" y="131027"/>
                  </a:cubicBezTo>
                  <a:cubicBezTo>
                    <a:pt x="281256" y="131027"/>
                    <a:pt x="282576" y="132343"/>
                    <a:pt x="282576" y="134976"/>
                  </a:cubicBezTo>
                  <a:cubicBezTo>
                    <a:pt x="282576" y="134976"/>
                    <a:pt x="282576" y="134976"/>
                    <a:pt x="282576" y="149457"/>
                  </a:cubicBezTo>
                  <a:cubicBezTo>
                    <a:pt x="282576" y="150774"/>
                    <a:pt x="281256" y="152090"/>
                    <a:pt x="279936" y="152090"/>
                  </a:cubicBezTo>
                  <a:cubicBezTo>
                    <a:pt x="279936" y="152090"/>
                    <a:pt x="279936" y="152090"/>
                    <a:pt x="262778" y="152090"/>
                  </a:cubicBezTo>
                  <a:cubicBezTo>
                    <a:pt x="262778" y="152090"/>
                    <a:pt x="262778" y="152090"/>
                    <a:pt x="270697" y="169204"/>
                  </a:cubicBezTo>
                  <a:cubicBezTo>
                    <a:pt x="273337" y="171837"/>
                    <a:pt x="273337" y="175786"/>
                    <a:pt x="273337" y="178420"/>
                  </a:cubicBezTo>
                  <a:cubicBezTo>
                    <a:pt x="273337" y="178420"/>
                    <a:pt x="273337" y="178420"/>
                    <a:pt x="273337" y="211331"/>
                  </a:cubicBezTo>
                  <a:cubicBezTo>
                    <a:pt x="273337" y="220546"/>
                    <a:pt x="266738" y="229762"/>
                    <a:pt x="257499" y="231078"/>
                  </a:cubicBezTo>
                  <a:cubicBezTo>
                    <a:pt x="257499" y="231078"/>
                    <a:pt x="257499" y="231078"/>
                    <a:pt x="257499" y="244243"/>
                  </a:cubicBezTo>
                  <a:cubicBezTo>
                    <a:pt x="257499" y="248192"/>
                    <a:pt x="254859" y="250825"/>
                    <a:pt x="250900" y="250825"/>
                  </a:cubicBezTo>
                  <a:cubicBezTo>
                    <a:pt x="250900" y="250825"/>
                    <a:pt x="250900" y="250825"/>
                    <a:pt x="229782" y="250825"/>
                  </a:cubicBezTo>
                  <a:cubicBezTo>
                    <a:pt x="225823" y="250825"/>
                    <a:pt x="223183" y="248192"/>
                    <a:pt x="223183" y="244243"/>
                  </a:cubicBezTo>
                  <a:cubicBezTo>
                    <a:pt x="223183" y="244243"/>
                    <a:pt x="223183" y="244243"/>
                    <a:pt x="223183" y="232395"/>
                  </a:cubicBezTo>
                  <a:cubicBezTo>
                    <a:pt x="223183" y="232395"/>
                    <a:pt x="223183" y="232395"/>
                    <a:pt x="114956" y="232395"/>
                  </a:cubicBezTo>
                  <a:cubicBezTo>
                    <a:pt x="114956" y="232395"/>
                    <a:pt x="114956" y="232395"/>
                    <a:pt x="114956" y="244243"/>
                  </a:cubicBezTo>
                  <a:cubicBezTo>
                    <a:pt x="114956" y="248192"/>
                    <a:pt x="112316" y="250825"/>
                    <a:pt x="108357" y="250825"/>
                  </a:cubicBezTo>
                  <a:cubicBezTo>
                    <a:pt x="108357" y="250825"/>
                    <a:pt x="108357" y="250825"/>
                    <a:pt x="87239" y="250825"/>
                  </a:cubicBezTo>
                  <a:cubicBezTo>
                    <a:pt x="83280" y="250825"/>
                    <a:pt x="80640" y="248192"/>
                    <a:pt x="80640" y="244243"/>
                  </a:cubicBezTo>
                  <a:cubicBezTo>
                    <a:pt x="80640" y="244243"/>
                    <a:pt x="80640" y="244243"/>
                    <a:pt x="80640" y="231078"/>
                  </a:cubicBezTo>
                  <a:cubicBezTo>
                    <a:pt x="71401" y="229762"/>
                    <a:pt x="64802" y="220546"/>
                    <a:pt x="64802" y="211331"/>
                  </a:cubicBezTo>
                  <a:cubicBezTo>
                    <a:pt x="64802" y="211331"/>
                    <a:pt x="64802" y="211331"/>
                    <a:pt x="64802" y="178420"/>
                  </a:cubicBezTo>
                  <a:cubicBezTo>
                    <a:pt x="64802" y="175786"/>
                    <a:pt x="64802" y="171837"/>
                    <a:pt x="67442" y="169204"/>
                  </a:cubicBezTo>
                  <a:cubicBezTo>
                    <a:pt x="67442" y="169204"/>
                    <a:pt x="67442" y="169204"/>
                    <a:pt x="75361" y="152090"/>
                  </a:cubicBezTo>
                  <a:cubicBezTo>
                    <a:pt x="75361" y="152090"/>
                    <a:pt x="75361" y="152090"/>
                    <a:pt x="58203" y="152090"/>
                  </a:cubicBezTo>
                  <a:cubicBezTo>
                    <a:pt x="56883" y="152090"/>
                    <a:pt x="55563" y="150774"/>
                    <a:pt x="55563" y="149457"/>
                  </a:cubicBezTo>
                  <a:cubicBezTo>
                    <a:pt x="55563" y="149457"/>
                    <a:pt x="55563" y="149457"/>
                    <a:pt x="55563" y="134976"/>
                  </a:cubicBezTo>
                  <a:cubicBezTo>
                    <a:pt x="55563" y="132343"/>
                    <a:pt x="56883" y="131027"/>
                    <a:pt x="58203" y="131027"/>
                  </a:cubicBezTo>
                  <a:cubicBezTo>
                    <a:pt x="58203" y="131027"/>
                    <a:pt x="58203" y="131027"/>
                    <a:pt x="76680" y="131027"/>
                  </a:cubicBezTo>
                  <a:cubicBezTo>
                    <a:pt x="78000" y="131027"/>
                    <a:pt x="79320" y="132343"/>
                    <a:pt x="79320" y="133660"/>
                  </a:cubicBezTo>
                  <a:cubicBezTo>
                    <a:pt x="79320" y="133660"/>
                    <a:pt x="79320" y="133660"/>
                    <a:pt x="81960" y="138925"/>
                  </a:cubicBezTo>
                  <a:cubicBezTo>
                    <a:pt x="81960" y="138925"/>
                    <a:pt x="81960" y="138925"/>
                    <a:pt x="97798" y="102065"/>
                  </a:cubicBezTo>
                  <a:cubicBezTo>
                    <a:pt x="100438" y="94166"/>
                    <a:pt x="108357" y="88900"/>
                    <a:pt x="117596" y="88900"/>
                  </a:cubicBezTo>
                  <a:close/>
                  <a:moveTo>
                    <a:pt x="69393" y="12700"/>
                  </a:moveTo>
                  <a:cubicBezTo>
                    <a:pt x="37750" y="12700"/>
                    <a:pt x="12700" y="37750"/>
                    <a:pt x="12700" y="69392"/>
                  </a:cubicBezTo>
                  <a:cubicBezTo>
                    <a:pt x="12700" y="69392"/>
                    <a:pt x="12700" y="69392"/>
                    <a:pt x="12700" y="267158"/>
                  </a:cubicBezTo>
                  <a:cubicBezTo>
                    <a:pt x="12700" y="298800"/>
                    <a:pt x="37750" y="323850"/>
                    <a:pt x="69393" y="323850"/>
                  </a:cubicBezTo>
                  <a:cubicBezTo>
                    <a:pt x="69393" y="323850"/>
                    <a:pt x="69393" y="323850"/>
                    <a:pt x="267157" y="323850"/>
                  </a:cubicBezTo>
                  <a:cubicBezTo>
                    <a:pt x="298800" y="323850"/>
                    <a:pt x="323850" y="298800"/>
                    <a:pt x="323850" y="267158"/>
                  </a:cubicBezTo>
                  <a:lnTo>
                    <a:pt x="323850" y="69392"/>
                  </a:lnTo>
                  <a:cubicBezTo>
                    <a:pt x="323850" y="37750"/>
                    <a:pt x="298800" y="12700"/>
                    <a:pt x="267157" y="12700"/>
                  </a:cubicBezTo>
                  <a:cubicBezTo>
                    <a:pt x="267157" y="12700"/>
                    <a:pt x="267157" y="12700"/>
                    <a:pt x="69393" y="12700"/>
                  </a:cubicBezTo>
                  <a:close/>
                  <a:moveTo>
                    <a:pt x="70005" y="0"/>
                  </a:moveTo>
                  <a:cubicBezTo>
                    <a:pt x="70005" y="0"/>
                    <a:pt x="70005" y="0"/>
                    <a:pt x="268133" y="0"/>
                  </a:cubicBezTo>
                  <a:cubicBezTo>
                    <a:pt x="306438" y="0"/>
                    <a:pt x="338138" y="31551"/>
                    <a:pt x="338138" y="69676"/>
                  </a:cubicBezTo>
                  <a:cubicBezTo>
                    <a:pt x="338138" y="69676"/>
                    <a:pt x="338138" y="69676"/>
                    <a:pt x="338138" y="266874"/>
                  </a:cubicBezTo>
                  <a:cubicBezTo>
                    <a:pt x="338138" y="304999"/>
                    <a:pt x="306438" y="336550"/>
                    <a:pt x="268133" y="336550"/>
                  </a:cubicBezTo>
                  <a:cubicBezTo>
                    <a:pt x="268133" y="336550"/>
                    <a:pt x="268133" y="336550"/>
                    <a:pt x="70005" y="336550"/>
                  </a:cubicBezTo>
                  <a:cubicBezTo>
                    <a:pt x="31700" y="336550"/>
                    <a:pt x="0" y="304999"/>
                    <a:pt x="0" y="266874"/>
                  </a:cubicBezTo>
                  <a:cubicBezTo>
                    <a:pt x="0" y="266874"/>
                    <a:pt x="0" y="266874"/>
                    <a:pt x="0" y="69676"/>
                  </a:cubicBezTo>
                  <a:cubicBezTo>
                    <a:pt x="0" y="31551"/>
                    <a:pt x="31700" y="0"/>
                    <a:pt x="7000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PPT彼岸天：ID 8661124库_组合 4"/>
          <p:cNvGrpSpPr/>
          <p:nvPr>
            <p:custDataLst>
              <p:tags r:id="rId2"/>
            </p:custDataLst>
          </p:nvPr>
        </p:nvGrpSpPr>
        <p:grpSpPr>
          <a:xfrm>
            <a:off x="540463" y="1688568"/>
            <a:ext cx="11111074" cy="3486122"/>
            <a:chOff x="540463" y="2025495"/>
            <a:chExt cx="11111074" cy="3486122"/>
          </a:xfrm>
        </p:grpSpPr>
        <p:grpSp>
          <p:nvGrpSpPr>
            <p:cNvPr id="6" name="组合 5"/>
            <p:cNvGrpSpPr/>
            <p:nvPr/>
          </p:nvGrpSpPr>
          <p:grpSpPr>
            <a:xfrm>
              <a:off x="540463" y="2911094"/>
              <a:ext cx="2581823" cy="822523"/>
              <a:chOff x="1763520" y="2488758"/>
              <a:chExt cx="2581823" cy="822523"/>
            </a:xfrm>
          </p:grpSpPr>
          <p:sp>
            <p:nvSpPr>
              <p:cNvPr id="16" name="文本框 256"/>
              <p:cNvSpPr txBox="1"/>
              <p:nvPr/>
            </p:nvSpPr>
            <p:spPr>
              <a:xfrm>
                <a:off x="1763520" y="2868083"/>
                <a:ext cx="2581823" cy="443198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r>
                  <a:rPr lang="zh-CN" altLang="en-US" sz="1200" dirty="0"/>
                  <a:t>请输入您的内容</a:t>
                </a:r>
                <a:endParaRPr lang="zh-CN" altLang="en-US" sz="1200" dirty="0"/>
              </a:p>
            </p:txBody>
          </p:sp>
          <p:sp>
            <p:nvSpPr>
              <p:cNvPr id="17" name="文本框 257"/>
              <p:cNvSpPr txBox="1"/>
              <p:nvPr/>
            </p:nvSpPr>
            <p:spPr>
              <a:xfrm>
                <a:off x="1763520" y="2488758"/>
                <a:ext cx="2581823" cy="276999"/>
              </a:xfrm>
              <a:prstGeom prst="rect">
                <a:avLst/>
              </a:prstGeom>
            </p:spPr>
            <p:txBody>
              <a:bodyPr wrap="none" lIns="72000" tIns="0" rIns="72000" bIns="0" anchor="ctr" anchorCtr="0">
                <a:normAutofit/>
              </a:bodyPr>
              <a:lstStyle/>
              <a:p>
                <a:pPr algn="r"/>
                <a:r>
                  <a:rPr lang="zh-CN" altLang="en-US" sz="18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8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40463" y="4689094"/>
              <a:ext cx="2581823" cy="822523"/>
              <a:chOff x="1763520" y="4266758"/>
              <a:chExt cx="2581823" cy="822523"/>
            </a:xfrm>
          </p:grpSpPr>
          <p:sp>
            <p:nvSpPr>
              <p:cNvPr id="14" name="文本框 259"/>
              <p:cNvSpPr txBox="1"/>
              <p:nvPr/>
            </p:nvSpPr>
            <p:spPr>
              <a:xfrm>
                <a:off x="1763520" y="4646083"/>
                <a:ext cx="2581823" cy="443198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r>
                  <a:rPr lang="zh-CN" altLang="en-US" sz="1200" dirty="0"/>
                  <a:t>请输入您的内容</a:t>
                </a:r>
                <a:endParaRPr lang="zh-CN" altLang="en-US" sz="1200" dirty="0"/>
              </a:p>
            </p:txBody>
          </p:sp>
          <p:sp>
            <p:nvSpPr>
              <p:cNvPr id="15" name="文本框 260"/>
              <p:cNvSpPr txBox="1"/>
              <p:nvPr/>
            </p:nvSpPr>
            <p:spPr>
              <a:xfrm>
                <a:off x="1763520" y="4266758"/>
                <a:ext cx="2581823" cy="276999"/>
              </a:xfrm>
              <a:prstGeom prst="rect">
                <a:avLst/>
              </a:prstGeom>
            </p:spPr>
            <p:txBody>
              <a:bodyPr wrap="none" lIns="72000" tIns="0" rIns="72000" bIns="0" anchor="ctr" anchorCtr="0">
                <a:normAutofit/>
              </a:bodyPr>
              <a:lstStyle/>
              <a:p>
                <a:pPr algn="r"/>
                <a:r>
                  <a:rPr lang="zh-CN" altLang="en-US" sz="1800" b="1" dirty="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sz="1800" b="1" dirty="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9069714" y="2025495"/>
              <a:ext cx="2581823" cy="822523"/>
              <a:chOff x="7846657" y="1603159"/>
              <a:chExt cx="2581823" cy="822523"/>
            </a:xfrm>
          </p:grpSpPr>
          <p:sp>
            <p:nvSpPr>
              <p:cNvPr id="12" name="文本框 262"/>
              <p:cNvSpPr txBox="1"/>
              <p:nvPr/>
            </p:nvSpPr>
            <p:spPr>
              <a:xfrm>
                <a:off x="7846657" y="1982484"/>
                <a:ext cx="2581823" cy="443198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r>
                  <a:rPr lang="zh-CN" altLang="en-US" sz="1200" dirty="0"/>
                  <a:t>请输入您的内容</a:t>
                </a:r>
                <a:endParaRPr lang="zh-CN" altLang="en-US" sz="1200" dirty="0"/>
              </a:p>
            </p:txBody>
          </p:sp>
          <p:sp>
            <p:nvSpPr>
              <p:cNvPr id="13" name="文本框 263"/>
              <p:cNvSpPr txBox="1"/>
              <p:nvPr/>
            </p:nvSpPr>
            <p:spPr>
              <a:xfrm>
                <a:off x="7846657" y="1603159"/>
                <a:ext cx="2581823" cy="276999"/>
              </a:xfrm>
              <a:prstGeom prst="rect">
                <a:avLst/>
              </a:prstGeom>
            </p:spPr>
            <p:txBody>
              <a:bodyPr wrap="none" lIns="72000" tIns="0" rIns="72000" bIns="0" anchor="ctr" anchorCtr="0">
                <a:normAutofit/>
              </a:bodyPr>
              <a:lstStyle/>
              <a:p>
                <a:r>
                  <a:rPr lang="zh-CN" altLang="en-US" sz="18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800" b="1" dirty="0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9069714" y="4350427"/>
              <a:ext cx="2581823" cy="822523"/>
              <a:chOff x="7846657" y="3928091"/>
              <a:chExt cx="2581823" cy="822523"/>
            </a:xfrm>
          </p:grpSpPr>
          <p:sp>
            <p:nvSpPr>
              <p:cNvPr id="10" name="文本框 265"/>
              <p:cNvSpPr txBox="1"/>
              <p:nvPr/>
            </p:nvSpPr>
            <p:spPr>
              <a:xfrm>
                <a:off x="7846657" y="4307416"/>
                <a:ext cx="2581823" cy="443198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r>
                  <a:rPr lang="zh-CN" altLang="en-US" sz="1200" dirty="0"/>
                  <a:t>请输入您的内容</a:t>
                </a:r>
                <a:endParaRPr lang="zh-CN" altLang="en-US" sz="1200" dirty="0"/>
              </a:p>
            </p:txBody>
          </p:sp>
          <p:sp>
            <p:nvSpPr>
              <p:cNvPr id="11" name="文本框 266"/>
              <p:cNvSpPr txBox="1"/>
              <p:nvPr/>
            </p:nvSpPr>
            <p:spPr>
              <a:xfrm>
                <a:off x="7846657" y="3928091"/>
                <a:ext cx="2581823" cy="276999"/>
              </a:xfrm>
              <a:prstGeom prst="rect">
                <a:avLst/>
              </a:prstGeom>
            </p:spPr>
            <p:txBody>
              <a:bodyPr wrap="none" lIns="72000" tIns="0" rIns="72000" bIns="0" anchor="ctr" anchorCtr="0">
                <a:normAutofit/>
              </a:bodyPr>
              <a:lstStyle/>
              <a:p>
                <a:r>
                  <a:rPr lang="zh-CN" altLang="en-US" sz="1800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1800" b="1" dirty="0">
                  <a:solidFill>
                    <a:schemeClr val="accent4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8246764" y="3253329"/>
            <a:ext cx="2831454" cy="2200164"/>
            <a:chOff x="8246764" y="3253329"/>
            <a:chExt cx="2831454" cy="2200164"/>
          </a:xfrm>
        </p:grpSpPr>
        <p:grpSp>
          <p:nvGrpSpPr>
            <p:cNvPr id="29" name="Group 101"/>
            <p:cNvGrpSpPr/>
            <p:nvPr/>
          </p:nvGrpSpPr>
          <p:grpSpPr>
            <a:xfrm>
              <a:off x="8246764" y="3253329"/>
              <a:ext cx="2831454" cy="1037306"/>
              <a:chOff x="6723746" y="1959705"/>
              <a:chExt cx="3908758" cy="1037306"/>
            </a:xfrm>
          </p:grpSpPr>
          <p:sp>
            <p:nvSpPr>
              <p:cNvPr id="39" name="TextBox 102"/>
              <p:cNvSpPr txBox="1"/>
              <p:nvPr/>
            </p:nvSpPr>
            <p:spPr>
              <a:xfrm>
                <a:off x="6723746" y="1959705"/>
                <a:ext cx="3908758" cy="332239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none" lIns="91440" tIns="45720" rIns="91440" bIns="45720" anchor="ctr">
                <a:normAutofit fontScale="92500" lnSpcReduction="1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0" name="TextBox 103"/>
              <p:cNvSpPr txBox="1"/>
              <p:nvPr/>
            </p:nvSpPr>
            <p:spPr>
              <a:xfrm>
                <a:off x="6723746" y="2291945"/>
                <a:ext cx="3908758" cy="705066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square" lIns="91440" tIns="45720" rIns="91440" bIns="45720" anchor="t" anchorCtr="0">
                <a:normAutofit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1100" dirty="0">
                    <a:solidFill>
                      <a:srgbClr val="000000"/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rgbClr val="000000"/>
                    </a:solidFill>
                  </a:rPr>
                </a:br>
                <a:r>
                  <a:rPr lang="zh-CN" altLang="en-US" sz="1100" dirty="0">
                    <a:solidFill>
                      <a:srgbClr val="000000"/>
                    </a:solidFill>
                  </a:rPr>
                  <a:t>请输入您的内容</a:t>
                </a: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0" name="Group 104"/>
            <p:cNvGrpSpPr/>
            <p:nvPr/>
          </p:nvGrpSpPr>
          <p:grpSpPr>
            <a:xfrm>
              <a:off x="8246764" y="4416187"/>
              <a:ext cx="2831454" cy="1037306"/>
              <a:chOff x="6723746" y="1959705"/>
              <a:chExt cx="3908758" cy="1037306"/>
            </a:xfrm>
          </p:grpSpPr>
          <p:sp>
            <p:nvSpPr>
              <p:cNvPr id="37" name="TextBox 105"/>
              <p:cNvSpPr txBox="1"/>
              <p:nvPr/>
            </p:nvSpPr>
            <p:spPr>
              <a:xfrm>
                <a:off x="6723746" y="1959705"/>
                <a:ext cx="3908758" cy="332239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none" lIns="91440" tIns="45720" rIns="91440" bIns="45720" anchor="ctr">
                <a:normAutofit fontScale="92500" lnSpcReduction="1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8" name="TextBox 106"/>
              <p:cNvSpPr txBox="1"/>
              <p:nvPr/>
            </p:nvSpPr>
            <p:spPr>
              <a:xfrm>
                <a:off x="6723746" y="2291945"/>
                <a:ext cx="3908758" cy="705066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square" lIns="91440" tIns="45720" rIns="91440" bIns="45720" anchor="t" anchorCtr="0">
                <a:normAutofit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1100" dirty="0">
                    <a:solidFill>
                      <a:srgbClr val="000000"/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rgbClr val="000000"/>
                    </a:solidFill>
                  </a:rPr>
                </a:br>
                <a:r>
                  <a:rPr lang="zh-CN" altLang="en-US" sz="1100" dirty="0">
                    <a:solidFill>
                      <a:srgbClr val="000000"/>
                    </a:solidFill>
                  </a:rPr>
                  <a:t>请输入您的内容</a:t>
                </a: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05" name="千图PPT彼岸天：ID 8661124库_组合 104"/>
          <p:cNvGrpSpPr/>
          <p:nvPr>
            <p:custDataLst>
              <p:tags r:id="rId2"/>
            </p:custDataLst>
          </p:nvPr>
        </p:nvGrpSpPr>
        <p:grpSpPr>
          <a:xfrm>
            <a:off x="-9525" y="1900748"/>
            <a:ext cx="9264650" cy="4399218"/>
            <a:chOff x="-9525" y="1900748"/>
            <a:chExt cx="9264650" cy="4399218"/>
          </a:xfrm>
        </p:grpSpPr>
        <p:cxnSp>
          <p:nvCxnSpPr>
            <p:cNvPr id="4" name="Straight Connector 4"/>
            <p:cNvCxnSpPr/>
            <p:nvPr/>
          </p:nvCxnSpPr>
          <p:spPr>
            <a:xfrm flipH="1">
              <a:off x="5464047" y="5245778"/>
              <a:ext cx="1258952" cy="415431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5"/>
            <p:cNvCxnSpPr/>
            <p:nvPr/>
          </p:nvCxnSpPr>
          <p:spPr>
            <a:xfrm>
              <a:off x="7062471" y="3792893"/>
              <a:ext cx="0" cy="1000442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6"/>
            <p:cNvCxnSpPr/>
            <p:nvPr/>
          </p:nvCxnSpPr>
          <p:spPr>
            <a:xfrm>
              <a:off x="3204659" y="5088118"/>
              <a:ext cx="0" cy="1148877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7"/>
            <p:cNvCxnSpPr/>
            <p:nvPr/>
          </p:nvCxnSpPr>
          <p:spPr>
            <a:xfrm>
              <a:off x="1780228" y="4265272"/>
              <a:ext cx="0" cy="1177443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8"/>
            <p:cNvCxnSpPr/>
            <p:nvPr/>
          </p:nvCxnSpPr>
          <p:spPr>
            <a:xfrm>
              <a:off x="3209014" y="3364998"/>
              <a:ext cx="0" cy="1736447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9"/>
            <p:cNvCxnSpPr/>
            <p:nvPr/>
          </p:nvCxnSpPr>
          <p:spPr>
            <a:xfrm flipH="1" flipV="1">
              <a:off x="2061284" y="5763721"/>
              <a:ext cx="889422" cy="536245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0"/>
            <p:cNvCxnSpPr/>
            <p:nvPr/>
          </p:nvCxnSpPr>
          <p:spPr>
            <a:xfrm flipH="1" flipV="1">
              <a:off x="2098792" y="2411766"/>
              <a:ext cx="889422" cy="536245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1"/>
            <p:cNvCxnSpPr>
              <a:stCxn id="99" idx="4"/>
            </p:cNvCxnSpPr>
            <p:nvPr/>
          </p:nvCxnSpPr>
          <p:spPr>
            <a:xfrm>
              <a:off x="5069194" y="3665860"/>
              <a:ext cx="7930" cy="1741654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2"/>
            <p:cNvCxnSpPr/>
            <p:nvPr/>
          </p:nvCxnSpPr>
          <p:spPr>
            <a:xfrm flipH="1">
              <a:off x="3534447" y="5881965"/>
              <a:ext cx="1258952" cy="415431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3"/>
            <p:cNvCxnSpPr/>
            <p:nvPr/>
          </p:nvCxnSpPr>
          <p:spPr>
            <a:xfrm flipH="1">
              <a:off x="3381027" y="1904018"/>
              <a:ext cx="3189277" cy="1052402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4"/>
            <p:cNvCxnSpPr/>
            <p:nvPr/>
          </p:nvCxnSpPr>
          <p:spPr>
            <a:xfrm>
              <a:off x="7067019" y="2167731"/>
              <a:ext cx="0" cy="1614621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5"/>
            <p:cNvCxnSpPr>
              <a:stCxn id="57" idx="4"/>
            </p:cNvCxnSpPr>
            <p:nvPr/>
          </p:nvCxnSpPr>
          <p:spPr>
            <a:xfrm>
              <a:off x="2402254" y="3775377"/>
              <a:ext cx="18653" cy="1363564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oup 20"/>
            <p:cNvGrpSpPr/>
            <p:nvPr/>
          </p:nvGrpSpPr>
          <p:grpSpPr>
            <a:xfrm>
              <a:off x="-9525" y="2105025"/>
              <a:ext cx="9264650" cy="3722688"/>
              <a:chOff x="-9525" y="2105025"/>
              <a:chExt cx="9264650" cy="3722688"/>
            </a:xfrm>
          </p:grpSpPr>
          <p:sp>
            <p:nvSpPr>
              <p:cNvPr id="90" name="Oval 21"/>
              <p:cNvSpPr/>
              <p:nvPr/>
            </p:nvSpPr>
            <p:spPr bwMode="auto">
              <a:xfrm>
                <a:off x="6691188" y="3407610"/>
                <a:ext cx="752167" cy="75046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1" name="Oval 22"/>
              <p:cNvSpPr/>
              <p:nvPr/>
            </p:nvSpPr>
            <p:spPr bwMode="auto">
              <a:xfrm>
                <a:off x="4693110" y="2998581"/>
                <a:ext cx="752167" cy="75046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2" name="Oval 23"/>
              <p:cNvSpPr/>
              <p:nvPr/>
            </p:nvSpPr>
            <p:spPr bwMode="auto">
              <a:xfrm>
                <a:off x="2840384" y="4729321"/>
                <a:ext cx="752167" cy="75046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3" name="Oval 24"/>
              <p:cNvSpPr/>
              <p:nvPr/>
            </p:nvSpPr>
            <p:spPr bwMode="auto">
              <a:xfrm>
                <a:off x="1364917" y="3856567"/>
                <a:ext cx="752167" cy="75046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94" name="Group 25"/>
              <p:cNvGrpSpPr/>
              <p:nvPr/>
            </p:nvGrpSpPr>
            <p:grpSpPr>
              <a:xfrm>
                <a:off x="-9525" y="2105025"/>
                <a:ext cx="9264650" cy="3722688"/>
                <a:chOff x="-9525" y="2282825"/>
                <a:chExt cx="9264650" cy="3722688"/>
              </a:xfrm>
              <a:solidFill>
                <a:schemeClr val="accent4">
                  <a:lumMod val="60000"/>
                  <a:lumOff val="40000"/>
                </a:schemeClr>
              </a:solidFill>
            </p:grpSpPr>
            <p:sp>
              <p:nvSpPr>
                <p:cNvPr id="103" name="Freeform: Shape 34"/>
                <p:cNvSpPr/>
                <p:nvPr/>
              </p:nvSpPr>
              <p:spPr bwMode="auto">
                <a:xfrm>
                  <a:off x="-9525" y="2460625"/>
                  <a:ext cx="9002713" cy="3544888"/>
                </a:xfrm>
                <a:custGeom>
                  <a:avLst/>
                  <a:gdLst>
                    <a:gd name="T0" fmla="*/ 0 w 5671"/>
                    <a:gd name="T1" fmla="*/ 2098 h 2233"/>
                    <a:gd name="T2" fmla="*/ 1067 w 5671"/>
                    <a:gd name="T3" fmla="*/ 1187 h 2233"/>
                    <a:gd name="T4" fmla="*/ 1091 w 5671"/>
                    <a:gd name="T5" fmla="*/ 1166 h 2233"/>
                    <a:gd name="T6" fmla="*/ 1123 w 5671"/>
                    <a:gd name="T7" fmla="*/ 1178 h 2233"/>
                    <a:gd name="T8" fmla="*/ 2035 w 5671"/>
                    <a:gd name="T9" fmla="*/ 1736 h 2233"/>
                    <a:gd name="T10" fmla="*/ 3141 w 5671"/>
                    <a:gd name="T11" fmla="*/ 674 h 2233"/>
                    <a:gd name="T12" fmla="*/ 3175 w 5671"/>
                    <a:gd name="T13" fmla="*/ 622 h 2233"/>
                    <a:gd name="T14" fmla="*/ 3223 w 5671"/>
                    <a:gd name="T15" fmla="*/ 664 h 2233"/>
                    <a:gd name="T16" fmla="*/ 4454 w 5671"/>
                    <a:gd name="T17" fmla="*/ 880 h 2233"/>
                    <a:gd name="T18" fmla="*/ 5606 w 5671"/>
                    <a:gd name="T19" fmla="*/ 0 h 2233"/>
                    <a:gd name="T20" fmla="*/ 5671 w 5671"/>
                    <a:gd name="T21" fmla="*/ 78 h 2233"/>
                    <a:gd name="T22" fmla="*/ 4481 w 5671"/>
                    <a:gd name="T23" fmla="*/ 986 h 2233"/>
                    <a:gd name="T24" fmla="*/ 4447 w 5671"/>
                    <a:gd name="T25" fmla="*/ 1012 h 2233"/>
                    <a:gd name="T26" fmla="*/ 4413 w 5671"/>
                    <a:gd name="T27" fmla="*/ 984 h 2233"/>
                    <a:gd name="T28" fmla="*/ 3196 w 5671"/>
                    <a:gd name="T29" fmla="*/ 780 h 2233"/>
                    <a:gd name="T30" fmla="*/ 2098 w 5671"/>
                    <a:gd name="T31" fmla="*/ 1829 h 2233"/>
                    <a:gd name="T32" fmla="*/ 2076 w 5671"/>
                    <a:gd name="T33" fmla="*/ 1864 h 2233"/>
                    <a:gd name="T34" fmla="*/ 2035 w 5671"/>
                    <a:gd name="T35" fmla="*/ 1848 h 2233"/>
                    <a:gd name="T36" fmla="*/ 1111 w 5671"/>
                    <a:gd name="T37" fmla="*/ 1284 h 2233"/>
                    <a:gd name="T38" fmla="*/ 0 w 5671"/>
                    <a:gd name="T39" fmla="*/ 2233 h 2233"/>
                    <a:gd name="T40" fmla="*/ 0 w 5671"/>
                    <a:gd name="T41" fmla="*/ 2098 h 2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671" h="2233">
                      <a:moveTo>
                        <a:pt x="0" y="2098"/>
                      </a:moveTo>
                      <a:lnTo>
                        <a:pt x="1067" y="1187"/>
                      </a:lnTo>
                      <a:lnTo>
                        <a:pt x="1091" y="1166"/>
                      </a:lnTo>
                      <a:lnTo>
                        <a:pt x="1123" y="1178"/>
                      </a:lnTo>
                      <a:lnTo>
                        <a:pt x="2035" y="1736"/>
                      </a:lnTo>
                      <a:lnTo>
                        <a:pt x="3141" y="674"/>
                      </a:lnTo>
                      <a:lnTo>
                        <a:pt x="3175" y="622"/>
                      </a:lnTo>
                      <a:lnTo>
                        <a:pt x="3223" y="664"/>
                      </a:lnTo>
                      <a:lnTo>
                        <a:pt x="4454" y="880"/>
                      </a:lnTo>
                      <a:lnTo>
                        <a:pt x="5606" y="0"/>
                      </a:lnTo>
                      <a:lnTo>
                        <a:pt x="5671" y="78"/>
                      </a:lnTo>
                      <a:lnTo>
                        <a:pt x="4481" y="986"/>
                      </a:lnTo>
                      <a:lnTo>
                        <a:pt x="4447" y="1012"/>
                      </a:lnTo>
                      <a:lnTo>
                        <a:pt x="4413" y="984"/>
                      </a:lnTo>
                      <a:lnTo>
                        <a:pt x="3196" y="780"/>
                      </a:lnTo>
                      <a:lnTo>
                        <a:pt x="2098" y="1829"/>
                      </a:lnTo>
                      <a:lnTo>
                        <a:pt x="2076" y="1864"/>
                      </a:lnTo>
                      <a:lnTo>
                        <a:pt x="2035" y="1848"/>
                      </a:lnTo>
                      <a:lnTo>
                        <a:pt x="1111" y="1284"/>
                      </a:lnTo>
                      <a:lnTo>
                        <a:pt x="0" y="2233"/>
                      </a:lnTo>
                      <a:lnTo>
                        <a:pt x="0" y="209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4" name="Freeform: Shape 35"/>
                <p:cNvSpPr/>
                <p:nvPr/>
              </p:nvSpPr>
              <p:spPr bwMode="auto">
                <a:xfrm>
                  <a:off x="8528050" y="2282825"/>
                  <a:ext cx="727075" cy="676275"/>
                </a:xfrm>
                <a:custGeom>
                  <a:avLst/>
                  <a:gdLst>
                    <a:gd name="T0" fmla="*/ 458 w 458"/>
                    <a:gd name="T1" fmla="*/ 0 h 426"/>
                    <a:gd name="T2" fmla="*/ 0 w 458"/>
                    <a:gd name="T3" fmla="*/ 127 h 426"/>
                    <a:gd name="T4" fmla="*/ 115 w 458"/>
                    <a:gd name="T5" fmla="*/ 276 h 426"/>
                    <a:gd name="T6" fmla="*/ 233 w 458"/>
                    <a:gd name="T7" fmla="*/ 426 h 426"/>
                    <a:gd name="T8" fmla="*/ 458 w 458"/>
                    <a:gd name="T9" fmla="*/ 0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8" h="426">
                      <a:moveTo>
                        <a:pt x="458" y="0"/>
                      </a:moveTo>
                      <a:lnTo>
                        <a:pt x="0" y="127"/>
                      </a:lnTo>
                      <a:lnTo>
                        <a:pt x="115" y="276"/>
                      </a:lnTo>
                      <a:lnTo>
                        <a:pt x="233" y="426"/>
                      </a:lnTo>
                      <a:lnTo>
                        <a:pt x="458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95" name="Oval 26"/>
              <p:cNvSpPr/>
              <p:nvPr/>
            </p:nvSpPr>
            <p:spPr bwMode="auto">
              <a:xfrm>
                <a:off x="1447801" y="3938772"/>
                <a:ext cx="586400" cy="5850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6" name="Oval 27"/>
              <p:cNvSpPr/>
              <p:nvPr/>
            </p:nvSpPr>
            <p:spPr bwMode="auto">
              <a:xfrm>
                <a:off x="1558990" y="4054233"/>
                <a:ext cx="363515" cy="36218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7" name="Oval 28"/>
              <p:cNvSpPr/>
              <p:nvPr/>
            </p:nvSpPr>
            <p:spPr bwMode="auto">
              <a:xfrm>
                <a:off x="2923268" y="4811526"/>
                <a:ext cx="586400" cy="5850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8" name="Oval 29"/>
              <p:cNvSpPr/>
              <p:nvPr/>
            </p:nvSpPr>
            <p:spPr bwMode="auto">
              <a:xfrm>
                <a:off x="3034457" y="4926987"/>
                <a:ext cx="363515" cy="36218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9" name="Oval 30"/>
              <p:cNvSpPr/>
              <p:nvPr/>
            </p:nvSpPr>
            <p:spPr bwMode="auto">
              <a:xfrm>
                <a:off x="4775994" y="3080786"/>
                <a:ext cx="586400" cy="5850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0" name="Oval 31"/>
              <p:cNvSpPr/>
              <p:nvPr/>
            </p:nvSpPr>
            <p:spPr bwMode="auto">
              <a:xfrm>
                <a:off x="4887183" y="3196247"/>
                <a:ext cx="363515" cy="36218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1" name="Oval 32"/>
              <p:cNvSpPr/>
              <p:nvPr/>
            </p:nvSpPr>
            <p:spPr bwMode="auto">
              <a:xfrm>
                <a:off x="6774072" y="3489815"/>
                <a:ext cx="586400" cy="5850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2" name="Oval 33"/>
              <p:cNvSpPr/>
              <p:nvPr/>
            </p:nvSpPr>
            <p:spPr bwMode="auto">
              <a:xfrm>
                <a:off x="6885261" y="3605276"/>
                <a:ext cx="363515" cy="36218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2" name="Group 59"/>
            <p:cNvGrpSpPr/>
            <p:nvPr/>
          </p:nvGrpSpPr>
          <p:grpSpPr>
            <a:xfrm>
              <a:off x="2055318" y="3081506"/>
              <a:ext cx="693871" cy="693871"/>
              <a:chOff x="1421947" y="1877676"/>
              <a:chExt cx="693871" cy="693871"/>
            </a:xfrm>
          </p:grpSpPr>
          <p:sp>
            <p:nvSpPr>
              <p:cNvPr id="57" name="Oval 60"/>
              <p:cNvSpPr/>
              <p:nvPr/>
            </p:nvSpPr>
            <p:spPr>
              <a:xfrm>
                <a:off x="1421947" y="1877676"/>
                <a:ext cx="693871" cy="693871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58" name="Group 61"/>
              <p:cNvGrpSpPr/>
              <p:nvPr/>
            </p:nvGrpSpPr>
            <p:grpSpPr>
              <a:xfrm>
                <a:off x="1574526" y="2030614"/>
                <a:ext cx="383755" cy="384412"/>
                <a:chOff x="9145588" y="4435475"/>
                <a:chExt cx="464344" cy="465138"/>
              </a:xfrm>
              <a:solidFill>
                <a:schemeClr val="bg1"/>
              </a:solidFill>
            </p:grpSpPr>
            <p:sp>
              <p:nvSpPr>
                <p:cNvPr id="59" name="Freeform: Shape 62"/>
                <p:cNvSpPr/>
                <p:nvPr/>
              </p:nvSpPr>
              <p:spPr bwMode="auto">
                <a:xfrm>
                  <a:off x="9145588" y="4435475"/>
                  <a:ext cx="464344" cy="465138"/>
                </a:xfrm>
                <a:custGeom>
                  <a:avLst/>
                  <a:gdLst>
                    <a:gd name="T0" fmla="+- 0 10800 1271"/>
                    <a:gd name="T1" fmla="*/ T0 w 19058"/>
                    <a:gd name="T2" fmla="+- 0 10799 1270"/>
                    <a:gd name="T3" fmla="*/ 10799 h 19059"/>
                    <a:gd name="T4" fmla="+- 0 10800 1271"/>
                    <a:gd name="T5" fmla="*/ T4 w 19058"/>
                    <a:gd name="T6" fmla="+- 0 10799 1270"/>
                    <a:gd name="T7" fmla="*/ 10799 h 19059"/>
                    <a:gd name="T8" fmla="+- 0 10800 1271"/>
                    <a:gd name="T9" fmla="*/ T8 w 19058"/>
                    <a:gd name="T10" fmla="+- 0 10799 1270"/>
                    <a:gd name="T11" fmla="*/ 10799 h 19059"/>
                    <a:gd name="T12" fmla="+- 0 10800 1271"/>
                    <a:gd name="T13" fmla="*/ T12 w 19058"/>
                    <a:gd name="T14" fmla="+- 0 10799 1270"/>
                    <a:gd name="T15" fmla="*/ 10799 h 1905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8" h="19059">
                      <a:moveTo>
                        <a:pt x="6430" y="17268"/>
                      </a:moveTo>
                      <a:cubicBezTo>
                        <a:pt x="2162" y="15559"/>
                        <a:pt x="82" y="10698"/>
                        <a:pt x="1790" y="6431"/>
                      </a:cubicBezTo>
                      <a:cubicBezTo>
                        <a:pt x="3499" y="2164"/>
                        <a:pt x="8360" y="81"/>
                        <a:pt x="12627" y="1791"/>
                      </a:cubicBezTo>
                      <a:cubicBezTo>
                        <a:pt x="16894" y="3499"/>
                        <a:pt x="18975" y="8361"/>
                        <a:pt x="17267" y="12628"/>
                      </a:cubicBezTo>
                      <a:cubicBezTo>
                        <a:pt x="15558" y="16895"/>
                        <a:pt x="10696" y="18976"/>
                        <a:pt x="6430" y="17268"/>
                      </a:cubicBezTo>
                      <a:moveTo>
                        <a:pt x="13070" y="685"/>
                      </a:moveTo>
                      <a:cubicBezTo>
                        <a:pt x="8186" y="-1270"/>
                        <a:pt x="2641" y="1103"/>
                        <a:pt x="685" y="5987"/>
                      </a:cubicBezTo>
                      <a:cubicBezTo>
                        <a:pt x="-1271" y="10872"/>
                        <a:pt x="1103" y="16418"/>
                        <a:pt x="5987" y="18373"/>
                      </a:cubicBezTo>
                      <a:cubicBezTo>
                        <a:pt x="10871" y="20330"/>
                        <a:pt x="16416" y="17955"/>
                        <a:pt x="18373" y="13071"/>
                      </a:cubicBezTo>
                      <a:cubicBezTo>
                        <a:pt x="20329" y="8186"/>
                        <a:pt x="17954" y="2641"/>
                        <a:pt x="13070" y="68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0" name="Freeform: Shape 63"/>
                <p:cNvSpPr/>
                <p:nvPr/>
              </p:nvSpPr>
              <p:spPr bwMode="auto">
                <a:xfrm>
                  <a:off x="9348788" y="4638675"/>
                  <a:ext cx="57944" cy="57944"/>
                </a:xfrm>
                <a:custGeom>
                  <a:avLst/>
                  <a:gdLst>
                    <a:gd name="T0" fmla="+- 0 10801 1272"/>
                    <a:gd name="T1" fmla="*/ T0 w 19059"/>
                    <a:gd name="T2" fmla="+- 0 10800 1272"/>
                    <a:gd name="T3" fmla="*/ 10800 h 19056"/>
                    <a:gd name="T4" fmla="+- 0 10801 1272"/>
                    <a:gd name="T5" fmla="*/ T4 w 19059"/>
                    <a:gd name="T6" fmla="+- 0 10800 1272"/>
                    <a:gd name="T7" fmla="*/ 10800 h 19056"/>
                    <a:gd name="T8" fmla="+- 0 10801 1272"/>
                    <a:gd name="T9" fmla="*/ T8 w 19059"/>
                    <a:gd name="T10" fmla="+- 0 10800 1272"/>
                    <a:gd name="T11" fmla="*/ 10800 h 19056"/>
                    <a:gd name="T12" fmla="+- 0 10801 1272"/>
                    <a:gd name="T13" fmla="*/ T12 w 19059"/>
                    <a:gd name="T14" fmla="+- 0 10800 1272"/>
                    <a:gd name="T15" fmla="*/ 10800 h 1905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9" h="19056">
                      <a:moveTo>
                        <a:pt x="7753" y="13951"/>
                      </a:moveTo>
                      <a:cubicBezTo>
                        <a:pt x="5315" y="12969"/>
                        <a:pt x="4129" y="10197"/>
                        <a:pt x="5101" y="7755"/>
                      </a:cubicBezTo>
                      <a:cubicBezTo>
                        <a:pt x="6083" y="5323"/>
                        <a:pt x="8860" y="4132"/>
                        <a:pt x="11298" y="5104"/>
                      </a:cubicBezTo>
                      <a:cubicBezTo>
                        <a:pt x="13735" y="6081"/>
                        <a:pt x="14926" y="8858"/>
                        <a:pt x="13949" y="11300"/>
                      </a:cubicBezTo>
                      <a:cubicBezTo>
                        <a:pt x="12972" y="13737"/>
                        <a:pt x="10195" y="14923"/>
                        <a:pt x="7753" y="13951"/>
                      </a:cubicBezTo>
                      <a:moveTo>
                        <a:pt x="13070" y="686"/>
                      </a:moveTo>
                      <a:cubicBezTo>
                        <a:pt x="8190" y="-1272"/>
                        <a:pt x="2640" y="1104"/>
                        <a:pt x="686" y="5988"/>
                      </a:cubicBezTo>
                      <a:cubicBezTo>
                        <a:pt x="-1272" y="10872"/>
                        <a:pt x="1105" y="16416"/>
                        <a:pt x="5985" y="18369"/>
                      </a:cubicBezTo>
                      <a:cubicBezTo>
                        <a:pt x="10870" y="20328"/>
                        <a:pt x="16415" y="17951"/>
                        <a:pt x="18374" y="13072"/>
                      </a:cubicBezTo>
                      <a:cubicBezTo>
                        <a:pt x="20328" y="8188"/>
                        <a:pt x="17960" y="2644"/>
                        <a:pt x="13070" y="68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1" name="Freeform: Shape 64"/>
                <p:cNvSpPr/>
                <p:nvPr/>
              </p:nvSpPr>
              <p:spPr bwMode="auto">
                <a:xfrm>
                  <a:off x="9290050" y="4580732"/>
                  <a:ext cx="174625" cy="174625"/>
                </a:xfrm>
                <a:custGeom>
                  <a:avLst/>
                  <a:gdLst>
                    <a:gd name="T0" fmla="+- 0 10800 1271"/>
                    <a:gd name="T1" fmla="*/ T0 w 19059"/>
                    <a:gd name="T2" fmla="+- 0 10800 1271"/>
                    <a:gd name="T3" fmla="*/ 10800 h 19058"/>
                    <a:gd name="T4" fmla="+- 0 10800 1271"/>
                    <a:gd name="T5" fmla="*/ T4 w 19059"/>
                    <a:gd name="T6" fmla="+- 0 10800 1271"/>
                    <a:gd name="T7" fmla="*/ 10800 h 19058"/>
                    <a:gd name="T8" fmla="+- 0 10800 1271"/>
                    <a:gd name="T9" fmla="*/ T8 w 19059"/>
                    <a:gd name="T10" fmla="+- 0 10800 1271"/>
                    <a:gd name="T11" fmla="*/ 10800 h 19058"/>
                    <a:gd name="T12" fmla="+- 0 10800 1271"/>
                    <a:gd name="T13" fmla="*/ T12 w 19059"/>
                    <a:gd name="T14" fmla="+- 0 10800 1271"/>
                    <a:gd name="T15" fmla="*/ 10800 h 1905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9" h="19058">
                      <a:moveTo>
                        <a:pt x="7169" y="15424"/>
                      </a:moveTo>
                      <a:cubicBezTo>
                        <a:pt x="3916" y="14123"/>
                        <a:pt x="2331" y="10417"/>
                        <a:pt x="3632" y="7167"/>
                      </a:cubicBezTo>
                      <a:cubicBezTo>
                        <a:pt x="4934" y="3917"/>
                        <a:pt x="8638" y="2331"/>
                        <a:pt x="11889" y="3632"/>
                      </a:cubicBezTo>
                      <a:cubicBezTo>
                        <a:pt x="15141" y="4934"/>
                        <a:pt x="16728" y="8640"/>
                        <a:pt x="15425" y="11890"/>
                      </a:cubicBezTo>
                      <a:cubicBezTo>
                        <a:pt x="14124" y="15140"/>
                        <a:pt x="10419" y="16728"/>
                        <a:pt x="7169" y="15424"/>
                      </a:cubicBezTo>
                      <a:moveTo>
                        <a:pt x="13071" y="685"/>
                      </a:moveTo>
                      <a:cubicBezTo>
                        <a:pt x="8186" y="-1271"/>
                        <a:pt x="2639" y="1104"/>
                        <a:pt x="686" y="5987"/>
                      </a:cubicBezTo>
                      <a:cubicBezTo>
                        <a:pt x="-1271" y="10871"/>
                        <a:pt x="1104" y="16416"/>
                        <a:pt x="5987" y="18372"/>
                      </a:cubicBezTo>
                      <a:cubicBezTo>
                        <a:pt x="10874" y="20329"/>
                        <a:pt x="16418" y="17955"/>
                        <a:pt x="18375" y="13070"/>
                      </a:cubicBezTo>
                      <a:cubicBezTo>
                        <a:pt x="20328" y="8186"/>
                        <a:pt x="17956" y="2641"/>
                        <a:pt x="13071" y="68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2" name="Freeform: Shape 65"/>
                <p:cNvSpPr/>
                <p:nvPr/>
              </p:nvSpPr>
              <p:spPr bwMode="auto">
                <a:xfrm>
                  <a:off x="9406732" y="4696619"/>
                  <a:ext cx="72231" cy="74613"/>
                </a:xfrm>
                <a:custGeom>
                  <a:avLst/>
                  <a:gdLst>
                    <a:gd name="T0" fmla="+- 0 10804 288"/>
                    <a:gd name="T1" fmla="*/ T0 w 21033"/>
                    <a:gd name="T2" fmla="+- 0 10798 277"/>
                    <a:gd name="T3" fmla="*/ 10798 h 21043"/>
                    <a:gd name="T4" fmla="+- 0 10804 288"/>
                    <a:gd name="T5" fmla="*/ T4 w 21033"/>
                    <a:gd name="T6" fmla="+- 0 10798 277"/>
                    <a:gd name="T7" fmla="*/ 10798 h 21043"/>
                    <a:gd name="T8" fmla="+- 0 10804 288"/>
                    <a:gd name="T9" fmla="*/ T8 w 21033"/>
                    <a:gd name="T10" fmla="+- 0 10798 277"/>
                    <a:gd name="T11" fmla="*/ 10798 h 21043"/>
                    <a:gd name="T12" fmla="+- 0 10804 288"/>
                    <a:gd name="T13" fmla="*/ T12 w 21033"/>
                    <a:gd name="T14" fmla="+- 0 10798 277"/>
                    <a:gd name="T15" fmla="*/ 10798 h 2104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3" h="21043">
                      <a:moveTo>
                        <a:pt x="20881" y="2825"/>
                      </a:moveTo>
                      <a:cubicBezTo>
                        <a:pt x="21312" y="1771"/>
                        <a:pt x="20787" y="572"/>
                        <a:pt x="19713" y="149"/>
                      </a:cubicBezTo>
                      <a:cubicBezTo>
                        <a:pt x="18636" y="-277"/>
                        <a:pt x="17414" y="238"/>
                        <a:pt x="16984" y="1296"/>
                      </a:cubicBezTo>
                      <a:lnTo>
                        <a:pt x="16980" y="1292"/>
                      </a:lnTo>
                      <a:cubicBezTo>
                        <a:pt x="13964" y="8692"/>
                        <a:pt x="8182" y="14184"/>
                        <a:pt x="1269" y="17089"/>
                      </a:cubicBezTo>
                      <a:cubicBezTo>
                        <a:pt x="207" y="17536"/>
                        <a:pt x="-288" y="18747"/>
                        <a:pt x="170" y="19789"/>
                      </a:cubicBezTo>
                      <a:cubicBezTo>
                        <a:pt x="629" y="20840"/>
                        <a:pt x="1863" y="21323"/>
                        <a:pt x="2924" y="20876"/>
                      </a:cubicBezTo>
                      <a:cubicBezTo>
                        <a:pt x="2961" y="20860"/>
                        <a:pt x="2982" y="20828"/>
                        <a:pt x="3014" y="20815"/>
                      </a:cubicBezTo>
                      <a:cubicBezTo>
                        <a:pt x="10874" y="17480"/>
                        <a:pt x="17451" y="11227"/>
                        <a:pt x="20877" y="2825"/>
                      </a:cubicBezTo>
                      <a:cubicBezTo>
                        <a:pt x="20877" y="2825"/>
                        <a:pt x="20881" y="2825"/>
                        <a:pt x="20881" y="28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3" name="Freeform: Shape 66"/>
                <p:cNvSpPr/>
                <p:nvPr/>
              </p:nvSpPr>
              <p:spPr bwMode="auto">
                <a:xfrm>
                  <a:off x="9435307" y="4725988"/>
                  <a:ext cx="103981" cy="106363"/>
                </a:xfrm>
                <a:custGeom>
                  <a:avLst/>
                  <a:gdLst>
                    <a:gd name="T0" fmla="+- 0 10803 203"/>
                    <a:gd name="T1" fmla="*/ T0 w 21201"/>
                    <a:gd name="T2" fmla="+- 0 10798 194"/>
                    <a:gd name="T3" fmla="*/ 10798 h 21209"/>
                    <a:gd name="T4" fmla="+- 0 10803 203"/>
                    <a:gd name="T5" fmla="*/ T4 w 21201"/>
                    <a:gd name="T6" fmla="+- 0 10798 194"/>
                    <a:gd name="T7" fmla="*/ 10798 h 21209"/>
                    <a:gd name="T8" fmla="+- 0 10803 203"/>
                    <a:gd name="T9" fmla="*/ T8 w 21201"/>
                    <a:gd name="T10" fmla="+- 0 10798 194"/>
                    <a:gd name="T11" fmla="*/ 10798 h 21209"/>
                    <a:gd name="T12" fmla="+- 0 10803 203"/>
                    <a:gd name="T13" fmla="*/ T12 w 21201"/>
                    <a:gd name="T14" fmla="+- 0 10798 194"/>
                    <a:gd name="T15" fmla="*/ 10798 h 2120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201" h="21209">
                      <a:moveTo>
                        <a:pt x="20267" y="104"/>
                      </a:moveTo>
                      <a:cubicBezTo>
                        <a:pt x="19508" y="-194"/>
                        <a:pt x="18645" y="169"/>
                        <a:pt x="18339" y="912"/>
                      </a:cubicBezTo>
                      <a:cubicBezTo>
                        <a:pt x="14991" y="9110"/>
                        <a:pt x="8568" y="15198"/>
                        <a:pt x="894" y="18420"/>
                      </a:cubicBezTo>
                      <a:cubicBezTo>
                        <a:pt x="144" y="18735"/>
                        <a:pt x="-203" y="19589"/>
                        <a:pt x="121" y="20327"/>
                      </a:cubicBezTo>
                      <a:cubicBezTo>
                        <a:pt x="442" y="21068"/>
                        <a:pt x="1314" y="21406"/>
                        <a:pt x="2067" y="21090"/>
                      </a:cubicBezTo>
                      <a:cubicBezTo>
                        <a:pt x="2102" y="21073"/>
                        <a:pt x="2125" y="21042"/>
                        <a:pt x="2159" y="21025"/>
                      </a:cubicBezTo>
                      <a:cubicBezTo>
                        <a:pt x="10491" y="17500"/>
                        <a:pt x="17461" y="10881"/>
                        <a:pt x="21095" y="1994"/>
                      </a:cubicBezTo>
                      <a:cubicBezTo>
                        <a:pt x="21397" y="1250"/>
                        <a:pt x="21026" y="404"/>
                        <a:pt x="20267" y="10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4" name="Freeform: Shape 67"/>
                <p:cNvSpPr/>
                <p:nvPr/>
              </p:nvSpPr>
              <p:spPr bwMode="auto">
                <a:xfrm>
                  <a:off x="9421019" y="4711700"/>
                  <a:ext cx="88106" cy="89694"/>
                </a:xfrm>
                <a:custGeom>
                  <a:avLst/>
                  <a:gdLst>
                    <a:gd name="T0" fmla="+- 0 10802 238"/>
                    <a:gd name="T1" fmla="*/ T0 w 21128"/>
                    <a:gd name="T2" fmla="+- 0 10797 227"/>
                    <a:gd name="T3" fmla="*/ 10797 h 21141"/>
                    <a:gd name="T4" fmla="+- 0 10802 238"/>
                    <a:gd name="T5" fmla="*/ T4 w 21128"/>
                    <a:gd name="T6" fmla="+- 0 10797 227"/>
                    <a:gd name="T7" fmla="*/ 10797 h 21141"/>
                    <a:gd name="T8" fmla="+- 0 10802 238"/>
                    <a:gd name="T9" fmla="*/ T8 w 21128"/>
                    <a:gd name="T10" fmla="+- 0 10797 227"/>
                    <a:gd name="T11" fmla="*/ 10797 h 21141"/>
                    <a:gd name="T12" fmla="+- 0 10802 238"/>
                    <a:gd name="T13" fmla="*/ T12 w 21128"/>
                    <a:gd name="T14" fmla="+- 0 10797 227"/>
                    <a:gd name="T15" fmla="*/ 10797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8" h="21141">
                      <a:moveTo>
                        <a:pt x="20035" y="122"/>
                      </a:moveTo>
                      <a:cubicBezTo>
                        <a:pt x="19142" y="-227"/>
                        <a:pt x="18134" y="195"/>
                        <a:pt x="17778" y="1071"/>
                      </a:cubicBezTo>
                      <a:cubicBezTo>
                        <a:pt x="14571" y="8936"/>
                        <a:pt x="8412" y="14778"/>
                        <a:pt x="1051" y="17867"/>
                      </a:cubicBezTo>
                      <a:lnTo>
                        <a:pt x="1054" y="17867"/>
                      </a:lnTo>
                      <a:cubicBezTo>
                        <a:pt x="172" y="18240"/>
                        <a:pt x="-238" y="19242"/>
                        <a:pt x="142" y="20108"/>
                      </a:cubicBezTo>
                      <a:cubicBezTo>
                        <a:pt x="522" y="20973"/>
                        <a:pt x="1543" y="21372"/>
                        <a:pt x="2425" y="21003"/>
                      </a:cubicBezTo>
                      <a:cubicBezTo>
                        <a:pt x="2459" y="20986"/>
                        <a:pt x="2476" y="20956"/>
                        <a:pt x="2514" y="20936"/>
                      </a:cubicBezTo>
                      <a:cubicBezTo>
                        <a:pt x="10651" y="17491"/>
                        <a:pt x="17459" y="11027"/>
                        <a:pt x="21002" y="2339"/>
                      </a:cubicBezTo>
                      <a:cubicBezTo>
                        <a:pt x="21361" y="1463"/>
                        <a:pt x="20927" y="472"/>
                        <a:pt x="20035" y="12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5" name="Freeform: Shape 68"/>
                <p:cNvSpPr/>
                <p:nvPr/>
              </p:nvSpPr>
              <p:spPr bwMode="auto">
                <a:xfrm>
                  <a:off x="9275763" y="4566444"/>
                  <a:ext cx="73025" cy="73819"/>
                </a:xfrm>
                <a:custGeom>
                  <a:avLst/>
                  <a:gdLst>
                    <a:gd name="T0" fmla="+- 0 10797 278"/>
                    <a:gd name="T1" fmla="*/ T0 w 21039"/>
                    <a:gd name="T2" fmla="+- 0 10803 281"/>
                    <a:gd name="T3" fmla="*/ 10803 h 21044"/>
                    <a:gd name="T4" fmla="+- 0 10797 278"/>
                    <a:gd name="T5" fmla="*/ T4 w 21039"/>
                    <a:gd name="T6" fmla="+- 0 10803 281"/>
                    <a:gd name="T7" fmla="*/ 10803 h 21044"/>
                    <a:gd name="T8" fmla="+- 0 10797 278"/>
                    <a:gd name="T9" fmla="*/ T8 w 21039"/>
                    <a:gd name="T10" fmla="+- 0 10803 281"/>
                    <a:gd name="T11" fmla="*/ 10803 h 21044"/>
                    <a:gd name="T12" fmla="+- 0 10797 278"/>
                    <a:gd name="T13" fmla="*/ T12 w 21039"/>
                    <a:gd name="T14" fmla="+- 0 10803 281"/>
                    <a:gd name="T15" fmla="*/ 10803 h 21044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9" h="21044">
                      <a:moveTo>
                        <a:pt x="20871" y="1248"/>
                      </a:moveTo>
                      <a:cubicBezTo>
                        <a:pt x="20411" y="197"/>
                        <a:pt x="19177" y="-281"/>
                        <a:pt x="18112" y="169"/>
                      </a:cubicBezTo>
                      <a:cubicBezTo>
                        <a:pt x="18075" y="181"/>
                        <a:pt x="18050" y="214"/>
                        <a:pt x="18021" y="226"/>
                      </a:cubicBezTo>
                      <a:cubicBezTo>
                        <a:pt x="10159" y="3562"/>
                        <a:pt x="3583" y="9820"/>
                        <a:pt x="152" y="18220"/>
                      </a:cubicBezTo>
                      <a:lnTo>
                        <a:pt x="148" y="18220"/>
                      </a:lnTo>
                      <a:cubicBezTo>
                        <a:pt x="-278" y="19278"/>
                        <a:pt x="242" y="20473"/>
                        <a:pt x="1320" y="20896"/>
                      </a:cubicBezTo>
                      <a:cubicBezTo>
                        <a:pt x="2398" y="21318"/>
                        <a:pt x="3620" y="20803"/>
                        <a:pt x="4046" y="19749"/>
                      </a:cubicBezTo>
                      <a:lnTo>
                        <a:pt x="4051" y="19749"/>
                      </a:lnTo>
                      <a:cubicBezTo>
                        <a:pt x="7068" y="12356"/>
                        <a:pt x="12856" y="6858"/>
                        <a:pt x="19764" y="3956"/>
                      </a:cubicBezTo>
                      <a:cubicBezTo>
                        <a:pt x="20830" y="3506"/>
                        <a:pt x="21322" y="2298"/>
                        <a:pt x="20871" y="124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6" name="Freeform: Shape 69"/>
                <p:cNvSpPr/>
                <p:nvPr/>
              </p:nvSpPr>
              <p:spPr bwMode="auto">
                <a:xfrm>
                  <a:off x="9217819" y="4508500"/>
                  <a:ext cx="103981" cy="105569"/>
                </a:xfrm>
                <a:custGeom>
                  <a:avLst/>
                  <a:gdLst>
                    <a:gd name="T0" fmla="+- 0 10797 198"/>
                    <a:gd name="T1" fmla="*/ T0 w 21199"/>
                    <a:gd name="T2" fmla="+- 0 10802 198"/>
                    <a:gd name="T3" fmla="*/ 10802 h 21208"/>
                    <a:gd name="T4" fmla="+- 0 10797 198"/>
                    <a:gd name="T5" fmla="*/ T4 w 21199"/>
                    <a:gd name="T6" fmla="+- 0 10802 198"/>
                    <a:gd name="T7" fmla="*/ 10802 h 21208"/>
                    <a:gd name="T8" fmla="+- 0 10797 198"/>
                    <a:gd name="T9" fmla="*/ T8 w 21199"/>
                    <a:gd name="T10" fmla="+- 0 10802 198"/>
                    <a:gd name="T11" fmla="*/ 10802 h 21208"/>
                    <a:gd name="T12" fmla="+- 0 10797 198"/>
                    <a:gd name="T13" fmla="*/ T12 w 21199"/>
                    <a:gd name="T14" fmla="+- 0 10802 198"/>
                    <a:gd name="T15" fmla="*/ 10802 h 2120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99" h="21208">
                      <a:moveTo>
                        <a:pt x="21077" y="880"/>
                      </a:moveTo>
                      <a:cubicBezTo>
                        <a:pt x="20753" y="142"/>
                        <a:pt x="19881" y="-198"/>
                        <a:pt x="19129" y="117"/>
                      </a:cubicBezTo>
                      <a:cubicBezTo>
                        <a:pt x="19097" y="131"/>
                        <a:pt x="19071" y="162"/>
                        <a:pt x="19039" y="179"/>
                      </a:cubicBezTo>
                      <a:cubicBezTo>
                        <a:pt x="10706" y="3707"/>
                        <a:pt x="3739" y="10322"/>
                        <a:pt x="106" y="19208"/>
                      </a:cubicBezTo>
                      <a:cubicBezTo>
                        <a:pt x="-198" y="19957"/>
                        <a:pt x="172" y="20803"/>
                        <a:pt x="934" y="21101"/>
                      </a:cubicBezTo>
                      <a:cubicBezTo>
                        <a:pt x="1689" y="21401"/>
                        <a:pt x="2552" y="21041"/>
                        <a:pt x="2859" y="20292"/>
                      </a:cubicBezTo>
                      <a:cubicBezTo>
                        <a:pt x="6206" y="12096"/>
                        <a:pt x="12625" y="6008"/>
                        <a:pt x="20301" y="2787"/>
                      </a:cubicBezTo>
                      <a:cubicBezTo>
                        <a:pt x="21051" y="2469"/>
                        <a:pt x="21402" y="1618"/>
                        <a:pt x="21077" y="88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7" name="Freeform: Shape 70"/>
                <p:cNvSpPr/>
                <p:nvPr/>
              </p:nvSpPr>
              <p:spPr bwMode="auto">
                <a:xfrm>
                  <a:off x="9247188" y="4537075"/>
                  <a:ext cx="88107" cy="90488"/>
                </a:xfrm>
                <a:custGeom>
                  <a:avLst/>
                  <a:gdLst>
                    <a:gd name="T0" fmla="+- 0 10796 232"/>
                    <a:gd name="T1" fmla="*/ T0 w 21129"/>
                    <a:gd name="T2" fmla="+- 0 10804 234"/>
                    <a:gd name="T3" fmla="*/ 10804 h 21141"/>
                    <a:gd name="T4" fmla="+- 0 10796 232"/>
                    <a:gd name="T5" fmla="*/ T4 w 21129"/>
                    <a:gd name="T6" fmla="+- 0 10804 234"/>
                    <a:gd name="T7" fmla="*/ 10804 h 21141"/>
                    <a:gd name="T8" fmla="+- 0 10796 232"/>
                    <a:gd name="T9" fmla="*/ T8 w 21129"/>
                    <a:gd name="T10" fmla="+- 0 10804 234"/>
                    <a:gd name="T11" fmla="*/ 10804 h 21141"/>
                    <a:gd name="T12" fmla="+- 0 10796 232"/>
                    <a:gd name="T13" fmla="*/ T12 w 21129"/>
                    <a:gd name="T14" fmla="+- 0 10804 234"/>
                    <a:gd name="T15" fmla="*/ 10804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9" h="21141">
                      <a:moveTo>
                        <a:pt x="20075" y="3267"/>
                      </a:moveTo>
                      <a:cubicBezTo>
                        <a:pt x="20953" y="2898"/>
                        <a:pt x="21368" y="1899"/>
                        <a:pt x="20987" y="1030"/>
                      </a:cubicBezTo>
                      <a:cubicBezTo>
                        <a:pt x="20611" y="168"/>
                        <a:pt x="19589" y="-234"/>
                        <a:pt x="18707" y="138"/>
                      </a:cubicBezTo>
                      <a:cubicBezTo>
                        <a:pt x="18670" y="152"/>
                        <a:pt x="18649" y="185"/>
                        <a:pt x="18615" y="198"/>
                      </a:cubicBezTo>
                      <a:cubicBezTo>
                        <a:pt x="10481" y="3647"/>
                        <a:pt x="3673" y="10118"/>
                        <a:pt x="124" y="18802"/>
                      </a:cubicBezTo>
                      <a:cubicBezTo>
                        <a:pt x="-232" y="19678"/>
                        <a:pt x="205" y="20666"/>
                        <a:pt x="1094" y="21019"/>
                      </a:cubicBezTo>
                      <a:cubicBezTo>
                        <a:pt x="1983" y="21366"/>
                        <a:pt x="2991" y="20946"/>
                        <a:pt x="3354" y="20071"/>
                      </a:cubicBezTo>
                      <a:cubicBezTo>
                        <a:pt x="6561" y="12205"/>
                        <a:pt x="12717" y="6360"/>
                        <a:pt x="20075" y="3274"/>
                      </a:cubicBezTo>
                      <a:cubicBezTo>
                        <a:pt x="20075" y="3274"/>
                        <a:pt x="20075" y="3267"/>
                        <a:pt x="20075" y="3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23" name="Group 71"/>
            <p:cNvGrpSpPr/>
            <p:nvPr/>
          </p:nvGrpSpPr>
          <p:grpSpPr>
            <a:xfrm>
              <a:off x="3135791" y="3847719"/>
              <a:ext cx="693871" cy="693871"/>
              <a:chOff x="2870607" y="2702300"/>
              <a:chExt cx="693871" cy="693871"/>
            </a:xfrm>
          </p:grpSpPr>
          <p:sp>
            <p:nvSpPr>
              <p:cNvPr id="51" name="Oval 72"/>
              <p:cNvSpPr/>
              <p:nvPr/>
            </p:nvSpPr>
            <p:spPr>
              <a:xfrm>
                <a:off x="2870607" y="2702300"/>
                <a:ext cx="693871" cy="693871"/>
              </a:xfrm>
              <a:prstGeom prst="ellipse">
                <a:avLst/>
              </a:prstGeom>
              <a:solidFill>
                <a:schemeClr val="accent4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52" name="Group 73"/>
              <p:cNvGrpSpPr/>
              <p:nvPr/>
            </p:nvGrpSpPr>
            <p:grpSpPr>
              <a:xfrm>
                <a:off x="3021150" y="2858408"/>
                <a:ext cx="383755" cy="383755"/>
                <a:chOff x="8216107" y="2577307"/>
                <a:chExt cx="464344" cy="464344"/>
              </a:xfrm>
              <a:solidFill>
                <a:schemeClr val="bg1"/>
              </a:solidFill>
            </p:grpSpPr>
            <p:sp>
              <p:nvSpPr>
                <p:cNvPr id="53" name="Freeform: Shape 74"/>
                <p:cNvSpPr/>
                <p:nvPr/>
              </p:nvSpPr>
              <p:spPr bwMode="auto">
                <a:xfrm>
                  <a:off x="8216107" y="2577307"/>
                  <a:ext cx="464344" cy="464344"/>
                </a:xfrm>
                <a:custGeom>
                  <a:avLst/>
                  <a:gdLst>
                    <a:gd name="T0" fmla="+- 0 10800 87"/>
                    <a:gd name="T1" fmla="*/ T0 w 21426"/>
                    <a:gd name="T2" fmla="+- 0 10799 73"/>
                    <a:gd name="T3" fmla="*/ 10799 h 21453"/>
                    <a:gd name="T4" fmla="+- 0 10800 87"/>
                    <a:gd name="T5" fmla="*/ T4 w 21426"/>
                    <a:gd name="T6" fmla="+- 0 10799 73"/>
                    <a:gd name="T7" fmla="*/ 10799 h 21453"/>
                    <a:gd name="T8" fmla="+- 0 10800 87"/>
                    <a:gd name="T9" fmla="*/ T8 w 21426"/>
                    <a:gd name="T10" fmla="+- 0 10799 73"/>
                    <a:gd name="T11" fmla="*/ 10799 h 21453"/>
                    <a:gd name="T12" fmla="+- 0 10800 87"/>
                    <a:gd name="T13" fmla="*/ T12 w 21426"/>
                    <a:gd name="T14" fmla="+- 0 10799 73"/>
                    <a:gd name="T15" fmla="*/ 10799 h 2145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26" h="21453">
                      <a:moveTo>
                        <a:pt x="8034" y="20112"/>
                      </a:moveTo>
                      <a:cubicBezTo>
                        <a:pt x="5816" y="17892"/>
                        <a:pt x="3556" y="15628"/>
                        <a:pt x="1338" y="13408"/>
                      </a:cubicBezTo>
                      <a:cubicBezTo>
                        <a:pt x="3241" y="7240"/>
                        <a:pt x="11488" y="7509"/>
                        <a:pt x="13391" y="1341"/>
                      </a:cubicBezTo>
                      <a:cubicBezTo>
                        <a:pt x="15609" y="3560"/>
                        <a:pt x="17869" y="5825"/>
                        <a:pt x="20087" y="8045"/>
                      </a:cubicBezTo>
                      <a:cubicBezTo>
                        <a:pt x="18184" y="14212"/>
                        <a:pt x="9937" y="13944"/>
                        <a:pt x="8034" y="20112"/>
                      </a:cubicBezTo>
                      <a:moveTo>
                        <a:pt x="21034" y="7097"/>
                      </a:moveTo>
                      <a:lnTo>
                        <a:pt x="14338" y="393"/>
                      </a:lnTo>
                      <a:cubicBezTo>
                        <a:pt x="14006" y="60"/>
                        <a:pt x="13525" y="-73"/>
                        <a:pt x="13069" y="39"/>
                      </a:cubicBezTo>
                      <a:cubicBezTo>
                        <a:pt x="12828" y="98"/>
                        <a:pt x="12614" y="222"/>
                        <a:pt x="12444" y="393"/>
                      </a:cubicBezTo>
                      <a:cubicBezTo>
                        <a:pt x="12292" y="545"/>
                        <a:pt x="12177" y="733"/>
                        <a:pt x="12112" y="944"/>
                      </a:cubicBezTo>
                      <a:cubicBezTo>
                        <a:pt x="11808" y="1929"/>
                        <a:pt x="11283" y="2785"/>
                        <a:pt x="10507" y="3562"/>
                      </a:cubicBezTo>
                      <a:cubicBezTo>
                        <a:pt x="9471" y="4598"/>
                        <a:pt x="8121" y="5384"/>
                        <a:pt x="6693" y="6214"/>
                      </a:cubicBezTo>
                      <a:cubicBezTo>
                        <a:pt x="5177" y="7094"/>
                        <a:pt x="3611" y="8006"/>
                        <a:pt x="2328" y="9290"/>
                      </a:cubicBezTo>
                      <a:cubicBezTo>
                        <a:pt x="1237" y="10383"/>
                        <a:pt x="493" y="11600"/>
                        <a:pt x="59" y="13011"/>
                      </a:cubicBezTo>
                      <a:cubicBezTo>
                        <a:pt x="-87" y="13488"/>
                        <a:pt x="40" y="14004"/>
                        <a:pt x="391" y="14356"/>
                      </a:cubicBezTo>
                      <a:lnTo>
                        <a:pt x="7087" y="21060"/>
                      </a:lnTo>
                      <a:cubicBezTo>
                        <a:pt x="7419" y="21393"/>
                        <a:pt x="7900" y="21526"/>
                        <a:pt x="8356" y="21414"/>
                      </a:cubicBezTo>
                      <a:cubicBezTo>
                        <a:pt x="8597" y="21354"/>
                        <a:pt x="8811" y="21231"/>
                        <a:pt x="8981" y="21060"/>
                      </a:cubicBezTo>
                      <a:cubicBezTo>
                        <a:pt x="9133" y="20908"/>
                        <a:pt x="9248" y="20720"/>
                        <a:pt x="9314" y="20508"/>
                      </a:cubicBezTo>
                      <a:cubicBezTo>
                        <a:pt x="9617" y="19523"/>
                        <a:pt x="10142" y="18667"/>
                        <a:pt x="10918" y="17890"/>
                      </a:cubicBezTo>
                      <a:cubicBezTo>
                        <a:pt x="11954" y="16853"/>
                        <a:pt x="13304" y="16069"/>
                        <a:pt x="14733" y="15239"/>
                      </a:cubicBezTo>
                      <a:cubicBezTo>
                        <a:pt x="16248" y="14357"/>
                        <a:pt x="17814" y="13446"/>
                        <a:pt x="19097" y="12162"/>
                      </a:cubicBezTo>
                      <a:cubicBezTo>
                        <a:pt x="20188" y="11070"/>
                        <a:pt x="20932" y="9852"/>
                        <a:pt x="21366" y="8440"/>
                      </a:cubicBezTo>
                      <a:cubicBezTo>
                        <a:pt x="21512" y="7965"/>
                        <a:pt x="21385" y="7448"/>
                        <a:pt x="21034" y="709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4" name="Freeform: Shape 75"/>
                <p:cNvSpPr/>
                <p:nvPr/>
              </p:nvSpPr>
              <p:spPr bwMode="auto">
                <a:xfrm>
                  <a:off x="8390732" y="2736850"/>
                  <a:ext cx="125413" cy="130175"/>
                </a:xfrm>
                <a:custGeom>
                  <a:avLst/>
                  <a:gdLst>
                    <a:gd name="T0" fmla="+- 0 10801 59"/>
                    <a:gd name="T1" fmla="*/ T0 w 21484"/>
                    <a:gd name="T2" fmla="+- 0 10799 41"/>
                    <a:gd name="T3" fmla="*/ 10799 h 21516"/>
                    <a:gd name="T4" fmla="+- 0 10801 59"/>
                    <a:gd name="T5" fmla="*/ T4 w 21484"/>
                    <a:gd name="T6" fmla="+- 0 10799 41"/>
                    <a:gd name="T7" fmla="*/ 10799 h 21516"/>
                    <a:gd name="T8" fmla="+- 0 10801 59"/>
                    <a:gd name="T9" fmla="*/ T8 w 21484"/>
                    <a:gd name="T10" fmla="+- 0 10799 41"/>
                    <a:gd name="T11" fmla="*/ 10799 h 21516"/>
                    <a:gd name="T12" fmla="+- 0 10801 59"/>
                    <a:gd name="T13" fmla="*/ T12 w 21484"/>
                    <a:gd name="T14" fmla="+- 0 10799 41"/>
                    <a:gd name="T15" fmla="*/ 10799 h 2151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84" h="21516">
                      <a:moveTo>
                        <a:pt x="17511" y="14987"/>
                      </a:moveTo>
                      <a:cubicBezTo>
                        <a:pt x="17287" y="15384"/>
                        <a:pt x="17032" y="15740"/>
                        <a:pt x="16731" y="16049"/>
                      </a:cubicBezTo>
                      <a:cubicBezTo>
                        <a:pt x="15340" y="14692"/>
                        <a:pt x="13947" y="13205"/>
                        <a:pt x="12559" y="11675"/>
                      </a:cubicBezTo>
                      <a:cubicBezTo>
                        <a:pt x="12912" y="11521"/>
                        <a:pt x="13287" y="11362"/>
                        <a:pt x="13689" y="11198"/>
                      </a:cubicBezTo>
                      <a:cubicBezTo>
                        <a:pt x="14092" y="11034"/>
                        <a:pt x="14494" y="10927"/>
                        <a:pt x="14895" y="10861"/>
                      </a:cubicBezTo>
                      <a:cubicBezTo>
                        <a:pt x="15308" y="10801"/>
                        <a:pt x="15715" y="10819"/>
                        <a:pt x="16122" y="10913"/>
                      </a:cubicBezTo>
                      <a:cubicBezTo>
                        <a:pt x="16527" y="11011"/>
                        <a:pt x="16909" y="11222"/>
                        <a:pt x="17262" y="11554"/>
                      </a:cubicBezTo>
                      <a:cubicBezTo>
                        <a:pt x="17612" y="11890"/>
                        <a:pt x="17835" y="12244"/>
                        <a:pt x="17923" y="12620"/>
                      </a:cubicBezTo>
                      <a:cubicBezTo>
                        <a:pt x="18020" y="13004"/>
                        <a:pt x="18025" y="13392"/>
                        <a:pt x="17958" y="13789"/>
                      </a:cubicBezTo>
                      <a:cubicBezTo>
                        <a:pt x="17883" y="14187"/>
                        <a:pt x="17738" y="14585"/>
                        <a:pt x="17511" y="14987"/>
                      </a:cubicBezTo>
                      <a:moveTo>
                        <a:pt x="5799" y="10193"/>
                      </a:moveTo>
                      <a:cubicBezTo>
                        <a:pt x="5096" y="10221"/>
                        <a:pt x="4482" y="9996"/>
                        <a:pt x="3946" y="9496"/>
                      </a:cubicBezTo>
                      <a:cubicBezTo>
                        <a:pt x="3717" y="9285"/>
                        <a:pt x="3558" y="9028"/>
                        <a:pt x="3461" y="8724"/>
                      </a:cubicBezTo>
                      <a:cubicBezTo>
                        <a:pt x="3359" y="8420"/>
                        <a:pt x="3326" y="8088"/>
                        <a:pt x="3366" y="7723"/>
                      </a:cubicBezTo>
                      <a:cubicBezTo>
                        <a:pt x="3397" y="7363"/>
                        <a:pt x="3509" y="6989"/>
                        <a:pt x="3703" y="6610"/>
                      </a:cubicBezTo>
                      <a:cubicBezTo>
                        <a:pt x="3889" y="6231"/>
                        <a:pt x="4160" y="5852"/>
                        <a:pt x="4510" y="5487"/>
                      </a:cubicBezTo>
                      <a:cubicBezTo>
                        <a:pt x="5768" y="6694"/>
                        <a:pt x="7022" y="8018"/>
                        <a:pt x="8282" y="9388"/>
                      </a:cubicBezTo>
                      <a:cubicBezTo>
                        <a:pt x="7330" y="9893"/>
                        <a:pt x="6501" y="10164"/>
                        <a:pt x="5799" y="10193"/>
                      </a:cubicBezTo>
                      <a:moveTo>
                        <a:pt x="19678" y="8570"/>
                      </a:moveTo>
                      <a:cubicBezTo>
                        <a:pt x="18868" y="7915"/>
                        <a:pt x="18055" y="7470"/>
                        <a:pt x="17235" y="7250"/>
                      </a:cubicBezTo>
                      <a:cubicBezTo>
                        <a:pt x="16421" y="7031"/>
                        <a:pt x="15603" y="6942"/>
                        <a:pt x="14779" y="6998"/>
                      </a:cubicBezTo>
                      <a:cubicBezTo>
                        <a:pt x="13964" y="7059"/>
                        <a:pt x="13130" y="7236"/>
                        <a:pt x="12296" y="7545"/>
                      </a:cubicBezTo>
                      <a:cubicBezTo>
                        <a:pt x="11462" y="7859"/>
                        <a:pt x="10625" y="8200"/>
                        <a:pt x="9782" y="8593"/>
                      </a:cubicBezTo>
                      <a:cubicBezTo>
                        <a:pt x="8448" y="7115"/>
                        <a:pt x="7114" y="5658"/>
                        <a:pt x="5778" y="4299"/>
                      </a:cubicBezTo>
                      <a:cubicBezTo>
                        <a:pt x="6382" y="3775"/>
                        <a:pt x="6963" y="3509"/>
                        <a:pt x="7526" y="3490"/>
                      </a:cubicBezTo>
                      <a:cubicBezTo>
                        <a:pt x="8088" y="3467"/>
                        <a:pt x="8631" y="3523"/>
                        <a:pt x="9145" y="3649"/>
                      </a:cubicBezTo>
                      <a:cubicBezTo>
                        <a:pt x="9669" y="3775"/>
                        <a:pt x="10149" y="3883"/>
                        <a:pt x="10590" y="3967"/>
                      </a:cubicBezTo>
                      <a:cubicBezTo>
                        <a:pt x="11038" y="4051"/>
                        <a:pt x="11424" y="3958"/>
                        <a:pt x="11765" y="3682"/>
                      </a:cubicBezTo>
                      <a:cubicBezTo>
                        <a:pt x="12123" y="3382"/>
                        <a:pt x="12321" y="2994"/>
                        <a:pt x="12351" y="2526"/>
                      </a:cubicBezTo>
                      <a:cubicBezTo>
                        <a:pt x="12376" y="2054"/>
                        <a:pt x="12189" y="1596"/>
                        <a:pt x="11782" y="1147"/>
                      </a:cubicBezTo>
                      <a:cubicBezTo>
                        <a:pt x="11258" y="569"/>
                        <a:pt x="10630" y="216"/>
                        <a:pt x="9872" y="85"/>
                      </a:cubicBezTo>
                      <a:cubicBezTo>
                        <a:pt x="9126" y="-41"/>
                        <a:pt x="8358" y="-30"/>
                        <a:pt x="7564" y="136"/>
                      </a:cubicBezTo>
                      <a:cubicBezTo>
                        <a:pt x="6780" y="309"/>
                        <a:pt x="6032" y="595"/>
                        <a:pt x="5324" y="997"/>
                      </a:cubicBezTo>
                      <a:cubicBezTo>
                        <a:pt x="4617" y="1399"/>
                        <a:pt x="4048" y="1811"/>
                        <a:pt x="3626" y="2213"/>
                      </a:cubicBezTo>
                      <a:cubicBezTo>
                        <a:pt x="3464" y="2066"/>
                        <a:pt x="3302" y="1918"/>
                        <a:pt x="3141" y="1773"/>
                      </a:cubicBezTo>
                      <a:cubicBezTo>
                        <a:pt x="2963" y="1614"/>
                        <a:pt x="2739" y="1530"/>
                        <a:pt x="2471" y="1535"/>
                      </a:cubicBezTo>
                      <a:cubicBezTo>
                        <a:pt x="2200" y="1535"/>
                        <a:pt x="1977" y="1647"/>
                        <a:pt x="1793" y="1853"/>
                      </a:cubicBezTo>
                      <a:cubicBezTo>
                        <a:pt x="1615" y="2054"/>
                        <a:pt x="1530" y="2288"/>
                        <a:pt x="1565" y="2536"/>
                      </a:cubicBezTo>
                      <a:cubicBezTo>
                        <a:pt x="1589" y="2793"/>
                        <a:pt x="1696" y="2989"/>
                        <a:pt x="1880" y="3139"/>
                      </a:cubicBezTo>
                      <a:cubicBezTo>
                        <a:pt x="2044" y="3270"/>
                        <a:pt x="2203" y="3401"/>
                        <a:pt x="2364" y="3537"/>
                      </a:cubicBezTo>
                      <a:cubicBezTo>
                        <a:pt x="1731" y="4276"/>
                        <a:pt x="1207" y="5094"/>
                        <a:pt x="795" y="5957"/>
                      </a:cubicBezTo>
                      <a:cubicBezTo>
                        <a:pt x="378" y="6820"/>
                        <a:pt x="130" y="7676"/>
                        <a:pt x="37" y="8509"/>
                      </a:cubicBezTo>
                      <a:cubicBezTo>
                        <a:pt x="-59" y="9346"/>
                        <a:pt x="33" y="10113"/>
                        <a:pt x="298" y="10824"/>
                      </a:cubicBezTo>
                      <a:cubicBezTo>
                        <a:pt x="566" y="11540"/>
                        <a:pt x="1056" y="12148"/>
                        <a:pt x="1774" y="12723"/>
                      </a:cubicBezTo>
                      <a:cubicBezTo>
                        <a:pt x="2942" y="13658"/>
                        <a:pt x="4321" y="14056"/>
                        <a:pt x="5915" y="13967"/>
                      </a:cubicBezTo>
                      <a:cubicBezTo>
                        <a:pt x="7507" y="13874"/>
                        <a:pt x="9223" y="13415"/>
                        <a:pt x="11064" y="12461"/>
                      </a:cubicBezTo>
                      <a:cubicBezTo>
                        <a:pt x="12532" y="14093"/>
                        <a:pt x="14002" y="15716"/>
                        <a:pt x="15470" y="17223"/>
                      </a:cubicBezTo>
                      <a:cubicBezTo>
                        <a:pt x="14849" y="17728"/>
                        <a:pt x="14305" y="18018"/>
                        <a:pt x="13826" y="18111"/>
                      </a:cubicBezTo>
                      <a:cubicBezTo>
                        <a:pt x="13344" y="18210"/>
                        <a:pt x="12917" y="18200"/>
                        <a:pt x="12530" y="18088"/>
                      </a:cubicBezTo>
                      <a:cubicBezTo>
                        <a:pt x="12142" y="17971"/>
                        <a:pt x="11782" y="17803"/>
                        <a:pt x="11455" y="17587"/>
                      </a:cubicBezTo>
                      <a:cubicBezTo>
                        <a:pt x="11125" y="17368"/>
                        <a:pt x="10799" y="17181"/>
                        <a:pt x="10474" y="17026"/>
                      </a:cubicBezTo>
                      <a:cubicBezTo>
                        <a:pt x="10154" y="16872"/>
                        <a:pt x="9823" y="16788"/>
                        <a:pt x="9486" y="16783"/>
                      </a:cubicBezTo>
                      <a:cubicBezTo>
                        <a:pt x="9145" y="16778"/>
                        <a:pt x="8785" y="16937"/>
                        <a:pt x="8388" y="17265"/>
                      </a:cubicBezTo>
                      <a:cubicBezTo>
                        <a:pt x="7981" y="17606"/>
                        <a:pt x="7777" y="18004"/>
                        <a:pt x="7777" y="18453"/>
                      </a:cubicBezTo>
                      <a:cubicBezTo>
                        <a:pt x="7777" y="18897"/>
                        <a:pt x="7991" y="19351"/>
                        <a:pt x="8408" y="19809"/>
                      </a:cubicBezTo>
                      <a:cubicBezTo>
                        <a:pt x="8830" y="20268"/>
                        <a:pt x="9379" y="20651"/>
                        <a:pt x="10042" y="20955"/>
                      </a:cubicBezTo>
                      <a:cubicBezTo>
                        <a:pt x="10708" y="21259"/>
                        <a:pt x="11455" y="21451"/>
                        <a:pt x="12279" y="21502"/>
                      </a:cubicBezTo>
                      <a:cubicBezTo>
                        <a:pt x="13103" y="21559"/>
                        <a:pt x="13970" y="21437"/>
                        <a:pt x="14886" y="21109"/>
                      </a:cubicBezTo>
                      <a:cubicBezTo>
                        <a:pt x="15807" y="20787"/>
                        <a:pt x="16721" y="20202"/>
                        <a:pt x="17617" y="19332"/>
                      </a:cubicBezTo>
                      <a:cubicBezTo>
                        <a:pt x="18051" y="19739"/>
                        <a:pt x="18489" y="20127"/>
                        <a:pt x="18921" y="20501"/>
                      </a:cubicBezTo>
                      <a:cubicBezTo>
                        <a:pt x="19107" y="20656"/>
                        <a:pt x="19328" y="20731"/>
                        <a:pt x="19601" y="20712"/>
                      </a:cubicBezTo>
                      <a:cubicBezTo>
                        <a:pt x="19861" y="20703"/>
                        <a:pt x="20090" y="20586"/>
                        <a:pt x="20269" y="20375"/>
                      </a:cubicBezTo>
                      <a:cubicBezTo>
                        <a:pt x="20455" y="20160"/>
                        <a:pt x="20532" y="19921"/>
                        <a:pt x="20503" y="19674"/>
                      </a:cubicBezTo>
                      <a:cubicBezTo>
                        <a:pt x="20477" y="19421"/>
                        <a:pt x="20371" y="19229"/>
                        <a:pt x="20192" y="19089"/>
                      </a:cubicBezTo>
                      <a:cubicBezTo>
                        <a:pt x="19755" y="18752"/>
                        <a:pt x="19321" y="18397"/>
                        <a:pt x="18884" y="18022"/>
                      </a:cubicBezTo>
                      <a:cubicBezTo>
                        <a:pt x="19626" y="17143"/>
                        <a:pt x="20221" y="16217"/>
                        <a:pt x="20664" y="15300"/>
                      </a:cubicBezTo>
                      <a:cubicBezTo>
                        <a:pt x="21103" y="14379"/>
                        <a:pt x="21367" y="13490"/>
                        <a:pt x="21453" y="12667"/>
                      </a:cubicBezTo>
                      <a:cubicBezTo>
                        <a:pt x="21540" y="11839"/>
                        <a:pt x="21439" y="11091"/>
                        <a:pt x="21159" y="10412"/>
                      </a:cubicBezTo>
                      <a:cubicBezTo>
                        <a:pt x="20880" y="9725"/>
                        <a:pt x="20386" y="9135"/>
                        <a:pt x="19678" y="857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5" name="Freeform: Shape 76"/>
                <p:cNvSpPr/>
                <p:nvPr/>
              </p:nvSpPr>
              <p:spPr bwMode="auto">
                <a:xfrm>
                  <a:off x="8375650" y="2896394"/>
                  <a:ext cx="70644" cy="73819"/>
                </a:xfrm>
                <a:custGeom>
                  <a:avLst/>
                  <a:gdLst>
                    <a:gd name="T0" fmla="+- 0 10791 197"/>
                    <a:gd name="T1" fmla="*/ T0 w 21188"/>
                    <a:gd name="T2" fmla="+- 0 10794 193"/>
                    <a:gd name="T3" fmla="*/ 10794 h 21203"/>
                    <a:gd name="T4" fmla="+- 0 10791 197"/>
                    <a:gd name="T5" fmla="*/ T4 w 21188"/>
                    <a:gd name="T6" fmla="+- 0 10794 193"/>
                    <a:gd name="T7" fmla="*/ 10794 h 21203"/>
                    <a:gd name="T8" fmla="+- 0 10791 197"/>
                    <a:gd name="T9" fmla="*/ T8 w 21188"/>
                    <a:gd name="T10" fmla="+- 0 10794 193"/>
                    <a:gd name="T11" fmla="*/ 10794 h 21203"/>
                    <a:gd name="T12" fmla="+- 0 10791 197"/>
                    <a:gd name="T13" fmla="*/ T12 w 21188"/>
                    <a:gd name="T14" fmla="+- 0 10794 193"/>
                    <a:gd name="T15" fmla="*/ 10794 h 2120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8" h="21203">
                      <a:moveTo>
                        <a:pt x="17615" y="468"/>
                      </a:moveTo>
                      <a:lnTo>
                        <a:pt x="17606" y="468"/>
                      </a:lnTo>
                      <a:cubicBezTo>
                        <a:pt x="14870" y="2476"/>
                        <a:pt x="12200" y="4590"/>
                        <a:pt x="9727" y="6958"/>
                      </a:cubicBezTo>
                      <a:cubicBezTo>
                        <a:pt x="7348" y="9227"/>
                        <a:pt x="5200" y="11619"/>
                        <a:pt x="3329" y="14060"/>
                      </a:cubicBezTo>
                      <a:lnTo>
                        <a:pt x="341" y="17962"/>
                      </a:lnTo>
                      <a:lnTo>
                        <a:pt x="350" y="17970"/>
                      </a:lnTo>
                      <a:cubicBezTo>
                        <a:pt x="-197" y="18786"/>
                        <a:pt x="-106" y="19880"/>
                        <a:pt x="638" y="20590"/>
                      </a:cubicBezTo>
                      <a:cubicBezTo>
                        <a:pt x="1491" y="21407"/>
                        <a:pt x="2889" y="21407"/>
                        <a:pt x="3746" y="20590"/>
                      </a:cubicBezTo>
                      <a:cubicBezTo>
                        <a:pt x="3877" y="20460"/>
                        <a:pt x="3984" y="20321"/>
                        <a:pt x="4069" y="20174"/>
                      </a:cubicBezTo>
                      <a:lnTo>
                        <a:pt x="6867" y="16517"/>
                      </a:lnTo>
                      <a:cubicBezTo>
                        <a:pt x="8601" y="14255"/>
                        <a:pt x="10606" y="12027"/>
                        <a:pt x="12824" y="9913"/>
                      </a:cubicBezTo>
                      <a:cubicBezTo>
                        <a:pt x="15281" y="7570"/>
                        <a:pt x="17557" y="5758"/>
                        <a:pt x="20329" y="3749"/>
                      </a:cubicBezTo>
                      <a:lnTo>
                        <a:pt x="20321" y="3741"/>
                      </a:lnTo>
                      <a:cubicBezTo>
                        <a:pt x="20400" y="3684"/>
                        <a:pt x="20473" y="3635"/>
                        <a:pt x="20543" y="3570"/>
                      </a:cubicBezTo>
                      <a:cubicBezTo>
                        <a:pt x="21402" y="2753"/>
                        <a:pt x="21402" y="1427"/>
                        <a:pt x="20543" y="606"/>
                      </a:cubicBezTo>
                      <a:cubicBezTo>
                        <a:pt x="19742" y="-161"/>
                        <a:pt x="18472" y="-193"/>
                        <a:pt x="17615" y="46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6" name="Freeform: Shape 77"/>
                <p:cNvSpPr/>
                <p:nvPr/>
              </p:nvSpPr>
              <p:spPr bwMode="auto">
                <a:xfrm>
                  <a:off x="8448675" y="2649538"/>
                  <a:ext cx="71438" cy="74613"/>
                </a:xfrm>
                <a:custGeom>
                  <a:avLst/>
                  <a:gdLst>
                    <a:gd name="T0" fmla="+- 0 10803 213"/>
                    <a:gd name="T1" fmla="*/ T0 w 21180"/>
                    <a:gd name="T2" fmla="+- 0 10801 203"/>
                    <a:gd name="T3" fmla="*/ 10801 h 21196"/>
                    <a:gd name="T4" fmla="+- 0 10803 213"/>
                    <a:gd name="T5" fmla="*/ T4 w 21180"/>
                    <a:gd name="T6" fmla="+- 0 10801 203"/>
                    <a:gd name="T7" fmla="*/ 10801 h 21196"/>
                    <a:gd name="T8" fmla="+- 0 10803 213"/>
                    <a:gd name="T9" fmla="*/ T8 w 21180"/>
                    <a:gd name="T10" fmla="+- 0 10801 203"/>
                    <a:gd name="T11" fmla="*/ 10801 h 21196"/>
                    <a:gd name="T12" fmla="+- 0 10803 213"/>
                    <a:gd name="T13" fmla="*/ T12 w 21180"/>
                    <a:gd name="T14" fmla="+- 0 10801 203"/>
                    <a:gd name="T15" fmla="*/ 10801 h 2119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0" h="21196">
                      <a:moveTo>
                        <a:pt x="8372" y="11356"/>
                      </a:moveTo>
                      <a:cubicBezTo>
                        <a:pt x="6122" y="13508"/>
                        <a:pt x="3675" y="15444"/>
                        <a:pt x="1144" y="17292"/>
                      </a:cubicBezTo>
                      <a:cubicBezTo>
                        <a:pt x="963" y="17388"/>
                        <a:pt x="786" y="17493"/>
                        <a:pt x="637" y="17645"/>
                      </a:cubicBezTo>
                      <a:cubicBezTo>
                        <a:pt x="-213" y="18457"/>
                        <a:pt x="-213" y="19774"/>
                        <a:pt x="637" y="20585"/>
                      </a:cubicBezTo>
                      <a:cubicBezTo>
                        <a:pt x="1464" y="21380"/>
                        <a:pt x="2796" y="21397"/>
                        <a:pt x="3652" y="20641"/>
                      </a:cubicBezTo>
                      <a:lnTo>
                        <a:pt x="3665" y="20649"/>
                      </a:lnTo>
                      <a:cubicBezTo>
                        <a:pt x="6364" y="18673"/>
                        <a:pt x="8988" y="16581"/>
                        <a:pt x="11419" y="14263"/>
                      </a:cubicBezTo>
                      <a:cubicBezTo>
                        <a:pt x="13759" y="12030"/>
                        <a:pt x="15873" y="9685"/>
                        <a:pt x="17715" y="7283"/>
                      </a:cubicBezTo>
                      <a:lnTo>
                        <a:pt x="20663" y="3427"/>
                      </a:lnTo>
                      <a:lnTo>
                        <a:pt x="20654" y="3419"/>
                      </a:lnTo>
                      <a:cubicBezTo>
                        <a:pt x="21386" y="2600"/>
                        <a:pt x="21357" y="1379"/>
                        <a:pt x="20541" y="608"/>
                      </a:cubicBezTo>
                      <a:cubicBezTo>
                        <a:pt x="19697" y="-203"/>
                        <a:pt x="18323" y="-203"/>
                        <a:pt x="17468" y="608"/>
                      </a:cubicBezTo>
                      <a:cubicBezTo>
                        <a:pt x="17313" y="760"/>
                        <a:pt x="17197" y="937"/>
                        <a:pt x="17094" y="1114"/>
                      </a:cubicBezTo>
                      <a:lnTo>
                        <a:pt x="14228" y="4857"/>
                      </a:lnTo>
                      <a:cubicBezTo>
                        <a:pt x="12526" y="7090"/>
                        <a:pt x="10552" y="9275"/>
                        <a:pt x="8372" y="1135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24" name="Group 78"/>
            <p:cNvGrpSpPr/>
            <p:nvPr/>
          </p:nvGrpSpPr>
          <p:grpSpPr>
            <a:xfrm>
              <a:off x="7348426" y="1900748"/>
              <a:ext cx="875875" cy="875875"/>
              <a:chOff x="6621316" y="1257540"/>
              <a:chExt cx="875875" cy="875875"/>
            </a:xfrm>
          </p:grpSpPr>
          <p:sp>
            <p:nvSpPr>
              <p:cNvPr id="49" name="Oval 79"/>
              <p:cNvSpPr/>
              <p:nvPr/>
            </p:nvSpPr>
            <p:spPr>
              <a:xfrm>
                <a:off x="6621316" y="1257540"/>
                <a:ext cx="875875" cy="875875"/>
              </a:xfrm>
              <a:prstGeom prst="ellipse">
                <a:avLst/>
              </a:prstGeom>
              <a:solidFill>
                <a:schemeClr val="accent3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Freeform: Shape 80"/>
              <p:cNvSpPr/>
              <p:nvPr/>
            </p:nvSpPr>
            <p:spPr bwMode="auto">
              <a:xfrm>
                <a:off x="6847080" y="1487256"/>
                <a:ext cx="439876" cy="449708"/>
              </a:xfrm>
              <a:custGeom>
                <a:avLst/>
                <a:gdLst>
                  <a:gd name="T0" fmla="*/ 203 w 360"/>
                  <a:gd name="T1" fmla="*/ 271 h 368"/>
                  <a:gd name="T2" fmla="*/ 261 w 360"/>
                  <a:gd name="T3" fmla="*/ 202 h 368"/>
                  <a:gd name="T4" fmla="*/ 360 w 360"/>
                  <a:gd name="T5" fmla="*/ 51 h 368"/>
                  <a:gd name="T6" fmla="*/ 346 w 360"/>
                  <a:gd name="T7" fmla="*/ 37 h 368"/>
                  <a:gd name="T8" fmla="*/ 277 w 360"/>
                  <a:gd name="T9" fmla="*/ 37 h 368"/>
                  <a:gd name="T10" fmla="*/ 180 w 360"/>
                  <a:gd name="T11" fmla="*/ 0 h 368"/>
                  <a:gd name="T12" fmla="*/ 83 w 360"/>
                  <a:gd name="T13" fmla="*/ 37 h 368"/>
                  <a:gd name="T14" fmla="*/ 14 w 360"/>
                  <a:gd name="T15" fmla="*/ 37 h 368"/>
                  <a:gd name="T16" fmla="*/ 0 w 360"/>
                  <a:gd name="T17" fmla="*/ 51 h 368"/>
                  <a:gd name="T18" fmla="*/ 98 w 360"/>
                  <a:gd name="T19" fmla="*/ 202 h 368"/>
                  <a:gd name="T20" fmla="*/ 156 w 360"/>
                  <a:gd name="T21" fmla="*/ 271 h 368"/>
                  <a:gd name="T22" fmla="*/ 156 w 360"/>
                  <a:gd name="T23" fmla="*/ 297 h 368"/>
                  <a:gd name="T24" fmla="*/ 91 w 360"/>
                  <a:gd name="T25" fmla="*/ 332 h 368"/>
                  <a:gd name="T26" fmla="*/ 180 w 360"/>
                  <a:gd name="T27" fmla="*/ 368 h 368"/>
                  <a:gd name="T28" fmla="*/ 269 w 360"/>
                  <a:gd name="T29" fmla="*/ 332 h 368"/>
                  <a:gd name="T30" fmla="*/ 203 w 360"/>
                  <a:gd name="T31" fmla="*/ 297 h 368"/>
                  <a:gd name="T32" fmla="*/ 203 w 360"/>
                  <a:gd name="T33" fmla="*/ 271 h 368"/>
                  <a:gd name="T34" fmla="*/ 259 w 360"/>
                  <a:gd name="T35" fmla="*/ 170 h 368"/>
                  <a:gd name="T36" fmla="*/ 281 w 360"/>
                  <a:gd name="T37" fmla="*/ 65 h 368"/>
                  <a:gd name="T38" fmla="*/ 331 w 360"/>
                  <a:gd name="T39" fmla="*/ 65 h 368"/>
                  <a:gd name="T40" fmla="*/ 259 w 360"/>
                  <a:gd name="T41" fmla="*/ 170 h 368"/>
                  <a:gd name="T42" fmla="*/ 180 w 360"/>
                  <a:gd name="T43" fmla="*/ 24 h 368"/>
                  <a:gd name="T44" fmla="*/ 256 w 360"/>
                  <a:gd name="T45" fmla="*/ 55 h 368"/>
                  <a:gd name="T46" fmla="*/ 180 w 360"/>
                  <a:gd name="T47" fmla="*/ 86 h 368"/>
                  <a:gd name="T48" fmla="*/ 104 w 360"/>
                  <a:gd name="T49" fmla="*/ 55 h 368"/>
                  <a:gd name="T50" fmla="*/ 180 w 360"/>
                  <a:gd name="T51" fmla="*/ 24 h 368"/>
                  <a:gd name="T52" fmla="*/ 29 w 360"/>
                  <a:gd name="T53" fmla="*/ 65 h 368"/>
                  <a:gd name="T54" fmla="*/ 79 w 360"/>
                  <a:gd name="T55" fmla="*/ 65 h 368"/>
                  <a:gd name="T56" fmla="*/ 101 w 360"/>
                  <a:gd name="T57" fmla="*/ 170 h 368"/>
                  <a:gd name="T58" fmla="*/ 29 w 360"/>
                  <a:gd name="T59" fmla="*/ 65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60" h="368">
                    <a:moveTo>
                      <a:pt x="203" y="271"/>
                    </a:moveTo>
                    <a:cubicBezTo>
                      <a:pt x="203" y="242"/>
                      <a:pt x="225" y="226"/>
                      <a:pt x="261" y="202"/>
                    </a:cubicBezTo>
                    <a:cubicBezTo>
                      <a:pt x="305" y="173"/>
                      <a:pt x="360" y="137"/>
                      <a:pt x="360" y="51"/>
                    </a:cubicBezTo>
                    <a:cubicBezTo>
                      <a:pt x="360" y="43"/>
                      <a:pt x="353" y="37"/>
                      <a:pt x="346" y="37"/>
                    </a:cubicBezTo>
                    <a:cubicBezTo>
                      <a:pt x="277" y="37"/>
                      <a:pt x="277" y="37"/>
                      <a:pt x="277" y="37"/>
                    </a:cubicBezTo>
                    <a:cubicBezTo>
                      <a:pt x="267" y="19"/>
                      <a:pt x="238" y="0"/>
                      <a:pt x="180" y="0"/>
                    </a:cubicBezTo>
                    <a:cubicBezTo>
                      <a:pt x="121" y="0"/>
                      <a:pt x="92" y="19"/>
                      <a:pt x="8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6" y="37"/>
                      <a:pt x="0" y="43"/>
                      <a:pt x="0" y="51"/>
                    </a:cubicBezTo>
                    <a:cubicBezTo>
                      <a:pt x="0" y="137"/>
                      <a:pt x="54" y="173"/>
                      <a:pt x="98" y="202"/>
                    </a:cubicBezTo>
                    <a:cubicBezTo>
                      <a:pt x="134" y="226"/>
                      <a:pt x="156" y="242"/>
                      <a:pt x="156" y="271"/>
                    </a:cubicBezTo>
                    <a:cubicBezTo>
                      <a:pt x="156" y="297"/>
                      <a:pt x="156" y="297"/>
                      <a:pt x="156" y="297"/>
                    </a:cubicBezTo>
                    <a:cubicBezTo>
                      <a:pt x="118" y="301"/>
                      <a:pt x="91" y="315"/>
                      <a:pt x="91" y="332"/>
                    </a:cubicBezTo>
                    <a:cubicBezTo>
                      <a:pt x="91" y="352"/>
                      <a:pt x="131" y="368"/>
                      <a:pt x="180" y="368"/>
                    </a:cubicBezTo>
                    <a:cubicBezTo>
                      <a:pt x="229" y="368"/>
                      <a:pt x="269" y="352"/>
                      <a:pt x="269" y="332"/>
                    </a:cubicBezTo>
                    <a:cubicBezTo>
                      <a:pt x="269" y="315"/>
                      <a:pt x="241" y="301"/>
                      <a:pt x="203" y="297"/>
                    </a:cubicBezTo>
                    <a:lnTo>
                      <a:pt x="203" y="271"/>
                    </a:lnTo>
                    <a:close/>
                    <a:moveTo>
                      <a:pt x="259" y="170"/>
                    </a:moveTo>
                    <a:cubicBezTo>
                      <a:pt x="270" y="146"/>
                      <a:pt x="279" y="113"/>
                      <a:pt x="281" y="65"/>
                    </a:cubicBezTo>
                    <a:cubicBezTo>
                      <a:pt x="331" y="65"/>
                      <a:pt x="331" y="65"/>
                      <a:pt x="331" y="65"/>
                    </a:cubicBezTo>
                    <a:cubicBezTo>
                      <a:pt x="326" y="119"/>
                      <a:pt x="294" y="146"/>
                      <a:pt x="259" y="170"/>
                    </a:cubicBezTo>
                    <a:close/>
                    <a:moveTo>
                      <a:pt x="180" y="24"/>
                    </a:moveTo>
                    <a:cubicBezTo>
                      <a:pt x="234" y="24"/>
                      <a:pt x="256" y="47"/>
                      <a:pt x="256" y="55"/>
                    </a:cubicBezTo>
                    <a:cubicBezTo>
                      <a:pt x="256" y="63"/>
                      <a:pt x="234" y="86"/>
                      <a:pt x="180" y="86"/>
                    </a:cubicBezTo>
                    <a:cubicBezTo>
                      <a:pt x="125" y="86"/>
                      <a:pt x="104" y="63"/>
                      <a:pt x="104" y="55"/>
                    </a:cubicBezTo>
                    <a:cubicBezTo>
                      <a:pt x="104" y="47"/>
                      <a:pt x="125" y="24"/>
                      <a:pt x="180" y="24"/>
                    </a:cubicBezTo>
                    <a:close/>
                    <a:moveTo>
                      <a:pt x="29" y="65"/>
                    </a:moveTo>
                    <a:cubicBezTo>
                      <a:pt x="79" y="65"/>
                      <a:pt x="79" y="65"/>
                      <a:pt x="79" y="65"/>
                    </a:cubicBezTo>
                    <a:cubicBezTo>
                      <a:pt x="80" y="113"/>
                      <a:pt x="89" y="146"/>
                      <a:pt x="101" y="170"/>
                    </a:cubicBezTo>
                    <a:cubicBezTo>
                      <a:pt x="66" y="146"/>
                      <a:pt x="33" y="119"/>
                      <a:pt x="29" y="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5" name="Group 81"/>
            <p:cNvGrpSpPr/>
            <p:nvPr/>
          </p:nvGrpSpPr>
          <p:grpSpPr>
            <a:xfrm>
              <a:off x="6710440" y="3927270"/>
              <a:ext cx="697627" cy="693871"/>
              <a:chOff x="6691223" y="4729321"/>
              <a:chExt cx="697627" cy="693871"/>
            </a:xfrm>
          </p:grpSpPr>
          <p:sp>
            <p:nvSpPr>
              <p:cNvPr id="47" name="Oval 82"/>
              <p:cNvSpPr/>
              <p:nvPr/>
            </p:nvSpPr>
            <p:spPr>
              <a:xfrm>
                <a:off x="6693101" y="4729321"/>
                <a:ext cx="693871" cy="693871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TextBox 83"/>
              <p:cNvSpPr txBox="1"/>
              <p:nvPr/>
            </p:nvSpPr>
            <p:spPr>
              <a:xfrm>
                <a:off x="6691223" y="4884188"/>
                <a:ext cx="697627" cy="36933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2019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6" name="Group 84"/>
            <p:cNvGrpSpPr/>
            <p:nvPr/>
          </p:nvGrpSpPr>
          <p:grpSpPr>
            <a:xfrm>
              <a:off x="4666008" y="3515183"/>
              <a:ext cx="860785" cy="860785"/>
              <a:chOff x="4666008" y="5333171"/>
              <a:chExt cx="860785" cy="860785"/>
            </a:xfrm>
          </p:grpSpPr>
          <p:sp>
            <p:nvSpPr>
              <p:cNvPr id="45" name="Oval 85"/>
              <p:cNvSpPr/>
              <p:nvPr/>
            </p:nvSpPr>
            <p:spPr>
              <a:xfrm>
                <a:off x="4666008" y="5333171"/>
                <a:ext cx="860785" cy="860785"/>
              </a:xfrm>
              <a:prstGeom prst="ellipse">
                <a:avLst/>
              </a:prstGeom>
              <a:solidFill>
                <a:schemeClr val="accent5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TextBox 86"/>
              <p:cNvSpPr txBox="1"/>
              <p:nvPr/>
            </p:nvSpPr>
            <p:spPr>
              <a:xfrm>
                <a:off x="4734826" y="5565757"/>
                <a:ext cx="697627" cy="36933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2018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7" name="Group 87"/>
            <p:cNvGrpSpPr/>
            <p:nvPr/>
          </p:nvGrpSpPr>
          <p:grpSpPr>
            <a:xfrm>
              <a:off x="2867401" y="5343428"/>
              <a:ext cx="697627" cy="693871"/>
              <a:chOff x="2851254" y="6078280"/>
              <a:chExt cx="697627" cy="693871"/>
            </a:xfrm>
          </p:grpSpPr>
          <p:sp>
            <p:nvSpPr>
              <p:cNvPr id="43" name="Oval 88"/>
              <p:cNvSpPr/>
              <p:nvPr/>
            </p:nvSpPr>
            <p:spPr>
              <a:xfrm>
                <a:off x="2853765" y="6078280"/>
                <a:ext cx="693871" cy="693871"/>
              </a:xfrm>
              <a:prstGeom prst="ellipse">
                <a:avLst/>
              </a:prstGeom>
              <a:solidFill>
                <a:schemeClr val="accent3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TextBox 89"/>
              <p:cNvSpPr txBox="1"/>
              <p:nvPr/>
            </p:nvSpPr>
            <p:spPr>
              <a:xfrm>
                <a:off x="2851254" y="6242705"/>
                <a:ext cx="697627" cy="36933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2017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8" name="Group 90"/>
            <p:cNvGrpSpPr/>
            <p:nvPr/>
          </p:nvGrpSpPr>
          <p:grpSpPr>
            <a:xfrm>
              <a:off x="1395243" y="4362501"/>
              <a:ext cx="709183" cy="693871"/>
              <a:chOff x="1417981" y="5336290"/>
              <a:chExt cx="709183" cy="693871"/>
            </a:xfrm>
          </p:grpSpPr>
          <p:sp>
            <p:nvSpPr>
              <p:cNvPr id="41" name="Oval 91"/>
              <p:cNvSpPr/>
              <p:nvPr/>
            </p:nvSpPr>
            <p:spPr>
              <a:xfrm>
                <a:off x="1433293" y="5336290"/>
                <a:ext cx="693871" cy="693871"/>
              </a:xfrm>
              <a:prstGeom prst="ellipse">
                <a:avLst/>
              </a:prstGeom>
              <a:solidFill>
                <a:schemeClr val="accent4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TextBox 92"/>
              <p:cNvSpPr txBox="1"/>
              <p:nvPr/>
            </p:nvSpPr>
            <p:spPr>
              <a:xfrm>
                <a:off x="1417981" y="5498670"/>
                <a:ext cx="697627" cy="36933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2016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1" name="Group 107"/>
            <p:cNvGrpSpPr/>
            <p:nvPr/>
          </p:nvGrpSpPr>
          <p:grpSpPr>
            <a:xfrm>
              <a:off x="4623961" y="1900749"/>
              <a:ext cx="2831454" cy="1037306"/>
              <a:chOff x="6723746" y="1959705"/>
              <a:chExt cx="3908758" cy="1037306"/>
            </a:xfrm>
          </p:grpSpPr>
          <p:sp>
            <p:nvSpPr>
              <p:cNvPr id="35" name="TextBox 108"/>
              <p:cNvSpPr txBox="1"/>
              <p:nvPr/>
            </p:nvSpPr>
            <p:spPr>
              <a:xfrm>
                <a:off x="6723746" y="1959705"/>
                <a:ext cx="3908758" cy="332239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none" lIns="91440" tIns="45720" rIns="91440" bIns="45720" anchor="ctr">
                <a:normAutofit fontScale="92500" lnSpcReduction="1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6" name="TextBox 109"/>
              <p:cNvSpPr txBox="1"/>
              <p:nvPr/>
            </p:nvSpPr>
            <p:spPr>
              <a:xfrm>
                <a:off x="6723746" y="2291945"/>
                <a:ext cx="3908758" cy="705066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square" lIns="91440" tIns="45720" rIns="91440" bIns="45720" anchor="t" anchorCtr="0">
                <a:normAutofit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1100" dirty="0">
                    <a:solidFill>
                      <a:srgbClr val="000000"/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rgbClr val="000000"/>
                    </a:solidFill>
                  </a:rPr>
                </a:br>
                <a:r>
                  <a:rPr lang="zh-CN" altLang="en-US" sz="1100" dirty="0">
                    <a:solidFill>
                      <a:srgbClr val="000000"/>
                    </a:solidFill>
                  </a:rPr>
                  <a:t>请输入您的内容</a:t>
                </a: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2" name="Group 110"/>
            <p:cNvGrpSpPr/>
            <p:nvPr/>
          </p:nvGrpSpPr>
          <p:grpSpPr>
            <a:xfrm>
              <a:off x="4253930" y="4557603"/>
              <a:ext cx="2831454" cy="1037306"/>
              <a:chOff x="6723746" y="1959705"/>
              <a:chExt cx="3908758" cy="1037306"/>
            </a:xfrm>
          </p:grpSpPr>
          <p:sp>
            <p:nvSpPr>
              <p:cNvPr id="33" name="TextBox 111"/>
              <p:cNvSpPr txBox="1"/>
              <p:nvPr/>
            </p:nvSpPr>
            <p:spPr>
              <a:xfrm>
                <a:off x="6723746" y="1959705"/>
                <a:ext cx="3908758" cy="332239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none" lIns="91440" tIns="45720" rIns="91440" bIns="45720" anchor="ctr">
                <a:normAutofit fontScale="92500" lnSpcReduction="1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4" name="TextBox 112"/>
              <p:cNvSpPr txBox="1"/>
              <p:nvPr/>
            </p:nvSpPr>
            <p:spPr>
              <a:xfrm>
                <a:off x="6723746" y="2291945"/>
                <a:ext cx="3908758" cy="705066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square" lIns="91440" tIns="45720" rIns="91440" bIns="45720" anchor="t" anchorCtr="0">
                <a:normAutofit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1100" dirty="0">
                    <a:solidFill>
                      <a:srgbClr val="000000"/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rgbClr val="000000"/>
                    </a:solidFill>
                  </a:rPr>
                </a:br>
                <a:r>
                  <a:rPr lang="zh-CN" altLang="en-US" sz="1100" dirty="0">
                    <a:solidFill>
                      <a:srgbClr val="000000"/>
                    </a:solidFill>
                  </a:rPr>
                  <a:t>请输入您的内容</a:t>
                </a: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1" name="千图PPT彼岸天：ID 8661124库_组合 36"/>
          <p:cNvGrpSpPr/>
          <p:nvPr>
            <p:custDataLst>
              <p:tags r:id="rId3"/>
            </p:custDataLst>
          </p:nvPr>
        </p:nvGrpSpPr>
        <p:grpSpPr>
          <a:xfrm>
            <a:off x="8546555" y="-891382"/>
            <a:ext cx="3789363" cy="3543301"/>
            <a:chOff x="8546555" y="-891382"/>
            <a:chExt cx="3789363" cy="3543301"/>
          </a:xfrm>
        </p:grpSpPr>
        <p:grpSp>
          <p:nvGrpSpPr>
            <p:cNvPr id="68" name="Group 37"/>
            <p:cNvGrpSpPr/>
            <p:nvPr/>
          </p:nvGrpSpPr>
          <p:grpSpPr>
            <a:xfrm>
              <a:off x="8546555" y="-891382"/>
              <a:ext cx="3789363" cy="3543301"/>
              <a:chOff x="8546555" y="-891382"/>
              <a:chExt cx="3789363" cy="3543301"/>
            </a:xfrm>
          </p:grpSpPr>
          <p:grpSp>
            <p:nvGrpSpPr>
              <p:cNvPr id="78" name="Group 47"/>
              <p:cNvGrpSpPr/>
              <p:nvPr/>
            </p:nvGrpSpPr>
            <p:grpSpPr>
              <a:xfrm>
                <a:off x="8546555" y="-891382"/>
                <a:ext cx="3789363" cy="3543300"/>
                <a:chOff x="8546555" y="-713582"/>
                <a:chExt cx="3789363" cy="3543300"/>
              </a:xfrm>
            </p:grpSpPr>
            <p:sp>
              <p:nvSpPr>
                <p:cNvPr id="80" name="Freeform: Shape 49"/>
                <p:cNvSpPr/>
                <p:nvPr/>
              </p:nvSpPr>
              <p:spPr bwMode="auto">
                <a:xfrm>
                  <a:off x="8546555" y="499268"/>
                  <a:ext cx="2465388" cy="2330450"/>
                </a:xfrm>
                <a:custGeom>
                  <a:avLst/>
                  <a:gdLst>
                    <a:gd name="T0" fmla="*/ 0 w 656"/>
                    <a:gd name="T1" fmla="*/ 337 h 621"/>
                    <a:gd name="T2" fmla="*/ 57 w 656"/>
                    <a:gd name="T3" fmla="*/ 219 h 621"/>
                    <a:gd name="T4" fmla="*/ 132 w 656"/>
                    <a:gd name="T5" fmla="*/ 72 h 621"/>
                    <a:gd name="T6" fmla="*/ 223 w 656"/>
                    <a:gd name="T7" fmla="*/ 48 h 621"/>
                    <a:gd name="T8" fmla="*/ 541 w 656"/>
                    <a:gd name="T9" fmla="*/ 39 h 621"/>
                    <a:gd name="T10" fmla="*/ 656 w 656"/>
                    <a:gd name="T11" fmla="*/ 0 h 621"/>
                    <a:gd name="T12" fmla="*/ 632 w 656"/>
                    <a:gd name="T13" fmla="*/ 290 h 621"/>
                    <a:gd name="T14" fmla="*/ 508 w 656"/>
                    <a:gd name="T15" fmla="*/ 372 h 621"/>
                    <a:gd name="T16" fmla="*/ 413 w 656"/>
                    <a:gd name="T17" fmla="*/ 392 h 621"/>
                    <a:gd name="T18" fmla="*/ 422 w 656"/>
                    <a:gd name="T19" fmla="*/ 429 h 621"/>
                    <a:gd name="T20" fmla="*/ 363 w 656"/>
                    <a:gd name="T21" fmla="*/ 453 h 621"/>
                    <a:gd name="T22" fmla="*/ 352 w 656"/>
                    <a:gd name="T23" fmla="*/ 496 h 621"/>
                    <a:gd name="T24" fmla="*/ 267 w 656"/>
                    <a:gd name="T25" fmla="*/ 497 h 621"/>
                    <a:gd name="T26" fmla="*/ 201 w 656"/>
                    <a:gd name="T27" fmla="*/ 552 h 621"/>
                    <a:gd name="T28" fmla="*/ 162 w 656"/>
                    <a:gd name="T29" fmla="*/ 577 h 621"/>
                    <a:gd name="T30" fmla="*/ 149 w 656"/>
                    <a:gd name="T31" fmla="*/ 584 h 621"/>
                    <a:gd name="T32" fmla="*/ 115 w 656"/>
                    <a:gd name="T33" fmla="*/ 617 h 621"/>
                    <a:gd name="T34" fmla="*/ 90 w 656"/>
                    <a:gd name="T35" fmla="*/ 594 h 621"/>
                    <a:gd name="T36" fmla="*/ 72 w 656"/>
                    <a:gd name="T37" fmla="*/ 579 h 621"/>
                    <a:gd name="T38" fmla="*/ 67 w 656"/>
                    <a:gd name="T39" fmla="*/ 556 h 621"/>
                    <a:gd name="T40" fmla="*/ 63 w 656"/>
                    <a:gd name="T41" fmla="*/ 549 h 621"/>
                    <a:gd name="T42" fmla="*/ 26 w 656"/>
                    <a:gd name="T43" fmla="*/ 446 h 6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6" h="621">
                      <a:moveTo>
                        <a:pt x="0" y="337"/>
                      </a:moveTo>
                      <a:cubicBezTo>
                        <a:pt x="6" y="316"/>
                        <a:pt x="41" y="250"/>
                        <a:pt x="57" y="219"/>
                      </a:cubicBezTo>
                      <a:cubicBezTo>
                        <a:pt x="74" y="187"/>
                        <a:pt x="107" y="85"/>
                        <a:pt x="132" y="72"/>
                      </a:cubicBezTo>
                      <a:cubicBezTo>
                        <a:pt x="156" y="58"/>
                        <a:pt x="166" y="47"/>
                        <a:pt x="223" y="48"/>
                      </a:cubicBezTo>
                      <a:cubicBezTo>
                        <a:pt x="279" y="50"/>
                        <a:pt x="441" y="58"/>
                        <a:pt x="541" y="39"/>
                      </a:cubicBezTo>
                      <a:cubicBezTo>
                        <a:pt x="566" y="34"/>
                        <a:pt x="607" y="20"/>
                        <a:pt x="656" y="0"/>
                      </a:cubicBezTo>
                      <a:cubicBezTo>
                        <a:pt x="632" y="290"/>
                        <a:pt x="632" y="290"/>
                        <a:pt x="632" y="290"/>
                      </a:cubicBezTo>
                      <a:cubicBezTo>
                        <a:pt x="595" y="316"/>
                        <a:pt x="557" y="343"/>
                        <a:pt x="508" y="372"/>
                      </a:cubicBezTo>
                      <a:cubicBezTo>
                        <a:pt x="481" y="388"/>
                        <a:pt x="413" y="392"/>
                        <a:pt x="413" y="392"/>
                      </a:cubicBezTo>
                      <a:cubicBezTo>
                        <a:pt x="413" y="392"/>
                        <a:pt x="440" y="407"/>
                        <a:pt x="422" y="429"/>
                      </a:cubicBezTo>
                      <a:cubicBezTo>
                        <a:pt x="405" y="451"/>
                        <a:pt x="363" y="453"/>
                        <a:pt x="363" y="453"/>
                      </a:cubicBezTo>
                      <a:cubicBezTo>
                        <a:pt x="363" y="453"/>
                        <a:pt x="376" y="486"/>
                        <a:pt x="352" y="496"/>
                      </a:cubicBezTo>
                      <a:cubicBezTo>
                        <a:pt x="328" y="506"/>
                        <a:pt x="267" y="497"/>
                        <a:pt x="267" y="497"/>
                      </a:cubicBezTo>
                      <a:cubicBezTo>
                        <a:pt x="267" y="497"/>
                        <a:pt x="234" y="528"/>
                        <a:pt x="201" y="552"/>
                      </a:cubicBezTo>
                      <a:cubicBezTo>
                        <a:pt x="184" y="564"/>
                        <a:pt x="171" y="572"/>
                        <a:pt x="162" y="577"/>
                      </a:cubicBezTo>
                      <a:cubicBezTo>
                        <a:pt x="157" y="579"/>
                        <a:pt x="153" y="582"/>
                        <a:pt x="149" y="584"/>
                      </a:cubicBezTo>
                      <a:cubicBezTo>
                        <a:pt x="146" y="590"/>
                        <a:pt x="134" y="621"/>
                        <a:pt x="115" y="617"/>
                      </a:cubicBezTo>
                      <a:cubicBezTo>
                        <a:pt x="106" y="615"/>
                        <a:pt x="98" y="606"/>
                        <a:pt x="90" y="594"/>
                      </a:cubicBezTo>
                      <a:cubicBezTo>
                        <a:pt x="83" y="591"/>
                        <a:pt x="77" y="587"/>
                        <a:pt x="72" y="579"/>
                      </a:cubicBezTo>
                      <a:cubicBezTo>
                        <a:pt x="68" y="572"/>
                        <a:pt x="66" y="565"/>
                        <a:pt x="67" y="556"/>
                      </a:cubicBezTo>
                      <a:cubicBezTo>
                        <a:pt x="66" y="554"/>
                        <a:pt x="64" y="551"/>
                        <a:pt x="63" y="549"/>
                      </a:cubicBezTo>
                      <a:cubicBezTo>
                        <a:pt x="48" y="528"/>
                        <a:pt x="33" y="491"/>
                        <a:pt x="26" y="446"/>
                      </a:cubicBezTo>
                    </a:path>
                  </a:pathLst>
                </a:custGeom>
                <a:solidFill>
                  <a:srgbClr val="FECF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1" name="Freeform: Shape 50"/>
                <p:cNvSpPr/>
                <p:nvPr/>
              </p:nvSpPr>
              <p:spPr bwMode="auto">
                <a:xfrm>
                  <a:off x="8754517" y="983456"/>
                  <a:ext cx="1017588" cy="1576388"/>
                </a:xfrm>
                <a:custGeom>
                  <a:avLst/>
                  <a:gdLst>
                    <a:gd name="T0" fmla="*/ 271 w 271"/>
                    <a:gd name="T1" fmla="*/ 145 h 420"/>
                    <a:gd name="T2" fmla="*/ 252 w 271"/>
                    <a:gd name="T3" fmla="*/ 111 h 420"/>
                    <a:gd name="T4" fmla="*/ 239 w 271"/>
                    <a:gd name="T5" fmla="*/ 106 h 420"/>
                    <a:gd name="T6" fmla="*/ 227 w 271"/>
                    <a:gd name="T7" fmla="*/ 148 h 420"/>
                    <a:gd name="T8" fmla="*/ 156 w 271"/>
                    <a:gd name="T9" fmla="*/ 33 h 420"/>
                    <a:gd name="T10" fmla="*/ 164 w 271"/>
                    <a:gd name="T11" fmla="*/ 121 h 420"/>
                    <a:gd name="T12" fmla="*/ 97 w 271"/>
                    <a:gd name="T13" fmla="*/ 97 h 420"/>
                    <a:gd name="T14" fmla="*/ 90 w 271"/>
                    <a:gd name="T15" fmla="*/ 116 h 420"/>
                    <a:gd name="T16" fmla="*/ 64 w 271"/>
                    <a:gd name="T17" fmla="*/ 205 h 420"/>
                    <a:gd name="T18" fmla="*/ 12 w 271"/>
                    <a:gd name="T19" fmla="*/ 221 h 420"/>
                    <a:gd name="T20" fmla="*/ 43 w 271"/>
                    <a:gd name="T21" fmla="*/ 250 h 420"/>
                    <a:gd name="T22" fmla="*/ 47 w 271"/>
                    <a:gd name="T23" fmla="*/ 317 h 420"/>
                    <a:gd name="T24" fmla="*/ 25 w 271"/>
                    <a:gd name="T25" fmla="*/ 340 h 420"/>
                    <a:gd name="T26" fmla="*/ 37 w 271"/>
                    <a:gd name="T27" fmla="*/ 353 h 420"/>
                    <a:gd name="T28" fmla="*/ 8 w 271"/>
                    <a:gd name="T29" fmla="*/ 420 h 420"/>
                    <a:gd name="T30" fmla="*/ 113 w 271"/>
                    <a:gd name="T31" fmla="*/ 293 h 420"/>
                    <a:gd name="T32" fmla="*/ 196 w 271"/>
                    <a:gd name="T33" fmla="*/ 222 h 420"/>
                    <a:gd name="T34" fmla="*/ 271 w 271"/>
                    <a:gd name="T35" fmla="*/ 145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71" h="420">
                      <a:moveTo>
                        <a:pt x="271" y="145"/>
                      </a:moveTo>
                      <a:cubicBezTo>
                        <a:pt x="251" y="151"/>
                        <a:pt x="245" y="138"/>
                        <a:pt x="252" y="111"/>
                      </a:cubicBezTo>
                      <a:cubicBezTo>
                        <a:pt x="259" y="83"/>
                        <a:pt x="250" y="82"/>
                        <a:pt x="239" y="106"/>
                      </a:cubicBezTo>
                      <a:cubicBezTo>
                        <a:pt x="227" y="130"/>
                        <a:pt x="245" y="179"/>
                        <a:pt x="227" y="148"/>
                      </a:cubicBezTo>
                      <a:cubicBezTo>
                        <a:pt x="209" y="117"/>
                        <a:pt x="147" y="0"/>
                        <a:pt x="156" y="33"/>
                      </a:cubicBezTo>
                      <a:cubicBezTo>
                        <a:pt x="165" y="67"/>
                        <a:pt x="194" y="99"/>
                        <a:pt x="164" y="121"/>
                      </a:cubicBezTo>
                      <a:cubicBezTo>
                        <a:pt x="134" y="144"/>
                        <a:pt x="109" y="121"/>
                        <a:pt x="97" y="97"/>
                      </a:cubicBezTo>
                      <a:cubicBezTo>
                        <a:pt x="84" y="73"/>
                        <a:pt x="85" y="89"/>
                        <a:pt x="90" y="116"/>
                      </a:cubicBezTo>
                      <a:cubicBezTo>
                        <a:pt x="96" y="144"/>
                        <a:pt x="77" y="187"/>
                        <a:pt x="64" y="205"/>
                      </a:cubicBezTo>
                      <a:cubicBezTo>
                        <a:pt x="52" y="223"/>
                        <a:pt x="0" y="212"/>
                        <a:pt x="12" y="221"/>
                      </a:cubicBezTo>
                      <a:cubicBezTo>
                        <a:pt x="24" y="231"/>
                        <a:pt x="38" y="231"/>
                        <a:pt x="43" y="250"/>
                      </a:cubicBezTo>
                      <a:cubicBezTo>
                        <a:pt x="48" y="269"/>
                        <a:pt x="50" y="301"/>
                        <a:pt x="47" y="317"/>
                      </a:cubicBezTo>
                      <a:cubicBezTo>
                        <a:pt x="44" y="332"/>
                        <a:pt x="43" y="332"/>
                        <a:pt x="25" y="340"/>
                      </a:cubicBezTo>
                      <a:cubicBezTo>
                        <a:pt x="7" y="348"/>
                        <a:pt x="50" y="335"/>
                        <a:pt x="37" y="353"/>
                      </a:cubicBezTo>
                      <a:cubicBezTo>
                        <a:pt x="25" y="371"/>
                        <a:pt x="13" y="403"/>
                        <a:pt x="8" y="420"/>
                      </a:cubicBezTo>
                      <a:cubicBezTo>
                        <a:pt x="24" y="395"/>
                        <a:pt x="31" y="369"/>
                        <a:pt x="113" y="293"/>
                      </a:cubicBezTo>
                      <a:cubicBezTo>
                        <a:pt x="147" y="262"/>
                        <a:pt x="177" y="241"/>
                        <a:pt x="196" y="222"/>
                      </a:cubicBezTo>
                      <a:cubicBezTo>
                        <a:pt x="228" y="191"/>
                        <a:pt x="241" y="168"/>
                        <a:pt x="271" y="145"/>
                      </a:cubicBezTo>
                      <a:close/>
                    </a:path>
                  </a:pathLst>
                </a:custGeom>
                <a:solidFill>
                  <a:srgbClr val="DBAD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2" name="Freeform: Shape 51"/>
                <p:cNvSpPr/>
                <p:nvPr/>
              </p:nvSpPr>
              <p:spPr bwMode="auto">
                <a:xfrm>
                  <a:off x="9549855" y="1970881"/>
                  <a:ext cx="650875" cy="427038"/>
                </a:xfrm>
                <a:custGeom>
                  <a:avLst/>
                  <a:gdLst>
                    <a:gd name="T0" fmla="*/ 146 w 173"/>
                    <a:gd name="T1" fmla="*/ 0 h 114"/>
                    <a:gd name="T2" fmla="*/ 155 w 173"/>
                    <a:gd name="T3" fmla="*/ 37 h 114"/>
                    <a:gd name="T4" fmla="*/ 96 w 173"/>
                    <a:gd name="T5" fmla="*/ 61 h 114"/>
                    <a:gd name="T6" fmla="*/ 85 w 173"/>
                    <a:gd name="T7" fmla="*/ 104 h 114"/>
                    <a:gd name="T8" fmla="*/ 0 w 173"/>
                    <a:gd name="T9" fmla="*/ 105 h 114"/>
                    <a:gd name="T10" fmla="*/ 146 w 173"/>
                    <a:gd name="T11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3" h="114">
                      <a:moveTo>
                        <a:pt x="146" y="0"/>
                      </a:moveTo>
                      <a:cubicBezTo>
                        <a:pt x="146" y="0"/>
                        <a:pt x="173" y="15"/>
                        <a:pt x="155" y="37"/>
                      </a:cubicBezTo>
                      <a:cubicBezTo>
                        <a:pt x="138" y="59"/>
                        <a:pt x="96" y="61"/>
                        <a:pt x="96" y="61"/>
                      </a:cubicBezTo>
                      <a:cubicBezTo>
                        <a:pt x="96" y="61"/>
                        <a:pt x="109" y="94"/>
                        <a:pt x="85" y="104"/>
                      </a:cubicBezTo>
                      <a:cubicBezTo>
                        <a:pt x="61" y="114"/>
                        <a:pt x="0" y="105"/>
                        <a:pt x="0" y="105"/>
                      </a:cubicBezTo>
                      <a:cubicBezTo>
                        <a:pt x="26" y="83"/>
                        <a:pt x="101" y="17"/>
                        <a:pt x="146" y="0"/>
                      </a:cubicBezTo>
                      <a:close/>
                    </a:path>
                  </a:pathLst>
                </a:custGeom>
                <a:solidFill>
                  <a:srgbClr val="DBAD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3" name="Freeform: Shape 52"/>
                <p:cNvSpPr/>
                <p:nvPr/>
              </p:nvSpPr>
              <p:spPr bwMode="auto">
                <a:xfrm>
                  <a:off x="10261055" y="-402432"/>
                  <a:ext cx="2074863" cy="2114550"/>
                </a:xfrm>
                <a:custGeom>
                  <a:avLst/>
                  <a:gdLst>
                    <a:gd name="T0" fmla="*/ 129 w 552"/>
                    <a:gd name="T1" fmla="*/ 563 h 563"/>
                    <a:gd name="T2" fmla="*/ 261 w 552"/>
                    <a:gd name="T3" fmla="*/ 461 h 563"/>
                    <a:gd name="T4" fmla="*/ 552 w 552"/>
                    <a:gd name="T5" fmla="*/ 321 h 563"/>
                    <a:gd name="T6" fmla="*/ 552 w 552"/>
                    <a:gd name="T7" fmla="*/ 0 h 563"/>
                    <a:gd name="T8" fmla="*/ 200 w 552"/>
                    <a:gd name="T9" fmla="*/ 240 h 563"/>
                    <a:gd name="T10" fmla="*/ 129 w 552"/>
                    <a:gd name="T11" fmla="*/ 563 h 5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52" h="563">
                      <a:moveTo>
                        <a:pt x="129" y="563"/>
                      </a:moveTo>
                      <a:cubicBezTo>
                        <a:pt x="195" y="522"/>
                        <a:pt x="226" y="487"/>
                        <a:pt x="261" y="461"/>
                      </a:cubicBezTo>
                      <a:cubicBezTo>
                        <a:pt x="282" y="446"/>
                        <a:pt x="410" y="383"/>
                        <a:pt x="552" y="321"/>
                      </a:cubicBezTo>
                      <a:cubicBezTo>
                        <a:pt x="552" y="0"/>
                        <a:pt x="552" y="0"/>
                        <a:pt x="552" y="0"/>
                      </a:cubicBezTo>
                      <a:cubicBezTo>
                        <a:pt x="395" y="118"/>
                        <a:pt x="248" y="224"/>
                        <a:pt x="200" y="240"/>
                      </a:cubicBezTo>
                      <a:cubicBezTo>
                        <a:pt x="85" y="279"/>
                        <a:pt x="0" y="434"/>
                        <a:pt x="129" y="563"/>
                      </a:cubicBezTo>
                      <a:close/>
                    </a:path>
                  </a:pathLst>
                </a:custGeom>
                <a:solidFill>
                  <a:srgbClr val="FECF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4" name="Freeform: Shape 53"/>
                <p:cNvSpPr/>
                <p:nvPr/>
              </p:nvSpPr>
              <p:spPr bwMode="auto">
                <a:xfrm>
                  <a:off x="10843667" y="-537369"/>
                  <a:ext cx="1492250" cy="1903413"/>
                </a:xfrm>
                <a:custGeom>
                  <a:avLst/>
                  <a:gdLst>
                    <a:gd name="T0" fmla="*/ 139 w 397"/>
                    <a:gd name="T1" fmla="*/ 507 h 507"/>
                    <a:gd name="T2" fmla="*/ 397 w 397"/>
                    <a:gd name="T3" fmla="*/ 389 h 507"/>
                    <a:gd name="T4" fmla="*/ 397 w 397"/>
                    <a:gd name="T5" fmla="*/ 0 h 507"/>
                    <a:gd name="T6" fmla="*/ 0 w 397"/>
                    <a:gd name="T7" fmla="*/ 281 h 507"/>
                    <a:gd name="T8" fmla="*/ 139 w 397"/>
                    <a:gd name="T9" fmla="*/ 507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7" h="507">
                      <a:moveTo>
                        <a:pt x="139" y="507"/>
                      </a:moveTo>
                      <a:cubicBezTo>
                        <a:pt x="208" y="474"/>
                        <a:pt x="300" y="431"/>
                        <a:pt x="397" y="389"/>
                      </a:cubicBezTo>
                      <a:cubicBezTo>
                        <a:pt x="397" y="0"/>
                        <a:pt x="397" y="0"/>
                        <a:pt x="397" y="0"/>
                      </a:cubicBezTo>
                      <a:cubicBezTo>
                        <a:pt x="237" y="121"/>
                        <a:pt x="82" y="234"/>
                        <a:pt x="0" y="281"/>
                      </a:cubicBezTo>
                      <a:cubicBezTo>
                        <a:pt x="22" y="346"/>
                        <a:pt x="65" y="422"/>
                        <a:pt x="139" y="50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5" name="Freeform: Shape 54"/>
                <p:cNvSpPr/>
                <p:nvPr/>
              </p:nvSpPr>
              <p:spPr bwMode="auto">
                <a:xfrm>
                  <a:off x="10992892" y="-713582"/>
                  <a:ext cx="1343025" cy="2030413"/>
                </a:xfrm>
                <a:custGeom>
                  <a:avLst/>
                  <a:gdLst>
                    <a:gd name="T0" fmla="*/ 182 w 357"/>
                    <a:gd name="T1" fmla="*/ 541 h 541"/>
                    <a:gd name="T2" fmla="*/ 357 w 357"/>
                    <a:gd name="T3" fmla="*/ 459 h 541"/>
                    <a:gd name="T4" fmla="*/ 357 w 357"/>
                    <a:gd name="T5" fmla="*/ 0 h 541"/>
                    <a:gd name="T6" fmla="*/ 0 w 357"/>
                    <a:gd name="T7" fmla="*/ 248 h 541"/>
                    <a:gd name="T8" fmla="*/ 182 w 357"/>
                    <a:gd name="T9" fmla="*/ 541 h 5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7" h="541">
                      <a:moveTo>
                        <a:pt x="182" y="541"/>
                      </a:moveTo>
                      <a:cubicBezTo>
                        <a:pt x="233" y="516"/>
                        <a:pt x="292" y="488"/>
                        <a:pt x="357" y="459"/>
                      </a:cubicBezTo>
                      <a:cubicBezTo>
                        <a:pt x="357" y="0"/>
                        <a:pt x="357" y="0"/>
                        <a:pt x="357" y="0"/>
                      </a:cubicBezTo>
                      <a:cubicBezTo>
                        <a:pt x="211" y="109"/>
                        <a:pt x="77" y="204"/>
                        <a:pt x="0" y="248"/>
                      </a:cubicBezTo>
                      <a:cubicBezTo>
                        <a:pt x="25" y="322"/>
                        <a:pt x="98" y="445"/>
                        <a:pt x="182" y="54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6" name="Freeform: Shape 55"/>
                <p:cNvSpPr/>
                <p:nvPr/>
              </p:nvSpPr>
              <p:spPr bwMode="auto">
                <a:xfrm>
                  <a:off x="11148467" y="56356"/>
                  <a:ext cx="800100" cy="566738"/>
                </a:xfrm>
                <a:custGeom>
                  <a:avLst/>
                  <a:gdLst>
                    <a:gd name="T0" fmla="*/ 10 w 213"/>
                    <a:gd name="T1" fmla="*/ 151 h 151"/>
                    <a:gd name="T2" fmla="*/ 213 w 213"/>
                    <a:gd name="T3" fmla="*/ 18 h 151"/>
                    <a:gd name="T4" fmla="*/ 201 w 213"/>
                    <a:gd name="T5" fmla="*/ 0 h 151"/>
                    <a:gd name="T6" fmla="*/ 0 w 213"/>
                    <a:gd name="T7" fmla="*/ 132 h 151"/>
                    <a:gd name="T8" fmla="*/ 10 w 213"/>
                    <a:gd name="T9" fmla="*/ 151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3" h="151">
                      <a:moveTo>
                        <a:pt x="10" y="151"/>
                      </a:moveTo>
                      <a:cubicBezTo>
                        <a:pt x="213" y="18"/>
                        <a:pt x="213" y="18"/>
                        <a:pt x="213" y="18"/>
                      </a:cubicBezTo>
                      <a:cubicBezTo>
                        <a:pt x="201" y="0"/>
                        <a:pt x="201" y="0"/>
                        <a:pt x="201" y="0"/>
                      </a:cubicBezTo>
                      <a:cubicBezTo>
                        <a:pt x="0" y="132"/>
                        <a:pt x="0" y="132"/>
                        <a:pt x="0" y="132"/>
                      </a:cubicBezTo>
                      <a:cubicBezTo>
                        <a:pt x="3" y="138"/>
                        <a:pt x="7" y="145"/>
                        <a:pt x="10" y="151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7" name="Oval 56"/>
                <p:cNvSpPr/>
                <p:nvPr/>
              </p:nvSpPr>
              <p:spPr bwMode="auto">
                <a:xfrm>
                  <a:off x="11211967" y="213518"/>
                  <a:ext cx="157163" cy="153988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8" name="Oval 57"/>
                <p:cNvSpPr/>
                <p:nvPr/>
              </p:nvSpPr>
              <p:spPr bwMode="auto">
                <a:xfrm>
                  <a:off x="11399292" y="94456"/>
                  <a:ext cx="153988" cy="15240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9" name="Oval 58"/>
                <p:cNvSpPr/>
                <p:nvPr/>
              </p:nvSpPr>
              <p:spPr bwMode="auto">
                <a:xfrm>
                  <a:off x="11588205" y="-30957"/>
                  <a:ext cx="153988" cy="153988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79" name="Freeform: Shape 48"/>
              <p:cNvSpPr/>
              <p:nvPr/>
            </p:nvSpPr>
            <p:spPr bwMode="auto">
              <a:xfrm>
                <a:off x="8881517" y="2509044"/>
                <a:ext cx="225425" cy="142875"/>
              </a:xfrm>
              <a:custGeom>
                <a:avLst/>
                <a:gdLst>
                  <a:gd name="T0" fmla="*/ 60 w 60"/>
                  <a:gd name="T1" fmla="*/ 0 h 38"/>
                  <a:gd name="T2" fmla="*/ 26 w 60"/>
                  <a:gd name="T3" fmla="*/ 34 h 38"/>
                  <a:gd name="T4" fmla="*/ 0 w 60"/>
                  <a:gd name="T5" fmla="*/ 10 h 38"/>
                  <a:gd name="T6" fmla="*/ 60 w 6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38">
                    <a:moveTo>
                      <a:pt x="60" y="0"/>
                    </a:moveTo>
                    <a:cubicBezTo>
                      <a:pt x="58" y="5"/>
                      <a:pt x="46" y="38"/>
                      <a:pt x="26" y="34"/>
                    </a:cubicBezTo>
                    <a:cubicBezTo>
                      <a:pt x="17" y="32"/>
                      <a:pt x="8" y="22"/>
                      <a:pt x="0" y="10"/>
                    </a:cubicBezTo>
                    <a:cubicBezTo>
                      <a:pt x="23" y="20"/>
                      <a:pt x="46" y="8"/>
                      <a:pt x="60" y="0"/>
                    </a:cubicBezTo>
                    <a:close/>
                  </a:path>
                </a:pathLst>
              </a:custGeom>
              <a:solidFill>
                <a:srgbClr val="D9A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69" name="Group 38"/>
            <p:cNvGrpSpPr/>
            <p:nvPr/>
          </p:nvGrpSpPr>
          <p:grpSpPr>
            <a:xfrm>
              <a:off x="8766656" y="1449855"/>
              <a:ext cx="1220788" cy="1146501"/>
              <a:chOff x="8766656" y="1449855"/>
              <a:chExt cx="1220788" cy="1146501"/>
            </a:xfrm>
          </p:grpSpPr>
          <p:sp>
            <p:nvSpPr>
              <p:cNvPr id="70" name="Freeform: Shape 39"/>
              <p:cNvSpPr/>
              <p:nvPr/>
            </p:nvSpPr>
            <p:spPr bwMode="auto">
              <a:xfrm>
                <a:off x="8768805" y="2167731"/>
                <a:ext cx="428625" cy="428625"/>
              </a:xfrm>
              <a:custGeom>
                <a:avLst/>
                <a:gdLst>
                  <a:gd name="T0" fmla="*/ 96 w 114"/>
                  <a:gd name="T1" fmla="*/ 34 h 114"/>
                  <a:gd name="T2" fmla="*/ 51 w 114"/>
                  <a:gd name="T3" fmla="*/ 10 h 114"/>
                  <a:gd name="T4" fmla="*/ 20 w 114"/>
                  <a:gd name="T5" fmla="*/ 84 h 114"/>
                  <a:gd name="T6" fmla="*/ 94 w 114"/>
                  <a:gd name="T7" fmla="*/ 76 h 114"/>
                  <a:gd name="T8" fmla="*/ 96 w 114"/>
                  <a:gd name="T9" fmla="*/ 3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114">
                    <a:moveTo>
                      <a:pt x="96" y="34"/>
                    </a:moveTo>
                    <a:cubicBezTo>
                      <a:pt x="81" y="18"/>
                      <a:pt x="65" y="0"/>
                      <a:pt x="51" y="10"/>
                    </a:cubicBezTo>
                    <a:cubicBezTo>
                      <a:pt x="37" y="20"/>
                      <a:pt x="0" y="54"/>
                      <a:pt x="20" y="84"/>
                    </a:cubicBezTo>
                    <a:cubicBezTo>
                      <a:pt x="40" y="114"/>
                      <a:pt x="75" y="95"/>
                      <a:pt x="94" y="76"/>
                    </a:cubicBezTo>
                    <a:cubicBezTo>
                      <a:pt x="114" y="56"/>
                      <a:pt x="110" y="51"/>
                      <a:pt x="96" y="34"/>
                    </a:cubicBezTo>
                    <a:close/>
                  </a:path>
                </a:pathLst>
              </a:custGeom>
              <a:solidFill>
                <a:srgbClr val="DBBC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1" name="Freeform: Shape 40"/>
              <p:cNvSpPr/>
              <p:nvPr/>
            </p:nvSpPr>
            <p:spPr bwMode="auto">
              <a:xfrm>
                <a:off x="9194255" y="1934369"/>
                <a:ext cx="300038" cy="296863"/>
              </a:xfrm>
              <a:custGeom>
                <a:avLst/>
                <a:gdLst>
                  <a:gd name="T0" fmla="*/ 41 w 80"/>
                  <a:gd name="T1" fmla="*/ 6 h 79"/>
                  <a:gd name="T2" fmla="*/ 80 w 80"/>
                  <a:gd name="T3" fmla="*/ 53 h 79"/>
                  <a:gd name="T4" fmla="*/ 41 w 80"/>
                  <a:gd name="T5" fmla="*/ 10 h 79"/>
                  <a:gd name="T6" fmla="*/ 41 w 80"/>
                  <a:gd name="T7" fmla="*/ 6 h 79"/>
                  <a:gd name="T8" fmla="*/ 41 w 80"/>
                  <a:gd name="T9" fmla="*/ 72 h 79"/>
                  <a:gd name="T10" fmla="*/ 41 w 80"/>
                  <a:gd name="T11" fmla="*/ 67 h 79"/>
                  <a:gd name="T12" fmla="*/ 53 w 80"/>
                  <a:gd name="T13" fmla="*/ 79 h 79"/>
                  <a:gd name="T14" fmla="*/ 41 w 80"/>
                  <a:gd name="T15" fmla="*/ 72 h 79"/>
                  <a:gd name="T16" fmla="*/ 30 w 80"/>
                  <a:gd name="T17" fmla="*/ 0 h 79"/>
                  <a:gd name="T18" fmla="*/ 41 w 80"/>
                  <a:gd name="T19" fmla="*/ 6 h 79"/>
                  <a:gd name="T20" fmla="*/ 41 w 80"/>
                  <a:gd name="T21" fmla="*/ 10 h 79"/>
                  <a:gd name="T22" fmla="*/ 30 w 80"/>
                  <a:gd name="T23" fmla="*/ 0 h 79"/>
                  <a:gd name="T24" fmla="*/ 41 w 80"/>
                  <a:gd name="T25" fmla="*/ 67 h 79"/>
                  <a:gd name="T26" fmla="*/ 41 w 80"/>
                  <a:gd name="T27" fmla="*/ 72 h 79"/>
                  <a:gd name="T28" fmla="*/ 0 w 80"/>
                  <a:gd name="T29" fmla="*/ 18 h 79"/>
                  <a:gd name="T30" fmla="*/ 41 w 80"/>
                  <a:gd name="T31" fmla="*/ 6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0" h="79">
                    <a:moveTo>
                      <a:pt x="41" y="6"/>
                    </a:moveTo>
                    <a:cubicBezTo>
                      <a:pt x="59" y="18"/>
                      <a:pt x="75" y="38"/>
                      <a:pt x="80" y="53"/>
                    </a:cubicBezTo>
                    <a:cubicBezTo>
                      <a:pt x="72" y="43"/>
                      <a:pt x="56" y="25"/>
                      <a:pt x="41" y="10"/>
                    </a:cubicBezTo>
                    <a:cubicBezTo>
                      <a:pt x="41" y="6"/>
                      <a:pt x="41" y="6"/>
                      <a:pt x="41" y="6"/>
                    </a:cubicBezTo>
                    <a:close/>
                    <a:moveTo>
                      <a:pt x="41" y="72"/>
                    </a:moveTo>
                    <a:cubicBezTo>
                      <a:pt x="41" y="67"/>
                      <a:pt x="41" y="67"/>
                      <a:pt x="41" y="67"/>
                    </a:cubicBezTo>
                    <a:cubicBezTo>
                      <a:pt x="45" y="71"/>
                      <a:pt x="49" y="75"/>
                      <a:pt x="53" y="79"/>
                    </a:cubicBezTo>
                    <a:cubicBezTo>
                      <a:pt x="49" y="77"/>
                      <a:pt x="45" y="75"/>
                      <a:pt x="41" y="72"/>
                    </a:cubicBezTo>
                    <a:close/>
                    <a:moveTo>
                      <a:pt x="30" y="0"/>
                    </a:moveTo>
                    <a:cubicBezTo>
                      <a:pt x="34" y="1"/>
                      <a:pt x="38" y="4"/>
                      <a:pt x="41" y="6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38" y="7"/>
                      <a:pt x="34" y="3"/>
                      <a:pt x="30" y="0"/>
                    </a:cubicBezTo>
                    <a:close/>
                    <a:moveTo>
                      <a:pt x="41" y="67"/>
                    </a:moveTo>
                    <a:cubicBezTo>
                      <a:pt x="41" y="72"/>
                      <a:pt x="41" y="72"/>
                      <a:pt x="41" y="72"/>
                    </a:cubicBezTo>
                    <a:cubicBezTo>
                      <a:pt x="22" y="58"/>
                      <a:pt x="5" y="36"/>
                      <a:pt x="0" y="18"/>
                    </a:cubicBezTo>
                    <a:cubicBezTo>
                      <a:pt x="7" y="30"/>
                      <a:pt x="24" y="49"/>
                      <a:pt x="41" y="67"/>
                    </a:cubicBezTo>
                    <a:close/>
                  </a:path>
                </a:pathLst>
              </a:custGeom>
              <a:solidFill>
                <a:srgbClr val="AB82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Freeform: Shape 41"/>
              <p:cNvSpPr/>
              <p:nvPr/>
            </p:nvSpPr>
            <p:spPr bwMode="auto">
              <a:xfrm>
                <a:off x="8768805" y="2167731"/>
                <a:ext cx="428625" cy="428625"/>
              </a:xfrm>
              <a:custGeom>
                <a:avLst/>
                <a:gdLst>
                  <a:gd name="T0" fmla="*/ 96 w 114"/>
                  <a:gd name="T1" fmla="*/ 34 h 114"/>
                  <a:gd name="T2" fmla="*/ 51 w 114"/>
                  <a:gd name="T3" fmla="*/ 10 h 114"/>
                  <a:gd name="T4" fmla="*/ 20 w 114"/>
                  <a:gd name="T5" fmla="*/ 84 h 114"/>
                  <a:gd name="T6" fmla="*/ 94 w 114"/>
                  <a:gd name="T7" fmla="*/ 76 h 114"/>
                  <a:gd name="T8" fmla="*/ 96 w 114"/>
                  <a:gd name="T9" fmla="*/ 3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114">
                    <a:moveTo>
                      <a:pt x="96" y="34"/>
                    </a:moveTo>
                    <a:cubicBezTo>
                      <a:pt x="81" y="18"/>
                      <a:pt x="65" y="0"/>
                      <a:pt x="51" y="10"/>
                    </a:cubicBezTo>
                    <a:cubicBezTo>
                      <a:pt x="37" y="20"/>
                      <a:pt x="0" y="54"/>
                      <a:pt x="20" y="84"/>
                    </a:cubicBezTo>
                    <a:cubicBezTo>
                      <a:pt x="40" y="114"/>
                      <a:pt x="75" y="95"/>
                      <a:pt x="94" y="76"/>
                    </a:cubicBezTo>
                    <a:cubicBezTo>
                      <a:pt x="114" y="56"/>
                      <a:pt x="110" y="51"/>
                      <a:pt x="96" y="34"/>
                    </a:cubicBezTo>
                    <a:close/>
                  </a:path>
                </a:pathLst>
              </a:custGeom>
              <a:solidFill>
                <a:srgbClr val="FECF99"/>
              </a:solidFill>
              <a:ln w="15875" cap="flat">
                <a:solidFill>
                  <a:srgbClr val="FFE69C"/>
                </a:solidFill>
                <a:prstDash val="solid"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3" name="Freeform: Shape 42"/>
              <p:cNvSpPr/>
              <p:nvPr/>
            </p:nvSpPr>
            <p:spPr bwMode="auto">
              <a:xfrm>
                <a:off x="9194255" y="1934369"/>
                <a:ext cx="300038" cy="296863"/>
              </a:xfrm>
              <a:custGeom>
                <a:avLst/>
                <a:gdLst>
                  <a:gd name="T0" fmla="*/ 41 w 80"/>
                  <a:gd name="T1" fmla="*/ 6 h 79"/>
                  <a:gd name="T2" fmla="*/ 80 w 80"/>
                  <a:gd name="T3" fmla="*/ 53 h 79"/>
                  <a:gd name="T4" fmla="*/ 41 w 80"/>
                  <a:gd name="T5" fmla="*/ 10 h 79"/>
                  <a:gd name="T6" fmla="*/ 41 w 80"/>
                  <a:gd name="T7" fmla="*/ 6 h 79"/>
                  <a:gd name="T8" fmla="*/ 41 w 80"/>
                  <a:gd name="T9" fmla="*/ 72 h 79"/>
                  <a:gd name="T10" fmla="*/ 41 w 80"/>
                  <a:gd name="T11" fmla="*/ 67 h 79"/>
                  <a:gd name="T12" fmla="*/ 53 w 80"/>
                  <a:gd name="T13" fmla="*/ 79 h 79"/>
                  <a:gd name="T14" fmla="*/ 41 w 80"/>
                  <a:gd name="T15" fmla="*/ 72 h 79"/>
                  <a:gd name="T16" fmla="*/ 30 w 80"/>
                  <a:gd name="T17" fmla="*/ 0 h 79"/>
                  <a:gd name="T18" fmla="*/ 41 w 80"/>
                  <a:gd name="T19" fmla="*/ 6 h 79"/>
                  <a:gd name="T20" fmla="*/ 41 w 80"/>
                  <a:gd name="T21" fmla="*/ 10 h 79"/>
                  <a:gd name="T22" fmla="*/ 30 w 80"/>
                  <a:gd name="T23" fmla="*/ 0 h 79"/>
                  <a:gd name="T24" fmla="*/ 41 w 80"/>
                  <a:gd name="T25" fmla="*/ 67 h 79"/>
                  <a:gd name="T26" fmla="*/ 41 w 80"/>
                  <a:gd name="T27" fmla="*/ 72 h 79"/>
                  <a:gd name="T28" fmla="*/ 0 w 80"/>
                  <a:gd name="T29" fmla="*/ 18 h 79"/>
                  <a:gd name="T30" fmla="*/ 41 w 80"/>
                  <a:gd name="T31" fmla="*/ 6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0" h="79">
                    <a:moveTo>
                      <a:pt x="41" y="6"/>
                    </a:moveTo>
                    <a:cubicBezTo>
                      <a:pt x="59" y="18"/>
                      <a:pt x="75" y="38"/>
                      <a:pt x="80" y="53"/>
                    </a:cubicBezTo>
                    <a:cubicBezTo>
                      <a:pt x="72" y="43"/>
                      <a:pt x="56" y="25"/>
                      <a:pt x="41" y="10"/>
                    </a:cubicBezTo>
                    <a:cubicBezTo>
                      <a:pt x="41" y="6"/>
                      <a:pt x="41" y="6"/>
                      <a:pt x="41" y="6"/>
                    </a:cubicBezTo>
                    <a:close/>
                    <a:moveTo>
                      <a:pt x="41" y="72"/>
                    </a:moveTo>
                    <a:cubicBezTo>
                      <a:pt x="41" y="67"/>
                      <a:pt x="41" y="67"/>
                      <a:pt x="41" y="67"/>
                    </a:cubicBezTo>
                    <a:cubicBezTo>
                      <a:pt x="45" y="71"/>
                      <a:pt x="49" y="75"/>
                      <a:pt x="53" y="79"/>
                    </a:cubicBezTo>
                    <a:cubicBezTo>
                      <a:pt x="49" y="77"/>
                      <a:pt x="45" y="75"/>
                      <a:pt x="41" y="72"/>
                    </a:cubicBezTo>
                    <a:close/>
                    <a:moveTo>
                      <a:pt x="30" y="0"/>
                    </a:moveTo>
                    <a:cubicBezTo>
                      <a:pt x="34" y="1"/>
                      <a:pt x="38" y="4"/>
                      <a:pt x="41" y="6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38" y="7"/>
                      <a:pt x="34" y="3"/>
                      <a:pt x="30" y="0"/>
                    </a:cubicBezTo>
                    <a:close/>
                    <a:moveTo>
                      <a:pt x="41" y="67"/>
                    </a:moveTo>
                    <a:cubicBezTo>
                      <a:pt x="41" y="72"/>
                      <a:pt x="41" y="72"/>
                      <a:pt x="41" y="72"/>
                    </a:cubicBezTo>
                    <a:cubicBezTo>
                      <a:pt x="22" y="58"/>
                      <a:pt x="5" y="36"/>
                      <a:pt x="0" y="18"/>
                    </a:cubicBezTo>
                    <a:cubicBezTo>
                      <a:pt x="7" y="30"/>
                      <a:pt x="24" y="49"/>
                      <a:pt x="41" y="67"/>
                    </a:cubicBezTo>
                    <a:close/>
                  </a:path>
                </a:pathLst>
              </a:custGeom>
              <a:solidFill>
                <a:srgbClr val="FECF99"/>
              </a:solidFill>
              <a:ln w="15875" cap="flat">
                <a:solidFill>
                  <a:srgbClr val="FFE69C"/>
                </a:solidFill>
                <a:prstDash val="solid"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74" name="Group 43"/>
              <p:cNvGrpSpPr/>
              <p:nvPr/>
            </p:nvGrpSpPr>
            <p:grpSpPr>
              <a:xfrm>
                <a:off x="8766656" y="1449855"/>
                <a:ext cx="1220788" cy="1146501"/>
                <a:chOff x="8766656" y="1627655"/>
                <a:chExt cx="1220788" cy="1146501"/>
              </a:xfrm>
            </p:grpSpPr>
            <p:sp>
              <p:nvSpPr>
                <p:cNvPr id="75" name="Freeform: Shape 44"/>
                <p:cNvSpPr/>
                <p:nvPr/>
              </p:nvSpPr>
              <p:spPr bwMode="auto">
                <a:xfrm>
                  <a:off x="8766656" y="1627655"/>
                  <a:ext cx="1220788" cy="1133475"/>
                </a:xfrm>
                <a:custGeom>
                  <a:avLst/>
                  <a:gdLst>
                    <a:gd name="T0" fmla="*/ 143 w 325"/>
                    <a:gd name="T1" fmla="*/ 251 h 302"/>
                    <a:gd name="T2" fmla="*/ 104 w 325"/>
                    <a:gd name="T3" fmla="*/ 276 h 302"/>
                    <a:gd name="T4" fmla="*/ 31 w 325"/>
                    <a:gd name="T5" fmla="*/ 293 h 302"/>
                    <a:gd name="T6" fmla="*/ 14 w 325"/>
                    <a:gd name="T7" fmla="*/ 278 h 302"/>
                    <a:gd name="T8" fmla="*/ 21 w 325"/>
                    <a:gd name="T9" fmla="*/ 210 h 302"/>
                    <a:gd name="T10" fmla="*/ 127 w 325"/>
                    <a:gd name="T11" fmla="*/ 100 h 302"/>
                    <a:gd name="T12" fmla="*/ 239 w 325"/>
                    <a:gd name="T13" fmla="*/ 0 h 302"/>
                    <a:gd name="T14" fmla="*/ 325 w 325"/>
                    <a:gd name="T15" fmla="*/ 106 h 302"/>
                    <a:gd name="T16" fmla="*/ 267 w 325"/>
                    <a:gd name="T17" fmla="*/ 153 h 302"/>
                    <a:gd name="T18" fmla="*/ 143 w 325"/>
                    <a:gd name="T19" fmla="*/ 251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5" h="302">
                      <a:moveTo>
                        <a:pt x="143" y="251"/>
                      </a:moveTo>
                      <a:cubicBezTo>
                        <a:pt x="126" y="263"/>
                        <a:pt x="113" y="271"/>
                        <a:pt x="104" y="276"/>
                      </a:cubicBezTo>
                      <a:cubicBezTo>
                        <a:pt x="82" y="288"/>
                        <a:pt x="59" y="302"/>
                        <a:pt x="31" y="293"/>
                      </a:cubicBezTo>
                      <a:cubicBezTo>
                        <a:pt x="24" y="290"/>
                        <a:pt x="19" y="285"/>
                        <a:pt x="14" y="278"/>
                      </a:cubicBezTo>
                      <a:cubicBezTo>
                        <a:pt x="0" y="257"/>
                        <a:pt x="12" y="230"/>
                        <a:pt x="21" y="210"/>
                      </a:cubicBezTo>
                      <a:cubicBezTo>
                        <a:pt x="44" y="160"/>
                        <a:pt x="108" y="116"/>
                        <a:pt x="127" y="100"/>
                      </a:cubicBezTo>
                      <a:cubicBezTo>
                        <a:pt x="150" y="80"/>
                        <a:pt x="223" y="18"/>
                        <a:pt x="239" y="0"/>
                      </a:cubicBezTo>
                      <a:cubicBezTo>
                        <a:pt x="325" y="106"/>
                        <a:pt x="325" y="106"/>
                        <a:pt x="325" y="106"/>
                      </a:cubicBezTo>
                      <a:cubicBezTo>
                        <a:pt x="325" y="106"/>
                        <a:pt x="287" y="136"/>
                        <a:pt x="267" y="153"/>
                      </a:cubicBezTo>
                      <a:cubicBezTo>
                        <a:pt x="231" y="183"/>
                        <a:pt x="180" y="223"/>
                        <a:pt x="143" y="251"/>
                      </a:cubicBezTo>
                      <a:close/>
                    </a:path>
                  </a:pathLst>
                </a:custGeom>
                <a:solidFill>
                  <a:srgbClr val="FECF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6" name="Freeform: Shape 45"/>
                <p:cNvSpPr/>
                <p:nvPr/>
              </p:nvSpPr>
              <p:spPr bwMode="auto">
                <a:xfrm>
                  <a:off x="9194255" y="2112169"/>
                  <a:ext cx="300038" cy="296863"/>
                </a:xfrm>
                <a:custGeom>
                  <a:avLst/>
                  <a:gdLst>
                    <a:gd name="T0" fmla="*/ 41 w 80"/>
                    <a:gd name="T1" fmla="*/ 6 h 79"/>
                    <a:gd name="T2" fmla="*/ 80 w 80"/>
                    <a:gd name="T3" fmla="*/ 53 h 79"/>
                    <a:gd name="T4" fmla="*/ 41 w 80"/>
                    <a:gd name="T5" fmla="*/ 10 h 79"/>
                    <a:gd name="T6" fmla="*/ 41 w 80"/>
                    <a:gd name="T7" fmla="*/ 6 h 79"/>
                    <a:gd name="T8" fmla="*/ 41 w 80"/>
                    <a:gd name="T9" fmla="*/ 72 h 79"/>
                    <a:gd name="T10" fmla="*/ 41 w 80"/>
                    <a:gd name="T11" fmla="*/ 67 h 79"/>
                    <a:gd name="T12" fmla="*/ 53 w 80"/>
                    <a:gd name="T13" fmla="*/ 79 h 79"/>
                    <a:gd name="T14" fmla="*/ 41 w 80"/>
                    <a:gd name="T15" fmla="*/ 72 h 79"/>
                    <a:gd name="T16" fmla="*/ 30 w 80"/>
                    <a:gd name="T17" fmla="*/ 0 h 79"/>
                    <a:gd name="T18" fmla="*/ 41 w 80"/>
                    <a:gd name="T19" fmla="*/ 6 h 79"/>
                    <a:gd name="T20" fmla="*/ 41 w 80"/>
                    <a:gd name="T21" fmla="*/ 10 h 79"/>
                    <a:gd name="T22" fmla="*/ 30 w 80"/>
                    <a:gd name="T23" fmla="*/ 0 h 79"/>
                    <a:gd name="T24" fmla="*/ 41 w 80"/>
                    <a:gd name="T25" fmla="*/ 67 h 79"/>
                    <a:gd name="T26" fmla="*/ 41 w 80"/>
                    <a:gd name="T27" fmla="*/ 72 h 79"/>
                    <a:gd name="T28" fmla="*/ 0 w 80"/>
                    <a:gd name="T29" fmla="*/ 18 h 79"/>
                    <a:gd name="T30" fmla="*/ 41 w 80"/>
                    <a:gd name="T31" fmla="*/ 67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0" h="79">
                      <a:moveTo>
                        <a:pt x="41" y="6"/>
                      </a:moveTo>
                      <a:cubicBezTo>
                        <a:pt x="59" y="18"/>
                        <a:pt x="75" y="38"/>
                        <a:pt x="80" y="53"/>
                      </a:cubicBezTo>
                      <a:cubicBezTo>
                        <a:pt x="72" y="43"/>
                        <a:pt x="56" y="25"/>
                        <a:pt x="41" y="10"/>
                      </a:cubicBezTo>
                      <a:cubicBezTo>
                        <a:pt x="41" y="6"/>
                        <a:pt x="41" y="6"/>
                        <a:pt x="41" y="6"/>
                      </a:cubicBezTo>
                      <a:close/>
                      <a:moveTo>
                        <a:pt x="41" y="72"/>
                      </a:moveTo>
                      <a:cubicBezTo>
                        <a:pt x="41" y="67"/>
                        <a:pt x="41" y="67"/>
                        <a:pt x="41" y="67"/>
                      </a:cubicBezTo>
                      <a:cubicBezTo>
                        <a:pt x="45" y="71"/>
                        <a:pt x="49" y="75"/>
                        <a:pt x="53" y="79"/>
                      </a:cubicBezTo>
                      <a:cubicBezTo>
                        <a:pt x="49" y="77"/>
                        <a:pt x="45" y="75"/>
                        <a:pt x="41" y="72"/>
                      </a:cubicBezTo>
                      <a:close/>
                      <a:moveTo>
                        <a:pt x="30" y="0"/>
                      </a:moveTo>
                      <a:cubicBezTo>
                        <a:pt x="34" y="1"/>
                        <a:pt x="38" y="4"/>
                        <a:pt x="41" y="6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38" y="7"/>
                        <a:pt x="34" y="3"/>
                        <a:pt x="30" y="0"/>
                      </a:cubicBezTo>
                      <a:close/>
                      <a:moveTo>
                        <a:pt x="41" y="67"/>
                      </a:moveTo>
                      <a:cubicBezTo>
                        <a:pt x="41" y="72"/>
                        <a:pt x="41" y="72"/>
                        <a:pt x="41" y="72"/>
                      </a:cubicBezTo>
                      <a:cubicBezTo>
                        <a:pt x="22" y="58"/>
                        <a:pt x="5" y="36"/>
                        <a:pt x="0" y="18"/>
                      </a:cubicBezTo>
                      <a:cubicBezTo>
                        <a:pt x="7" y="30"/>
                        <a:pt x="24" y="49"/>
                        <a:pt x="41" y="67"/>
                      </a:cubicBezTo>
                      <a:close/>
                    </a:path>
                  </a:pathLst>
                </a:custGeom>
                <a:solidFill>
                  <a:srgbClr val="DBAD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7" name="Freeform: Shape 46"/>
                <p:cNvSpPr/>
                <p:nvPr/>
              </p:nvSpPr>
              <p:spPr bwMode="auto">
                <a:xfrm>
                  <a:off x="8768805" y="2345531"/>
                  <a:ext cx="428625" cy="428625"/>
                </a:xfrm>
                <a:custGeom>
                  <a:avLst/>
                  <a:gdLst>
                    <a:gd name="T0" fmla="*/ 96 w 114"/>
                    <a:gd name="T1" fmla="*/ 34 h 114"/>
                    <a:gd name="T2" fmla="*/ 51 w 114"/>
                    <a:gd name="T3" fmla="*/ 10 h 114"/>
                    <a:gd name="T4" fmla="*/ 20 w 114"/>
                    <a:gd name="T5" fmla="*/ 84 h 114"/>
                    <a:gd name="T6" fmla="*/ 94 w 114"/>
                    <a:gd name="T7" fmla="*/ 76 h 114"/>
                    <a:gd name="T8" fmla="*/ 96 w 114"/>
                    <a:gd name="T9" fmla="*/ 3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" h="114">
                      <a:moveTo>
                        <a:pt x="96" y="34"/>
                      </a:moveTo>
                      <a:cubicBezTo>
                        <a:pt x="81" y="18"/>
                        <a:pt x="65" y="0"/>
                        <a:pt x="51" y="10"/>
                      </a:cubicBezTo>
                      <a:cubicBezTo>
                        <a:pt x="37" y="20"/>
                        <a:pt x="0" y="54"/>
                        <a:pt x="20" y="84"/>
                      </a:cubicBezTo>
                      <a:cubicBezTo>
                        <a:pt x="40" y="114"/>
                        <a:pt x="75" y="95"/>
                        <a:pt x="94" y="76"/>
                      </a:cubicBezTo>
                      <a:cubicBezTo>
                        <a:pt x="114" y="56"/>
                        <a:pt x="110" y="51"/>
                        <a:pt x="96" y="34"/>
                      </a:cubicBezTo>
                      <a:close/>
                    </a:path>
                  </a:pathLst>
                </a:custGeom>
                <a:solidFill>
                  <a:srgbClr val="FFF3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千图PPT彼岸天：ID 8661124直接连接符 2"/>
          <p:cNvCxnSpPr/>
          <p:nvPr>
            <p:custDataLst>
              <p:tags r:id="rId1"/>
            </p:custDataLst>
          </p:nvPr>
        </p:nvCxnSpPr>
        <p:spPr>
          <a:xfrm>
            <a:off x="5366664" y="1214560"/>
            <a:ext cx="242700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千图PPT彼岸天：ID 8661124直接连接符 3"/>
          <p:cNvCxnSpPr/>
          <p:nvPr>
            <p:custDataLst>
              <p:tags r:id="rId2"/>
            </p:custDataLst>
          </p:nvPr>
        </p:nvCxnSpPr>
        <p:spPr>
          <a:xfrm>
            <a:off x="7793672" y="1221633"/>
            <a:ext cx="0" cy="457529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千图PPT彼岸天：ID 8661124椭圆 4"/>
          <p:cNvSpPr/>
          <p:nvPr>
            <p:custDataLst>
              <p:tags r:id="rId3"/>
            </p:custDataLst>
          </p:nvPr>
        </p:nvSpPr>
        <p:spPr>
          <a:xfrm>
            <a:off x="7735829" y="1897005"/>
            <a:ext cx="115699" cy="11569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cxnSp>
        <p:nvCxnSpPr>
          <p:cNvPr id="7" name="千图PPT彼岸天：ID 8661124直接连接符 5"/>
          <p:cNvCxnSpPr/>
          <p:nvPr>
            <p:custDataLst>
              <p:tags r:id="rId4"/>
            </p:custDataLst>
          </p:nvPr>
        </p:nvCxnSpPr>
        <p:spPr>
          <a:xfrm>
            <a:off x="7798361" y="2998059"/>
            <a:ext cx="73193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千图PPT彼岸天：ID 8661124椭圆 6"/>
          <p:cNvSpPr/>
          <p:nvPr>
            <p:custDataLst>
              <p:tags r:id="rId5"/>
            </p:custDataLst>
          </p:nvPr>
        </p:nvSpPr>
        <p:spPr>
          <a:xfrm>
            <a:off x="8472441" y="2940213"/>
            <a:ext cx="115699" cy="11569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cxnSp>
        <p:nvCxnSpPr>
          <p:cNvPr id="9" name="千图PPT彼岸天：ID 8661124直接连接符 7"/>
          <p:cNvCxnSpPr/>
          <p:nvPr>
            <p:custDataLst>
              <p:tags r:id="rId6"/>
            </p:custDataLst>
          </p:nvPr>
        </p:nvCxnSpPr>
        <p:spPr>
          <a:xfrm>
            <a:off x="7804248" y="4183513"/>
            <a:ext cx="4572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千图PPT彼岸天：ID 8661124椭圆 8"/>
          <p:cNvSpPr/>
          <p:nvPr>
            <p:custDataLst>
              <p:tags r:id="rId7"/>
            </p:custDataLst>
          </p:nvPr>
        </p:nvSpPr>
        <p:spPr>
          <a:xfrm>
            <a:off x="8220241" y="4125669"/>
            <a:ext cx="115699" cy="11569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cxnSp>
        <p:nvCxnSpPr>
          <p:cNvPr id="11" name="千图PPT彼岸天：ID 8661124直接连接符 9"/>
          <p:cNvCxnSpPr/>
          <p:nvPr>
            <p:custDataLst>
              <p:tags r:id="rId8"/>
            </p:custDataLst>
          </p:nvPr>
        </p:nvCxnSpPr>
        <p:spPr>
          <a:xfrm>
            <a:off x="7804248" y="5084299"/>
            <a:ext cx="18288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千图PPT彼岸天：ID 8661124椭圆 10"/>
          <p:cNvSpPr/>
          <p:nvPr>
            <p:custDataLst>
              <p:tags r:id="rId9"/>
            </p:custDataLst>
          </p:nvPr>
        </p:nvSpPr>
        <p:spPr>
          <a:xfrm>
            <a:off x="7920125" y="5026453"/>
            <a:ext cx="115699" cy="11569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2" name="千图PPT彼岸天：ID 8661124组合 1"/>
          <p:cNvGrpSpPr/>
          <p:nvPr>
            <p:custDataLst>
              <p:tags r:id="rId10"/>
            </p:custDataLst>
          </p:nvPr>
        </p:nvGrpSpPr>
        <p:grpSpPr>
          <a:xfrm>
            <a:off x="5072869" y="1298165"/>
            <a:ext cx="2318619" cy="4543383"/>
            <a:chOff x="5072869" y="1298165"/>
            <a:chExt cx="2318619" cy="4543383"/>
          </a:xfrm>
        </p:grpSpPr>
        <p:sp>
          <p:nvSpPr>
            <p:cNvPr id="13" name="Rectangle 22"/>
            <p:cNvSpPr/>
            <p:nvPr/>
          </p:nvSpPr>
          <p:spPr bwMode="auto">
            <a:xfrm>
              <a:off x="5072869" y="2127920"/>
              <a:ext cx="27729" cy="44154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Rectangle 23"/>
            <p:cNvSpPr/>
            <p:nvPr/>
          </p:nvSpPr>
          <p:spPr bwMode="auto">
            <a:xfrm>
              <a:off x="7363759" y="2127920"/>
              <a:ext cx="27729" cy="44154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Rectangle 24"/>
            <p:cNvSpPr/>
            <p:nvPr/>
          </p:nvSpPr>
          <p:spPr bwMode="auto">
            <a:xfrm>
              <a:off x="5072869" y="2748635"/>
              <a:ext cx="27729" cy="17704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Rectangle 25"/>
            <p:cNvSpPr/>
            <p:nvPr/>
          </p:nvSpPr>
          <p:spPr bwMode="auto">
            <a:xfrm>
              <a:off x="5072869" y="2127920"/>
              <a:ext cx="27729" cy="44154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Rectangle 26"/>
            <p:cNvSpPr/>
            <p:nvPr/>
          </p:nvSpPr>
          <p:spPr bwMode="auto">
            <a:xfrm>
              <a:off x="7363759" y="2127920"/>
              <a:ext cx="27729" cy="44154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Rectangle 27"/>
            <p:cNvSpPr/>
            <p:nvPr/>
          </p:nvSpPr>
          <p:spPr bwMode="auto">
            <a:xfrm>
              <a:off x="5072869" y="2748635"/>
              <a:ext cx="27729" cy="17704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Freeform: Shape 28"/>
            <p:cNvSpPr/>
            <p:nvPr/>
          </p:nvSpPr>
          <p:spPr bwMode="auto">
            <a:xfrm>
              <a:off x="5100598" y="1298165"/>
              <a:ext cx="2263160" cy="4543383"/>
            </a:xfrm>
            <a:custGeom>
              <a:avLst/>
              <a:gdLst>
                <a:gd name="T0" fmla="*/ 493 w 509"/>
                <a:gd name="T1" fmla="*/ 15 h 1025"/>
                <a:gd name="T2" fmla="*/ 456 w 509"/>
                <a:gd name="T3" fmla="*/ 0 h 1025"/>
                <a:gd name="T4" fmla="*/ 52 w 509"/>
                <a:gd name="T5" fmla="*/ 0 h 1025"/>
                <a:gd name="T6" fmla="*/ 15 w 509"/>
                <a:gd name="T7" fmla="*/ 15 h 1025"/>
                <a:gd name="T8" fmla="*/ 0 w 509"/>
                <a:gd name="T9" fmla="*/ 52 h 1025"/>
                <a:gd name="T10" fmla="*/ 0 w 509"/>
                <a:gd name="T11" fmla="*/ 973 h 1025"/>
                <a:gd name="T12" fmla="*/ 15 w 509"/>
                <a:gd name="T13" fmla="*/ 1010 h 1025"/>
                <a:gd name="T14" fmla="*/ 52 w 509"/>
                <a:gd name="T15" fmla="*/ 1025 h 1025"/>
                <a:gd name="T16" fmla="*/ 456 w 509"/>
                <a:gd name="T17" fmla="*/ 1025 h 1025"/>
                <a:gd name="T18" fmla="*/ 493 w 509"/>
                <a:gd name="T19" fmla="*/ 1010 h 1025"/>
                <a:gd name="T20" fmla="*/ 509 w 509"/>
                <a:gd name="T21" fmla="*/ 973 h 1025"/>
                <a:gd name="T22" fmla="*/ 509 w 509"/>
                <a:gd name="T23" fmla="*/ 52 h 1025"/>
                <a:gd name="T24" fmla="*/ 493 w 509"/>
                <a:gd name="T25" fmla="*/ 1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1025">
                  <a:moveTo>
                    <a:pt x="493" y="15"/>
                  </a:moveTo>
                  <a:cubicBezTo>
                    <a:pt x="483" y="5"/>
                    <a:pt x="469" y="0"/>
                    <a:pt x="45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39" y="0"/>
                    <a:pt x="25" y="5"/>
                    <a:pt x="15" y="15"/>
                  </a:cubicBezTo>
                  <a:cubicBezTo>
                    <a:pt x="5" y="25"/>
                    <a:pt x="0" y="39"/>
                    <a:pt x="0" y="52"/>
                  </a:cubicBezTo>
                  <a:cubicBezTo>
                    <a:pt x="0" y="973"/>
                    <a:pt x="0" y="973"/>
                    <a:pt x="0" y="973"/>
                  </a:cubicBezTo>
                  <a:cubicBezTo>
                    <a:pt x="0" y="986"/>
                    <a:pt x="5" y="1000"/>
                    <a:pt x="15" y="1010"/>
                  </a:cubicBezTo>
                  <a:cubicBezTo>
                    <a:pt x="25" y="1020"/>
                    <a:pt x="39" y="1025"/>
                    <a:pt x="52" y="1025"/>
                  </a:cubicBezTo>
                  <a:cubicBezTo>
                    <a:pt x="456" y="1025"/>
                    <a:pt x="456" y="1025"/>
                    <a:pt x="456" y="1025"/>
                  </a:cubicBezTo>
                  <a:cubicBezTo>
                    <a:pt x="469" y="1025"/>
                    <a:pt x="483" y="1020"/>
                    <a:pt x="493" y="1010"/>
                  </a:cubicBezTo>
                  <a:cubicBezTo>
                    <a:pt x="503" y="1000"/>
                    <a:pt x="509" y="986"/>
                    <a:pt x="509" y="973"/>
                  </a:cubicBezTo>
                  <a:cubicBezTo>
                    <a:pt x="509" y="52"/>
                    <a:pt x="509" y="52"/>
                    <a:pt x="509" y="52"/>
                  </a:cubicBezTo>
                  <a:cubicBezTo>
                    <a:pt x="509" y="39"/>
                    <a:pt x="503" y="25"/>
                    <a:pt x="493" y="1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Freeform: Shape 29"/>
            <p:cNvSpPr/>
            <p:nvPr/>
          </p:nvSpPr>
          <p:spPr bwMode="auto">
            <a:xfrm>
              <a:off x="5945283" y="5483197"/>
              <a:ext cx="569522" cy="83189"/>
            </a:xfrm>
            <a:custGeom>
              <a:avLst/>
              <a:gdLst>
                <a:gd name="T0" fmla="*/ 128 w 128"/>
                <a:gd name="T1" fmla="*/ 10 h 19"/>
                <a:gd name="T2" fmla="*/ 119 w 128"/>
                <a:gd name="T3" fmla="*/ 19 h 19"/>
                <a:gd name="T4" fmla="*/ 9 w 128"/>
                <a:gd name="T5" fmla="*/ 19 h 19"/>
                <a:gd name="T6" fmla="*/ 0 w 128"/>
                <a:gd name="T7" fmla="*/ 10 h 19"/>
                <a:gd name="T8" fmla="*/ 0 w 128"/>
                <a:gd name="T9" fmla="*/ 10 h 19"/>
                <a:gd name="T10" fmla="*/ 9 w 128"/>
                <a:gd name="T11" fmla="*/ 0 h 19"/>
                <a:gd name="T12" fmla="*/ 119 w 128"/>
                <a:gd name="T13" fmla="*/ 0 h 19"/>
                <a:gd name="T14" fmla="*/ 128 w 128"/>
                <a:gd name="T1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9">
                  <a:moveTo>
                    <a:pt x="128" y="10"/>
                  </a:moveTo>
                  <a:cubicBezTo>
                    <a:pt x="128" y="15"/>
                    <a:pt x="124" y="19"/>
                    <a:pt x="11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4" y="0"/>
                    <a:pt x="128" y="5"/>
                    <a:pt x="128" y="10"/>
                  </a:cubicBezTo>
                  <a:close/>
                </a:path>
              </a:pathLst>
            </a:custGeom>
            <a:solidFill>
              <a:srgbClr val="D9D8D7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Oval 30"/>
            <p:cNvSpPr/>
            <p:nvPr/>
          </p:nvSpPr>
          <p:spPr bwMode="auto">
            <a:xfrm>
              <a:off x="6167120" y="1498671"/>
              <a:ext cx="125849" cy="127983"/>
            </a:xfrm>
            <a:prstGeom prst="ellipse">
              <a:avLst/>
            </a:prstGeom>
            <a:solidFill>
              <a:srgbClr val="D9D8D7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Oval 31"/>
            <p:cNvSpPr/>
            <p:nvPr/>
          </p:nvSpPr>
          <p:spPr bwMode="auto">
            <a:xfrm>
              <a:off x="6203382" y="1532800"/>
              <a:ext cx="53325" cy="53327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3" name="千图PPT彼岸天：ID 8661124矩形 11"/>
          <p:cNvSpPr/>
          <p:nvPr>
            <p:custDataLst>
              <p:tags r:id="rId11"/>
            </p:custDataLst>
          </p:nvPr>
        </p:nvSpPr>
        <p:spPr>
          <a:xfrm>
            <a:off x="5100598" y="1825027"/>
            <a:ext cx="2263161" cy="3383007"/>
          </a:xfrm>
          <a:prstGeom prst="rect">
            <a:avLst/>
          </a:prstGeom>
          <a:blipFill dpi="0" rotWithShape="1">
            <a:blip r:embed="rId12"/>
            <a:srcRect/>
            <a:stretch>
              <a:fillRect l="-62855" r="-6285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37" name="千图PPT彼岸天：ID 8661124Rectangle: Rounded Corners 16"/>
          <p:cNvSpPr/>
          <p:nvPr>
            <p:custDataLst>
              <p:tags r:id="rId13"/>
            </p:custDataLst>
          </p:nvPr>
        </p:nvSpPr>
        <p:spPr>
          <a:xfrm>
            <a:off x="1066030" y="1693716"/>
            <a:ext cx="581353" cy="581353"/>
          </a:xfrm>
          <a:prstGeom prst="roundRect">
            <a:avLst>
              <a:gd name="adj" fmla="val 3173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38" name="千图PPT彼岸天：ID 8661124Rectangle: Rounded Corners 18"/>
          <p:cNvSpPr/>
          <p:nvPr>
            <p:custDataLst>
              <p:tags r:id="rId14"/>
            </p:custDataLst>
          </p:nvPr>
        </p:nvSpPr>
        <p:spPr>
          <a:xfrm>
            <a:off x="1066030" y="3166203"/>
            <a:ext cx="581353" cy="581353"/>
          </a:xfrm>
          <a:prstGeom prst="roundRect">
            <a:avLst>
              <a:gd name="adj" fmla="val 3173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39" name="千图PPT彼岸天：ID 8661124Rectangle: Rounded Corners 20"/>
          <p:cNvSpPr/>
          <p:nvPr>
            <p:custDataLst>
              <p:tags r:id="rId15"/>
            </p:custDataLst>
          </p:nvPr>
        </p:nvSpPr>
        <p:spPr>
          <a:xfrm>
            <a:off x="1066030" y="4638688"/>
            <a:ext cx="581353" cy="581353"/>
          </a:xfrm>
          <a:prstGeom prst="roundRect">
            <a:avLst>
              <a:gd name="adj" fmla="val 3173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40" name="千图PPT彼岸天：ID 8661124Freeform: Shape 38"/>
          <p:cNvSpPr/>
          <p:nvPr>
            <p:custDataLst>
              <p:tags r:id="rId16"/>
            </p:custDataLst>
          </p:nvPr>
        </p:nvSpPr>
        <p:spPr bwMode="auto">
          <a:xfrm>
            <a:off x="1204194" y="1825644"/>
            <a:ext cx="317495" cy="317495"/>
          </a:xfrm>
          <a:custGeom>
            <a:avLst/>
            <a:gdLst>
              <a:gd name="T0" fmla="*/ 118 w 236"/>
              <a:gd name="T1" fmla="*/ 142 h 236"/>
              <a:gd name="T2" fmla="*/ 142 w 236"/>
              <a:gd name="T3" fmla="*/ 118 h 236"/>
              <a:gd name="T4" fmla="*/ 137 w 236"/>
              <a:gd name="T5" fmla="*/ 105 h 236"/>
              <a:gd name="T6" fmla="*/ 118 w 236"/>
              <a:gd name="T7" fmla="*/ 95 h 236"/>
              <a:gd name="T8" fmla="*/ 99 w 236"/>
              <a:gd name="T9" fmla="*/ 105 h 236"/>
              <a:gd name="T10" fmla="*/ 94 w 236"/>
              <a:gd name="T11" fmla="*/ 118 h 236"/>
              <a:gd name="T12" fmla="*/ 118 w 236"/>
              <a:gd name="T13" fmla="*/ 142 h 236"/>
              <a:gd name="T14" fmla="*/ 170 w 236"/>
              <a:gd name="T15" fmla="*/ 89 h 236"/>
              <a:gd name="T16" fmla="*/ 170 w 236"/>
              <a:gd name="T17" fmla="*/ 70 h 236"/>
              <a:gd name="T18" fmla="*/ 170 w 236"/>
              <a:gd name="T19" fmla="*/ 67 h 236"/>
              <a:gd name="T20" fmla="*/ 167 w 236"/>
              <a:gd name="T21" fmla="*/ 67 h 236"/>
              <a:gd name="T22" fmla="*/ 147 w 236"/>
              <a:gd name="T23" fmla="*/ 67 h 236"/>
              <a:gd name="T24" fmla="*/ 147 w 236"/>
              <a:gd name="T25" fmla="*/ 90 h 236"/>
              <a:gd name="T26" fmla="*/ 170 w 236"/>
              <a:gd name="T27" fmla="*/ 89 h 236"/>
              <a:gd name="T28" fmla="*/ 118 w 236"/>
              <a:gd name="T29" fmla="*/ 0 h 236"/>
              <a:gd name="T30" fmla="*/ 0 w 236"/>
              <a:gd name="T31" fmla="*/ 118 h 236"/>
              <a:gd name="T32" fmla="*/ 118 w 236"/>
              <a:gd name="T33" fmla="*/ 236 h 236"/>
              <a:gd name="T34" fmla="*/ 236 w 236"/>
              <a:gd name="T35" fmla="*/ 118 h 236"/>
              <a:gd name="T36" fmla="*/ 118 w 236"/>
              <a:gd name="T37" fmla="*/ 0 h 236"/>
              <a:gd name="T38" fmla="*/ 185 w 236"/>
              <a:gd name="T39" fmla="*/ 105 h 236"/>
              <a:gd name="T40" fmla="*/ 185 w 236"/>
              <a:gd name="T41" fmla="*/ 160 h 236"/>
              <a:gd name="T42" fmla="*/ 159 w 236"/>
              <a:gd name="T43" fmla="*/ 186 h 236"/>
              <a:gd name="T44" fmla="*/ 77 w 236"/>
              <a:gd name="T45" fmla="*/ 186 h 236"/>
              <a:gd name="T46" fmla="*/ 51 w 236"/>
              <a:gd name="T47" fmla="*/ 160 h 236"/>
              <a:gd name="T48" fmla="*/ 51 w 236"/>
              <a:gd name="T49" fmla="*/ 105 h 236"/>
              <a:gd name="T50" fmla="*/ 51 w 236"/>
              <a:gd name="T51" fmla="*/ 77 h 236"/>
              <a:gd name="T52" fmla="*/ 77 w 236"/>
              <a:gd name="T53" fmla="*/ 51 h 236"/>
              <a:gd name="T54" fmla="*/ 159 w 236"/>
              <a:gd name="T55" fmla="*/ 51 h 236"/>
              <a:gd name="T56" fmla="*/ 185 w 236"/>
              <a:gd name="T57" fmla="*/ 77 h 236"/>
              <a:gd name="T58" fmla="*/ 185 w 236"/>
              <a:gd name="T59" fmla="*/ 105 h 236"/>
              <a:gd name="T60" fmla="*/ 155 w 236"/>
              <a:gd name="T61" fmla="*/ 118 h 236"/>
              <a:gd name="T62" fmla="*/ 118 w 236"/>
              <a:gd name="T63" fmla="*/ 155 h 236"/>
              <a:gd name="T64" fmla="*/ 81 w 236"/>
              <a:gd name="T65" fmla="*/ 118 h 236"/>
              <a:gd name="T66" fmla="*/ 84 w 236"/>
              <a:gd name="T67" fmla="*/ 105 h 236"/>
              <a:gd name="T68" fmla="*/ 64 w 236"/>
              <a:gd name="T69" fmla="*/ 105 h 236"/>
              <a:gd name="T70" fmla="*/ 64 w 236"/>
              <a:gd name="T71" fmla="*/ 160 h 236"/>
              <a:gd name="T72" fmla="*/ 77 w 236"/>
              <a:gd name="T73" fmla="*/ 172 h 236"/>
              <a:gd name="T74" fmla="*/ 159 w 236"/>
              <a:gd name="T75" fmla="*/ 172 h 236"/>
              <a:gd name="T76" fmla="*/ 172 w 236"/>
              <a:gd name="T77" fmla="*/ 160 h 236"/>
              <a:gd name="T78" fmla="*/ 172 w 236"/>
              <a:gd name="T79" fmla="*/ 105 h 236"/>
              <a:gd name="T80" fmla="*/ 152 w 236"/>
              <a:gd name="T81" fmla="*/ 105 h 236"/>
              <a:gd name="T82" fmla="*/ 155 w 236"/>
              <a:gd name="T83" fmla="*/ 11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6" h="236">
                <a:moveTo>
                  <a:pt x="118" y="142"/>
                </a:moveTo>
                <a:cubicBezTo>
                  <a:pt x="131" y="142"/>
                  <a:pt x="142" y="131"/>
                  <a:pt x="142" y="118"/>
                </a:cubicBezTo>
                <a:cubicBezTo>
                  <a:pt x="142" y="113"/>
                  <a:pt x="140" y="108"/>
                  <a:pt x="137" y="105"/>
                </a:cubicBezTo>
                <a:cubicBezTo>
                  <a:pt x="133" y="99"/>
                  <a:pt x="126" y="95"/>
                  <a:pt x="118" y="95"/>
                </a:cubicBezTo>
                <a:cubicBezTo>
                  <a:pt x="110" y="95"/>
                  <a:pt x="103" y="99"/>
                  <a:pt x="99" y="105"/>
                </a:cubicBezTo>
                <a:cubicBezTo>
                  <a:pt x="96" y="108"/>
                  <a:pt x="94" y="113"/>
                  <a:pt x="94" y="118"/>
                </a:cubicBezTo>
                <a:cubicBezTo>
                  <a:pt x="94" y="131"/>
                  <a:pt x="105" y="142"/>
                  <a:pt x="118" y="142"/>
                </a:cubicBezTo>
                <a:close/>
                <a:moveTo>
                  <a:pt x="170" y="89"/>
                </a:moveTo>
                <a:cubicBezTo>
                  <a:pt x="170" y="70"/>
                  <a:pt x="170" y="70"/>
                  <a:pt x="170" y="70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47" y="90"/>
                  <a:pt x="147" y="90"/>
                  <a:pt x="147" y="90"/>
                </a:cubicBezTo>
                <a:lnTo>
                  <a:pt x="170" y="89"/>
                </a:ln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5" y="105"/>
                </a:moveTo>
                <a:cubicBezTo>
                  <a:pt x="185" y="160"/>
                  <a:pt x="185" y="160"/>
                  <a:pt x="185" y="160"/>
                </a:cubicBezTo>
                <a:cubicBezTo>
                  <a:pt x="185" y="174"/>
                  <a:pt x="173" y="186"/>
                  <a:pt x="159" y="186"/>
                </a:cubicBezTo>
                <a:cubicBezTo>
                  <a:pt x="77" y="186"/>
                  <a:pt x="77" y="186"/>
                  <a:pt x="77" y="186"/>
                </a:cubicBezTo>
                <a:cubicBezTo>
                  <a:pt x="62" y="186"/>
                  <a:pt x="51" y="174"/>
                  <a:pt x="51" y="160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63"/>
                  <a:pt x="62" y="51"/>
                  <a:pt x="77" y="51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73" y="51"/>
                  <a:pt x="185" y="63"/>
                  <a:pt x="185" y="77"/>
                </a:cubicBezTo>
                <a:lnTo>
                  <a:pt x="185" y="105"/>
                </a:lnTo>
                <a:close/>
                <a:moveTo>
                  <a:pt x="155" y="118"/>
                </a:moveTo>
                <a:cubicBezTo>
                  <a:pt x="155" y="139"/>
                  <a:pt x="138" y="155"/>
                  <a:pt x="118" y="155"/>
                </a:cubicBezTo>
                <a:cubicBezTo>
                  <a:pt x="98" y="155"/>
                  <a:pt x="81" y="139"/>
                  <a:pt x="81" y="118"/>
                </a:cubicBezTo>
                <a:cubicBezTo>
                  <a:pt x="81" y="114"/>
                  <a:pt x="82" y="109"/>
                  <a:pt x="8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67"/>
                  <a:pt x="70" y="172"/>
                  <a:pt x="77" y="172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66" y="172"/>
                  <a:pt x="172" y="167"/>
                  <a:pt x="172" y="160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54" y="109"/>
                  <a:pt x="155" y="114"/>
                  <a:pt x="155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41" name="千图PPT彼岸天：ID 8661124Freeform: Shape 39"/>
          <p:cNvSpPr/>
          <p:nvPr>
            <p:custDataLst>
              <p:tags r:id="rId17"/>
            </p:custDataLst>
          </p:nvPr>
        </p:nvSpPr>
        <p:spPr bwMode="auto">
          <a:xfrm>
            <a:off x="1204194" y="4770616"/>
            <a:ext cx="317495" cy="317495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42" name="千图PPT彼岸天：ID 8661124Freeform: Shape 40"/>
          <p:cNvSpPr/>
          <p:nvPr>
            <p:custDataLst>
              <p:tags r:id="rId18"/>
            </p:custDataLst>
          </p:nvPr>
        </p:nvSpPr>
        <p:spPr bwMode="auto">
          <a:xfrm>
            <a:off x="1204194" y="3305037"/>
            <a:ext cx="317495" cy="317495"/>
          </a:xfrm>
          <a:custGeom>
            <a:avLst/>
            <a:gdLst>
              <a:gd name="T0" fmla="*/ 0 w 236"/>
              <a:gd name="T1" fmla="*/ 118 h 236"/>
              <a:gd name="T2" fmla="*/ 236 w 236"/>
              <a:gd name="T3" fmla="*/ 118 h 236"/>
              <a:gd name="T4" fmla="*/ 150 w 236"/>
              <a:gd name="T5" fmla="*/ 168 h 236"/>
              <a:gd name="T6" fmla="*/ 128 w 236"/>
              <a:gd name="T7" fmla="*/ 196 h 236"/>
              <a:gd name="T8" fmla="*/ 125 w 236"/>
              <a:gd name="T9" fmla="*/ 199 h 236"/>
              <a:gd name="T10" fmla="*/ 111 w 236"/>
              <a:gd name="T11" fmla="*/ 198 h 236"/>
              <a:gd name="T12" fmla="*/ 110 w 236"/>
              <a:gd name="T13" fmla="*/ 180 h 236"/>
              <a:gd name="T14" fmla="*/ 90 w 236"/>
              <a:gd name="T15" fmla="*/ 173 h 236"/>
              <a:gd name="T16" fmla="*/ 79 w 236"/>
              <a:gd name="T17" fmla="*/ 166 h 236"/>
              <a:gd name="T18" fmla="*/ 78 w 236"/>
              <a:gd name="T19" fmla="*/ 160 h 236"/>
              <a:gd name="T20" fmla="*/ 89 w 236"/>
              <a:gd name="T21" fmla="*/ 147 h 236"/>
              <a:gd name="T22" fmla="*/ 91 w 236"/>
              <a:gd name="T23" fmla="*/ 148 h 236"/>
              <a:gd name="T24" fmla="*/ 119 w 236"/>
              <a:gd name="T25" fmla="*/ 160 h 236"/>
              <a:gd name="T26" fmla="*/ 137 w 236"/>
              <a:gd name="T27" fmla="*/ 145 h 236"/>
              <a:gd name="T28" fmla="*/ 133 w 236"/>
              <a:gd name="T29" fmla="*/ 137 h 236"/>
              <a:gd name="T30" fmla="*/ 122 w 236"/>
              <a:gd name="T31" fmla="*/ 130 h 236"/>
              <a:gd name="T32" fmla="*/ 109 w 236"/>
              <a:gd name="T33" fmla="*/ 125 h 236"/>
              <a:gd name="T34" fmla="*/ 98 w 236"/>
              <a:gd name="T35" fmla="*/ 120 h 236"/>
              <a:gd name="T36" fmla="*/ 89 w 236"/>
              <a:gd name="T37" fmla="*/ 113 h 236"/>
              <a:gd name="T38" fmla="*/ 82 w 236"/>
              <a:gd name="T39" fmla="*/ 103 h 236"/>
              <a:gd name="T40" fmla="*/ 79 w 236"/>
              <a:gd name="T41" fmla="*/ 90 h 236"/>
              <a:gd name="T42" fmla="*/ 110 w 236"/>
              <a:gd name="T43" fmla="*/ 57 h 236"/>
              <a:gd name="T44" fmla="*/ 111 w 236"/>
              <a:gd name="T45" fmla="*/ 38 h 236"/>
              <a:gd name="T46" fmla="*/ 125 w 236"/>
              <a:gd name="T47" fmla="*/ 37 h 236"/>
              <a:gd name="T48" fmla="*/ 128 w 236"/>
              <a:gd name="T49" fmla="*/ 40 h 236"/>
              <a:gd name="T50" fmla="*/ 137 w 236"/>
              <a:gd name="T51" fmla="*/ 58 h 236"/>
              <a:gd name="T52" fmla="*/ 151 w 236"/>
              <a:gd name="T53" fmla="*/ 65 h 236"/>
              <a:gd name="T54" fmla="*/ 155 w 236"/>
              <a:gd name="T55" fmla="*/ 69 h 236"/>
              <a:gd name="T56" fmla="*/ 149 w 236"/>
              <a:gd name="T57" fmla="*/ 85 h 236"/>
              <a:gd name="T58" fmla="*/ 144 w 236"/>
              <a:gd name="T59" fmla="*/ 86 h 236"/>
              <a:gd name="T60" fmla="*/ 140 w 236"/>
              <a:gd name="T61" fmla="*/ 82 h 236"/>
              <a:gd name="T62" fmla="*/ 128 w 236"/>
              <a:gd name="T63" fmla="*/ 77 h 236"/>
              <a:gd name="T64" fmla="*/ 107 w 236"/>
              <a:gd name="T65" fmla="*/ 80 h 236"/>
              <a:gd name="T66" fmla="*/ 102 w 236"/>
              <a:gd name="T67" fmla="*/ 94 h 236"/>
              <a:gd name="T68" fmla="*/ 108 w 236"/>
              <a:gd name="T69" fmla="*/ 101 h 236"/>
              <a:gd name="T70" fmla="*/ 118 w 236"/>
              <a:gd name="T71" fmla="*/ 106 h 236"/>
              <a:gd name="T72" fmla="*/ 132 w 236"/>
              <a:gd name="T73" fmla="*/ 112 h 236"/>
              <a:gd name="T74" fmla="*/ 145 w 236"/>
              <a:gd name="T75" fmla="*/ 119 h 236"/>
              <a:gd name="T76" fmla="*/ 155 w 236"/>
              <a:gd name="T77" fmla="*/ 129 h 236"/>
              <a:gd name="T78" fmla="*/ 159 w 236"/>
              <a:gd name="T79" fmla="*/ 14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moveTo>
                  <a:pt x="150" y="168"/>
                </a:moveTo>
                <a:cubicBezTo>
                  <a:pt x="145" y="175"/>
                  <a:pt x="137" y="179"/>
                  <a:pt x="128" y="180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7"/>
                  <a:pt x="127" y="198"/>
                  <a:pt x="127" y="198"/>
                </a:cubicBezTo>
                <a:cubicBezTo>
                  <a:pt x="126" y="199"/>
                  <a:pt x="126" y="199"/>
                  <a:pt x="125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2" y="199"/>
                  <a:pt x="111" y="199"/>
                  <a:pt x="111" y="198"/>
                </a:cubicBezTo>
                <a:cubicBezTo>
                  <a:pt x="110" y="197"/>
                  <a:pt x="110" y="197"/>
                  <a:pt x="110" y="196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6" y="180"/>
                  <a:pt x="102" y="179"/>
                  <a:pt x="99" y="177"/>
                </a:cubicBezTo>
                <a:cubicBezTo>
                  <a:pt x="95" y="176"/>
                  <a:pt x="92" y="175"/>
                  <a:pt x="90" y="173"/>
                </a:cubicBezTo>
                <a:cubicBezTo>
                  <a:pt x="88" y="172"/>
                  <a:pt x="85" y="171"/>
                  <a:pt x="83" y="169"/>
                </a:cubicBezTo>
                <a:cubicBezTo>
                  <a:pt x="81" y="168"/>
                  <a:pt x="80" y="166"/>
                  <a:pt x="79" y="166"/>
                </a:cubicBezTo>
                <a:cubicBezTo>
                  <a:pt x="79" y="165"/>
                  <a:pt x="78" y="164"/>
                  <a:pt x="78" y="164"/>
                </a:cubicBezTo>
                <a:cubicBezTo>
                  <a:pt x="77" y="163"/>
                  <a:pt x="77" y="162"/>
                  <a:pt x="78" y="160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7"/>
                  <a:pt x="89" y="147"/>
                </a:cubicBezTo>
                <a:cubicBezTo>
                  <a:pt x="90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8" y="154"/>
                  <a:pt x="105" y="158"/>
                  <a:pt x="112" y="159"/>
                </a:cubicBezTo>
                <a:cubicBezTo>
                  <a:pt x="115" y="160"/>
                  <a:pt x="117" y="160"/>
                  <a:pt x="119" y="160"/>
                </a:cubicBezTo>
                <a:cubicBezTo>
                  <a:pt x="124" y="160"/>
                  <a:pt x="128" y="159"/>
                  <a:pt x="131" y="156"/>
                </a:cubicBezTo>
                <a:cubicBezTo>
                  <a:pt x="135" y="154"/>
                  <a:pt x="137" y="150"/>
                  <a:pt x="137" y="145"/>
                </a:cubicBezTo>
                <a:cubicBezTo>
                  <a:pt x="137" y="144"/>
                  <a:pt x="136" y="142"/>
                  <a:pt x="136" y="140"/>
                </a:cubicBezTo>
                <a:cubicBezTo>
                  <a:pt x="135" y="139"/>
                  <a:pt x="134" y="138"/>
                  <a:pt x="133" y="137"/>
                </a:cubicBezTo>
                <a:cubicBezTo>
                  <a:pt x="132" y="136"/>
                  <a:pt x="130" y="135"/>
                  <a:pt x="127" y="133"/>
                </a:cubicBezTo>
                <a:cubicBezTo>
                  <a:pt x="125" y="132"/>
                  <a:pt x="123" y="131"/>
                  <a:pt x="122" y="130"/>
                </a:cubicBezTo>
                <a:cubicBezTo>
                  <a:pt x="120" y="130"/>
                  <a:pt x="118" y="129"/>
                  <a:pt x="115" y="128"/>
                </a:cubicBezTo>
                <a:cubicBezTo>
                  <a:pt x="112" y="127"/>
                  <a:pt x="110" y="126"/>
                  <a:pt x="109" y="125"/>
                </a:cubicBezTo>
                <a:cubicBezTo>
                  <a:pt x="108" y="125"/>
                  <a:pt x="106" y="124"/>
                  <a:pt x="104" y="123"/>
                </a:cubicBezTo>
                <a:cubicBezTo>
                  <a:pt x="101" y="122"/>
                  <a:pt x="100" y="121"/>
                  <a:pt x="98" y="120"/>
                </a:cubicBezTo>
                <a:cubicBezTo>
                  <a:pt x="97" y="119"/>
                  <a:pt x="95" y="118"/>
                  <a:pt x="93" y="117"/>
                </a:cubicBezTo>
                <a:cubicBezTo>
                  <a:pt x="91" y="116"/>
                  <a:pt x="90" y="114"/>
                  <a:pt x="89" y="113"/>
                </a:cubicBezTo>
                <a:cubicBezTo>
                  <a:pt x="87" y="112"/>
                  <a:pt x="86" y="110"/>
                  <a:pt x="85" y="109"/>
                </a:cubicBezTo>
                <a:cubicBezTo>
                  <a:pt x="83" y="107"/>
                  <a:pt x="82" y="105"/>
                  <a:pt x="82" y="103"/>
                </a:cubicBezTo>
                <a:cubicBezTo>
                  <a:pt x="81" y="102"/>
                  <a:pt x="80" y="100"/>
                  <a:pt x="80" y="97"/>
                </a:cubicBezTo>
                <a:cubicBezTo>
                  <a:pt x="79" y="95"/>
                  <a:pt x="79" y="93"/>
                  <a:pt x="79" y="90"/>
                </a:cubicBezTo>
                <a:cubicBezTo>
                  <a:pt x="79" y="82"/>
                  <a:pt x="82" y="75"/>
                  <a:pt x="88" y="69"/>
                </a:cubicBezTo>
                <a:cubicBezTo>
                  <a:pt x="93" y="62"/>
                  <a:pt x="101" y="58"/>
                  <a:pt x="110" y="57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39"/>
                  <a:pt x="111" y="38"/>
                </a:cubicBezTo>
                <a:cubicBezTo>
                  <a:pt x="111" y="38"/>
                  <a:pt x="112" y="37"/>
                  <a:pt x="113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6" y="37"/>
                  <a:pt x="126" y="38"/>
                  <a:pt x="127" y="38"/>
                </a:cubicBezTo>
                <a:cubicBezTo>
                  <a:pt x="127" y="39"/>
                  <a:pt x="128" y="39"/>
                  <a:pt x="128" y="4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7"/>
                  <a:pt x="134" y="57"/>
                  <a:pt x="137" y="58"/>
                </a:cubicBezTo>
                <a:cubicBezTo>
                  <a:pt x="140" y="59"/>
                  <a:pt x="143" y="60"/>
                  <a:pt x="145" y="61"/>
                </a:cubicBezTo>
                <a:cubicBezTo>
                  <a:pt x="147" y="62"/>
                  <a:pt x="149" y="63"/>
                  <a:pt x="151" y="65"/>
                </a:cubicBezTo>
                <a:cubicBezTo>
                  <a:pt x="152" y="66"/>
                  <a:pt x="153" y="67"/>
                  <a:pt x="154" y="67"/>
                </a:cubicBezTo>
                <a:cubicBezTo>
                  <a:pt x="155" y="68"/>
                  <a:pt x="155" y="68"/>
                  <a:pt x="155" y="69"/>
                </a:cubicBezTo>
                <a:cubicBezTo>
                  <a:pt x="156" y="70"/>
                  <a:pt x="156" y="71"/>
                  <a:pt x="156" y="72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8" y="86"/>
                  <a:pt x="148" y="86"/>
                  <a:pt x="147" y="87"/>
                </a:cubicBezTo>
                <a:cubicBezTo>
                  <a:pt x="146" y="87"/>
                  <a:pt x="145" y="86"/>
                  <a:pt x="144" y="86"/>
                </a:cubicBezTo>
                <a:cubicBezTo>
                  <a:pt x="144" y="86"/>
                  <a:pt x="144" y="85"/>
                  <a:pt x="143" y="85"/>
                </a:cubicBezTo>
                <a:cubicBezTo>
                  <a:pt x="142" y="84"/>
                  <a:pt x="141" y="83"/>
                  <a:pt x="140" y="82"/>
                </a:cubicBezTo>
                <a:cubicBezTo>
                  <a:pt x="138" y="81"/>
                  <a:pt x="136" y="80"/>
                  <a:pt x="134" y="80"/>
                </a:cubicBezTo>
                <a:cubicBezTo>
                  <a:pt x="133" y="79"/>
                  <a:pt x="130" y="78"/>
                  <a:pt x="128" y="77"/>
                </a:cubicBezTo>
                <a:cubicBezTo>
                  <a:pt x="125" y="77"/>
                  <a:pt x="123" y="76"/>
                  <a:pt x="120" y="76"/>
                </a:cubicBezTo>
                <a:cubicBezTo>
                  <a:pt x="115" y="76"/>
                  <a:pt x="110" y="77"/>
                  <a:pt x="107" y="80"/>
                </a:cubicBezTo>
                <a:cubicBezTo>
                  <a:pt x="103" y="83"/>
                  <a:pt x="101" y="86"/>
                  <a:pt x="101" y="90"/>
                </a:cubicBezTo>
                <a:cubicBezTo>
                  <a:pt x="101" y="92"/>
                  <a:pt x="102" y="93"/>
                  <a:pt x="102" y="94"/>
                </a:cubicBezTo>
                <a:cubicBezTo>
                  <a:pt x="103" y="96"/>
                  <a:pt x="103" y="97"/>
                  <a:pt x="105" y="98"/>
                </a:cubicBezTo>
                <a:cubicBezTo>
                  <a:pt x="106" y="99"/>
                  <a:pt x="107" y="100"/>
                  <a:pt x="108" y="101"/>
                </a:cubicBezTo>
                <a:cubicBezTo>
                  <a:pt x="109" y="102"/>
                  <a:pt x="111" y="103"/>
                  <a:pt x="113" y="104"/>
                </a:cubicBezTo>
                <a:cubicBezTo>
                  <a:pt x="115" y="105"/>
                  <a:pt x="117" y="106"/>
                  <a:pt x="118" y="106"/>
                </a:cubicBezTo>
                <a:cubicBezTo>
                  <a:pt x="120" y="107"/>
                  <a:pt x="122" y="108"/>
                  <a:pt x="125" y="109"/>
                </a:cubicBezTo>
                <a:cubicBezTo>
                  <a:pt x="128" y="110"/>
                  <a:pt x="130" y="111"/>
                  <a:pt x="132" y="112"/>
                </a:cubicBezTo>
                <a:cubicBezTo>
                  <a:pt x="133" y="112"/>
                  <a:pt x="136" y="113"/>
                  <a:pt x="138" y="115"/>
                </a:cubicBezTo>
                <a:cubicBezTo>
                  <a:pt x="141" y="116"/>
                  <a:pt x="143" y="117"/>
                  <a:pt x="145" y="119"/>
                </a:cubicBezTo>
                <a:cubicBezTo>
                  <a:pt x="147" y="120"/>
                  <a:pt x="149" y="121"/>
                  <a:pt x="151" y="123"/>
                </a:cubicBezTo>
                <a:cubicBezTo>
                  <a:pt x="153" y="125"/>
                  <a:pt x="154" y="127"/>
                  <a:pt x="155" y="129"/>
                </a:cubicBezTo>
                <a:cubicBezTo>
                  <a:pt x="156" y="131"/>
                  <a:pt x="157" y="133"/>
                  <a:pt x="158" y="136"/>
                </a:cubicBezTo>
                <a:cubicBezTo>
                  <a:pt x="159" y="138"/>
                  <a:pt x="159" y="141"/>
                  <a:pt x="159" y="144"/>
                </a:cubicBezTo>
                <a:cubicBezTo>
                  <a:pt x="159" y="153"/>
                  <a:pt x="156" y="161"/>
                  <a:pt x="150" y="16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grpSp>
        <p:nvGrpSpPr>
          <p:cNvPr id="43" name="千图PPT彼岸天：ID 8661124组合 35"/>
          <p:cNvGrpSpPr/>
          <p:nvPr>
            <p:custDataLst>
              <p:tags r:id="rId19"/>
            </p:custDataLst>
          </p:nvPr>
        </p:nvGrpSpPr>
        <p:grpSpPr>
          <a:xfrm>
            <a:off x="1679462" y="1648385"/>
            <a:ext cx="3302071" cy="905944"/>
            <a:chOff x="2084790" y="3062810"/>
            <a:chExt cx="2123043" cy="905944"/>
          </a:xfrm>
        </p:grpSpPr>
        <p:sp>
          <p:nvSpPr>
            <p:cNvPr id="50" name="TextBox 36"/>
            <p:cNvSpPr txBox="1"/>
            <p:nvPr/>
          </p:nvSpPr>
          <p:spPr>
            <a:xfrm>
              <a:off x="2084790" y="3062810"/>
              <a:ext cx="2123043" cy="283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144000" tIns="0" rIns="14400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51" name="TextBox 37"/>
            <p:cNvSpPr txBox="1"/>
            <p:nvPr/>
          </p:nvSpPr>
          <p:spPr>
            <a:xfrm>
              <a:off x="2084790" y="3345832"/>
              <a:ext cx="2123043" cy="622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144000" tIns="0" rIns="14400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000000">
                      <a:lumMod val="100000"/>
                    </a:srgb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rgbClr val="000000">
                      <a:lumMod val="100000"/>
                    </a:srgbClr>
                  </a:solidFill>
                </a:rPr>
              </a:br>
              <a:r>
                <a:rPr lang="zh-CN" altLang="en-US" sz="1100" dirty="0">
                  <a:solidFill>
                    <a:srgbClr val="000000">
                      <a:lumMod val="100000"/>
                    </a:srgbClr>
                  </a:solidFill>
                </a:rPr>
                <a:t>请输入您的内容</a:t>
              </a:r>
              <a:endParaRPr lang="zh-CN" altLang="en-US" sz="1100" dirty="0">
                <a:solidFill>
                  <a:srgbClr val="000000">
                    <a:lumMod val="100000"/>
                  </a:srgbClr>
                </a:solidFill>
              </a:endParaRPr>
            </a:p>
          </p:txBody>
        </p:sp>
      </p:grpSp>
      <p:grpSp>
        <p:nvGrpSpPr>
          <p:cNvPr id="44" name="千图PPT彼岸天：ID 8661124组合 42"/>
          <p:cNvGrpSpPr/>
          <p:nvPr>
            <p:custDataLst>
              <p:tags r:id="rId20"/>
            </p:custDataLst>
          </p:nvPr>
        </p:nvGrpSpPr>
        <p:grpSpPr>
          <a:xfrm>
            <a:off x="1679462" y="3127779"/>
            <a:ext cx="3302071" cy="905944"/>
            <a:chOff x="2084790" y="3062810"/>
            <a:chExt cx="2123043" cy="905944"/>
          </a:xfrm>
        </p:grpSpPr>
        <p:sp>
          <p:nvSpPr>
            <p:cNvPr id="48" name="TextBox 43"/>
            <p:cNvSpPr txBox="1"/>
            <p:nvPr/>
          </p:nvSpPr>
          <p:spPr>
            <a:xfrm>
              <a:off x="2084790" y="3062810"/>
              <a:ext cx="2123043" cy="283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144000" tIns="0" rIns="14400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2084790" y="3345832"/>
              <a:ext cx="2123043" cy="622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144000" tIns="0" rIns="14400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000000">
                      <a:lumMod val="100000"/>
                    </a:srgb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rgbClr val="000000">
                      <a:lumMod val="100000"/>
                    </a:srgbClr>
                  </a:solidFill>
                </a:rPr>
              </a:br>
              <a:r>
                <a:rPr lang="zh-CN" altLang="en-US" sz="1100" dirty="0">
                  <a:solidFill>
                    <a:srgbClr val="000000">
                      <a:lumMod val="100000"/>
                    </a:srgbClr>
                  </a:solidFill>
                </a:rPr>
                <a:t>请输入您的内容</a:t>
              </a:r>
              <a:endParaRPr lang="zh-CN" altLang="en-US" sz="1100" dirty="0">
                <a:solidFill>
                  <a:srgbClr val="000000">
                    <a:lumMod val="100000"/>
                  </a:srgbClr>
                </a:solidFill>
              </a:endParaRPr>
            </a:p>
          </p:txBody>
        </p:sp>
      </p:grpSp>
      <p:grpSp>
        <p:nvGrpSpPr>
          <p:cNvPr id="45" name="千图PPT彼岸天：ID 8661124组合 50"/>
          <p:cNvGrpSpPr/>
          <p:nvPr>
            <p:custDataLst>
              <p:tags r:id="rId21"/>
            </p:custDataLst>
          </p:nvPr>
        </p:nvGrpSpPr>
        <p:grpSpPr>
          <a:xfrm>
            <a:off x="1679462" y="4588203"/>
            <a:ext cx="3302071" cy="905944"/>
            <a:chOff x="2084790" y="3062810"/>
            <a:chExt cx="2123043" cy="905944"/>
          </a:xfrm>
        </p:grpSpPr>
        <p:sp>
          <p:nvSpPr>
            <p:cNvPr id="46" name="TextBox 51"/>
            <p:cNvSpPr txBox="1"/>
            <p:nvPr/>
          </p:nvSpPr>
          <p:spPr>
            <a:xfrm>
              <a:off x="2084790" y="3062810"/>
              <a:ext cx="2123043" cy="283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144000" tIns="0" rIns="14400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3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  <p:sp>
          <p:nvSpPr>
            <p:cNvPr id="47" name="TextBox 52"/>
            <p:cNvSpPr txBox="1"/>
            <p:nvPr/>
          </p:nvSpPr>
          <p:spPr>
            <a:xfrm>
              <a:off x="2084790" y="3345832"/>
              <a:ext cx="2123043" cy="622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144000" tIns="0" rIns="14400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000000">
                      <a:lumMod val="100000"/>
                    </a:srgb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rgbClr val="000000">
                      <a:lumMod val="100000"/>
                    </a:srgbClr>
                  </a:solidFill>
                </a:rPr>
              </a:br>
              <a:r>
                <a:rPr lang="zh-CN" altLang="en-US" sz="1100" dirty="0">
                  <a:solidFill>
                    <a:srgbClr val="000000">
                      <a:lumMod val="100000"/>
                    </a:srgbClr>
                  </a:solidFill>
                </a:rPr>
                <a:t>请输入您的内容</a:t>
              </a:r>
              <a:endParaRPr lang="zh-CN" altLang="en-US" sz="1100" dirty="0">
                <a:solidFill>
                  <a:srgbClr val="000000">
                    <a:lumMod val="100000"/>
                  </a:srgbClr>
                </a:solidFill>
              </a:endParaRPr>
            </a:p>
          </p:txBody>
        </p:sp>
      </p:grpSp>
      <p:sp>
        <p:nvSpPr>
          <p:cNvPr id="35" name="千图PPT彼岸天：ID 8661124文本框 54"/>
          <p:cNvSpPr txBox="1"/>
          <p:nvPr>
            <p:custDataLst>
              <p:tags r:id="rId22"/>
            </p:custDataLst>
          </p:nvPr>
        </p:nvSpPr>
        <p:spPr>
          <a:xfrm>
            <a:off x="7851531" y="1449896"/>
            <a:ext cx="3302071" cy="283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none" lIns="144000" tIns="0" rIns="144000" bIns="0" anchor="b" anchorCtr="0">
            <a:normAutofit/>
          </a:bodyPr>
          <a:lstStyle/>
          <a:p>
            <a:r>
              <a:rPr lang="zh-CN" altLang="en-US" sz="1600" b="1" dirty="0">
                <a:solidFill>
                  <a:schemeClr val="accent1">
                    <a:lumMod val="100000"/>
                  </a:schemeClr>
                </a:solidFill>
              </a:rPr>
              <a:t>输入标题文本</a:t>
            </a:r>
            <a:endParaRPr lang="zh-CN" altLang="en-US" sz="1600" b="1" dirty="0">
              <a:solidFill>
                <a:schemeClr val="accent1">
                  <a:lumMod val="100000"/>
                </a:schemeClr>
              </a:solidFill>
            </a:endParaRPr>
          </a:p>
        </p:txBody>
      </p:sp>
      <p:sp>
        <p:nvSpPr>
          <p:cNvPr id="36" name="千图PPT彼岸天：ID 8661124文本框 55"/>
          <p:cNvSpPr txBox="1"/>
          <p:nvPr>
            <p:custDataLst>
              <p:tags r:id="rId23"/>
            </p:custDataLst>
          </p:nvPr>
        </p:nvSpPr>
        <p:spPr>
          <a:xfrm>
            <a:off x="7851531" y="1732918"/>
            <a:ext cx="3302071" cy="62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square" lIns="144000" tIns="0" rIns="144000" bIns="0" anchor="t" anchorCtr="0">
            <a:norm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 dirty="0">
                <a:solidFill>
                  <a:srgbClr val="000000">
                    <a:lumMod val="100000"/>
                  </a:srgbClr>
                </a:solidFill>
              </a:rPr>
              <a:t>请替换文字内容复制你的内容到此</a:t>
            </a:r>
            <a:br>
              <a:rPr lang="zh-CN" altLang="en-US" sz="1100" dirty="0">
                <a:solidFill>
                  <a:srgbClr val="000000">
                    <a:lumMod val="100000"/>
                  </a:srgbClr>
                </a:solidFill>
              </a:rPr>
            </a:br>
            <a:r>
              <a:rPr lang="zh-CN" altLang="en-US" sz="1100" dirty="0">
                <a:solidFill>
                  <a:srgbClr val="000000">
                    <a:lumMod val="100000"/>
                  </a:srgbClr>
                </a:solidFill>
              </a:rPr>
              <a:t>请输入您的内容</a:t>
            </a:r>
            <a:endParaRPr lang="zh-CN" altLang="en-US" sz="1100" dirty="0">
              <a:solidFill>
                <a:srgbClr val="000000">
                  <a:lumMod val="100000"/>
                </a:srgbClr>
              </a:solidFill>
            </a:endParaRPr>
          </a:p>
        </p:txBody>
      </p:sp>
      <p:sp>
        <p:nvSpPr>
          <p:cNvPr id="33" name="千图PPT彼岸天：ID 8661124文本框 57"/>
          <p:cNvSpPr txBox="1"/>
          <p:nvPr>
            <p:custDataLst>
              <p:tags r:id="rId24"/>
            </p:custDataLst>
          </p:nvPr>
        </p:nvSpPr>
        <p:spPr>
          <a:xfrm>
            <a:off x="8588147" y="2596927"/>
            <a:ext cx="3302071" cy="283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none" lIns="144000" tIns="0" rIns="144000" bIns="0" anchor="b" anchorCtr="0">
            <a:normAutofit/>
          </a:bodyPr>
          <a:lstStyle/>
          <a:p>
            <a:r>
              <a:rPr lang="zh-CN" altLang="en-US" sz="1600" b="1" dirty="0">
                <a:solidFill>
                  <a:schemeClr val="accent2"/>
                </a:solidFill>
              </a:rPr>
              <a:t>输入标题文本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34" name="千图PPT彼岸天：ID 8661124文本框 58"/>
          <p:cNvSpPr txBox="1"/>
          <p:nvPr>
            <p:custDataLst>
              <p:tags r:id="rId25"/>
            </p:custDataLst>
          </p:nvPr>
        </p:nvSpPr>
        <p:spPr>
          <a:xfrm>
            <a:off x="8588147" y="2879949"/>
            <a:ext cx="3302071" cy="62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square" lIns="144000" tIns="0" rIns="144000" bIns="0" anchor="t" anchorCtr="0">
            <a:norm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 dirty="0">
                <a:solidFill>
                  <a:srgbClr val="000000">
                    <a:lumMod val="100000"/>
                  </a:srgbClr>
                </a:solidFill>
              </a:rPr>
              <a:t>请替换文字内容复制你的内容到此</a:t>
            </a:r>
            <a:br>
              <a:rPr lang="zh-CN" altLang="en-US" sz="1100" dirty="0">
                <a:solidFill>
                  <a:srgbClr val="000000">
                    <a:lumMod val="100000"/>
                  </a:srgbClr>
                </a:solidFill>
              </a:rPr>
            </a:br>
            <a:r>
              <a:rPr lang="zh-CN" altLang="en-US" sz="1100" dirty="0">
                <a:solidFill>
                  <a:srgbClr val="000000">
                    <a:lumMod val="100000"/>
                  </a:srgbClr>
                </a:solidFill>
              </a:rPr>
              <a:t>请输入您的内容</a:t>
            </a:r>
            <a:endParaRPr lang="zh-CN" altLang="en-US" sz="1100" dirty="0">
              <a:solidFill>
                <a:srgbClr val="000000">
                  <a:lumMod val="100000"/>
                </a:srgbClr>
              </a:solidFill>
            </a:endParaRPr>
          </a:p>
        </p:txBody>
      </p:sp>
      <p:sp>
        <p:nvSpPr>
          <p:cNvPr id="31" name="千图PPT彼岸天：ID 8661124文本框 60"/>
          <p:cNvSpPr txBox="1"/>
          <p:nvPr>
            <p:custDataLst>
              <p:tags r:id="rId26"/>
            </p:custDataLst>
          </p:nvPr>
        </p:nvSpPr>
        <p:spPr>
          <a:xfrm>
            <a:off x="8335945" y="3743956"/>
            <a:ext cx="3302071" cy="283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none" lIns="144000" tIns="0" rIns="144000" bIns="0" anchor="b" anchorCtr="0">
            <a:normAutofit/>
          </a:bodyPr>
          <a:lstStyle/>
          <a:p>
            <a:r>
              <a:rPr lang="zh-CN" altLang="en-US" sz="1600" b="1" dirty="0">
                <a:solidFill>
                  <a:schemeClr val="accent3"/>
                </a:solidFill>
              </a:rPr>
              <a:t>输入标题文本</a:t>
            </a:r>
            <a:endParaRPr lang="zh-CN" altLang="en-US" sz="1600" b="1" dirty="0">
              <a:solidFill>
                <a:schemeClr val="accent3"/>
              </a:solidFill>
            </a:endParaRPr>
          </a:p>
        </p:txBody>
      </p:sp>
      <p:sp>
        <p:nvSpPr>
          <p:cNvPr id="32" name="千图PPT彼岸天：ID 8661124文本框 61"/>
          <p:cNvSpPr txBox="1"/>
          <p:nvPr>
            <p:custDataLst>
              <p:tags r:id="rId27"/>
            </p:custDataLst>
          </p:nvPr>
        </p:nvSpPr>
        <p:spPr>
          <a:xfrm>
            <a:off x="8335945" y="4026978"/>
            <a:ext cx="3302071" cy="62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square" lIns="144000" tIns="0" rIns="144000" bIns="0" anchor="t" anchorCtr="0">
            <a:norm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 dirty="0">
                <a:solidFill>
                  <a:srgbClr val="000000">
                    <a:lumMod val="100000"/>
                  </a:srgbClr>
                </a:solidFill>
              </a:rPr>
              <a:t>请替换文字内容复制你的内容到此</a:t>
            </a:r>
            <a:br>
              <a:rPr lang="zh-CN" altLang="en-US" sz="1100" dirty="0">
                <a:solidFill>
                  <a:srgbClr val="000000">
                    <a:lumMod val="100000"/>
                  </a:srgbClr>
                </a:solidFill>
              </a:rPr>
            </a:br>
            <a:r>
              <a:rPr lang="zh-CN" altLang="en-US" sz="1100" dirty="0">
                <a:solidFill>
                  <a:srgbClr val="000000">
                    <a:lumMod val="100000"/>
                  </a:srgbClr>
                </a:solidFill>
              </a:rPr>
              <a:t>请输入您的内容</a:t>
            </a:r>
            <a:endParaRPr lang="zh-CN" altLang="en-US" sz="1100" dirty="0">
              <a:solidFill>
                <a:srgbClr val="000000">
                  <a:lumMod val="100000"/>
                </a:srgbClr>
              </a:solidFill>
            </a:endParaRPr>
          </a:p>
        </p:txBody>
      </p:sp>
      <p:sp>
        <p:nvSpPr>
          <p:cNvPr id="29" name="千图PPT彼岸天：ID 8661124文本框 63"/>
          <p:cNvSpPr txBox="1"/>
          <p:nvPr>
            <p:custDataLst>
              <p:tags r:id="rId28"/>
            </p:custDataLst>
          </p:nvPr>
        </p:nvSpPr>
        <p:spPr>
          <a:xfrm>
            <a:off x="8035829" y="4890987"/>
            <a:ext cx="3302071" cy="283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none" lIns="144000" tIns="0" rIns="144000" bIns="0" anchor="b" anchorCtr="0">
            <a:normAutofit/>
          </a:bodyPr>
          <a:lstStyle/>
          <a:p>
            <a:r>
              <a:rPr lang="zh-CN" altLang="en-US" sz="1600" b="1" dirty="0">
                <a:solidFill>
                  <a:schemeClr val="accent4"/>
                </a:solidFill>
              </a:rPr>
              <a:t>输入标题文本</a:t>
            </a:r>
            <a:endParaRPr lang="zh-CN" altLang="en-US" sz="1600" b="1" dirty="0">
              <a:solidFill>
                <a:schemeClr val="accent4"/>
              </a:solidFill>
            </a:endParaRPr>
          </a:p>
        </p:txBody>
      </p:sp>
      <p:sp>
        <p:nvSpPr>
          <p:cNvPr id="30" name="千图PPT彼岸天：ID 8661124文本框 64"/>
          <p:cNvSpPr txBox="1"/>
          <p:nvPr>
            <p:custDataLst>
              <p:tags r:id="rId29"/>
            </p:custDataLst>
          </p:nvPr>
        </p:nvSpPr>
        <p:spPr>
          <a:xfrm>
            <a:off x="8035829" y="5174009"/>
            <a:ext cx="3302071" cy="62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square" lIns="144000" tIns="0" rIns="144000" bIns="0" anchor="t" anchorCtr="0">
            <a:norm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 dirty="0">
                <a:solidFill>
                  <a:srgbClr val="000000">
                    <a:lumMod val="100000"/>
                  </a:srgbClr>
                </a:solidFill>
              </a:rPr>
              <a:t>请替换文字内容复制你的内容到此</a:t>
            </a:r>
            <a:br>
              <a:rPr lang="zh-CN" altLang="en-US" sz="1100" dirty="0">
                <a:solidFill>
                  <a:srgbClr val="000000">
                    <a:lumMod val="100000"/>
                  </a:srgbClr>
                </a:solidFill>
              </a:rPr>
            </a:br>
            <a:r>
              <a:rPr lang="zh-CN" altLang="en-US" sz="1100" dirty="0">
                <a:solidFill>
                  <a:srgbClr val="000000">
                    <a:lumMod val="100000"/>
                  </a:srgbClr>
                </a:solidFill>
              </a:rPr>
              <a:t>请输入您的内容</a:t>
            </a:r>
            <a:endParaRPr lang="zh-CN" altLang="en-US" sz="1100" dirty="0">
              <a:solidFill>
                <a:srgbClr val="000000">
                  <a:lumMod val="100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23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35" grpId="0"/>
      <p:bldP spid="36" grpId="0"/>
      <p:bldP spid="33" grpId="0"/>
      <p:bldP spid="34" grpId="0"/>
      <p:bldP spid="31" grpId="0"/>
      <p:bldP spid="32" grpId="0"/>
      <p:bldP spid="29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919918" y="1403218"/>
            <a:ext cx="1469263" cy="3048264"/>
          </a:xfrm>
          <a:custGeom>
            <a:avLst/>
            <a:gdLst>
              <a:gd name="connsiteX0" fmla="*/ 0 w 1469263"/>
              <a:gd name="connsiteY0" fmla="*/ 0 h 3048264"/>
              <a:gd name="connsiteX1" fmla="*/ 1469263 w 1469263"/>
              <a:gd name="connsiteY1" fmla="*/ 0 h 3048264"/>
              <a:gd name="connsiteX2" fmla="*/ 1469263 w 1469263"/>
              <a:gd name="connsiteY2" fmla="*/ 1162182 h 3048264"/>
              <a:gd name="connsiteX3" fmla="*/ 243713 w 1469263"/>
              <a:gd name="connsiteY3" fmla="*/ 1162182 h 3048264"/>
              <a:gd name="connsiteX4" fmla="*/ 243713 w 1469263"/>
              <a:gd name="connsiteY4" fmla="*/ 3048264 h 3048264"/>
              <a:gd name="connsiteX5" fmla="*/ 0 w 1469263"/>
              <a:gd name="connsiteY5" fmla="*/ 3048264 h 3048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69263" h="3048264">
                <a:moveTo>
                  <a:pt x="0" y="0"/>
                </a:moveTo>
                <a:lnTo>
                  <a:pt x="1469263" y="0"/>
                </a:lnTo>
                <a:lnTo>
                  <a:pt x="1469263" y="1162182"/>
                </a:lnTo>
                <a:lnTo>
                  <a:pt x="243713" y="1162182"/>
                </a:lnTo>
                <a:lnTo>
                  <a:pt x="243713" y="3048264"/>
                </a:lnTo>
                <a:lnTo>
                  <a:pt x="0" y="3048264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/>
        </p:nvSpPr>
        <p:spPr>
          <a:xfrm>
            <a:off x="4191187" y="1477255"/>
            <a:ext cx="877163" cy="101765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400" dirty="0">
                <a:solidFill>
                  <a:srgbClr val="377543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感</a:t>
            </a:r>
            <a:endParaRPr lang="zh-CN" altLang="en-US" sz="5400" dirty="0">
              <a:solidFill>
                <a:srgbClr val="377543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33852" y="2280721"/>
            <a:ext cx="877163" cy="101765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400" dirty="0">
                <a:solidFill>
                  <a:srgbClr val="377543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谢</a:t>
            </a:r>
            <a:endParaRPr lang="zh-CN" altLang="en-US" sz="5400" dirty="0">
              <a:solidFill>
                <a:srgbClr val="377543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01153" y="2466277"/>
            <a:ext cx="1210588" cy="14705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0" dirty="0">
                <a:solidFill>
                  <a:srgbClr val="377543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观</a:t>
            </a:r>
            <a:endParaRPr lang="zh-CN" altLang="en-US" sz="8000" dirty="0">
              <a:solidFill>
                <a:srgbClr val="377543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19918" y="3640343"/>
            <a:ext cx="1031051" cy="122937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>
                <a:solidFill>
                  <a:srgbClr val="377543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看</a:t>
            </a:r>
            <a:endParaRPr lang="zh-CN" altLang="en-US" sz="6600" dirty="0">
              <a:solidFill>
                <a:srgbClr val="377543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977" y="3283715"/>
            <a:ext cx="682050" cy="545640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5030250" y="3949444"/>
            <a:ext cx="506950" cy="0"/>
          </a:xfrm>
          <a:prstGeom prst="line">
            <a:avLst/>
          </a:prstGeom>
          <a:ln w="28575">
            <a:solidFill>
              <a:srgbClr val="6C2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801153" y="3819555"/>
            <a:ext cx="1511952" cy="5729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err="1">
                <a:solidFill>
                  <a:srgbClr val="5E1F1F"/>
                </a:solidFill>
                <a:latin typeface="Informal Roman" panose="030604020304060B0204" pitchFamily="66" charset="0"/>
              </a:rPr>
              <a:t>powerpoint</a:t>
            </a:r>
            <a:endParaRPr lang="zh-CN" altLang="en-US" sz="2800" dirty="0">
              <a:solidFill>
                <a:srgbClr val="5E1F1F"/>
              </a:solidFill>
              <a:latin typeface="Informal Roman" panose="030604020304060B0204" pitchFamily="66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09" y="2771930"/>
            <a:ext cx="3140793" cy="419557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83" y="2085193"/>
            <a:ext cx="851932" cy="81297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6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48" t="36675" r="16414" b="10409"/>
          <a:stretch>
            <a:fillRect/>
          </a:stretch>
        </p:blipFill>
        <p:spPr>
          <a:xfrm>
            <a:off x="8761360" y="4281713"/>
            <a:ext cx="1064811" cy="17664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951775" y="1591455"/>
            <a:ext cx="2100460" cy="1523982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dirty="0">
                <a:solidFill>
                  <a:srgbClr val="377543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01</a:t>
            </a:r>
            <a:endParaRPr lang="zh-CN" altLang="en-US" dirty="0">
              <a:solidFill>
                <a:srgbClr val="377543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57829" y="2941266"/>
            <a:ext cx="4288353" cy="1061664"/>
            <a:chOff x="785340" y="3342698"/>
            <a:chExt cx="3534726" cy="875090"/>
          </a:xfrm>
        </p:grpSpPr>
        <p:sp>
          <p:nvSpPr>
            <p:cNvPr id="10" name="文本框 10"/>
            <p:cNvSpPr txBox="1"/>
            <p:nvPr/>
          </p:nvSpPr>
          <p:spPr>
            <a:xfrm>
              <a:off x="1722322" y="3964099"/>
              <a:ext cx="1688879" cy="2536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cap="all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Microsoft JhengHei Light" panose="020B0304030504040204" pitchFamily="34" charset="-122"/>
                </a:rPr>
                <a:t>THE </a:t>
              </a:r>
              <a:r>
                <a:rPr lang="en-US" altLang="zh-CN" sz="1400" cap="all" dirty="0" err="1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Microsoft JhengHei Light" panose="020B0304030504040204" pitchFamily="34" charset="-122"/>
                </a:rPr>
                <a:t>qian'tu</a:t>
              </a:r>
              <a:r>
                <a:rPr lang="en-US" altLang="zh-CN" sz="1400" cap="all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Microsoft JhengHei Light" panose="020B0304030504040204" pitchFamily="34" charset="-122"/>
                </a:rPr>
                <a:t> DESIGN</a:t>
              </a:r>
              <a:endParaRPr lang="zh-CN" altLang="en-US" sz="1400" cap="all" dirty="0"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85340" y="3342698"/>
              <a:ext cx="3534726" cy="5834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Microsoft JhengHei Light" panose="020B0304030504040204" pitchFamily="34" charset="-122"/>
                </a:rPr>
                <a:t>加入你的标题描述</a:t>
              </a:r>
              <a:endParaRPr lang="zh-CN" altLang="en-US" sz="40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Microsoft JhengHei Light" panose="020B030403050404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组合 1"/>
          <p:cNvGrpSpPr/>
          <p:nvPr>
            <p:custDataLst>
              <p:tags r:id="rId1"/>
            </p:custDataLst>
          </p:nvPr>
        </p:nvGrpSpPr>
        <p:grpSpPr>
          <a:xfrm>
            <a:off x="971777" y="1742921"/>
            <a:ext cx="5152912" cy="4047581"/>
            <a:chOff x="971777" y="1742921"/>
            <a:chExt cx="5152912" cy="4047581"/>
          </a:xfrm>
        </p:grpSpPr>
        <p:sp>
          <p:nvSpPr>
            <p:cNvPr id="16" name="Freeform: Shape 2"/>
            <p:cNvSpPr/>
            <p:nvPr/>
          </p:nvSpPr>
          <p:spPr bwMode="auto">
            <a:xfrm>
              <a:off x="971777" y="1742921"/>
              <a:ext cx="5152912" cy="3015412"/>
            </a:xfrm>
            <a:custGeom>
              <a:avLst/>
              <a:gdLst/>
              <a:ahLst/>
              <a:cxnLst>
                <a:cxn ang="0">
                  <a:pos x="1757" y="0"/>
                </a:cxn>
                <a:cxn ang="0">
                  <a:pos x="921" y="0"/>
                </a:cxn>
                <a:cxn ang="0">
                  <a:pos x="893" y="0"/>
                </a:cxn>
                <a:cxn ang="0">
                  <a:pos x="56" y="0"/>
                </a:cxn>
                <a:cxn ang="0">
                  <a:pos x="0" y="47"/>
                </a:cxn>
                <a:cxn ang="0">
                  <a:pos x="0" y="1076"/>
                </a:cxn>
                <a:cxn ang="0">
                  <a:pos x="1816" y="1076"/>
                </a:cxn>
                <a:cxn ang="0">
                  <a:pos x="1816" y="47"/>
                </a:cxn>
                <a:cxn ang="0">
                  <a:pos x="1757" y="0"/>
                </a:cxn>
                <a:cxn ang="0">
                  <a:pos x="1732" y="1000"/>
                </a:cxn>
                <a:cxn ang="0">
                  <a:pos x="76" y="1000"/>
                </a:cxn>
                <a:cxn ang="0">
                  <a:pos x="76" y="68"/>
                </a:cxn>
                <a:cxn ang="0">
                  <a:pos x="1732" y="68"/>
                </a:cxn>
                <a:cxn ang="0">
                  <a:pos x="1732" y="1000"/>
                </a:cxn>
              </a:cxnLst>
              <a:rect l="0" t="0" r="r" b="b"/>
              <a:pathLst>
                <a:path w="1816" h="1076">
                  <a:moveTo>
                    <a:pt x="1757" y="0"/>
                  </a:moveTo>
                  <a:cubicBezTo>
                    <a:pt x="921" y="0"/>
                    <a:pt x="921" y="0"/>
                    <a:pt x="921" y="0"/>
                  </a:cubicBezTo>
                  <a:cubicBezTo>
                    <a:pt x="893" y="0"/>
                    <a:pt x="893" y="0"/>
                    <a:pt x="89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7" y="0"/>
                    <a:pt x="0" y="17"/>
                    <a:pt x="0" y="47"/>
                  </a:cubicBezTo>
                  <a:cubicBezTo>
                    <a:pt x="0" y="1076"/>
                    <a:pt x="0" y="1076"/>
                    <a:pt x="0" y="1076"/>
                  </a:cubicBezTo>
                  <a:cubicBezTo>
                    <a:pt x="1816" y="1076"/>
                    <a:pt x="1816" y="1076"/>
                    <a:pt x="1816" y="1076"/>
                  </a:cubicBezTo>
                  <a:cubicBezTo>
                    <a:pt x="1816" y="47"/>
                    <a:pt x="1816" y="47"/>
                    <a:pt x="1816" y="47"/>
                  </a:cubicBezTo>
                  <a:cubicBezTo>
                    <a:pt x="1816" y="17"/>
                    <a:pt x="1787" y="0"/>
                    <a:pt x="1757" y="0"/>
                  </a:cubicBezTo>
                  <a:moveTo>
                    <a:pt x="1732" y="1000"/>
                  </a:moveTo>
                  <a:cubicBezTo>
                    <a:pt x="76" y="1000"/>
                    <a:pt x="76" y="1000"/>
                    <a:pt x="76" y="100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1732" y="68"/>
                    <a:pt x="1732" y="68"/>
                    <a:pt x="1732" y="68"/>
                  </a:cubicBezTo>
                  <a:cubicBezTo>
                    <a:pt x="1732" y="1000"/>
                    <a:pt x="1732" y="1000"/>
                    <a:pt x="1732" y="1000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Freeform: Shape 3"/>
            <p:cNvSpPr/>
            <p:nvPr/>
          </p:nvSpPr>
          <p:spPr bwMode="auto">
            <a:xfrm>
              <a:off x="971777" y="4758330"/>
              <a:ext cx="5152912" cy="4595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0"/>
                </a:cxn>
                <a:cxn ang="0">
                  <a:pos x="56" y="164"/>
                </a:cxn>
                <a:cxn ang="0">
                  <a:pos x="893" y="164"/>
                </a:cxn>
                <a:cxn ang="0">
                  <a:pos x="921" y="164"/>
                </a:cxn>
                <a:cxn ang="0">
                  <a:pos x="1757" y="164"/>
                </a:cxn>
                <a:cxn ang="0">
                  <a:pos x="1816" y="100"/>
                </a:cxn>
                <a:cxn ang="0">
                  <a:pos x="1816" y="0"/>
                </a:cxn>
                <a:cxn ang="0">
                  <a:pos x="0" y="0"/>
                </a:cxn>
              </a:cxnLst>
              <a:rect l="0" t="0" r="r" b="b"/>
              <a:pathLst>
                <a:path w="1816" h="164">
                  <a:moveTo>
                    <a:pt x="0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30"/>
                    <a:pt x="27" y="164"/>
                    <a:pt x="56" y="164"/>
                  </a:cubicBezTo>
                  <a:cubicBezTo>
                    <a:pt x="893" y="164"/>
                    <a:pt x="893" y="164"/>
                    <a:pt x="893" y="164"/>
                  </a:cubicBezTo>
                  <a:cubicBezTo>
                    <a:pt x="921" y="164"/>
                    <a:pt x="921" y="164"/>
                    <a:pt x="921" y="164"/>
                  </a:cubicBezTo>
                  <a:cubicBezTo>
                    <a:pt x="1757" y="164"/>
                    <a:pt x="1757" y="164"/>
                    <a:pt x="1757" y="164"/>
                  </a:cubicBezTo>
                  <a:cubicBezTo>
                    <a:pt x="1787" y="164"/>
                    <a:pt x="1816" y="130"/>
                    <a:pt x="1816" y="100"/>
                  </a:cubicBezTo>
                  <a:cubicBezTo>
                    <a:pt x="1816" y="0"/>
                    <a:pt x="1816" y="0"/>
                    <a:pt x="1816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83000">
                  <a:schemeClr val="bg1">
                    <a:lumMod val="75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1800000" scaled="0"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Freeform: Shape 4"/>
            <p:cNvSpPr/>
            <p:nvPr/>
          </p:nvSpPr>
          <p:spPr bwMode="auto">
            <a:xfrm>
              <a:off x="2624692" y="5217893"/>
              <a:ext cx="1862018" cy="572609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22" y="0"/>
                </a:cxn>
                <a:cxn ang="0">
                  <a:pos x="143" y="0"/>
                </a:cxn>
                <a:cxn ang="0">
                  <a:pos x="102" y="128"/>
                </a:cxn>
                <a:cxn ang="0">
                  <a:pos x="108" y="204"/>
                </a:cxn>
                <a:cxn ang="0">
                  <a:pos x="322" y="204"/>
                </a:cxn>
                <a:cxn ang="0">
                  <a:pos x="335" y="204"/>
                </a:cxn>
                <a:cxn ang="0">
                  <a:pos x="549" y="204"/>
                </a:cxn>
                <a:cxn ang="0">
                  <a:pos x="555" y="128"/>
                </a:cxn>
                <a:cxn ang="0">
                  <a:pos x="513" y="0"/>
                </a:cxn>
                <a:cxn ang="0">
                  <a:pos x="335" y="0"/>
                </a:cxn>
              </a:cxnLst>
              <a:rect l="0" t="0" r="r" b="b"/>
              <a:pathLst>
                <a:path w="656" h="204">
                  <a:moveTo>
                    <a:pt x="335" y="0"/>
                  </a:moveTo>
                  <a:cubicBezTo>
                    <a:pt x="322" y="0"/>
                    <a:pt x="322" y="0"/>
                    <a:pt x="322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2" y="88"/>
                    <a:pt x="102" y="128"/>
                  </a:cubicBezTo>
                  <a:cubicBezTo>
                    <a:pt x="62" y="169"/>
                    <a:pt x="0" y="204"/>
                    <a:pt x="108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35" y="204"/>
                    <a:pt x="335" y="204"/>
                    <a:pt x="335" y="204"/>
                  </a:cubicBezTo>
                  <a:cubicBezTo>
                    <a:pt x="549" y="204"/>
                    <a:pt x="549" y="204"/>
                    <a:pt x="549" y="204"/>
                  </a:cubicBezTo>
                  <a:cubicBezTo>
                    <a:pt x="656" y="204"/>
                    <a:pt x="594" y="169"/>
                    <a:pt x="555" y="128"/>
                  </a:cubicBezTo>
                  <a:cubicBezTo>
                    <a:pt x="515" y="88"/>
                    <a:pt x="513" y="0"/>
                    <a:pt x="513" y="0"/>
                  </a:cubicBezTo>
                  <a:lnTo>
                    <a:pt x="335" y="0"/>
                  </a:lnTo>
                  <a:close/>
                </a:path>
              </a:pathLst>
            </a:custGeom>
            <a:gradFill>
              <a:gsLst>
                <a:gs pos="42000">
                  <a:schemeClr val="bg1">
                    <a:lumMod val="75000"/>
                  </a:schemeClr>
                </a:gs>
                <a:gs pos="6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0"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5" name="千图PPT彼岸天：ID 8661124矩形 6"/>
          <p:cNvSpPr/>
          <p:nvPr>
            <p:custDataLst>
              <p:tags r:id="rId2"/>
            </p:custDataLst>
          </p:nvPr>
        </p:nvSpPr>
        <p:spPr>
          <a:xfrm>
            <a:off x="1171969" y="1916832"/>
            <a:ext cx="4752528" cy="2628292"/>
          </a:xfrm>
          <a:prstGeom prst="rect">
            <a:avLst/>
          </a:prstGeom>
          <a:blipFill dpi="0" rotWithShape="1">
            <a:blip r:embed="rId3"/>
            <a:srcRect/>
            <a:stretch>
              <a:fillRect t="-17808" b="-1780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4" name="千图PPT彼岸天：ID 8661124文本框 27"/>
          <p:cNvSpPr txBox="1"/>
          <p:nvPr>
            <p:custDataLst>
              <p:tags r:id="rId4"/>
            </p:custDataLst>
          </p:nvPr>
        </p:nvSpPr>
        <p:spPr>
          <a:xfrm>
            <a:off x="6888088" y="2021542"/>
            <a:ext cx="400876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</a:rPr>
              <a:t>输入标题文本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15" name="千图PPT彼岸天：ID 8661124文本框 28"/>
          <p:cNvSpPr txBox="1"/>
          <p:nvPr>
            <p:custDataLst>
              <p:tags r:id="rId5"/>
            </p:custDataLst>
          </p:nvPr>
        </p:nvSpPr>
        <p:spPr>
          <a:xfrm>
            <a:off x="6888088" y="2398568"/>
            <a:ext cx="4008764" cy="294824"/>
          </a:xfrm>
          <a:prstGeom prst="rect">
            <a:avLst/>
          </a:prstGeom>
          <a:noFill/>
        </p:spPr>
        <p:txBody>
          <a:bodyPr wrap="square">
            <a:normAutofit lnSpcReduction="1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200" dirty="0">
                <a:solidFill>
                  <a:srgbClr val="000000"/>
                </a:solidFill>
              </a:rPr>
              <a:t>请替换文字内容复制你的内容到此请输入您的内容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12" name="千图PPT彼岸天：ID 8661124文本框 30"/>
          <p:cNvSpPr txBox="1"/>
          <p:nvPr>
            <p:custDataLst>
              <p:tags r:id="rId6"/>
            </p:custDataLst>
          </p:nvPr>
        </p:nvSpPr>
        <p:spPr>
          <a:xfrm>
            <a:off x="6888088" y="3027240"/>
            <a:ext cx="400876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 dirty="0">
                <a:solidFill>
                  <a:schemeClr val="accent2"/>
                </a:solidFill>
              </a:rPr>
              <a:t>输入标题文本</a:t>
            </a:r>
            <a:endParaRPr lang="zh-CN" altLang="en-US" sz="1400" b="1" dirty="0">
              <a:solidFill>
                <a:schemeClr val="accent2"/>
              </a:solidFill>
            </a:endParaRPr>
          </a:p>
        </p:txBody>
      </p:sp>
      <p:sp>
        <p:nvSpPr>
          <p:cNvPr id="13" name="千图PPT彼岸天：ID 8661124文本框 31"/>
          <p:cNvSpPr txBox="1"/>
          <p:nvPr>
            <p:custDataLst>
              <p:tags r:id="rId7"/>
            </p:custDataLst>
          </p:nvPr>
        </p:nvSpPr>
        <p:spPr>
          <a:xfrm>
            <a:off x="6888088" y="3404266"/>
            <a:ext cx="4008764" cy="294824"/>
          </a:xfrm>
          <a:prstGeom prst="rect">
            <a:avLst/>
          </a:prstGeom>
          <a:noFill/>
        </p:spPr>
        <p:txBody>
          <a:bodyPr wrap="square">
            <a:normAutofit lnSpcReduction="1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200" dirty="0">
                <a:solidFill>
                  <a:srgbClr val="000000"/>
                </a:solidFill>
              </a:rPr>
              <a:t>请替换文字内容复制你的内容到此请输入您的内容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10" name="千图PPT彼岸天：ID 8661124文本框 33"/>
          <p:cNvSpPr txBox="1"/>
          <p:nvPr>
            <p:custDataLst>
              <p:tags r:id="rId8"/>
            </p:custDataLst>
          </p:nvPr>
        </p:nvSpPr>
        <p:spPr>
          <a:xfrm>
            <a:off x="6888088" y="4032937"/>
            <a:ext cx="400876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 dirty="0">
                <a:solidFill>
                  <a:schemeClr val="accent3"/>
                </a:solidFill>
              </a:rPr>
              <a:t>输入标题文本</a:t>
            </a:r>
            <a:endParaRPr lang="zh-CN" altLang="en-US" sz="1400" b="1" dirty="0">
              <a:solidFill>
                <a:schemeClr val="accent3"/>
              </a:solidFill>
            </a:endParaRPr>
          </a:p>
        </p:txBody>
      </p:sp>
      <p:sp>
        <p:nvSpPr>
          <p:cNvPr id="11" name="千图PPT彼岸天：ID 8661124文本框 34"/>
          <p:cNvSpPr txBox="1"/>
          <p:nvPr>
            <p:custDataLst>
              <p:tags r:id="rId9"/>
            </p:custDataLst>
          </p:nvPr>
        </p:nvSpPr>
        <p:spPr>
          <a:xfrm>
            <a:off x="6888088" y="4409963"/>
            <a:ext cx="4008764" cy="294824"/>
          </a:xfrm>
          <a:prstGeom prst="rect">
            <a:avLst/>
          </a:prstGeom>
          <a:noFill/>
        </p:spPr>
        <p:txBody>
          <a:bodyPr wrap="square">
            <a:normAutofit lnSpcReduction="1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200" dirty="0">
                <a:solidFill>
                  <a:srgbClr val="000000"/>
                </a:solidFill>
              </a:rPr>
              <a:t>请替换文字内容复制你的内容到此请输入您的内容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15" grpId="0"/>
      <p:bldP spid="12" grpId="0"/>
      <p:bldP spid="13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千图PPT彼岸天：ID 8661124库_组合 46"/>
          <p:cNvGrpSpPr/>
          <p:nvPr>
            <p:custDataLst>
              <p:tags r:id="rId1"/>
            </p:custDataLst>
          </p:nvPr>
        </p:nvGrpSpPr>
        <p:grpSpPr>
          <a:xfrm>
            <a:off x="861318" y="2267355"/>
            <a:ext cx="1700854" cy="2848713"/>
            <a:chOff x="861318" y="2006097"/>
            <a:chExt cx="1700854" cy="2848713"/>
          </a:xfrm>
        </p:grpSpPr>
        <p:sp>
          <p:nvSpPr>
            <p:cNvPr id="5" name="任意多边形: 形状 4"/>
            <p:cNvSpPr/>
            <p:nvPr/>
          </p:nvSpPr>
          <p:spPr>
            <a:xfrm rot="2700000">
              <a:off x="1400549" y="3731137"/>
              <a:ext cx="756535" cy="1490811"/>
            </a:xfrm>
            <a:custGeom>
              <a:avLst/>
              <a:gdLst>
                <a:gd name="connsiteX0" fmla="*/ 0 w 568579"/>
                <a:gd name="connsiteY0" fmla="*/ 0 h 1248267"/>
                <a:gd name="connsiteX1" fmla="*/ 568579 w 568579"/>
                <a:gd name="connsiteY1" fmla="*/ 0 h 1248267"/>
                <a:gd name="connsiteX2" fmla="*/ 568579 w 568579"/>
                <a:gd name="connsiteY2" fmla="*/ 1248267 h 1248267"/>
                <a:gd name="connsiteX3" fmla="*/ 0 w 568579"/>
                <a:gd name="connsiteY3" fmla="*/ 1248267 h 1248267"/>
                <a:gd name="connsiteX4" fmla="*/ 0 w 568579"/>
                <a:gd name="connsiteY4" fmla="*/ 0 h 1248267"/>
                <a:gd name="connsiteX0-1" fmla="*/ 7309 w 575888"/>
                <a:gd name="connsiteY0-2" fmla="*/ 0 h 1248267"/>
                <a:gd name="connsiteX1-3" fmla="*/ 575888 w 575888"/>
                <a:gd name="connsiteY1-4" fmla="*/ 0 h 1248267"/>
                <a:gd name="connsiteX2-5" fmla="*/ 575888 w 575888"/>
                <a:gd name="connsiteY2-6" fmla="*/ 1248267 h 1248267"/>
                <a:gd name="connsiteX3-7" fmla="*/ 7309 w 575888"/>
                <a:gd name="connsiteY3-8" fmla="*/ 1248267 h 1248267"/>
                <a:gd name="connsiteX4-9" fmla="*/ 0 w 575888"/>
                <a:gd name="connsiteY4-10" fmla="*/ 608803 h 1248267"/>
                <a:gd name="connsiteX5" fmla="*/ 7309 w 575888"/>
                <a:gd name="connsiteY5" fmla="*/ 0 h 1248267"/>
                <a:gd name="connsiteX0-11" fmla="*/ 256511 w 575888"/>
                <a:gd name="connsiteY0-12" fmla="*/ 114498 h 1248267"/>
                <a:gd name="connsiteX1-13" fmla="*/ 575888 w 575888"/>
                <a:gd name="connsiteY1-14" fmla="*/ 0 h 1248267"/>
                <a:gd name="connsiteX2-15" fmla="*/ 575888 w 575888"/>
                <a:gd name="connsiteY2-16" fmla="*/ 1248267 h 1248267"/>
                <a:gd name="connsiteX3-17" fmla="*/ 7309 w 575888"/>
                <a:gd name="connsiteY3-18" fmla="*/ 1248267 h 1248267"/>
                <a:gd name="connsiteX4-19" fmla="*/ 0 w 575888"/>
                <a:gd name="connsiteY4-20" fmla="*/ 608803 h 1248267"/>
                <a:gd name="connsiteX5-21" fmla="*/ 256511 w 575888"/>
                <a:gd name="connsiteY5-22" fmla="*/ 114498 h 1248267"/>
                <a:gd name="connsiteX0-23" fmla="*/ 256511 w 575888"/>
                <a:gd name="connsiteY0-24" fmla="*/ 114498 h 1248267"/>
                <a:gd name="connsiteX1-25" fmla="*/ 575888 w 575888"/>
                <a:gd name="connsiteY1-26" fmla="*/ 0 h 1248267"/>
                <a:gd name="connsiteX2-27" fmla="*/ 563576 w 575888"/>
                <a:gd name="connsiteY2-28" fmla="*/ 216347 h 1248267"/>
                <a:gd name="connsiteX3-29" fmla="*/ 575888 w 575888"/>
                <a:gd name="connsiteY3-30" fmla="*/ 1248267 h 1248267"/>
                <a:gd name="connsiteX4-31" fmla="*/ 7309 w 575888"/>
                <a:gd name="connsiteY4-32" fmla="*/ 1248267 h 1248267"/>
                <a:gd name="connsiteX5-33" fmla="*/ 0 w 575888"/>
                <a:gd name="connsiteY5-34" fmla="*/ 608803 h 1248267"/>
                <a:gd name="connsiteX6" fmla="*/ 256511 w 575888"/>
                <a:gd name="connsiteY6" fmla="*/ 114498 h 1248267"/>
                <a:gd name="connsiteX0-35" fmla="*/ 256511 w 575888"/>
                <a:gd name="connsiteY0-36" fmla="*/ 1062 h 1134831"/>
                <a:gd name="connsiteX1-37" fmla="*/ 445438 w 575888"/>
                <a:gd name="connsiteY1-38" fmla="*/ 0 h 1134831"/>
                <a:gd name="connsiteX2-39" fmla="*/ 563576 w 575888"/>
                <a:gd name="connsiteY2-40" fmla="*/ 102911 h 1134831"/>
                <a:gd name="connsiteX3-41" fmla="*/ 575888 w 575888"/>
                <a:gd name="connsiteY3-42" fmla="*/ 1134831 h 1134831"/>
                <a:gd name="connsiteX4-43" fmla="*/ 7309 w 575888"/>
                <a:gd name="connsiteY4-44" fmla="*/ 1134831 h 1134831"/>
                <a:gd name="connsiteX5-45" fmla="*/ 0 w 575888"/>
                <a:gd name="connsiteY5-46" fmla="*/ 495367 h 1134831"/>
                <a:gd name="connsiteX6-47" fmla="*/ 256511 w 575888"/>
                <a:gd name="connsiteY6-48" fmla="*/ 1062 h 11348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47" y="connsiteY6-48"/>
                </a:cxn>
              </a:cxnLst>
              <a:rect l="l" t="t" r="r" b="b"/>
              <a:pathLst>
                <a:path w="575888" h="1134831">
                  <a:moveTo>
                    <a:pt x="256511" y="1062"/>
                  </a:moveTo>
                  <a:lnTo>
                    <a:pt x="445438" y="0"/>
                  </a:lnTo>
                  <a:lnTo>
                    <a:pt x="563576" y="102911"/>
                  </a:lnTo>
                  <a:lnTo>
                    <a:pt x="575888" y="1134831"/>
                  </a:lnTo>
                  <a:lnTo>
                    <a:pt x="7309" y="1134831"/>
                  </a:lnTo>
                  <a:cubicBezTo>
                    <a:pt x="4873" y="921676"/>
                    <a:pt x="2436" y="708522"/>
                    <a:pt x="0" y="495367"/>
                  </a:cubicBezTo>
                  <a:cubicBezTo>
                    <a:pt x="2436" y="292433"/>
                    <a:pt x="254075" y="203996"/>
                    <a:pt x="256511" y="10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任意多边形: 形状 5"/>
            <p:cNvSpPr/>
            <p:nvPr/>
          </p:nvSpPr>
          <p:spPr>
            <a:xfrm rot="2700000">
              <a:off x="1363989" y="2599859"/>
              <a:ext cx="756535" cy="1639830"/>
            </a:xfrm>
            <a:custGeom>
              <a:avLst/>
              <a:gdLst>
                <a:gd name="connsiteX0" fmla="*/ 0 w 568579"/>
                <a:gd name="connsiteY0" fmla="*/ 0 h 1248267"/>
                <a:gd name="connsiteX1" fmla="*/ 568579 w 568579"/>
                <a:gd name="connsiteY1" fmla="*/ 0 h 1248267"/>
                <a:gd name="connsiteX2" fmla="*/ 568579 w 568579"/>
                <a:gd name="connsiteY2" fmla="*/ 1248267 h 1248267"/>
                <a:gd name="connsiteX3" fmla="*/ 0 w 568579"/>
                <a:gd name="connsiteY3" fmla="*/ 1248267 h 1248267"/>
                <a:gd name="connsiteX4" fmla="*/ 0 w 568579"/>
                <a:gd name="connsiteY4" fmla="*/ 0 h 1248267"/>
                <a:gd name="connsiteX0-1" fmla="*/ 7309 w 575888"/>
                <a:gd name="connsiteY0-2" fmla="*/ 0 h 1248267"/>
                <a:gd name="connsiteX1-3" fmla="*/ 575888 w 575888"/>
                <a:gd name="connsiteY1-4" fmla="*/ 0 h 1248267"/>
                <a:gd name="connsiteX2-5" fmla="*/ 575888 w 575888"/>
                <a:gd name="connsiteY2-6" fmla="*/ 1248267 h 1248267"/>
                <a:gd name="connsiteX3-7" fmla="*/ 7309 w 575888"/>
                <a:gd name="connsiteY3-8" fmla="*/ 1248267 h 1248267"/>
                <a:gd name="connsiteX4-9" fmla="*/ 0 w 575888"/>
                <a:gd name="connsiteY4-10" fmla="*/ 608803 h 1248267"/>
                <a:gd name="connsiteX5" fmla="*/ 7309 w 575888"/>
                <a:gd name="connsiteY5" fmla="*/ 0 h 1248267"/>
                <a:gd name="connsiteX0-11" fmla="*/ 256511 w 575888"/>
                <a:gd name="connsiteY0-12" fmla="*/ 114498 h 1248267"/>
                <a:gd name="connsiteX1-13" fmla="*/ 575888 w 575888"/>
                <a:gd name="connsiteY1-14" fmla="*/ 0 h 1248267"/>
                <a:gd name="connsiteX2-15" fmla="*/ 575888 w 575888"/>
                <a:gd name="connsiteY2-16" fmla="*/ 1248267 h 1248267"/>
                <a:gd name="connsiteX3-17" fmla="*/ 7309 w 575888"/>
                <a:gd name="connsiteY3-18" fmla="*/ 1248267 h 1248267"/>
                <a:gd name="connsiteX4-19" fmla="*/ 0 w 575888"/>
                <a:gd name="connsiteY4-20" fmla="*/ 608803 h 1248267"/>
                <a:gd name="connsiteX5-21" fmla="*/ 256511 w 575888"/>
                <a:gd name="connsiteY5-22" fmla="*/ 114498 h 12482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75888" h="1248267">
                  <a:moveTo>
                    <a:pt x="256511" y="114498"/>
                  </a:moveTo>
                  <a:lnTo>
                    <a:pt x="575888" y="0"/>
                  </a:lnTo>
                  <a:lnTo>
                    <a:pt x="575888" y="1248267"/>
                  </a:lnTo>
                  <a:lnTo>
                    <a:pt x="7309" y="1248267"/>
                  </a:lnTo>
                  <a:cubicBezTo>
                    <a:pt x="4873" y="1035112"/>
                    <a:pt x="2436" y="821958"/>
                    <a:pt x="0" y="608803"/>
                  </a:cubicBezTo>
                  <a:cubicBezTo>
                    <a:pt x="2436" y="405869"/>
                    <a:pt x="254075" y="317432"/>
                    <a:pt x="256511" y="11449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矩形 6"/>
            <p:cNvSpPr/>
            <p:nvPr/>
          </p:nvSpPr>
          <p:spPr>
            <a:xfrm rot="2700000">
              <a:off x="1307766" y="1559649"/>
              <a:ext cx="746934" cy="163983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733860" y="1566022"/>
            <a:ext cx="10739003" cy="1087133"/>
            <a:chOff x="733860" y="1304764"/>
            <a:chExt cx="10739003" cy="1087133"/>
          </a:xfrm>
        </p:grpSpPr>
        <p:sp>
          <p:nvSpPr>
            <p:cNvPr id="8" name="流程图: 存储数据 7"/>
            <p:cNvSpPr/>
            <p:nvPr/>
          </p:nvSpPr>
          <p:spPr>
            <a:xfrm rot="16200000">
              <a:off x="1294216" y="885473"/>
              <a:ext cx="870673" cy="1991386"/>
            </a:xfrm>
            <a:prstGeom prst="flowChartOnlineStorag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椭圆 8"/>
            <p:cNvSpPr/>
            <p:nvPr/>
          </p:nvSpPr>
          <p:spPr>
            <a:xfrm>
              <a:off x="733860" y="1304764"/>
              <a:ext cx="1991387" cy="2880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5" name="任意多边形: 形状 24"/>
            <p:cNvSpPr/>
            <p:nvPr/>
          </p:nvSpPr>
          <p:spPr bwMode="auto">
            <a:xfrm>
              <a:off x="1502209" y="1726887"/>
              <a:ext cx="470559" cy="471455"/>
            </a:xfrm>
            <a:custGeom>
              <a:avLst/>
              <a:gdLst>
                <a:gd name="T0" fmla="*/ 138 w 220"/>
                <a:gd name="T1" fmla="*/ 0 h 220"/>
                <a:gd name="T2" fmla="*/ 55 w 220"/>
                <a:gd name="T3" fmla="*/ 83 h 220"/>
                <a:gd name="T4" fmla="*/ 65 w 220"/>
                <a:gd name="T5" fmla="*/ 121 h 220"/>
                <a:gd name="T6" fmla="*/ 7 w 220"/>
                <a:gd name="T7" fmla="*/ 178 h 220"/>
                <a:gd name="T8" fmla="*/ 7 w 220"/>
                <a:gd name="T9" fmla="*/ 178 h 220"/>
                <a:gd name="T10" fmla="*/ 0 w 220"/>
                <a:gd name="T11" fmla="*/ 196 h 220"/>
                <a:gd name="T12" fmla="*/ 24 w 220"/>
                <a:gd name="T13" fmla="*/ 220 h 220"/>
                <a:gd name="T14" fmla="*/ 42 w 220"/>
                <a:gd name="T15" fmla="*/ 213 h 220"/>
                <a:gd name="T16" fmla="*/ 42 w 220"/>
                <a:gd name="T17" fmla="*/ 213 h 220"/>
                <a:gd name="T18" fmla="*/ 99 w 220"/>
                <a:gd name="T19" fmla="*/ 155 h 220"/>
                <a:gd name="T20" fmla="*/ 138 w 220"/>
                <a:gd name="T21" fmla="*/ 165 h 220"/>
                <a:gd name="T22" fmla="*/ 220 w 220"/>
                <a:gd name="T23" fmla="*/ 83 h 220"/>
                <a:gd name="T24" fmla="*/ 138 w 220"/>
                <a:gd name="T25" fmla="*/ 0 h 220"/>
                <a:gd name="T26" fmla="*/ 33 w 220"/>
                <a:gd name="T27" fmla="*/ 204 h 220"/>
                <a:gd name="T28" fmla="*/ 24 w 220"/>
                <a:gd name="T29" fmla="*/ 208 h 220"/>
                <a:gd name="T30" fmla="*/ 12 w 220"/>
                <a:gd name="T31" fmla="*/ 196 h 220"/>
                <a:gd name="T32" fmla="*/ 16 w 220"/>
                <a:gd name="T33" fmla="*/ 187 h 220"/>
                <a:gd name="T34" fmla="*/ 16 w 220"/>
                <a:gd name="T35" fmla="*/ 187 h 220"/>
                <a:gd name="T36" fmla="*/ 71 w 220"/>
                <a:gd name="T37" fmla="*/ 132 h 220"/>
                <a:gd name="T38" fmla="*/ 88 w 220"/>
                <a:gd name="T39" fmla="*/ 149 h 220"/>
                <a:gd name="T40" fmla="*/ 33 w 220"/>
                <a:gd name="T41" fmla="*/ 204 h 220"/>
                <a:gd name="T42" fmla="*/ 138 w 220"/>
                <a:gd name="T43" fmla="*/ 151 h 220"/>
                <a:gd name="T44" fmla="*/ 69 w 220"/>
                <a:gd name="T45" fmla="*/ 83 h 220"/>
                <a:gd name="T46" fmla="*/ 138 w 220"/>
                <a:gd name="T47" fmla="*/ 14 h 220"/>
                <a:gd name="T48" fmla="*/ 206 w 220"/>
                <a:gd name="T49" fmla="*/ 83 h 220"/>
                <a:gd name="T50" fmla="*/ 138 w 220"/>
                <a:gd name="T51" fmla="*/ 15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0" h="220">
                  <a:moveTo>
                    <a:pt x="138" y="0"/>
                  </a:moveTo>
                  <a:cubicBezTo>
                    <a:pt x="92" y="0"/>
                    <a:pt x="55" y="37"/>
                    <a:pt x="55" y="83"/>
                  </a:cubicBezTo>
                  <a:cubicBezTo>
                    <a:pt x="55" y="96"/>
                    <a:pt x="58" y="110"/>
                    <a:pt x="65" y="121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3" y="183"/>
                    <a:pt x="0" y="189"/>
                    <a:pt x="0" y="196"/>
                  </a:cubicBezTo>
                  <a:cubicBezTo>
                    <a:pt x="0" y="209"/>
                    <a:pt x="11" y="220"/>
                    <a:pt x="24" y="220"/>
                  </a:cubicBezTo>
                  <a:cubicBezTo>
                    <a:pt x="31" y="220"/>
                    <a:pt x="37" y="217"/>
                    <a:pt x="42" y="213"/>
                  </a:cubicBezTo>
                  <a:cubicBezTo>
                    <a:pt x="42" y="213"/>
                    <a:pt x="42" y="213"/>
                    <a:pt x="42" y="213"/>
                  </a:cubicBezTo>
                  <a:cubicBezTo>
                    <a:pt x="99" y="155"/>
                    <a:pt x="99" y="155"/>
                    <a:pt x="99" y="155"/>
                  </a:cubicBezTo>
                  <a:cubicBezTo>
                    <a:pt x="110" y="162"/>
                    <a:pt x="124" y="165"/>
                    <a:pt x="138" y="165"/>
                  </a:cubicBezTo>
                  <a:cubicBezTo>
                    <a:pt x="183" y="165"/>
                    <a:pt x="220" y="128"/>
                    <a:pt x="220" y="83"/>
                  </a:cubicBezTo>
                  <a:cubicBezTo>
                    <a:pt x="220" y="37"/>
                    <a:pt x="183" y="0"/>
                    <a:pt x="138" y="0"/>
                  </a:cubicBezTo>
                  <a:close/>
                  <a:moveTo>
                    <a:pt x="33" y="204"/>
                  </a:moveTo>
                  <a:cubicBezTo>
                    <a:pt x="31" y="206"/>
                    <a:pt x="28" y="208"/>
                    <a:pt x="24" y="208"/>
                  </a:cubicBezTo>
                  <a:cubicBezTo>
                    <a:pt x="18" y="208"/>
                    <a:pt x="12" y="202"/>
                    <a:pt x="12" y="196"/>
                  </a:cubicBezTo>
                  <a:cubicBezTo>
                    <a:pt x="12" y="192"/>
                    <a:pt x="14" y="189"/>
                    <a:pt x="16" y="187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71" y="132"/>
                    <a:pt x="71" y="132"/>
                    <a:pt x="71" y="132"/>
                  </a:cubicBezTo>
                  <a:cubicBezTo>
                    <a:pt x="76" y="138"/>
                    <a:pt x="82" y="144"/>
                    <a:pt x="88" y="149"/>
                  </a:cubicBezTo>
                  <a:lnTo>
                    <a:pt x="33" y="204"/>
                  </a:lnTo>
                  <a:close/>
                  <a:moveTo>
                    <a:pt x="138" y="151"/>
                  </a:moveTo>
                  <a:cubicBezTo>
                    <a:pt x="100" y="151"/>
                    <a:pt x="69" y="120"/>
                    <a:pt x="69" y="83"/>
                  </a:cubicBezTo>
                  <a:cubicBezTo>
                    <a:pt x="69" y="45"/>
                    <a:pt x="100" y="14"/>
                    <a:pt x="138" y="14"/>
                  </a:cubicBezTo>
                  <a:cubicBezTo>
                    <a:pt x="175" y="14"/>
                    <a:pt x="206" y="45"/>
                    <a:pt x="206" y="83"/>
                  </a:cubicBezTo>
                  <a:cubicBezTo>
                    <a:pt x="206" y="120"/>
                    <a:pt x="175" y="151"/>
                    <a:pt x="138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任意多边形: 形状 25"/>
            <p:cNvSpPr/>
            <p:nvPr/>
          </p:nvSpPr>
          <p:spPr bwMode="auto">
            <a:xfrm>
              <a:off x="1692759" y="1800244"/>
              <a:ext cx="110930" cy="110931"/>
            </a:xfrm>
            <a:custGeom>
              <a:avLst/>
              <a:gdLst>
                <a:gd name="T0" fmla="*/ 49 w 52"/>
                <a:gd name="T1" fmla="*/ 0 h 52"/>
                <a:gd name="T2" fmla="*/ 0 w 52"/>
                <a:gd name="T3" fmla="*/ 49 h 52"/>
                <a:gd name="T4" fmla="*/ 4 w 52"/>
                <a:gd name="T5" fmla="*/ 52 h 52"/>
                <a:gd name="T6" fmla="*/ 7 w 52"/>
                <a:gd name="T7" fmla="*/ 49 h 52"/>
                <a:gd name="T8" fmla="*/ 49 w 52"/>
                <a:gd name="T9" fmla="*/ 7 h 52"/>
                <a:gd name="T10" fmla="*/ 52 w 52"/>
                <a:gd name="T11" fmla="*/ 4 h 52"/>
                <a:gd name="T12" fmla="*/ 49 w 5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6" y="52"/>
                    <a:pt x="7" y="50"/>
                    <a:pt x="7" y="49"/>
                  </a:cubicBezTo>
                  <a:cubicBezTo>
                    <a:pt x="7" y="26"/>
                    <a:pt x="26" y="7"/>
                    <a:pt x="49" y="7"/>
                  </a:cubicBezTo>
                  <a:cubicBezTo>
                    <a:pt x="50" y="7"/>
                    <a:pt x="52" y="6"/>
                    <a:pt x="52" y="4"/>
                  </a:cubicBezTo>
                  <a:cubicBezTo>
                    <a:pt x="52" y="2"/>
                    <a:pt x="50" y="0"/>
                    <a:pt x="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平行四边形 16"/>
            <p:cNvSpPr/>
            <p:nvPr/>
          </p:nvSpPr>
          <p:spPr>
            <a:xfrm>
              <a:off x="5235836" y="1445829"/>
              <a:ext cx="6237027" cy="261302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/>
                <a:t>输入标题文本</a:t>
              </a:r>
              <a:endParaRPr lang="zh-CN" altLang="en-US" dirty="0"/>
            </a:p>
          </p:txBody>
        </p:sp>
        <p:sp>
          <p:nvSpPr>
            <p:cNvPr id="21" name="文本框 41"/>
            <p:cNvSpPr txBox="1"/>
            <p:nvPr/>
          </p:nvSpPr>
          <p:spPr>
            <a:xfrm>
              <a:off x="2960649" y="1856366"/>
              <a:ext cx="5336276" cy="53553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请替换文字内容复制你的内容到此请输入您的内容</a:t>
              </a:r>
              <a:br>
                <a:rPr lang="zh-CN" altLang="en-US" sz="1200" dirty="0"/>
              </a:br>
              <a:r>
                <a:rPr lang="zh-CN" altLang="en-US" sz="1200" dirty="0"/>
                <a:t>如需更改请在（设置形状格式）菜单下（文本选项）中调整</a:t>
              </a:r>
              <a:endParaRPr lang="zh-CN" altLang="en-US" sz="1200" dirty="0"/>
            </a:p>
          </p:txBody>
        </p:sp>
      </p:grpSp>
      <p:grpSp>
        <p:nvGrpSpPr>
          <p:cNvPr id="44" name="千图PPT彼岸天：ID 8661124库_组合 43"/>
          <p:cNvGrpSpPr/>
          <p:nvPr>
            <p:custDataLst>
              <p:tags r:id="rId3"/>
            </p:custDataLst>
          </p:nvPr>
        </p:nvGrpSpPr>
        <p:grpSpPr>
          <a:xfrm>
            <a:off x="837386" y="2823272"/>
            <a:ext cx="10635477" cy="970863"/>
            <a:chOff x="837386" y="2562014"/>
            <a:chExt cx="10635477" cy="970863"/>
          </a:xfrm>
        </p:grpSpPr>
        <p:sp>
          <p:nvSpPr>
            <p:cNvPr id="10" name="流程图: 存储数据 9"/>
            <p:cNvSpPr/>
            <p:nvPr/>
          </p:nvSpPr>
          <p:spPr>
            <a:xfrm rot="16200000">
              <a:off x="1344115" y="2184008"/>
              <a:ext cx="787349" cy="1800808"/>
            </a:xfrm>
            <a:prstGeom prst="flowChartOnlineStorag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1" name="任意多边形: 形状 30"/>
            <p:cNvSpPr/>
            <p:nvPr/>
          </p:nvSpPr>
          <p:spPr bwMode="auto">
            <a:xfrm>
              <a:off x="1546693" y="2968056"/>
              <a:ext cx="381590" cy="380709"/>
            </a:xfrm>
            <a:custGeom>
              <a:avLst/>
              <a:gdLst>
                <a:gd name="T0" fmla="*/ 163 w 180"/>
                <a:gd name="T1" fmla="*/ 0 h 180"/>
                <a:gd name="T2" fmla="*/ 39 w 180"/>
                <a:gd name="T3" fmla="*/ 0 h 180"/>
                <a:gd name="T4" fmla="*/ 23 w 180"/>
                <a:gd name="T5" fmla="*/ 17 h 180"/>
                <a:gd name="T6" fmla="*/ 23 w 180"/>
                <a:gd name="T7" fmla="*/ 28 h 180"/>
                <a:gd name="T8" fmla="*/ 17 w 180"/>
                <a:gd name="T9" fmla="*/ 28 h 180"/>
                <a:gd name="T10" fmla="*/ 0 w 180"/>
                <a:gd name="T11" fmla="*/ 45 h 180"/>
                <a:gd name="T12" fmla="*/ 0 w 180"/>
                <a:gd name="T13" fmla="*/ 158 h 180"/>
                <a:gd name="T14" fmla="*/ 23 w 180"/>
                <a:gd name="T15" fmla="*/ 180 h 180"/>
                <a:gd name="T16" fmla="*/ 158 w 180"/>
                <a:gd name="T17" fmla="*/ 180 h 180"/>
                <a:gd name="T18" fmla="*/ 180 w 180"/>
                <a:gd name="T19" fmla="*/ 158 h 180"/>
                <a:gd name="T20" fmla="*/ 180 w 180"/>
                <a:gd name="T21" fmla="*/ 17 h 180"/>
                <a:gd name="T22" fmla="*/ 163 w 180"/>
                <a:gd name="T23" fmla="*/ 0 h 180"/>
                <a:gd name="T24" fmla="*/ 169 w 180"/>
                <a:gd name="T25" fmla="*/ 158 h 180"/>
                <a:gd name="T26" fmla="*/ 158 w 180"/>
                <a:gd name="T27" fmla="*/ 169 h 180"/>
                <a:gd name="T28" fmla="*/ 23 w 180"/>
                <a:gd name="T29" fmla="*/ 169 h 180"/>
                <a:gd name="T30" fmla="*/ 11 w 180"/>
                <a:gd name="T31" fmla="*/ 158 h 180"/>
                <a:gd name="T32" fmla="*/ 11 w 180"/>
                <a:gd name="T33" fmla="*/ 45 h 180"/>
                <a:gd name="T34" fmla="*/ 17 w 180"/>
                <a:gd name="T35" fmla="*/ 39 h 180"/>
                <a:gd name="T36" fmla="*/ 23 w 180"/>
                <a:gd name="T37" fmla="*/ 39 h 180"/>
                <a:gd name="T38" fmla="*/ 23 w 180"/>
                <a:gd name="T39" fmla="*/ 152 h 180"/>
                <a:gd name="T40" fmla="*/ 28 w 180"/>
                <a:gd name="T41" fmla="*/ 158 h 180"/>
                <a:gd name="T42" fmla="*/ 34 w 180"/>
                <a:gd name="T43" fmla="*/ 152 h 180"/>
                <a:gd name="T44" fmla="*/ 34 w 180"/>
                <a:gd name="T45" fmla="*/ 17 h 180"/>
                <a:gd name="T46" fmla="*/ 39 w 180"/>
                <a:gd name="T47" fmla="*/ 11 h 180"/>
                <a:gd name="T48" fmla="*/ 163 w 180"/>
                <a:gd name="T49" fmla="*/ 11 h 180"/>
                <a:gd name="T50" fmla="*/ 169 w 180"/>
                <a:gd name="T51" fmla="*/ 17 h 180"/>
                <a:gd name="T52" fmla="*/ 169 w 180"/>
                <a:gd name="T53" fmla="*/ 15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" h="180">
                  <a:moveTo>
                    <a:pt x="16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0" y="0"/>
                    <a:pt x="23" y="8"/>
                    <a:pt x="23" y="17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8" y="28"/>
                    <a:pt x="0" y="36"/>
                    <a:pt x="0" y="45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0"/>
                    <a:pt x="10" y="180"/>
                    <a:pt x="23" y="180"/>
                  </a:cubicBezTo>
                  <a:cubicBezTo>
                    <a:pt x="158" y="180"/>
                    <a:pt x="158" y="180"/>
                    <a:pt x="158" y="180"/>
                  </a:cubicBezTo>
                  <a:cubicBezTo>
                    <a:pt x="170" y="180"/>
                    <a:pt x="180" y="170"/>
                    <a:pt x="180" y="158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8"/>
                    <a:pt x="172" y="0"/>
                    <a:pt x="163" y="0"/>
                  </a:cubicBezTo>
                  <a:close/>
                  <a:moveTo>
                    <a:pt x="169" y="158"/>
                  </a:moveTo>
                  <a:cubicBezTo>
                    <a:pt x="169" y="164"/>
                    <a:pt x="164" y="169"/>
                    <a:pt x="158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16" y="169"/>
                    <a:pt x="11" y="164"/>
                    <a:pt x="11" y="158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2"/>
                    <a:pt x="14" y="39"/>
                    <a:pt x="17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5"/>
                    <a:pt x="25" y="158"/>
                    <a:pt x="28" y="158"/>
                  </a:cubicBezTo>
                  <a:cubicBezTo>
                    <a:pt x="31" y="158"/>
                    <a:pt x="34" y="155"/>
                    <a:pt x="34" y="15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4"/>
                    <a:pt x="36" y="11"/>
                    <a:pt x="39" y="11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6" y="11"/>
                    <a:pt x="169" y="14"/>
                    <a:pt x="169" y="17"/>
                  </a:cubicBezTo>
                  <a:lnTo>
                    <a:pt x="169" y="1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任意多边形: 形状 31"/>
            <p:cNvSpPr/>
            <p:nvPr/>
          </p:nvSpPr>
          <p:spPr bwMode="auto">
            <a:xfrm>
              <a:off x="1773179" y="3112584"/>
              <a:ext cx="106633" cy="10575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任意多边形: 形状 32"/>
            <p:cNvSpPr/>
            <p:nvPr/>
          </p:nvSpPr>
          <p:spPr bwMode="auto">
            <a:xfrm>
              <a:off x="1773179" y="3076452"/>
              <a:ext cx="106633" cy="10575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任意多边形: 形状 33"/>
            <p:cNvSpPr/>
            <p:nvPr/>
          </p:nvSpPr>
          <p:spPr bwMode="auto">
            <a:xfrm>
              <a:off x="1773179" y="3040320"/>
              <a:ext cx="106633" cy="10575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3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3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3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任意多边形: 形状 34"/>
            <p:cNvSpPr/>
            <p:nvPr/>
          </p:nvSpPr>
          <p:spPr bwMode="auto">
            <a:xfrm>
              <a:off x="1641870" y="3289720"/>
              <a:ext cx="108396" cy="13219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任意多边形: 形状 35"/>
            <p:cNvSpPr/>
            <p:nvPr/>
          </p:nvSpPr>
          <p:spPr bwMode="auto">
            <a:xfrm>
              <a:off x="1641870" y="3253588"/>
              <a:ext cx="108396" cy="13219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任意多边形: 形状 36"/>
            <p:cNvSpPr/>
            <p:nvPr/>
          </p:nvSpPr>
          <p:spPr bwMode="auto">
            <a:xfrm>
              <a:off x="1641870" y="3218337"/>
              <a:ext cx="108396" cy="12338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任意多边形: 形状 37"/>
            <p:cNvSpPr/>
            <p:nvPr/>
          </p:nvSpPr>
          <p:spPr bwMode="auto">
            <a:xfrm>
              <a:off x="1773179" y="3289720"/>
              <a:ext cx="108396" cy="13219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任意多边形: 形状 38"/>
            <p:cNvSpPr/>
            <p:nvPr/>
          </p:nvSpPr>
          <p:spPr bwMode="auto">
            <a:xfrm>
              <a:off x="1773179" y="3253588"/>
              <a:ext cx="108396" cy="13219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任意多边形: 形状 39"/>
            <p:cNvSpPr/>
            <p:nvPr/>
          </p:nvSpPr>
          <p:spPr bwMode="auto">
            <a:xfrm>
              <a:off x="1773179" y="3218337"/>
              <a:ext cx="108396" cy="12338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任意多边形: 形状 40"/>
            <p:cNvSpPr/>
            <p:nvPr/>
          </p:nvSpPr>
          <p:spPr bwMode="auto">
            <a:xfrm>
              <a:off x="1641870" y="3146072"/>
              <a:ext cx="239706" cy="12338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任意多边形: 形状 41"/>
            <p:cNvSpPr/>
            <p:nvPr/>
          </p:nvSpPr>
          <p:spPr bwMode="auto">
            <a:xfrm>
              <a:off x="1641870" y="3182205"/>
              <a:ext cx="239706" cy="12338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任意多边形: 形状 42"/>
            <p:cNvSpPr/>
            <p:nvPr/>
          </p:nvSpPr>
          <p:spPr bwMode="auto">
            <a:xfrm>
              <a:off x="1641870" y="3017407"/>
              <a:ext cx="108396" cy="105752"/>
            </a:xfrm>
            <a:custGeom>
              <a:avLst/>
              <a:gdLst>
                <a:gd name="T0" fmla="*/ 6 w 51"/>
                <a:gd name="T1" fmla="*/ 50 h 50"/>
                <a:gd name="T2" fmla="*/ 45 w 51"/>
                <a:gd name="T3" fmla="*/ 50 h 50"/>
                <a:gd name="T4" fmla="*/ 51 w 51"/>
                <a:gd name="T5" fmla="*/ 44 h 50"/>
                <a:gd name="T6" fmla="*/ 51 w 51"/>
                <a:gd name="T7" fmla="*/ 5 h 50"/>
                <a:gd name="T8" fmla="*/ 45 w 51"/>
                <a:gd name="T9" fmla="*/ 0 h 50"/>
                <a:gd name="T10" fmla="*/ 6 w 51"/>
                <a:gd name="T11" fmla="*/ 0 h 50"/>
                <a:gd name="T12" fmla="*/ 0 w 51"/>
                <a:gd name="T13" fmla="*/ 5 h 50"/>
                <a:gd name="T14" fmla="*/ 0 w 51"/>
                <a:gd name="T15" fmla="*/ 44 h 50"/>
                <a:gd name="T16" fmla="*/ 6 w 51"/>
                <a:gd name="T17" fmla="*/ 50 h 50"/>
                <a:gd name="T18" fmla="*/ 11 w 51"/>
                <a:gd name="T19" fmla="*/ 11 h 50"/>
                <a:gd name="T20" fmla="*/ 39 w 51"/>
                <a:gd name="T21" fmla="*/ 11 h 50"/>
                <a:gd name="T22" fmla="*/ 39 w 51"/>
                <a:gd name="T23" fmla="*/ 39 h 50"/>
                <a:gd name="T24" fmla="*/ 11 w 51"/>
                <a:gd name="T25" fmla="*/ 39 h 50"/>
                <a:gd name="T26" fmla="*/ 11 w 51"/>
                <a:gd name="T27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0">
                  <a:moveTo>
                    <a:pt x="6" y="50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48" y="50"/>
                    <a:pt x="51" y="48"/>
                    <a:pt x="51" y="4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2"/>
                    <a:pt x="48" y="0"/>
                    <a:pt x="4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3" y="50"/>
                    <a:pt x="6" y="50"/>
                  </a:cubicBezTo>
                  <a:close/>
                  <a:moveTo>
                    <a:pt x="11" y="11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11" y="39"/>
                    <a:pt x="11" y="39"/>
                    <a:pt x="11" y="39"/>
                  </a:cubicBezTo>
                  <a:lnTo>
                    <a:pt x="11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平行四边形 17"/>
            <p:cNvSpPr/>
            <p:nvPr/>
          </p:nvSpPr>
          <p:spPr>
            <a:xfrm>
              <a:off x="5235836" y="2562014"/>
              <a:ext cx="6237027" cy="261302"/>
            </a:xfrm>
            <a:prstGeom prst="parallelogram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/>
                <a:t>输入标题文本</a:t>
              </a:r>
              <a:endParaRPr lang="zh-CN" altLang="en-US" dirty="0"/>
            </a:p>
          </p:txBody>
        </p:sp>
        <p:sp>
          <p:nvSpPr>
            <p:cNvPr id="22" name="文本框 42"/>
            <p:cNvSpPr txBox="1"/>
            <p:nvPr/>
          </p:nvSpPr>
          <p:spPr>
            <a:xfrm>
              <a:off x="2960649" y="3016454"/>
              <a:ext cx="5336276" cy="516423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/>
                <a:t>请替换文字内容复制你的内容到此请输入您的内容</a:t>
              </a:r>
              <a:br>
                <a:rPr lang="zh-CN" altLang="en-US" sz="1200" dirty="0"/>
              </a:br>
              <a:r>
                <a:rPr lang="zh-CN" altLang="en-US" sz="1200" dirty="0"/>
                <a:t>如需更改请在（设置形状格式）菜单下（文本选项）中调整</a:t>
              </a:r>
              <a:endParaRPr lang="zh-CN" altLang="en-US" sz="1200" dirty="0"/>
            </a:p>
          </p:txBody>
        </p:sp>
      </p:grpSp>
      <p:grpSp>
        <p:nvGrpSpPr>
          <p:cNvPr id="45" name="千图PPT彼岸天：ID 8661124库_组合 44"/>
          <p:cNvGrpSpPr/>
          <p:nvPr>
            <p:custDataLst>
              <p:tags r:id="rId4"/>
            </p:custDataLst>
          </p:nvPr>
        </p:nvGrpSpPr>
        <p:grpSpPr>
          <a:xfrm>
            <a:off x="901802" y="3983828"/>
            <a:ext cx="10571061" cy="926382"/>
            <a:chOff x="901802" y="3722570"/>
            <a:chExt cx="10571061" cy="926382"/>
          </a:xfrm>
        </p:grpSpPr>
        <p:sp>
          <p:nvSpPr>
            <p:cNvPr id="11" name="流程图: 存储数据 10"/>
            <p:cNvSpPr/>
            <p:nvPr/>
          </p:nvSpPr>
          <p:spPr>
            <a:xfrm rot="16200000">
              <a:off x="1354192" y="3273816"/>
              <a:ext cx="702917" cy="1607697"/>
            </a:xfrm>
            <a:prstGeom prst="flowChartOnlineStorag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任意多边形: 形状 13"/>
            <p:cNvSpPr/>
            <p:nvPr/>
          </p:nvSpPr>
          <p:spPr bwMode="auto">
            <a:xfrm>
              <a:off x="1528983" y="3970001"/>
              <a:ext cx="329356" cy="319931"/>
            </a:xfrm>
            <a:custGeom>
              <a:avLst/>
              <a:gdLst>
                <a:gd name="T0" fmla="*/ 188 w 263"/>
                <a:gd name="T1" fmla="*/ 0 h 256"/>
                <a:gd name="T2" fmla="*/ 111 w 263"/>
                <a:gd name="T3" fmla="*/ 54 h 256"/>
                <a:gd name="T4" fmla="*/ 111 w 263"/>
                <a:gd name="T5" fmla="*/ 55 h 256"/>
                <a:gd name="T6" fmla="*/ 28 w 263"/>
                <a:gd name="T7" fmla="*/ 138 h 256"/>
                <a:gd name="T8" fmla="*/ 1 w 263"/>
                <a:gd name="T9" fmla="*/ 220 h 256"/>
                <a:gd name="T10" fmla="*/ 28 w 263"/>
                <a:gd name="T11" fmla="*/ 256 h 256"/>
                <a:gd name="T12" fmla="*/ 105 w 263"/>
                <a:gd name="T13" fmla="*/ 237 h 256"/>
                <a:gd name="T14" fmla="*/ 241 w 263"/>
                <a:gd name="T15" fmla="*/ 105 h 256"/>
                <a:gd name="T16" fmla="*/ 128 w 263"/>
                <a:gd name="T17" fmla="*/ 190 h 256"/>
                <a:gd name="T18" fmla="*/ 198 w 263"/>
                <a:gd name="T19" fmla="*/ 94 h 256"/>
                <a:gd name="T20" fmla="*/ 190 w 263"/>
                <a:gd name="T21" fmla="*/ 134 h 256"/>
                <a:gd name="T22" fmla="*/ 128 w 263"/>
                <a:gd name="T23" fmla="*/ 196 h 256"/>
                <a:gd name="T24" fmla="*/ 118 w 263"/>
                <a:gd name="T25" fmla="*/ 162 h 256"/>
                <a:gd name="T26" fmla="*/ 91 w 263"/>
                <a:gd name="T27" fmla="*/ 136 h 256"/>
                <a:gd name="T28" fmla="*/ 184 w 263"/>
                <a:gd name="T29" fmla="*/ 72 h 256"/>
                <a:gd name="T30" fmla="*/ 118 w 263"/>
                <a:gd name="T31" fmla="*/ 162 h 256"/>
                <a:gd name="T32" fmla="*/ 61 w 263"/>
                <a:gd name="T33" fmla="*/ 128 h 256"/>
                <a:gd name="T34" fmla="*/ 159 w 263"/>
                <a:gd name="T35" fmla="*/ 57 h 256"/>
                <a:gd name="T36" fmla="*/ 33 w 263"/>
                <a:gd name="T37" fmla="*/ 239 h 256"/>
                <a:gd name="T38" fmla="*/ 16 w 263"/>
                <a:gd name="T39" fmla="*/ 228 h 256"/>
                <a:gd name="T40" fmla="*/ 25 w 263"/>
                <a:gd name="T41" fmla="*/ 193 h 256"/>
                <a:gd name="T42" fmla="*/ 63 w 263"/>
                <a:gd name="T43" fmla="*/ 231 h 256"/>
                <a:gd name="T44" fmla="*/ 71 w 263"/>
                <a:gd name="T45" fmla="*/ 229 h 256"/>
                <a:gd name="T46" fmla="*/ 27 w 263"/>
                <a:gd name="T47" fmla="*/ 185 h 256"/>
                <a:gd name="T48" fmla="*/ 39 w 263"/>
                <a:gd name="T49" fmla="*/ 150 h 256"/>
                <a:gd name="T50" fmla="*/ 103 w 263"/>
                <a:gd name="T51" fmla="*/ 220 h 256"/>
                <a:gd name="T52" fmla="*/ 71 w 263"/>
                <a:gd name="T53" fmla="*/ 229 h 256"/>
                <a:gd name="T54" fmla="*/ 216 w 263"/>
                <a:gd name="T55" fmla="*/ 108 h 256"/>
                <a:gd name="T56" fmla="*/ 196 w 263"/>
                <a:gd name="T57" fmla="*/ 60 h 256"/>
                <a:gd name="T58" fmla="*/ 162 w 263"/>
                <a:gd name="T59" fmla="*/ 26 h 256"/>
                <a:gd name="T60" fmla="*/ 224 w 263"/>
                <a:gd name="T61" fmla="*/ 32 h 256"/>
                <a:gd name="T62" fmla="*/ 230 w 263"/>
                <a:gd name="T63" fmla="*/ 9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3" h="256">
                  <a:moveTo>
                    <a:pt x="235" y="21"/>
                  </a:moveTo>
                  <a:cubicBezTo>
                    <a:pt x="222" y="8"/>
                    <a:pt x="205" y="0"/>
                    <a:pt x="188" y="0"/>
                  </a:cubicBezTo>
                  <a:cubicBezTo>
                    <a:pt x="173" y="0"/>
                    <a:pt x="160" y="5"/>
                    <a:pt x="150" y="15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1" y="54"/>
                    <a:pt x="111" y="54"/>
                    <a:pt x="111" y="55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4" y="142"/>
                    <a:pt x="22" y="147"/>
                    <a:pt x="20" y="152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1" y="220"/>
                    <a:pt x="0" y="225"/>
                    <a:pt x="0" y="228"/>
                  </a:cubicBezTo>
                  <a:cubicBezTo>
                    <a:pt x="0" y="243"/>
                    <a:pt x="13" y="256"/>
                    <a:pt x="28" y="256"/>
                  </a:cubicBezTo>
                  <a:cubicBezTo>
                    <a:pt x="31" y="256"/>
                    <a:pt x="37" y="255"/>
                    <a:pt x="37" y="255"/>
                  </a:cubicBezTo>
                  <a:cubicBezTo>
                    <a:pt x="105" y="237"/>
                    <a:pt x="105" y="237"/>
                    <a:pt x="105" y="237"/>
                  </a:cubicBezTo>
                  <a:cubicBezTo>
                    <a:pt x="110" y="235"/>
                    <a:pt x="115" y="232"/>
                    <a:pt x="119" y="229"/>
                  </a:cubicBezTo>
                  <a:cubicBezTo>
                    <a:pt x="241" y="105"/>
                    <a:pt x="241" y="105"/>
                    <a:pt x="241" y="105"/>
                  </a:cubicBezTo>
                  <a:cubicBezTo>
                    <a:pt x="263" y="83"/>
                    <a:pt x="261" y="46"/>
                    <a:pt x="235" y="21"/>
                  </a:cubicBezTo>
                  <a:close/>
                  <a:moveTo>
                    <a:pt x="128" y="190"/>
                  </a:moveTo>
                  <a:cubicBezTo>
                    <a:pt x="127" y="183"/>
                    <a:pt x="125" y="176"/>
                    <a:pt x="122" y="169"/>
                  </a:cubicBezTo>
                  <a:cubicBezTo>
                    <a:pt x="198" y="94"/>
                    <a:pt x="198" y="94"/>
                    <a:pt x="198" y="94"/>
                  </a:cubicBezTo>
                  <a:cubicBezTo>
                    <a:pt x="203" y="108"/>
                    <a:pt x="200" y="12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4"/>
                    <a:pt x="128" y="192"/>
                    <a:pt x="128" y="190"/>
                  </a:cubicBezTo>
                  <a:close/>
                  <a:moveTo>
                    <a:pt x="118" y="162"/>
                  </a:moveTo>
                  <a:cubicBezTo>
                    <a:pt x="115" y="157"/>
                    <a:pt x="112" y="152"/>
                    <a:pt x="108" y="148"/>
                  </a:cubicBezTo>
                  <a:cubicBezTo>
                    <a:pt x="103" y="143"/>
                    <a:pt x="97" y="140"/>
                    <a:pt x="91" y="136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74" y="63"/>
                    <a:pt x="179" y="66"/>
                    <a:pt x="184" y="72"/>
                  </a:cubicBezTo>
                  <a:cubicBezTo>
                    <a:pt x="189" y="76"/>
                    <a:pt x="192" y="81"/>
                    <a:pt x="195" y="86"/>
                  </a:cubicBezTo>
                  <a:lnTo>
                    <a:pt x="118" y="162"/>
                  </a:lnTo>
                  <a:close/>
                  <a:moveTo>
                    <a:pt x="84" y="133"/>
                  </a:moveTo>
                  <a:cubicBezTo>
                    <a:pt x="76" y="130"/>
                    <a:pt x="69" y="128"/>
                    <a:pt x="61" y="128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32" y="56"/>
                    <a:pt x="146" y="54"/>
                    <a:pt x="159" y="57"/>
                  </a:cubicBezTo>
                  <a:lnTo>
                    <a:pt x="84" y="133"/>
                  </a:lnTo>
                  <a:close/>
                  <a:moveTo>
                    <a:pt x="33" y="239"/>
                  </a:moveTo>
                  <a:cubicBezTo>
                    <a:pt x="32" y="239"/>
                    <a:pt x="30" y="240"/>
                    <a:pt x="28" y="240"/>
                  </a:cubicBezTo>
                  <a:cubicBezTo>
                    <a:pt x="21" y="240"/>
                    <a:pt x="16" y="235"/>
                    <a:pt x="16" y="228"/>
                  </a:cubicBezTo>
                  <a:cubicBezTo>
                    <a:pt x="16" y="227"/>
                    <a:pt x="17" y="224"/>
                    <a:pt x="17" y="224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34" y="193"/>
                    <a:pt x="44" y="196"/>
                    <a:pt x="52" y="204"/>
                  </a:cubicBezTo>
                  <a:cubicBezTo>
                    <a:pt x="60" y="212"/>
                    <a:pt x="64" y="222"/>
                    <a:pt x="63" y="231"/>
                  </a:cubicBezTo>
                  <a:lnTo>
                    <a:pt x="33" y="239"/>
                  </a:lnTo>
                  <a:close/>
                  <a:moveTo>
                    <a:pt x="71" y="229"/>
                  </a:moveTo>
                  <a:cubicBezTo>
                    <a:pt x="71" y="218"/>
                    <a:pt x="66" y="207"/>
                    <a:pt x="58" y="198"/>
                  </a:cubicBezTo>
                  <a:cubicBezTo>
                    <a:pt x="49" y="190"/>
                    <a:pt x="38" y="185"/>
                    <a:pt x="27" y="185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6" y="154"/>
                    <a:pt x="37" y="152"/>
                    <a:pt x="39" y="150"/>
                  </a:cubicBezTo>
                  <a:cubicBezTo>
                    <a:pt x="55" y="139"/>
                    <a:pt x="79" y="142"/>
                    <a:pt x="96" y="160"/>
                  </a:cubicBezTo>
                  <a:cubicBezTo>
                    <a:pt x="115" y="178"/>
                    <a:pt x="117" y="204"/>
                    <a:pt x="103" y="220"/>
                  </a:cubicBezTo>
                  <a:cubicBezTo>
                    <a:pt x="103" y="221"/>
                    <a:pt x="102" y="221"/>
                    <a:pt x="101" y="221"/>
                  </a:cubicBezTo>
                  <a:lnTo>
                    <a:pt x="71" y="229"/>
                  </a:lnTo>
                  <a:close/>
                  <a:moveTo>
                    <a:pt x="230" y="94"/>
                  </a:moveTo>
                  <a:cubicBezTo>
                    <a:pt x="216" y="108"/>
                    <a:pt x="216" y="108"/>
                    <a:pt x="216" y="108"/>
                  </a:cubicBezTo>
                  <a:cubicBezTo>
                    <a:pt x="216" y="106"/>
                    <a:pt x="216" y="104"/>
                    <a:pt x="216" y="102"/>
                  </a:cubicBezTo>
                  <a:cubicBezTo>
                    <a:pt x="215" y="87"/>
                    <a:pt x="207" y="72"/>
                    <a:pt x="196" y="60"/>
                  </a:cubicBezTo>
                  <a:cubicBezTo>
                    <a:pt x="183" y="47"/>
                    <a:pt x="165" y="40"/>
                    <a:pt x="148" y="40"/>
                  </a:cubicBezTo>
                  <a:cubicBezTo>
                    <a:pt x="162" y="26"/>
                    <a:pt x="162" y="26"/>
                    <a:pt x="162" y="26"/>
                  </a:cubicBezTo>
                  <a:cubicBezTo>
                    <a:pt x="168" y="20"/>
                    <a:pt x="177" y="16"/>
                    <a:pt x="188" y="16"/>
                  </a:cubicBezTo>
                  <a:cubicBezTo>
                    <a:pt x="200" y="16"/>
                    <a:pt x="214" y="22"/>
                    <a:pt x="224" y="32"/>
                  </a:cubicBezTo>
                  <a:cubicBezTo>
                    <a:pt x="233" y="41"/>
                    <a:pt x="239" y="53"/>
                    <a:pt x="240" y="65"/>
                  </a:cubicBezTo>
                  <a:cubicBezTo>
                    <a:pt x="241" y="76"/>
                    <a:pt x="237" y="87"/>
                    <a:pt x="230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平行四边形 18"/>
            <p:cNvSpPr/>
            <p:nvPr/>
          </p:nvSpPr>
          <p:spPr>
            <a:xfrm>
              <a:off x="5235836" y="3722570"/>
              <a:ext cx="6237027" cy="261302"/>
            </a:xfrm>
            <a:prstGeom prst="parallelogram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/>
                <a:t>输入标题文本</a:t>
              </a:r>
              <a:endParaRPr lang="zh-CN" altLang="en-US" dirty="0"/>
            </a:p>
          </p:txBody>
        </p:sp>
        <p:sp>
          <p:nvSpPr>
            <p:cNvPr id="23" name="文本框 43"/>
            <p:cNvSpPr txBox="1"/>
            <p:nvPr/>
          </p:nvSpPr>
          <p:spPr>
            <a:xfrm>
              <a:off x="2960649" y="4132529"/>
              <a:ext cx="5336276" cy="516423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/>
                <a:t>请替换文字内容复制你的内容到此请输入您的内容</a:t>
              </a:r>
              <a:br>
                <a:rPr lang="zh-CN" altLang="en-US" sz="1200" dirty="0"/>
              </a:br>
              <a:r>
                <a:rPr lang="zh-CN" altLang="en-US" sz="1200" dirty="0"/>
                <a:t>如需更改请在（设置形状格式）菜单下（文本选项）中调整</a:t>
              </a:r>
              <a:endParaRPr lang="zh-CN" altLang="en-US" sz="1200" dirty="0"/>
            </a:p>
          </p:txBody>
        </p:sp>
      </p:grpSp>
      <p:grpSp>
        <p:nvGrpSpPr>
          <p:cNvPr id="46" name="千图PPT彼岸天：ID 8661124库_组合 45"/>
          <p:cNvGrpSpPr/>
          <p:nvPr>
            <p:custDataLst>
              <p:tags r:id="rId5"/>
            </p:custDataLst>
          </p:nvPr>
        </p:nvGrpSpPr>
        <p:grpSpPr>
          <a:xfrm>
            <a:off x="989529" y="5001556"/>
            <a:ext cx="10483334" cy="1012005"/>
            <a:chOff x="989529" y="4740298"/>
            <a:chExt cx="10483334" cy="1012005"/>
          </a:xfrm>
        </p:grpSpPr>
        <p:sp>
          <p:nvSpPr>
            <p:cNvPr id="4" name="任意多边形: 形状 3"/>
            <p:cNvSpPr/>
            <p:nvPr/>
          </p:nvSpPr>
          <p:spPr>
            <a:xfrm rot="2700000">
              <a:off x="1613624" y="4966887"/>
              <a:ext cx="513403" cy="846113"/>
            </a:xfrm>
            <a:custGeom>
              <a:avLst/>
              <a:gdLst>
                <a:gd name="connsiteX0" fmla="*/ 0 w 549463"/>
                <a:gd name="connsiteY0" fmla="*/ 0 h 905541"/>
                <a:gd name="connsiteX1" fmla="*/ 549463 w 549463"/>
                <a:gd name="connsiteY1" fmla="*/ 0 h 905541"/>
                <a:gd name="connsiteX2" fmla="*/ 549463 w 549463"/>
                <a:gd name="connsiteY2" fmla="*/ 905541 h 905541"/>
                <a:gd name="connsiteX3" fmla="*/ 0 w 549463"/>
                <a:gd name="connsiteY3" fmla="*/ 905541 h 905541"/>
                <a:gd name="connsiteX4" fmla="*/ 0 w 549463"/>
                <a:gd name="connsiteY4" fmla="*/ 0 h 905541"/>
                <a:gd name="connsiteX0-1" fmla="*/ 0 w 549463"/>
                <a:gd name="connsiteY0-2" fmla="*/ 0 h 905541"/>
                <a:gd name="connsiteX1-3" fmla="*/ 549463 w 549463"/>
                <a:gd name="connsiteY1-4" fmla="*/ 0 h 905541"/>
                <a:gd name="connsiteX2-5" fmla="*/ 549463 w 549463"/>
                <a:gd name="connsiteY2-6" fmla="*/ 905541 h 905541"/>
                <a:gd name="connsiteX3-7" fmla="*/ 86853 w 549463"/>
                <a:gd name="connsiteY3-8" fmla="*/ 722183 h 905541"/>
                <a:gd name="connsiteX4-9" fmla="*/ 0 w 549463"/>
                <a:gd name="connsiteY4-10" fmla="*/ 0 h 9055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49463" h="905541">
                  <a:moveTo>
                    <a:pt x="0" y="0"/>
                  </a:moveTo>
                  <a:lnTo>
                    <a:pt x="549463" y="0"/>
                  </a:lnTo>
                  <a:lnTo>
                    <a:pt x="549463" y="905541"/>
                  </a:lnTo>
                  <a:lnTo>
                    <a:pt x="86853" y="7221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流程图: 存储数据 11"/>
            <p:cNvSpPr/>
            <p:nvPr/>
          </p:nvSpPr>
          <p:spPr>
            <a:xfrm rot="16200000">
              <a:off x="1392547" y="4337280"/>
              <a:ext cx="626203" cy="1432239"/>
            </a:xfrm>
            <a:prstGeom prst="flowChartOnlineStorag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7" name="任意多边形: 形状 26"/>
            <p:cNvSpPr/>
            <p:nvPr/>
          </p:nvSpPr>
          <p:spPr bwMode="auto">
            <a:xfrm>
              <a:off x="1534873" y="4909281"/>
              <a:ext cx="317577" cy="361819"/>
            </a:xfrm>
            <a:custGeom>
              <a:avLst/>
              <a:gdLst>
                <a:gd name="T0" fmla="*/ 152 w 304"/>
                <a:gd name="T1" fmla="*/ 0 h 347"/>
                <a:gd name="T2" fmla="*/ 0 w 304"/>
                <a:gd name="T3" fmla="*/ 71 h 347"/>
                <a:gd name="T4" fmla="*/ 0 w 304"/>
                <a:gd name="T5" fmla="*/ 277 h 347"/>
                <a:gd name="T6" fmla="*/ 152 w 304"/>
                <a:gd name="T7" fmla="*/ 347 h 347"/>
                <a:gd name="T8" fmla="*/ 304 w 304"/>
                <a:gd name="T9" fmla="*/ 277 h 347"/>
                <a:gd name="T10" fmla="*/ 304 w 304"/>
                <a:gd name="T11" fmla="*/ 71 h 347"/>
                <a:gd name="T12" fmla="*/ 152 w 304"/>
                <a:gd name="T13" fmla="*/ 0 h 347"/>
                <a:gd name="T14" fmla="*/ 282 w 304"/>
                <a:gd name="T15" fmla="*/ 277 h 347"/>
                <a:gd name="T16" fmla="*/ 152 w 304"/>
                <a:gd name="T17" fmla="*/ 326 h 347"/>
                <a:gd name="T18" fmla="*/ 22 w 304"/>
                <a:gd name="T19" fmla="*/ 277 h 347"/>
                <a:gd name="T20" fmla="*/ 22 w 304"/>
                <a:gd name="T21" fmla="*/ 236 h 347"/>
                <a:gd name="T22" fmla="*/ 152 w 304"/>
                <a:gd name="T23" fmla="*/ 271 h 347"/>
                <a:gd name="T24" fmla="*/ 282 w 304"/>
                <a:gd name="T25" fmla="*/ 236 h 347"/>
                <a:gd name="T26" fmla="*/ 282 w 304"/>
                <a:gd name="T27" fmla="*/ 277 h 347"/>
                <a:gd name="T28" fmla="*/ 282 w 304"/>
                <a:gd name="T29" fmla="*/ 212 h 347"/>
                <a:gd name="T30" fmla="*/ 282 w 304"/>
                <a:gd name="T31" fmla="*/ 212 h 347"/>
                <a:gd name="T32" fmla="*/ 282 w 304"/>
                <a:gd name="T33" fmla="*/ 212 h 347"/>
                <a:gd name="T34" fmla="*/ 152 w 304"/>
                <a:gd name="T35" fmla="*/ 261 h 347"/>
                <a:gd name="T36" fmla="*/ 22 w 304"/>
                <a:gd name="T37" fmla="*/ 212 h 347"/>
                <a:gd name="T38" fmla="*/ 22 w 304"/>
                <a:gd name="T39" fmla="*/ 212 h 347"/>
                <a:gd name="T40" fmla="*/ 22 w 304"/>
                <a:gd name="T41" fmla="*/ 212 h 347"/>
                <a:gd name="T42" fmla="*/ 22 w 304"/>
                <a:gd name="T43" fmla="*/ 171 h 347"/>
                <a:gd name="T44" fmla="*/ 152 w 304"/>
                <a:gd name="T45" fmla="*/ 206 h 347"/>
                <a:gd name="T46" fmla="*/ 282 w 304"/>
                <a:gd name="T47" fmla="*/ 171 h 347"/>
                <a:gd name="T48" fmla="*/ 282 w 304"/>
                <a:gd name="T49" fmla="*/ 212 h 347"/>
                <a:gd name="T50" fmla="*/ 282 w 304"/>
                <a:gd name="T51" fmla="*/ 147 h 347"/>
                <a:gd name="T52" fmla="*/ 282 w 304"/>
                <a:gd name="T53" fmla="*/ 147 h 347"/>
                <a:gd name="T54" fmla="*/ 282 w 304"/>
                <a:gd name="T55" fmla="*/ 147 h 347"/>
                <a:gd name="T56" fmla="*/ 152 w 304"/>
                <a:gd name="T57" fmla="*/ 195 h 347"/>
                <a:gd name="T58" fmla="*/ 22 w 304"/>
                <a:gd name="T59" fmla="*/ 147 h 347"/>
                <a:gd name="T60" fmla="*/ 22 w 304"/>
                <a:gd name="T61" fmla="*/ 147 h 347"/>
                <a:gd name="T62" fmla="*/ 22 w 304"/>
                <a:gd name="T63" fmla="*/ 147 h 347"/>
                <a:gd name="T64" fmla="*/ 22 w 304"/>
                <a:gd name="T65" fmla="*/ 109 h 347"/>
                <a:gd name="T66" fmla="*/ 152 w 304"/>
                <a:gd name="T67" fmla="*/ 141 h 347"/>
                <a:gd name="T68" fmla="*/ 282 w 304"/>
                <a:gd name="T69" fmla="*/ 109 h 347"/>
                <a:gd name="T70" fmla="*/ 282 w 304"/>
                <a:gd name="T71" fmla="*/ 147 h 347"/>
                <a:gd name="T72" fmla="*/ 152 w 304"/>
                <a:gd name="T73" fmla="*/ 119 h 347"/>
                <a:gd name="T74" fmla="*/ 22 w 304"/>
                <a:gd name="T75" fmla="*/ 71 h 347"/>
                <a:gd name="T76" fmla="*/ 152 w 304"/>
                <a:gd name="T77" fmla="*/ 22 h 347"/>
                <a:gd name="T78" fmla="*/ 282 w 304"/>
                <a:gd name="T79" fmla="*/ 71 h 347"/>
                <a:gd name="T80" fmla="*/ 152 w 304"/>
                <a:gd name="T81" fmla="*/ 11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4" h="347">
                  <a:moveTo>
                    <a:pt x="152" y="0"/>
                  </a:moveTo>
                  <a:cubicBezTo>
                    <a:pt x="79" y="0"/>
                    <a:pt x="0" y="22"/>
                    <a:pt x="0" y="7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325"/>
                    <a:pt x="79" y="347"/>
                    <a:pt x="152" y="347"/>
                  </a:cubicBezTo>
                  <a:cubicBezTo>
                    <a:pt x="225" y="347"/>
                    <a:pt x="304" y="325"/>
                    <a:pt x="304" y="277"/>
                  </a:cubicBezTo>
                  <a:cubicBezTo>
                    <a:pt x="304" y="71"/>
                    <a:pt x="304" y="71"/>
                    <a:pt x="304" y="71"/>
                  </a:cubicBezTo>
                  <a:cubicBezTo>
                    <a:pt x="304" y="22"/>
                    <a:pt x="225" y="0"/>
                    <a:pt x="152" y="0"/>
                  </a:cubicBezTo>
                  <a:close/>
                  <a:moveTo>
                    <a:pt x="282" y="277"/>
                  </a:moveTo>
                  <a:cubicBezTo>
                    <a:pt x="282" y="304"/>
                    <a:pt x="224" y="326"/>
                    <a:pt x="152" y="326"/>
                  </a:cubicBezTo>
                  <a:cubicBezTo>
                    <a:pt x="80" y="326"/>
                    <a:pt x="22" y="304"/>
                    <a:pt x="22" y="27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44" y="259"/>
                    <a:pt x="98" y="271"/>
                    <a:pt x="152" y="271"/>
                  </a:cubicBezTo>
                  <a:cubicBezTo>
                    <a:pt x="206" y="271"/>
                    <a:pt x="260" y="259"/>
                    <a:pt x="282" y="236"/>
                  </a:cubicBezTo>
                  <a:lnTo>
                    <a:pt x="282" y="277"/>
                  </a:lnTo>
                  <a:close/>
                  <a:moveTo>
                    <a:pt x="282" y="212"/>
                  </a:moveTo>
                  <a:cubicBezTo>
                    <a:pt x="282" y="212"/>
                    <a:pt x="282" y="212"/>
                    <a:pt x="282" y="212"/>
                  </a:cubicBezTo>
                  <a:cubicBezTo>
                    <a:pt x="282" y="212"/>
                    <a:pt x="282" y="212"/>
                    <a:pt x="282" y="212"/>
                  </a:cubicBezTo>
                  <a:cubicBezTo>
                    <a:pt x="282" y="239"/>
                    <a:pt x="224" y="261"/>
                    <a:pt x="152" y="261"/>
                  </a:cubicBezTo>
                  <a:cubicBezTo>
                    <a:pt x="80" y="261"/>
                    <a:pt x="22" y="239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44" y="194"/>
                    <a:pt x="98" y="206"/>
                    <a:pt x="152" y="206"/>
                  </a:cubicBezTo>
                  <a:cubicBezTo>
                    <a:pt x="206" y="206"/>
                    <a:pt x="260" y="194"/>
                    <a:pt x="282" y="171"/>
                  </a:cubicBezTo>
                  <a:lnTo>
                    <a:pt x="282" y="212"/>
                  </a:lnTo>
                  <a:close/>
                  <a:moveTo>
                    <a:pt x="282" y="147"/>
                  </a:moveTo>
                  <a:cubicBezTo>
                    <a:pt x="282" y="147"/>
                    <a:pt x="282" y="147"/>
                    <a:pt x="282" y="147"/>
                  </a:cubicBezTo>
                  <a:cubicBezTo>
                    <a:pt x="282" y="147"/>
                    <a:pt x="282" y="147"/>
                    <a:pt x="282" y="147"/>
                  </a:cubicBezTo>
                  <a:cubicBezTo>
                    <a:pt x="282" y="174"/>
                    <a:pt x="224" y="195"/>
                    <a:pt x="152" y="195"/>
                  </a:cubicBezTo>
                  <a:cubicBezTo>
                    <a:pt x="80" y="195"/>
                    <a:pt x="22" y="174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50" y="131"/>
                    <a:pt x="102" y="141"/>
                    <a:pt x="152" y="141"/>
                  </a:cubicBezTo>
                  <a:cubicBezTo>
                    <a:pt x="202" y="141"/>
                    <a:pt x="254" y="131"/>
                    <a:pt x="282" y="109"/>
                  </a:cubicBezTo>
                  <a:lnTo>
                    <a:pt x="282" y="147"/>
                  </a:lnTo>
                  <a:close/>
                  <a:moveTo>
                    <a:pt x="152" y="119"/>
                  </a:moveTo>
                  <a:cubicBezTo>
                    <a:pt x="80" y="119"/>
                    <a:pt x="22" y="98"/>
                    <a:pt x="22" y="71"/>
                  </a:cubicBezTo>
                  <a:cubicBezTo>
                    <a:pt x="22" y="44"/>
                    <a:pt x="80" y="22"/>
                    <a:pt x="152" y="22"/>
                  </a:cubicBezTo>
                  <a:cubicBezTo>
                    <a:pt x="224" y="22"/>
                    <a:pt x="282" y="44"/>
                    <a:pt x="282" y="71"/>
                  </a:cubicBezTo>
                  <a:cubicBezTo>
                    <a:pt x="282" y="98"/>
                    <a:pt x="224" y="119"/>
                    <a:pt x="152" y="1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椭圆 27"/>
            <p:cNvSpPr/>
            <p:nvPr/>
          </p:nvSpPr>
          <p:spPr bwMode="auto">
            <a:xfrm>
              <a:off x="1784554" y="5191815"/>
              <a:ext cx="22778" cy="232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椭圆 28"/>
            <p:cNvSpPr/>
            <p:nvPr/>
          </p:nvSpPr>
          <p:spPr bwMode="auto">
            <a:xfrm>
              <a:off x="1784554" y="5123919"/>
              <a:ext cx="22778" cy="232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椭圆 29"/>
            <p:cNvSpPr/>
            <p:nvPr/>
          </p:nvSpPr>
          <p:spPr bwMode="auto">
            <a:xfrm>
              <a:off x="1784554" y="5056462"/>
              <a:ext cx="22778" cy="2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平行四边形 19"/>
            <p:cNvSpPr/>
            <p:nvPr/>
          </p:nvSpPr>
          <p:spPr>
            <a:xfrm>
              <a:off x="5235836" y="4833429"/>
              <a:ext cx="6237027" cy="261302"/>
            </a:xfrm>
            <a:prstGeom prst="parallelogram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/>
                <a:t>输入标题文本</a:t>
              </a:r>
              <a:endParaRPr lang="zh-CN" altLang="en-US" dirty="0"/>
            </a:p>
          </p:txBody>
        </p:sp>
        <p:sp>
          <p:nvSpPr>
            <p:cNvPr id="24" name="文本框 44"/>
            <p:cNvSpPr txBox="1"/>
            <p:nvPr/>
          </p:nvSpPr>
          <p:spPr>
            <a:xfrm>
              <a:off x="2960649" y="5235880"/>
              <a:ext cx="5336276" cy="516423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/>
                <a:t>请替换文字内容复制你的内容到此请输入您的内容</a:t>
              </a:r>
              <a:br>
                <a:rPr lang="zh-CN" altLang="en-US" sz="1200" dirty="0"/>
              </a:br>
              <a:r>
                <a:rPr lang="zh-CN" altLang="en-US" sz="1200" dirty="0"/>
                <a:t>如需更改请在（设置形状格式）菜单下（文本选项）中调整</a:t>
              </a:r>
              <a:endParaRPr lang="zh-CN" altLang="en-US" sz="12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库_矩形 3"/>
          <p:cNvSpPr/>
          <p:nvPr>
            <p:custDataLst>
              <p:tags r:id="rId1"/>
            </p:custDataLst>
          </p:nvPr>
        </p:nvSpPr>
        <p:spPr bwMode="auto">
          <a:xfrm>
            <a:off x="-1" y="5099515"/>
            <a:ext cx="12190413" cy="10171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grpSp>
        <p:nvGrpSpPr>
          <p:cNvPr id="5" name="千图PPT彼岸天：ID 8661124库_组合 28"/>
          <p:cNvGrpSpPr/>
          <p:nvPr>
            <p:custDataLst>
              <p:tags r:id="rId2"/>
            </p:custDataLst>
          </p:nvPr>
        </p:nvGrpSpPr>
        <p:grpSpPr>
          <a:xfrm>
            <a:off x="1474389" y="3632552"/>
            <a:ext cx="1486976" cy="1811920"/>
            <a:chOff x="2976563" y="2000251"/>
            <a:chExt cx="1119188" cy="1433513"/>
          </a:xfrm>
        </p:grpSpPr>
        <p:sp>
          <p:nvSpPr>
            <p:cNvPr id="33" name="Freeform: Shape 29"/>
            <p:cNvSpPr/>
            <p:nvPr/>
          </p:nvSpPr>
          <p:spPr bwMode="auto">
            <a:xfrm>
              <a:off x="2976563" y="2000251"/>
              <a:ext cx="1119188" cy="1016000"/>
            </a:xfrm>
            <a:custGeom>
              <a:avLst/>
              <a:gdLst>
                <a:gd name="T0" fmla="*/ 641 w 696"/>
                <a:gd name="T1" fmla="*/ 257 h 631"/>
                <a:gd name="T2" fmla="*/ 665 w 696"/>
                <a:gd name="T3" fmla="*/ 184 h 631"/>
                <a:gd name="T4" fmla="*/ 622 w 696"/>
                <a:gd name="T5" fmla="*/ 121 h 631"/>
                <a:gd name="T6" fmla="*/ 513 w 696"/>
                <a:gd name="T7" fmla="*/ 147 h 631"/>
                <a:gd name="T8" fmla="*/ 469 w 696"/>
                <a:gd name="T9" fmla="*/ 123 h 631"/>
                <a:gd name="T10" fmla="*/ 446 w 696"/>
                <a:gd name="T11" fmla="*/ 89 h 631"/>
                <a:gd name="T12" fmla="*/ 420 w 696"/>
                <a:gd name="T13" fmla="*/ 98 h 631"/>
                <a:gd name="T14" fmla="*/ 333 w 696"/>
                <a:gd name="T15" fmla="*/ 69 h 631"/>
                <a:gd name="T16" fmla="*/ 249 w 696"/>
                <a:gd name="T17" fmla="*/ 7 h 631"/>
                <a:gd name="T18" fmla="*/ 183 w 696"/>
                <a:gd name="T19" fmla="*/ 71 h 631"/>
                <a:gd name="T20" fmla="*/ 141 w 696"/>
                <a:gd name="T21" fmla="*/ 103 h 631"/>
                <a:gd name="T22" fmla="*/ 15 w 696"/>
                <a:gd name="T23" fmla="*/ 174 h 631"/>
                <a:gd name="T24" fmla="*/ 35 w 696"/>
                <a:gd name="T25" fmla="*/ 291 h 631"/>
                <a:gd name="T26" fmla="*/ 34 w 696"/>
                <a:gd name="T27" fmla="*/ 344 h 631"/>
                <a:gd name="T28" fmla="*/ 12 w 696"/>
                <a:gd name="T29" fmla="*/ 389 h 631"/>
                <a:gd name="T30" fmla="*/ 65 w 696"/>
                <a:gd name="T31" fmla="*/ 426 h 631"/>
                <a:gd name="T32" fmla="*/ 61 w 696"/>
                <a:gd name="T33" fmla="*/ 527 h 631"/>
                <a:gd name="T34" fmla="*/ 130 w 696"/>
                <a:gd name="T35" fmla="*/ 533 h 631"/>
                <a:gd name="T36" fmla="*/ 192 w 696"/>
                <a:gd name="T37" fmla="*/ 527 h 631"/>
                <a:gd name="T38" fmla="*/ 251 w 696"/>
                <a:gd name="T39" fmla="*/ 522 h 631"/>
                <a:gd name="T40" fmla="*/ 274 w 696"/>
                <a:gd name="T41" fmla="*/ 435 h 631"/>
                <a:gd name="T42" fmla="*/ 296 w 696"/>
                <a:gd name="T43" fmla="*/ 387 h 631"/>
                <a:gd name="T44" fmla="*/ 360 w 696"/>
                <a:gd name="T45" fmla="*/ 384 h 631"/>
                <a:gd name="T46" fmla="*/ 399 w 696"/>
                <a:gd name="T47" fmla="*/ 397 h 631"/>
                <a:gd name="T48" fmla="*/ 437 w 696"/>
                <a:gd name="T49" fmla="*/ 430 h 631"/>
                <a:gd name="T50" fmla="*/ 469 w 696"/>
                <a:gd name="T51" fmla="*/ 471 h 631"/>
                <a:gd name="T52" fmla="*/ 464 w 696"/>
                <a:gd name="T53" fmla="*/ 501 h 631"/>
                <a:gd name="T54" fmla="*/ 435 w 696"/>
                <a:gd name="T55" fmla="*/ 547 h 631"/>
                <a:gd name="T56" fmla="*/ 471 w 696"/>
                <a:gd name="T57" fmla="*/ 564 h 631"/>
                <a:gd name="T58" fmla="*/ 550 w 696"/>
                <a:gd name="T59" fmla="*/ 609 h 631"/>
                <a:gd name="T60" fmla="*/ 583 w 696"/>
                <a:gd name="T61" fmla="*/ 521 h 631"/>
                <a:gd name="T62" fmla="*/ 610 w 696"/>
                <a:gd name="T63" fmla="*/ 392 h 631"/>
                <a:gd name="T64" fmla="*/ 621 w 696"/>
                <a:gd name="T65" fmla="*/ 348 h 631"/>
                <a:gd name="T66" fmla="*/ 641 w 696"/>
                <a:gd name="T67" fmla="*/ 25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6" h="631">
                  <a:moveTo>
                    <a:pt x="641" y="257"/>
                  </a:moveTo>
                  <a:cubicBezTo>
                    <a:pt x="655" y="235"/>
                    <a:pt x="666" y="211"/>
                    <a:pt x="665" y="184"/>
                  </a:cubicBezTo>
                  <a:cubicBezTo>
                    <a:pt x="665" y="158"/>
                    <a:pt x="645" y="134"/>
                    <a:pt x="622" y="121"/>
                  </a:cubicBezTo>
                  <a:cubicBezTo>
                    <a:pt x="587" y="100"/>
                    <a:pt x="534" y="112"/>
                    <a:pt x="513" y="147"/>
                  </a:cubicBezTo>
                  <a:cubicBezTo>
                    <a:pt x="507" y="126"/>
                    <a:pt x="490" y="112"/>
                    <a:pt x="469" y="123"/>
                  </a:cubicBezTo>
                  <a:cubicBezTo>
                    <a:pt x="471" y="107"/>
                    <a:pt x="465" y="92"/>
                    <a:pt x="446" y="89"/>
                  </a:cubicBezTo>
                  <a:cubicBezTo>
                    <a:pt x="437" y="88"/>
                    <a:pt x="426" y="90"/>
                    <a:pt x="420" y="98"/>
                  </a:cubicBezTo>
                  <a:cubicBezTo>
                    <a:pt x="411" y="55"/>
                    <a:pt x="364" y="35"/>
                    <a:pt x="333" y="69"/>
                  </a:cubicBezTo>
                  <a:cubicBezTo>
                    <a:pt x="319" y="33"/>
                    <a:pt x="292" y="0"/>
                    <a:pt x="249" y="7"/>
                  </a:cubicBezTo>
                  <a:cubicBezTo>
                    <a:pt x="220" y="12"/>
                    <a:pt x="176" y="38"/>
                    <a:pt x="183" y="71"/>
                  </a:cubicBezTo>
                  <a:cubicBezTo>
                    <a:pt x="157" y="60"/>
                    <a:pt x="128" y="76"/>
                    <a:pt x="141" y="103"/>
                  </a:cubicBezTo>
                  <a:cubicBezTo>
                    <a:pt x="89" y="94"/>
                    <a:pt x="37" y="128"/>
                    <a:pt x="15" y="174"/>
                  </a:cubicBezTo>
                  <a:cubicBezTo>
                    <a:pt x="0" y="207"/>
                    <a:pt x="0" y="270"/>
                    <a:pt x="35" y="291"/>
                  </a:cubicBezTo>
                  <a:cubicBezTo>
                    <a:pt x="13" y="303"/>
                    <a:pt x="14" y="333"/>
                    <a:pt x="34" y="344"/>
                  </a:cubicBezTo>
                  <a:cubicBezTo>
                    <a:pt x="18" y="352"/>
                    <a:pt x="8" y="369"/>
                    <a:pt x="12" y="389"/>
                  </a:cubicBezTo>
                  <a:cubicBezTo>
                    <a:pt x="18" y="417"/>
                    <a:pt x="39" y="428"/>
                    <a:pt x="65" y="426"/>
                  </a:cubicBezTo>
                  <a:cubicBezTo>
                    <a:pt x="36" y="452"/>
                    <a:pt x="27" y="499"/>
                    <a:pt x="61" y="527"/>
                  </a:cubicBezTo>
                  <a:cubicBezTo>
                    <a:pt x="79" y="542"/>
                    <a:pt x="116" y="554"/>
                    <a:pt x="130" y="533"/>
                  </a:cubicBezTo>
                  <a:cubicBezTo>
                    <a:pt x="143" y="559"/>
                    <a:pt x="185" y="557"/>
                    <a:pt x="192" y="527"/>
                  </a:cubicBezTo>
                  <a:cubicBezTo>
                    <a:pt x="210" y="540"/>
                    <a:pt x="234" y="536"/>
                    <a:pt x="251" y="522"/>
                  </a:cubicBezTo>
                  <a:cubicBezTo>
                    <a:pt x="280" y="498"/>
                    <a:pt x="280" y="468"/>
                    <a:pt x="274" y="435"/>
                  </a:cubicBezTo>
                  <a:cubicBezTo>
                    <a:pt x="299" y="439"/>
                    <a:pt x="297" y="407"/>
                    <a:pt x="296" y="387"/>
                  </a:cubicBezTo>
                  <a:cubicBezTo>
                    <a:pt x="315" y="401"/>
                    <a:pt x="344" y="403"/>
                    <a:pt x="360" y="384"/>
                  </a:cubicBezTo>
                  <a:cubicBezTo>
                    <a:pt x="367" y="400"/>
                    <a:pt x="383" y="402"/>
                    <a:pt x="399" y="397"/>
                  </a:cubicBezTo>
                  <a:cubicBezTo>
                    <a:pt x="395" y="417"/>
                    <a:pt x="418" y="429"/>
                    <a:pt x="437" y="430"/>
                  </a:cubicBezTo>
                  <a:cubicBezTo>
                    <a:pt x="434" y="452"/>
                    <a:pt x="448" y="468"/>
                    <a:pt x="469" y="471"/>
                  </a:cubicBezTo>
                  <a:cubicBezTo>
                    <a:pt x="460" y="479"/>
                    <a:pt x="456" y="491"/>
                    <a:pt x="464" y="501"/>
                  </a:cubicBezTo>
                  <a:cubicBezTo>
                    <a:pt x="444" y="507"/>
                    <a:pt x="429" y="525"/>
                    <a:pt x="435" y="547"/>
                  </a:cubicBezTo>
                  <a:cubicBezTo>
                    <a:pt x="439" y="563"/>
                    <a:pt x="457" y="570"/>
                    <a:pt x="471" y="564"/>
                  </a:cubicBezTo>
                  <a:cubicBezTo>
                    <a:pt x="471" y="604"/>
                    <a:pt x="513" y="631"/>
                    <a:pt x="550" y="609"/>
                  </a:cubicBezTo>
                  <a:cubicBezTo>
                    <a:pt x="576" y="592"/>
                    <a:pt x="602" y="550"/>
                    <a:pt x="583" y="521"/>
                  </a:cubicBezTo>
                  <a:cubicBezTo>
                    <a:pt x="646" y="521"/>
                    <a:pt x="657" y="426"/>
                    <a:pt x="610" y="392"/>
                  </a:cubicBezTo>
                  <a:cubicBezTo>
                    <a:pt x="629" y="386"/>
                    <a:pt x="631" y="366"/>
                    <a:pt x="621" y="348"/>
                  </a:cubicBezTo>
                  <a:cubicBezTo>
                    <a:pt x="668" y="340"/>
                    <a:pt x="696" y="270"/>
                    <a:pt x="641" y="25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Freeform: Shape 30"/>
            <p:cNvSpPr/>
            <p:nvPr/>
          </p:nvSpPr>
          <p:spPr bwMode="auto">
            <a:xfrm>
              <a:off x="3206751" y="2517776"/>
              <a:ext cx="642938" cy="915988"/>
            </a:xfrm>
            <a:custGeom>
              <a:avLst/>
              <a:gdLst>
                <a:gd name="T0" fmla="*/ 346 w 400"/>
                <a:gd name="T1" fmla="*/ 418 h 570"/>
                <a:gd name="T2" fmla="*/ 260 w 400"/>
                <a:gd name="T3" fmla="*/ 334 h 570"/>
                <a:gd name="T4" fmla="*/ 297 w 400"/>
                <a:gd name="T5" fmla="*/ 279 h 570"/>
                <a:gd name="T6" fmla="*/ 350 w 400"/>
                <a:gd name="T7" fmla="*/ 223 h 570"/>
                <a:gd name="T8" fmla="*/ 328 w 400"/>
                <a:gd name="T9" fmla="*/ 209 h 570"/>
                <a:gd name="T10" fmla="*/ 245 w 400"/>
                <a:gd name="T11" fmla="*/ 187 h 570"/>
                <a:gd name="T12" fmla="*/ 331 w 400"/>
                <a:gd name="T13" fmla="*/ 90 h 570"/>
                <a:gd name="T14" fmla="*/ 325 w 400"/>
                <a:gd name="T15" fmla="*/ 83 h 570"/>
                <a:gd name="T16" fmla="*/ 290 w 400"/>
                <a:gd name="T17" fmla="*/ 90 h 570"/>
                <a:gd name="T18" fmla="*/ 288 w 400"/>
                <a:gd name="T19" fmla="*/ 63 h 570"/>
                <a:gd name="T20" fmla="*/ 274 w 400"/>
                <a:gd name="T21" fmla="*/ 111 h 570"/>
                <a:gd name="T22" fmla="*/ 236 w 400"/>
                <a:gd name="T23" fmla="*/ 103 h 570"/>
                <a:gd name="T24" fmla="*/ 279 w 400"/>
                <a:gd name="T25" fmla="*/ 3 h 570"/>
                <a:gd name="T26" fmla="*/ 216 w 400"/>
                <a:gd name="T27" fmla="*/ 35 h 570"/>
                <a:gd name="T28" fmla="*/ 167 w 400"/>
                <a:gd name="T29" fmla="*/ 5 h 570"/>
                <a:gd name="T30" fmla="*/ 174 w 400"/>
                <a:gd name="T31" fmla="*/ 61 h 570"/>
                <a:gd name="T32" fmla="*/ 139 w 400"/>
                <a:gd name="T33" fmla="*/ 70 h 570"/>
                <a:gd name="T34" fmla="*/ 111 w 400"/>
                <a:gd name="T35" fmla="*/ 96 h 570"/>
                <a:gd name="T36" fmla="*/ 128 w 400"/>
                <a:gd name="T37" fmla="*/ 120 h 570"/>
                <a:gd name="T38" fmla="*/ 151 w 400"/>
                <a:gd name="T39" fmla="*/ 149 h 570"/>
                <a:gd name="T40" fmla="*/ 103 w 400"/>
                <a:gd name="T41" fmla="*/ 158 h 570"/>
                <a:gd name="T42" fmla="*/ 73 w 400"/>
                <a:gd name="T43" fmla="*/ 101 h 570"/>
                <a:gd name="T44" fmla="*/ 65 w 400"/>
                <a:gd name="T45" fmla="*/ 113 h 570"/>
                <a:gd name="T46" fmla="*/ 29 w 400"/>
                <a:gd name="T47" fmla="*/ 119 h 570"/>
                <a:gd name="T48" fmla="*/ 24 w 400"/>
                <a:gd name="T49" fmla="*/ 119 h 570"/>
                <a:gd name="T50" fmla="*/ 80 w 400"/>
                <a:gd name="T51" fmla="*/ 179 h 570"/>
                <a:gd name="T52" fmla="*/ 150 w 400"/>
                <a:gd name="T53" fmla="*/ 256 h 570"/>
                <a:gd name="T54" fmla="*/ 147 w 400"/>
                <a:gd name="T55" fmla="*/ 390 h 570"/>
                <a:gd name="T56" fmla="*/ 26 w 400"/>
                <a:gd name="T57" fmla="*/ 489 h 570"/>
                <a:gd name="T58" fmla="*/ 81 w 400"/>
                <a:gd name="T59" fmla="*/ 453 h 570"/>
                <a:gd name="T60" fmla="*/ 145 w 400"/>
                <a:gd name="T61" fmla="*/ 482 h 570"/>
                <a:gd name="T62" fmla="*/ 133 w 400"/>
                <a:gd name="T63" fmla="*/ 518 h 570"/>
                <a:gd name="T64" fmla="*/ 168 w 400"/>
                <a:gd name="T65" fmla="*/ 542 h 570"/>
                <a:gd name="T66" fmla="*/ 276 w 400"/>
                <a:gd name="T67" fmla="*/ 561 h 570"/>
                <a:gd name="T68" fmla="*/ 259 w 400"/>
                <a:gd name="T69" fmla="*/ 451 h 570"/>
                <a:gd name="T70" fmla="*/ 392 w 400"/>
                <a:gd name="T71" fmla="*/ 45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570">
                  <a:moveTo>
                    <a:pt x="398" y="444"/>
                  </a:moveTo>
                  <a:cubicBezTo>
                    <a:pt x="385" y="425"/>
                    <a:pt x="369" y="417"/>
                    <a:pt x="346" y="418"/>
                  </a:cubicBezTo>
                  <a:cubicBezTo>
                    <a:pt x="320" y="418"/>
                    <a:pt x="288" y="431"/>
                    <a:pt x="272" y="402"/>
                  </a:cubicBezTo>
                  <a:cubicBezTo>
                    <a:pt x="260" y="382"/>
                    <a:pt x="260" y="357"/>
                    <a:pt x="260" y="334"/>
                  </a:cubicBezTo>
                  <a:cubicBezTo>
                    <a:pt x="260" y="323"/>
                    <a:pt x="259" y="312"/>
                    <a:pt x="262" y="301"/>
                  </a:cubicBezTo>
                  <a:cubicBezTo>
                    <a:pt x="265" y="287"/>
                    <a:pt x="286" y="282"/>
                    <a:pt x="297" y="279"/>
                  </a:cubicBezTo>
                  <a:cubicBezTo>
                    <a:pt x="323" y="270"/>
                    <a:pt x="351" y="254"/>
                    <a:pt x="358" y="226"/>
                  </a:cubicBezTo>
                  <a:cubicBezTo>
                    <a:pt x="359" y="222"/>
                    <a:pt x="352" y="219"/>
                    <a:pt x="350" y="223"/>
                  </a:cubicBezTo>
                  <a:cubicBezTo>
                    <a:pt x="346" y="219"/>
                    <a:pt x="341" y="215"/>
                    <a:pt x="336" y="211"/>
                  </a:cubicBezTo>
                  <a:cubicBezTo>
                    <a:pt x="337" y="206"/>
                    <a:pt x="330" y="204"/>
                    <a:pt x="328" y="209"/>
                  </a:cubicBezTo>
                  <a:cubicBezTo>
                    <a:pt x="319" y="235"/>
                    <a:pt x="308" y="254"/>
                    <a:pt x="278" y="257"/>
                  </a:cubicBezTo>
                  <a:cubicBezTo>
                    <a:pt x="244" y="260"/>
                    <a:pt x="234" y="211"/>
                    <a:pt x="245" y="187"/>
                  </a:cubicBezTo>
                  <a:cubicBezTo>
                    <a:pt x="254" y="167"/>
                    <a:pt x="277" y="152"/>
                    <a:pt x="293" y="137"/>
                  </a:cubicBezTo>
                  <a:cubicBezTo>
                    <a:pt x="309" y="123"/>
                    <a:pt x="321" y="108"/>
                    <a:pt x="331" y="90"/>
                  </a:cubicBezTo>
                  <a:cubicBezTo>
                    <a:pt x="331" y="89"/>
                    <a:pt x="332" y="88"/>
                    <a:pt x="332" y="87"/>
                  </a:cubicBezTo>
                  <a:cubicBezTo>
                    <a:pt x="335" y="82"/>
                    <a:pt x="328" y="78"/>
                    <a:pt x="325" y="83"/>
                  </a:cubicBezTo>
                  <a:cubicBezTo>
                    <a:pt x="324" y="86"/>
                    <a:pt x="322" y="88"/>
                    <a:pt x="321" y="91"/>
                  </a:cubicBezTo>
                  <a:cubicBezTo>
                    <a:pt x="315" y="97"/>
                    <a:pt x="305" y="96"/>
                    <a:pt x="290" y="90"/>
                  </a:cubicBezTo>
                  <a:cubicBezTo>
                    <a:pt x="289" y="86"/>
                    <a:pt x="289" y="82"/>
                    <a:pt x="289" y="78"/>
                  </a:cubicBezTo>
                  <a:cubicBezTo>
                    <a:pt x="289" y="73"/>
                    <a:pt x="289" y="68"/>
                    <a:pt x="288" y="63"/>
                  </a:cubicBezTo>
                  <a:cubicBezTo>
                    <a:pt x="288" y="60"/>
                    <a:pt x="283" y="59"/>
                    <a:pt x="281" y="61"/>
                  </a:cubicBezTo>
                  <a:cubicBezTo>
                    <a:pt x="268" y="75"/>
                    <a:pt x="274" y="93"/>
                    <a:pt x="274" y="111"/>
                  </a:cubicBezTo>
                  <a:cubicBezTo>
                    <a:pt x="274" y="124"/>
                    <a:pt x="261" y="136"/>
                    <a:pt x="251" y="142"/>
                  </a:cubicBezTo>
                  <a:cubicBezTo>
                    <a:pt x="227" y="157"/>
                    <a:pt x="235" y="108"/>
                    <a:pt x="236" y="103"/>
                  </a:cubicBezTo>
                  <a:cubicBezTo>
                    <a:pt x="241" y="78"/>
                    <a:pt x="253" y="64"/>
                    <a:pt x="269" y="44"/>
                  </a:cubicBezTo>
                  <a:cubicBezTo>
                    <a:pt x="279" y="32"/>
                    <a:pt x="285" y="18"/>
                    <a:pt x="279" y="3"/>
                  </a:cubicBezTo>
                  <a:cubicBezTo>
                    <a:pt x="277" y="0"/>
                    <a:pt x="273" y="0"/>
                    <a:pt x="271" y="3"/>
                  </a:cubicBezTo>
                  <a:cubicBezTo>
                    <a:pt x="259" y="24"/>
                    <a:pt x="241" y="35"/>
                    <a:pt x="216" y="35"/>
                  </a:cubicBezTo>
                  <a:cubicBezTo>
                    <a:pt x="200" y="35"/>
                    <a:pt x="191" y="29"/>
                    <a:pt x="182" y="17"/>
                  </a:cubicBezTo>
                  <a:cubicBezTo>
                    <a:pt x="177" y="11"/>
                    <a:pt x="173" y="8"/>
                    <a:pt x="167" y="5"/>
                  </a:cubicBezTo>
                  <a:cubicBezTo>
                    <a:pt x="164" y="3"/>
                    <a:pt x="161" y="5"/>
                    <a:pt x="161" y="8"/>
                  </a:cubicBezTo>
                  <a:cubicBezTo>
                    <a:pt x="161" y="27"/>
                    <a:pt x="169" y="43"/>
                    <a:pt x="174" y="61"/>
                  </a:cubicBezTo>
                  <a:cubicBezTo>
                    <a:pt x="178" y="73"/>
                    <a:pt x="176" y="105"/>
                    <a:pt x="156" y="102"/>
                  </a:cubicBezTo>
                  <a:cubicBezTo>
                    <a:pt x="143" y="100"/>
                    <a:pt x="141" y="80"/>
                    <a:pt x="139" y="70"/>
                  </a:cubicBezTo>
                  <a:cubicBezTo>
                    <a:pt x="138" y="66"/>
                    <a:pt x="131" y="66"/>
                    <a:pt x="131" y="71"/>
                  </a:cubicBezTo>
                  <a:cubicBezTo>
                    <a:pt x="131" y="86"/>
                    <a:pt x="128" y="96"/>
                    <a:pt x="111" y="96"/>
                  </a:cubicBezTo>
                  <a:cubicBezTo>
                    <a:pt x="108" y="96"/>
                    <a:pt x="106" y="99"/>
                    <a:pt x="107" y="101"/>
                  </a:cubicBezTo>
                  <a:cubicBezTo>
                    <a:pt x="110" y="112"/>
                    <a:pt x="118" y="116"/>
                    <a:pt x="128" y="120"/>
                  </a:cubicBezTo>
                  <a:cubicBezTo>
                    <a:pt x="134" y="122"/>
                    <a:pt x="141" y="123"/>
                    <a:pt x="147" y="123"/>
                  </a:cubicBezTo>
                  <a:cubicBezTo>
                    <a:pt x="156" y="124"/>
                    <a:pt x="151" y="142"/>
                    <a:pt x="151" y="149"/>
                  </a:cubicBezTo>
                  <a:cubicBezTo>
                    <a:pt x="149" y="161"/>
                    <a:pt x="149" y="177"/>
                    <a:pt x="131" y="172"/>
                  </a:cubicBezTo>
                  <a:cubicBezTo>
                    <a:pt x="121" y="169"/>
                    <a:pt x="112" y="163"/>
                    <a:pt x="103" y="158"/>
                  </a:cubicBezTo>
                  <a:cubicBezTo>
                    <a:pt x="88" y="150"/>
                    <a:pt x="82" y="139"/>
                    <a:pt x="81" y="123"/>
                  </a:cubicBezTo>
                  <a:cubicBezTo>
                    <a:pt x="80" y="115"/>
                    <a:pt x="78" y="108"/>
                    <a:pt x="73" y="101"/>
                  </a:cubicBezTo>
                  <a:cubicBezTo>
                    <a:pt x="71" y="98"/>
                    <a:pt x="66" y="99"/>
                    <a:pt x="66" y="103"/>
                  </a:cubicBezTo>
                  <a:cubicBezTo>
                    <a:pt x="66" y="106"/>
                    <a:pt x="65" y="110"/>
                    <a:pt x="65" y="113"/>
                  </a:cubicBezTo>
                  <a:cubicBezTo>
                    <a:pt x="64" y="130"/>
                    <a:pt x="44" y="140"/>
                    <a:pt x="31" y="120"/>
                  </a:cubicBezTo>
                  <a:cubicBezTo>
                    <a:pt x="30" y="119"/>
                    <a:pt x="30" y="119"/>
                    <a:pt x="29" y="119"/>
                  </a:cubicBezTo>
                  <a:cubicBezTo>
                    <a:pt x="29" y="116"/>
                    <a:pt x="25" y="115"/>
                    <a:pt x="24" y="118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23" y="120"/>
                    <a:pt x="22" y="122"/>
                    <a:pt x="23" y="124"/>
                  </a:cubicBezTo>
                  <a:cubicBezTo>
                    <a:pt x="19" y="155"/>
                    <a:pt x="55" y="171"/>
                    <a:pt x="80" y="179"/>
                  </a:cubicBezTo>
                  <a:cubicBezTo>
                    <a:pt x="100" y="186"/>
                    <a:pt x="125" y="185"/>
                    <a:pt x="139" y="204"/>
                  </a:cubicBezTo>
                  <a:cubicBezTo>
                    <a:pt x="149" y="218"/>
                    <a:pt x="148" y="240"/>
                    <a:pt x="150" y="256"/>
                  </a:cubicBezTo>
                  <a:cubicBezTo>
                    <a:pt x="151" y="274"/>
                    <a:pt x="151" y="292"/>
                    <a:pt x="151" y="311"/>
                  </a:cubicBezTo>
                  <a:cubicBezTo>
                    <a:pt x="151" y="337"/>
                    <a:pt x="152" y="364"/>
                    <a:pt x="147" y="390"/>
                  </a:cubicBezTo>
                  <a:cubicBezTo>
                    <a:pt x="140" y="426"/>
                    <a:pt x="108" y="418"/>
                    <a:pt x="80" y="415"/>
                  </a:cubicBezTo>
                  <a:cubicBezTo>
                    <a:pt x="39" y="410"/>
                    <a:pt x="0" y="450"/>
                    <a:pt x="26" y="489"/>
                  </a:cubicBezTo>
                  <a:cubicBezTo>
                    <a:pt x="29" y="493"/>
                    <a:pt x="34" y="491"/>
                    <a:pt x="34" y="487"/>
                  </a:cubicBezTo>
                  <a:cubicBezTo>
                    <a:pt x="35" y="455"/>
                    <a:pt x="52" y="448"/>
                    <a:pt x="81" y="453"/>
                  </a:cubicBezTo>
                  <a:cubicBezTo>
                    <a:pt x="99" y="456"/>
                    <a:pt x="117" y="461"/>
                    <a:pt x="136" y="462"/>
                  </a:cubicBezTo>
                  <a:cubicBezTo>
                    <a:pt x="149" y="463"/>
                    <a:pt x="153" y="473"/>
                    <a:pt x="145" y="482"/>
                  </a:cubicBezTo>
                  <a:cubicBezTo>
                    <a:pt x="141" y="486"/>
                    <a:pt x="139" y="490"/>
                    <a:pt x="136" y="494"/>
                  </a:cubicBezTo>
                  <a:cubicBezTo>
                    <a:pt x="132" y="500"/>
                    <a:pt x="132" y="511"/>
                    <a:pt x="133" y="518"/>
                  </a:cubicBezTo>
                  <a:cubicBezTo>
                    <a:pt x="137" y="536"/>
                    <a:pt x="147" y="548"/>
                    <a:pt x="165" y="549"/>
                  </a:cubicBezTo>
                  <a:cubicBezTo>
                    <a:pt x="169" y="550"/>
                    <a:pt x="171" y="544"/>
                    <a:pt x="168" y="542"/>
                  </a:cubicBezTo>
                  <a:cubicBezTo>
                    <a:pt x="135" y="516"/>
                    <a:pt x="195" y="470"/>
                    <a:pt x="223" y="478"/>
                  </a:cubicBezTo>
                  <a:cubicBezTo>
                    <a:pt x="251" y="485"/>
                    <a:pt x="304" y="531"/>
                    <a:pt x="276" y="561"/>
                  </a:cubicBezTo>
                  <a:cubicBezTo>
                    <a:pt x="273" y="564"/>
                    <a:pt x="276" y="570"/>
                    <a:pt x="280" y="568"/>
                  </a:cubicBezTo>
                  <a:cubicBezTo>
                    <a:pt x="328" y="549"/>
                    <a:pt x="290" y="479"/>
                    <a:pt x="259" y="451"/>
                  </a:cubicBezTo>
                  <a:cubicBezTo>
                    <a:pt x="277" y="452"/>
                    <a:pt x="293" y="459"/>
                    <a:pt x="311" y="458"/>
                  </a:cubicBezTo>
                  <a:cubicBezTo>
                    <a:pt x="341" y="457"/>
                    <a:pt x="361" y="434"/>
                    <a:pt x="392" y="450"/>
                  </a:cubicBezTo>
                  <a:cubicBezTo>
                    <a:pt x="395" y="452"/>
                    <a:pt x="400" y="448"/>
                    <a:pt x="398" y="444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" name="千图PPT彼岸天：ID 8661124库_组合 39"/>
          <p:cNvGrpSpPr/>
          <p:nvPr>
            <p:custDataLst>
              <p:tags r:id="rId3"/>
            </p:custDataLst>
          </p:nvPr>
        </p:nvGrpSpPr>
        <p:grpSpPr>
          <a:xfrm>
            <a:off x="1339851" y="2239534"/>
            <a:ext cx="2675160" cy="1076522"/>
            <a:chOff x="719668" y="1675964"/>
            <a:chExt cx="2501622" cy="1076522"/>
          </a:xfrm>
        </p:grpSpPr>
        <p:sp>
          <p:nvSpPr>
            <p:cNvPr id="31" name="TextBox 40"/>
            <p:cNvSpPr txBox="1"/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32" name="TextBox 41"/>
            <p:cNvSpPr txBox="1"/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defTabSz="913765">
                <a:lnSpc>
                  <a:spcPct val="120000"/>
                </a:lnSpc>
                <a:buNone/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请输入您的内容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7" name="千图PPT彼岸天：ID 8661124库_组合 42"/>
          <p:cNvGrpSpPr/>
          <p:nvPr>
            <p:custDataLst>
              <p:tags r:id="rId4"/>
            </p:custDataLst>
          </p:nvPr>
        </p:nvGrpSpPr>
        <p:grpSpPr>
          <a:xfrm>
            <a:off x="4306216" y="3786737"/>
            <a:ext cx="2675160" cy="1076522"/>
            <a:chOff x="719668" y="1675964"/>
            <a:chExt cx="2501622" cy="1076522"/>
          </a:xfrm>
        </p:grpSpPr>
        <p:sp>
          <p:nvSpPr>
            <p:cNvPr id="29" name="TextBox 43"/>
            <p:cNvSpPr txBox="1"/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3"/>
                  </a:solidFill>
                </a:rPr>
                <a:t>输入标题文本</a:t>
              </a:r>
              <a:endParaRPr lang="zh-CN" altLang="en-US" b="1" dirty="0">
                <a:solidFill>
                  <a:schemeClr val="accent3"/>
                </a:solidFill>
              </a:endParaRPr>
            </a:p>
          </p:txBody>
        </p:sp>
        <p:sp>
          <p:nvSpPr>
            <p:cNvPr id="30" name="TextBox 44"/>
            <p:cNvSpPr txBox="1"/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defTabSz="913765">
                <a:lnSpc>
                  <a:spcPct val="120000"/>
                </a:lnSpc>
                <a:buNone/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请输入您的内容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8" name="千图PPT彼岸天：ID 8661124库_组合 45"/>
          <p:cNvGrpSpPr/>
          <p:nvPr>
            <p:custDataLst>
              <p:tags r:id="rId5"/>
            </p:custDataLst>
          </p:nvPr>
        </p:nvGrpSpPr>
        <p:grpSpPr>
          <a:xfrm>
            <a:off x="4015011" y="5286150"/>
            <a:ext cx="3936825" cy="608756"/>
            <a:chOff x="719668" y="1584833"/>
            <a:chExt cx="2501622" cy="1167653"/>
          </a:xfrm>
        </p:grpSpPr>
        <p:sp>
          <p:nvSpPr>
            <p:cNvPr id="27" name="TextBox 46"/>
            <p:cNvSpPr txBox="1"/>
            <p:nvPr/>
          </p:nvSpPr>
          <p:spPr>
            <a:xfrm>
              <a:off x="719668" y="1584833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 fontScale="85000" lnSpcReduction="20000"/>
            </a:bodyPr>
            <a:lstStyle/>
            <a:p>
              <a:pPr marL="0" indent="0" algn="ctr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bg1"/>
                  </a:solidFill>
                </a:rPr>
                <a:t>输入标题文本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47"/>
            <p:cNvSpPr txBox="1"/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algn="ctr" defTabSz="913765">
                <a:lnSpc>
                  <a:spcPct val="120000"/>
                </a:lnSpc>
                <a:buNone/>
              </a:pPr>
              <a:r>
                <a:rPr lang="zh-CN" altLang="en-US" sz="1100" dirty="0">
                  <a:solidFill>
                    <a:schemeClr val="bg1"/>
                  </a:solidFill>
                </a:rPr>
                <a:t>请替换文字内容复制你的内容到此请输入您的内容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千图PPT彼岸天：ID 8661124库_组合 1"/>
          <p:cNvGrpSpPr/>
          <p:nvPr>
            <p:custDataLst>
              <p:tags r:id="rId6"/>
            </p:custDataLst>
          </p:nvPr>
        </p:nvGrpSpPr>
        <p:grpSpPr>
          <a:xfrm>
            <a:off x="6226460" y="1739623"/>
            <a:ext cx="2830512" cy="3775075"/>
            <a:chOff x="8199437" y="1739623"/>
            <a:chExt cx="2830512" cy="3775075"/>
          </a:xfrm>
        </p:grpSpPr>
        <p:sp>
          <p:nvSpPr>
            <p:cNvPr id="19" name="Freeform: Shape 12"/>
            <p:cNvSpPr/>
            <p:nvPr/>
          </p:nvSpPr>
          <p:spPr bwMode="auto">
            <a:xfrm>
              <a:off x="8199437" y="3165198"/>
              <a:ext cx="1016000" cy="1438275"/>
            </a:xfrm>
            <a:custGeom>
              <a:avLst/>
              <a:gdLst>
                <a:gd name="T0" fmla="*/ 569 w 569"/>
                <a:gd name="T1" fmla="*/ 537 h 806"/>
                <a:gd name="T2" fmla="*/ 0 w 569"/>
                <a:gd name="T3" fmla="*/ 211 h 806"/>
                <a:gd name="T4" fmla="*/ 569 w 569"/>
                <a:gd name="T5" fmla="*/ 537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9" h="806">
                  <a:moveTo>
                    <a:pt x="569" y="537"/>
                  </a:moveTo>
                  <a:cubicBezTo>
                    <a:pt x="569" y="537"/>
                    <a:pt x="557" y="0"/>
                    <a:pt x="0" y="211"/>
                  </a:cubicBezTo>
                  <a:cubicBezTo>
                    <a:pt x="0" y="211"/>
                    <a:pt x="41" y="806"/>
                    <a:pt x="569" y="5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Freeform: Shape 13"/>
            <p:cNvSpPr/>
            <p:nvPr/>
          </p:nvSpPr>
          <p:spPr bwMode="auto">
            <a:xfrm>
              <a:off x="9426574" y="2020611"/>
              <a:ext cx="1009650" cy="965200"/>
            </a:xfrm>
            <a:custGeom>
              <a:avLst/>
              <a:gdLst>
                <a:gd name="T0" fmla="*/ 114 w 566"/>
                <a:gd name="T1" fmla="*/ 511 h 541"/>
                <a:gd name="T2" fmla="*/ 518 w 566"/>
                <a:gd name="T3" fmla="*/ 95 h 541"/>
                <a:gd name="T4" fmla="*/ 114 w 566"/>
                <a:gd name="T5" fmla="*/ 51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6" h="541">
                  <a:moveTo>
                    <a:pt x="114" y="511"/>
                  </a:moveTo>
                  <a:cubicBezTo>
                    <a:pt x="114" y="511"/>
                    <a:pt x="566" y="541"/>
                    <a:pt x="518" y="95"/>
                  </a:cubicBezTo>
                  <a:cubicBezTo>
                    <a:pt x="518" y="95"/>
                    <a:pt x="0" y="0"/>
                    <a:pt x="114" y="51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Freeform: Shape 15"/>
            <p:cNvSpPr/>
            <p:nvPr/>
          </p:nvSpPr>
          <p:spPr bwMode="auto">
            <a:xfrm>
              <a:off x="8591549" y="2298423"/>
              <a:ext cx="936625" cy="649288"/>
            </a:xfrm>
            <a:custGeom>
              <a:avLst/>
              <a:gdLst>
                <a:gd name="T0" fmla="*/ 366 w 525"/>
                <a:gd name="T1" fmla="*/ 364 h 364"/>
                <a:gd name="T2" fmla="*/ 183 w 525"/>
                <a:gd name="T3" fmla="*/ 0 h 364"/>
                <a:gd name="T4" fmla="*/ 366 w 525"/>
                <a:gd name="T5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5" h="364">
                  <a:moveTo>
                    <a:pt x="366" y="364"/>
                  </a:moveTo>
                  <a:cubicBezTo>
                    <a:pt x="366" y="364"/>
                    <a:pt x="525" y="104"/>
                    <a:pt x="183" y="0"/>
                  </a:cubicBezTo>
                  <a:cubicBezTo>
                    <a:pt x="183" y="0"/>
                    <a:pt x="0" y="322"/>
                    <a:pt x="366" y="36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Freeform: Shape 16"/>
            <p:cNvSpPr/>
            <p:nvPr/>
          </p:nvSpPr>
          <p:spPr bwMode="auto">
            <a:xfrm>
              <a:off x="9432924" y="3185836"/>
              <a:ext cx="1597025" cy="1262063"/>
            </a:xfrm>
            <a:custGeom>
              <a:avLst/>
              <a:gdLst>
                <a:gd name="T0" fmla="*/ 221 w 895"/>
                <a:gd name="T1" fmla="*/ 702 h 707"/>
                <a:gd name="T2" fmla="*/ 738 w 895"/>
                <a:gd name="T3" fmla="*/ 71 h 707"/>
                <a:gd name="T4" fmla="*/ 221 w 895"/>
                <a:gd name="T5" fmla="*/ 702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95" h="707">
                  <a:moveTo>
                    <a:pt x="221" y="702"/>
                  </a:moveTo>
                  <a:cubicBezTo>
                    <a:pt x="221" y="702"/>
                    <a:pt x="895" y="707"/>
                    <a:pt x="738" y="71"/>
                  </a:cubicBezTo>
                  <a:cubicBezTo>
                    <a:pt x="738" y="71"/>
                    <a:pt x="0" y="0"/>
                    <a:pt x="221" y="70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Freeform: Shape 17"/>
            <p:cNvSpPr/>
            <p:nvPr/>
          </p:nvSpPr>
          <p:spPr bwMode="auto">
            <a:xfrm>
              <a:off x="9629774" y="4179611"/>
              <a:ext cx="360363" cy="1016000"/>
            </a:xfrm>
            <a:custGeom>
              <a:avLst/>
              <a:gdLst>
                <a:gd name="T0" fmla="*/ 163 w 202"/>
                <a:gd name="T1" fmla="*/ 142 h 569"/>
                <a:gd name="T2" fmla="*/ 68 w 202"/>
                <a:gd name="T3" fmla="*/ 429 h 569"/>
                <a:gd name="T4" fmla="*/ 0 w 202"/>
                <a:gd name="T5" fmla="*/ 411 h 569"/>
                <a:gd name="T6" fmla="*/ 117 w 202"/>
                <a:gd name="T7" fmla="*/ 113 h 569"/>
                <a:gd name="T8" fmla="*/ 163 w 202"/>
                <a:gd name="T9" fmla="*/ 142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569">
                  <a:moveTo>
                    <a:pt x="163" y="142"/>
                  </a:moveTo>
                  <a:cubicBezTo>
                    <a:pt x="163" y="142"/>
                    <a:pt x="67" y="289"/>
                    <a:pt x="68" y="429"/>
                  </a:cubicBezTo>
                  <a:cubicBezTo>
                    <a:pt x="69" y="569"/>
                    <a:pt x="0" y="411"/>
                    <a:pt x="0" y="411"/>
                  </a:cubicBezTo>
                  <a:cubicBezTo>
                    <a:pt x="0" y="411"/>
                    <a:pt x="33" y="227"/>
                    <a:pt x="117" y="113"/>
                  </a:cubicBezTo>
                  <a:cubicBezTo>
                    <a:pt x="202" y="0"/>
                    <a:pt x="187" y="46"/>
                    <a:pt x="163" y="14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Freeform: Shape 18"/>
            <p:cNvSpPr/>
            <p:nvPr/>
          </p:nvSpPr>
          <p:spPr bwMode="auto">
            <a:xfrm>
              <a:off x="9215437" y="2908023"/>
              <a:ext cx="192088" cy="336550"/>
            </a:xfrm>
            <a:custGeom>
              <a:avLst/>
              <a:gdLst>
                <a:gd name="T0" fmla="*/ 0 w 121"/>
                <a:gd name="T1" fmla="*/ 21 h 212"/>
                <a:gd name="T2" fmla="*/ 100 w 121"/>
                <a:gd name="T3" fmla="*/ 212 h 212"/>
                <a:gd name="T4" fmla="*/ 121 w 121"/>
                <a:gd name="T5" fmla="*/ 162 h 212"/>
                <a:gd name="T6" fmla="*/ 23 w 121"/>
                <a:gd name="T7" fmla="*/ 0 h 212"/>
                <a:gd name="T8" fmla="*/ 0 w 121"/>
                <a:gd name="T9" fmla="*/ 2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12">
                  <a:moveTo>
                    <a:pt x="0" y="21"/>
                  </a:moveTo>
                  <a:lnTo>
                    <a:pt x="100" y="212"/>
                  </a:lnTo>
                  <a:lnTo>
                    <a:pt x="121" y="162"/>
                  </a:lnTo>
                  <a:lnTo>
                    <a:pt x="23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Freeform: Shape 20"/>
            <p:cNvSpPr/>
            <p:nvPr/>
          </p:nvSpPr>
          <p:spPr bwMode="auto">
            <a:xfrm>
              <a:off x="9143999" y="2377798"/>
              <a:ext cx="1116013" cy="3136900"/>
            </a:xfrm>
            <a:custGeom>
              <a:avLst/>
              <a:gdLst>
                <a:gd name="T0" fmla="*/ 626 w 626"/>
                <a:gd name="T1" fmla="*/ 1657 h 1758"/>
                <a:gd name="T2" fmla="*/ 230 w 626"/>
                <a:gd name="T3" fmla="*/ 1127 h 1758"/>
                <a:gd name="T4" fmla="*/ 306 w 626"/>
                <a:gd name="T5" fmla="*/ 272 h 1758"/>
                <a:gd name="T6" fmla="*/ 278 w 626"/>
                <a:gd name="T7" fmla="*/ 258 h 1758"/>
                <a:gd name="T8" fmla="*/ 152 w 626"/>
                <a:gd name="T9" fmla="*/ 723 h 1758"/>
                <a:gd name="T10" fmla="*/ 216 w 626"/>
                <a:gd name="T11" fmla="*/ 5 h 1758"/>
                <a:gd name="T12" fmla="*/ 169 w 626"/>
                <a:gd name="T13" fmla="*/ 0 h 1758"/>
                <a:gd name="T14" fmla="*/ 113 w 626"/>
                <a:gd name="T15" fmla="*/ 1030 h 1758"/>
                <a:gd name="T16" fmla="*/ 36 w 626"/>
                <a:gd name="T17" fmla="*/ 949 h 1758"/>
                <a:gd name="T18" fmla="*/ 0 w 626"/>
                <a:gd name="T19" fmla="*/ 988 h 1758"/>
                <a:gd name="T20" fmla="*/ 84 w 626"/>
                <a:gd name="T21" fmla="*/ 1075 h 1758"/>
                <a:gd name="T22" fmla="*/ 255 w 626"/>
                <a:gd name="T23" fmla="*/ 1642 h 1758"/>
                <a:gd name="T24" fmla="*/ 626 w 626"/>
                <a:gd name="T25" fmla="*/ 1657 h 1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6" h="1758">
                  <a:moveTo>
                    <a:pt x="626" y="1657"/>
                  </a:moveTo>
                  <a:cubicBezTo>
                    <a:pt x="626" y="1657"/>
                    <a:pt x="319" y="1621"/>
                    <a:pt x="230" y="1127"/>
                  </a:cubicBezTo>
                  <a:cubicBezTo>
                    <a:pt x="141" y="633"/>
                    <a:pt x="306" y="272"/>
                    <a:pt x="306" y="272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145" y="575"/>
                    <a:pt x="152" y="723"/>
                  </a:cubicBezTo>
                  <a:cubicBezTo>
                    <a:pt x="216" y="5"/>
                    <a:pt x="216" y="5"/>
                    <a:pt x="216" y="5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9" y="0"/>
                    <a:pt x="82" y="706"/>
                    <a:pt x="113" y="1030"/>
                  </a:cubicBezTo>
                  <a:cubicBezTo>
                    <a:pt x="36" y="949"/>
                    <a:pt x="36" y="949"/>
                    <a:pt x="36" y="949"/>
                  </a:cubicBezTo>
                  <a:cubicBezTo>
                    <a:pt x="0" y="988"/>
                    <a:pt x="0" y="988"/>
                    <a:pt x="0" y="988"/>
                  </a:cubicBezTo>
                  <a:cubicBezTo>
                    <a:pt x="84" y="1075"/>
                    <a:pt x="84" y="1075"/>
                    <a:pt x="84" y="1075"/>
                  </a:cubicBezTo>
                  <a:cubicBezTo>
                    <a:pt x="84" y="1075"/>
                    <a:pt x="136" y="1527"/>
                    <a:pt x="255" y="1642"/>
                  </a:cubicBezTo>
                  <a:cubicBezTo>
                    <a:pt x="373" y="1758"/>
                    <a:pt x="626" y="1657"/>
                    <a:pt x="626" y="165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14"/>
            <p:cNvSpPr/>
            <p:nvPr/>
          </p:nvSpPr>
          <p:spPr bwMode="auto">
            <a:xfrm>
              <a:off x="8961437" y="1739623"/>
              <a:ext cx="981075" cy="725488"/>
            </a:xfrm>
            <a:custGeom>
              <a:avLst/>
              <a:gdLst>
                <a:gd name="T0" fmla="*/ 293 w 550"/>
                <a:gd name="T1" fmla="*/ 407 h 407"/>
                <a:gd name="T2" fmla="*/ 321 w 550"/>
                <a:gd name="T3" fmla="*/ 0 h 407"/>
                <a:gd name="T4" fmla="*/ 293 w 550"/>
                <a:gd name="T5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0" h="407">
                  <a:moveTo>
                    <a:pt x="293" y="407"/>
                  </a:moveTo>
                  <a:cubicBezTo>
                    <a:pt x="293" y="407"/>
                    <a:pt x="550" y="241"/>
                    <a:pt x="321" y="0"/>
                  </a:cubicBezTo>
                  <a:cubicBezTo>
                    <a:pt x="321" y="0"/>
                    <a:pt x="0" y="185"/>
                    <a:pt x="293" y="40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0" name="千图PPT彼岸天：ID 8661124库_组合 38"/>
          <p:cNvGrpSpPr/>
          <p:nvPr>
            <p:custDataLst>
              <p:tags r:id="rId7"/>
            </p:custDataLst>
          </p:nvPr>
        </p:nvGrpSpPr>
        <p:grpSpPr>
          <a:xfrm>
            <a:off x="4306216" y="2239534"/>
            <a:ext cx="2675160" cy="1076522"/>
            <a:chOff x="719668" y="1675964"/>
            <a:chExt cx="2501622" cy="1076522"/>
          </a:xfrm>
        </p:grpSpPr>
        <p:sp>
          <p:nvSpPr>
            <p:cNvPr id="17" name="TextBox 48"/>
            <p:cNvSpPr txBox="1"/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b="1" dirty="0">
                <a:solidFill>
                  <a:schemeClr val="accent2"/>
                </a:solidFill>
              </a:endParaRPr>
            </a:p>
          </p:txBody>
        </p:sp>
        <p:sp>
          <p:nvSpPr>
            <p:cNvPr id="18" name="TextBox 49"/>
            <p:cNvSpPr txBox="1"/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defTabSz="913765">
                <a:lnSpc>
                  <a:spcPct val="120000"/>
                </a:lnSpc>
                <a:buNone/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请输入您的内容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1" name="千图PPT彼岸天：ID 8661124库_组合 50"/>
          <p:cNvGrpSpPr/>
          <p:nvPr>
            <p:custDataLst>
              <p:tags r:id="rId8"/>
            </p:custDataLst>
          </p:nvPr>
        </p:nvGrpSpPr>
        <p:grpSpPr>
          <a:xfrm>
            <a:off x="8821178" y="3786737"/>
            <a:ext cx="2675160" cy="1076522"/>
            <a:chOff x="719668" y="1675964"/>
            <a:chExt cx="2501622" cy="1076522"/>
          </a:xfrm>
        </p:grpSpPr>
        <p:sp>
          <p:nvSpPr>
            <p:cNvPr id="15" name="TextBox 51"/>
            <p:cNvSpPr txBox="1"/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b="1" dirty="0">
                <a:solidFill>
                  <a:schemeClr val="accent5"/>
                </a:solidFill>
              </a:endParaRPr>
            </a:p>
          </p:txBody>
        </p:sp>
        <p:sp>
          <p:nvSpPr>
            <p:cNvPr id="16" name="TextBox 52"/>
            <p:cNvSpPr txBox="1"/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defTabSz="913765">
                <a:lnSpc>
                  <a:spcPct val="120000"/>
                </a:lnSpc>
                <a:buNone/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请输入您的内容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2" name="千图PPT彼岸天：ID 8661124库_组合 53"/>
          <p:cNvGrpSpPr/>
          <p:nvPr>
            <p:custDataLst>
              <p:tags r:id="rId9"/>
            </p:custDataLst>
          </p:nvPr>
        </p:nvGrpSpPr>
        <p:grpSpPr>
          <a:xfrm>
            <a:off x="8821178" y="2239534"/>
            <a:ext cx="2675160" cy="1076522"/>
            <a:chOff x="719668" y="1675964"/>
            <a:chExt cx="2501622" cy="1076522"/>
          </a:xfrm>
        </p:grpSpPr>
        <p:sp>
          <p:nvSpPr>
            <p:cNvPr id="13" name="TextBox 54"/>
            <p:cNvSpPr txBox="1"/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b="1" dirty="0">
                <a:solidFill>
                  <a:schemeClr val="accent2"/>
                </a:solidFill>
              </a:endParaRPr>
            </a:p>
          </p:txBody>
        </p:sp>
        <p:sp>
          <p:nvSpPr>
            <p:cNvPr id="14" name="TextBox 55"/>
            <p:cNvSpPr txBox="1"/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defTabSz="913765">
                <a:lnSpc>
                  <a:spcPct val="120000"/>
                </a:lnSpc>
                <a:buNone/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请输入您的内容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千图PPT彼岸天：ID 8661124库_组合 39"/>
          <p:cNvGrpSpPr/>
          <p:nvPr>
            <p:custDataLst>
              <p:tags r:id="rId1"/>
            </p:custDataLst>
          </p:nvPr>
        </p:nvGrpSpPr>
        <p:grpSpPr>
          <a:xfrm>
            <a:off x="6317091" y="1520788"/>
            <a:ext cx="4277945" cy="2578412"/>
            <a:chOff x="6317091" y="1520788"/>
            <a:chExt cx="4277945" cy="2578412"/>
          </a:xfrm>
        </p:grpSpPr>
        <p:sp>
          <p:nvSpPr>
            <p:cNvPr id="4" name="Freeform: Shape 29"/>
            <p:cNvSpPr/>
            <p:nvPr/>
          </p:nvSpPr>
          <p:spPr bwMode="auto">
            <a:xfrm>
              <a:off x="7593658" y="3012222"/>
              <a:ext cx="433346" cy="1086978"/>
            </a:xfrm>
            <a:custGeom>
              <a:avLst/>
              <a:gdLst/>
              <a:ahLst/>
              <a:cxnLst>
                <a:cxn ang="0">
                  <a:pos x="0" y="346"/>
                </a:cxn>
                <a:cxn ang="0">
                  <a:pos x="73" y="563"/>
                </a:cxn>
                <a:cxn ang="0">
                  <a:pos x="224" y="391"/>
                </a:cxn>
                <a:cxn ang="0">
                  <a:pos x="149" y="376"/>
                </a:cxn>
                <a:cxn ang="0">
                  <a:pos x="108" y="0"/>
                </a:cxn>
                <a:cxn ang="0">
                  <a:pos x="35" y="24"/>
                </a:cxn>
                <a:cxn ang="0">
                  <a:pos x="73" y="361"/>
                </a:cxn>
                <a:cxn ang="0">
                  <a:pos x="0" y="346"/>
                </a:cxn>
              </a:cxnLst>
              <a:rect l="0" t="0" r="r" b="b"/>
              <a:pathLst>
                <a:path w="224" h="563">
                  <a:moveTo>
                    <a:pt x="0" y="346"/>
                  </a:moveTo>
                  <a:cubicBezTo>
                    <a:pt x="73" y="563"/>
                    <a:pt x="73" y="563"/>
                    <a:pt x="73" y="563"/>
                  </a:cubicBezTo>
                  <a:cubicBezTo>
                    <a:pt x="224" y="391"/>
                    <a:pt x="224" y="391"/>
                    <a:pt x="224" y="391"/>
                  </a:cubicBezTo>
                  <a:cubicBezTo>
                    <a:pt x="149" y="376"/>
                    <a:pt x="149" y="376"/>
                    <a:pt x="149" y="376"/>
                  </a:cubicBezTo>
                  <a:cubicBezTo>
                    <a:pt x="160" y="250"/>
                    <a:pt x="146" y="121"/>
                    <a:pt x="108" y="0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69" y="132"/>
                    <a:pt x="82" y="247"/>
                    <a:pt x="73" y="361"/>
                  </a:cubicBezTo>
                  <a:lnTo>
                    <a:pt x="0" y="346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9" name="Group 36"/>
            <p:cNvGrpSpPr/>
            <p:nvPr/>
          </p:nvGrpSpPr>
          <p:grpSpPr>
            <a:xfrm>
              <a:off x="6317091" y="1520788"/>
              <a:ext cx="1780332" cy="1837213"/>
              <a:chOff x="4830763" y="1157288"/>
              <a:chExt cx="1565275" cy="1615284"/>
            </a:xfrm>
          </p:grpSpPr>
          <p:sp>
            <p:nvSpPr>
              <p:cNvPr id="36" name="Freeform: Shape 37"/>
              <p:cNvSpPr/>
              <p:nvPr/>
            </p:nvSpPr>
            <p:spPr bwMode="auto">
              <a:xfrm>
                <a:off x="4830763" y="1207297"/>
                <a:ext cx="1565275" cy="1565275"/>
              </a:xfrm>
              <a:custGeom>
                <a:avLst/>
                <a:gdLst/>
                <a:ahLst/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38"/>
              <p:cNvSpPr/>
              <p:nvPr/>
            </p:nvSpPr>
            <p:spPr bwMode="auto">
              <a:xfrm>
                <a:off x="4830763" y="1157288"/>
                <a:ext cx="1565275" cy="1565275"/>
              </a:xfrm>
              <a:custGeom>
                <a:avLst/>
                <a:gdLst/>
                <a:ahLst/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3" name="Freeform: Shape 49"/>
            <p:cNvSpPr>
              <a:spLocks noChangeAspect="1"/>
            </p:cNvSpPr>
            <p:nvPr/>
          </p:nvSpPr>
          <p:spPr bwMode="auto">
            <a:xfrm>
              <a:off x="6990006" y="2057052"/>
              <a:ext cx="434506" cy="467471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TextBox 61"/>
            <p:cNvSpPr txBox="1"/>
            <p:nvPr/>
          </p:nvSpPr>
          <p:spPr>
            <a:xfrm>
              <a:off x="6900682" y="2605640"/>
              <a:ext cx="66236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</a:t>
              </a:r>
              <a:r>
                <a:rPr lang="en-US" altLang="zh-CN" sz="1200" b="1">
                  <a:solidFill>
                    <a:schemeClr val="bg1"/>
                  </a:solidFill>
                </a:rPr>
                <a:t>02</a:t>
              </a:r>
              <a:endParaRPr lang="en-US" altLang="zh-CN" sz="1200" b="1">
                <a:solidFill>
                  <a:schemeClr val="bg1"/>
                </a:solidFill>
              </a:endParaRPr>
            </a:p>
          </p:txBody>
        </p:sp>
        <p:grpSp>
          <p:nvGrpSpPr>
            <p:cNvPr id="20" name="Group 45"/>
            <p:cNvGrpSpPr/>
            <p:nvPr/>
          </p:nvGrpSpPr>
          <p:grpSpPr>
            <a:xfrm>
              <a:off x="8097424" y="2013859"/>
              <a:ext cx="2497612" cy="866137"/>
              <a:chOff x="7645890" y="3344328"/>
              <a:chExt cx="2122517" cy="866137"/>
            </a:xfrm>
          </p:grpSpPr>
          <p:sp>
            <p:nvSpPr>
              <p:cNvPr id="30" name="TextBox 57"/>
              <p:cNvSpPr txBox="1"/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</p:spPr>
            <p:txBody>
              <a:bodyPr wrap="none" lIns="36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1" name="TextBox 58"/>
              <p:cNvSpPr txBox="1"/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</p:spPr>
            <p:txBody>
              <a:bodyPr wrap="square" lIns="36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请输入您的内容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1621407" y="1520788"/>
            <a:ext cx="4986391" cy="1837213"/>
            <a:chOff x="1621407" y="1520788"/>
            <a:chExt cx="4986391" cy="1837213"/>
          </a:xfrm>
        </p:grpSpPr>
        <p:sp>
          <p:nvSpPr>
            <p:cNvPr id="5" name="Freeform: Shape 30"/>
            <p:cNvSpPr/>
            <p:nvPr/>
          </p:nvSpPr>
          <p:spPr bwMode="auto">
            <a:xfrm>
              <a:off x="5519014" y="1591207"/>
              <a:ext cx="1088784" cy="433347"/>
            </a:xfrm>
            <a:custGeom>
              <a:avLst/>
              <a:gdLst/>
              <a:ahLst/>
              <a:cxnLst>
                <a:cxn ang="0">
                  <a:pos x="361" y="151"/>
                </a:cxn>
                <a:cxn ang="0">
                  <a:pos x="346" y="224"/>
                </a:cxn>
                <a:cxn ang="0">
                  <a:pos x="563" y="151"/>
                </a:cxn>
                <a:cxn ang="0">
                  <a:pos x="391" y="0"/>
                </a:cxn>
                <a:cxn ang="0">
                  <a:pos x="376" y="75"/>
                </a:cxn>
                <a:cxn ang="0">
                  <a:pos x="0" y="116"/>
                </a:cxn>
                <a:cxn ang="0">
                  <a:pos x="23" y="189"/>
                </a:cxn>
                <a:cxn ang="0">
                  <a:pos x="361" y="151"/>
                </a:cxn>
              </a:cxnLst>
              <a:rect l="0" t="0" r="r" b="b"/>
              <a:pathLst>
                <a:path w="563" h="224">
                  <a:moveTo>
                    <a:pt x="361" y="151"/>
                  </a:moveTo>
                  <a:cubicBezTo>
                    <a:pt x="346" y="224"/>
                    <a:pt x="346" y="224"/>
                    <a:pt x="346" y="224"/>
                  </a:cubicBezTo>
                  <a:cubicBezTo>
                    <a:pt x="563" y="151"/>
                    <a:pt x="563" y="151"/>
                    <a:pt x="563" y="151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76" y="75"/>
                    <a:pt x="376" y="75"/>
                    <a:pt x="376" y="75"/>
                  </a:cubicBezTo>
                  <a:cubicBezTo>
                    <a:pt x="250" y="64"/>
                    <a:pt x="121" y="78"/>
                    <a:pt x="0" y="116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131" y="155"/>
                    <a:pt x="247" y="142"/>
                    <a:pt x="361" y="151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8" name="Group 33"/>
            <p:cNvGrpSpPr/>
            <p:nvPr/>
          </p:nvGrpSpPr>
          <p:grpSpPr>
            <a:xfrm>
              <a:off x="4011325" y="1520788"/>
              <a:ext cx="1780332" cy="1837213"/>
              <a:chOff x="2803525" y="1157288"/>
              <a:chExt cx="1565275" cy="1615284"/>
            </a:xfrm>
          </p:grpSpPr>
          <p:sp>
            <p:nvSpPr>
              <p:cNvPr id="38" name="Freeform: Shape 34"/>
              <p:cNvSpPr/>
              <p:nvPr/>
            </p:nvSpPr>
            <p:spPr bwMode="auto">
              <a:xfrm>
                <a:off x="2803525" y="1207297"/>
                <a:ext cx="1565275" cy="1565275"/>
              </a:xfrm>
              <a:custGeom>
                <a:avLst/>
                <a:gdLst/>
                <a:ahLst/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35"/>
              <p:cNvSpPr/>
              <p:nvPr/>
            </p:nvSpPr>
            <p:spPr bwMode="auto">
              <a:xfrm>
                <a:off x="2803525" y="1157288"/>
                <a:ext cx="1565275" cy="1565275"/>
              </a:xfrm>
              <a:custGeom>
                <a:avLst/>
                <a:gdLst/>
                <a:ahLst/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2" name="Freeform: Shape 46"/>
            <p:cNvSpPr/>
            <p:nvPr/>
          </p:nvSpPr>
          <p:spPr bwMode="auto">
            <a:xfrm>
              <a:off x="4707641" y="2002887"/>
              <a:ext cx="387709" cy="570912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TextBox 50"/>
            <p:cNvSpPr txBox="1"/>
            <p:nvPr/>
          </p:nvSpPr>
          <p:spPr>
            <a:xfrm>
              <a:off x="4570312" y="2605640"/>
              <a:ext cx="66236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</a:t>
              </a:r>
              <a:r>
                <a:rPr lang="en-US" altLang="zh-CN" sz="1200" b="1">
                  <a:solidFill>
                    <a:schemeClr val="bg1"/>
                  </a:solidFill>
                </a:rPr>
                <a:t>01</a:t>
              </a:r>
              <a:endParaRPr lang="en-US" altLang="zh-CN" sz="1200" b="1">
                <a:solidFill>
                  <a:schemeClr val="bg1"/>
                </a:solidFill>
              </a:endParaRPr>
            </a:p>
          </p:txBody>
        </p:sp>
        <p:grpSp>
          <p:nvGrpSpPr>
            <p:cNvPr id="21" name="Group 59"/>
            <p:cNvGrpSpPr/>
            <p:nvPr/>
          </p:nvGrpSpPr>
          <p:grpSpPr>
            <a:xfrm>
              <a:off x="1621407" y="1990164"/>
              <a:ext cx="2389919" cy="866137"/>
              <a:chOff x="2378292" y="4060687"/>
              <a:chExt cx="2389919" cy="866137"/>
            </a:xfrm>
          </p:grpSpPr>
          <p:sp>
            <p:nvSpPr>
              <p:cNvPr id="28" name="TextBox 60"/>
              <p:cNvSpPr txBox="1"/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</p:spPr>
            <p:txBody>
              <a:bodyPr wrap="none" lIns="90000" tIns="46800" rIns="360000" bIns="46800">
                <a:normAutofit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29" name="TextBox 66"/>
              <p:cNvSpPr txBox="1"/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</p:spPr>
            <p:txBody>
              <a:bodyPr wrap="square" lIns="90000" tIns="46800" rIns="360000" bIns="4680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请输入您的内容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41" name="千图PPT彼岸天：ID 8661124库_组合 40"/>
          <p:cNvGrpSpPr/>
          <p:nvPr>
            <p:custDataLst>
              <p:tags r:id="rId3"/>
            </p:custDataLst>
          </p:nvPr>
        </p:nvGrpSpPr>
        <p:grpSpPr>
          <a:xfrm>
            <a:off x="5519014" y="3826552"/>
            <a:ext cx="5076022" cy="1839558"/>
            <a:chOff x="5519014" y="3826552"/>
            <a:chExt cx="5076022" cy="1839558"/>
          </a:xfrm>
        </p:grpSpPr>
        <p:sp>
          <p:nvSpPr>
            <p:cNvPr id="7" name="Freeform: Shape 32"/>
            <p:cNvSpPr/>
            <p:nvPr/>
          </p:nvSpPr>
          <p:spPr bwMode="auto">
            <a:xfrm>
              <a:off x="5519014" y="5225901"/>
              <a:ext cx="1088784" cy="433347"/>
            </a:xfrm>
            <a:custGeom>
              <a:avLst/>
              <a:gdLst/>
              <a:ahLst/>
              <a:cxnLst>
                <a:cxn ang="0">
                  <a:pos x="202" y="73"/>
                </a:cxn>
                <a:cxn ang="0">
                  <a:pos x="217" y="0"/>
                </a:cxn>
                <a:cxn ang="0">
                  <a:pos x="0" y="73"/>
                </a:cxn>
                <a:cxn ang="0">
                  <a:pos x="172" y="224"/>
                </a:cxn>
                <a:cxn ang="0">
                  <a:pos x="187" y="149"/>
                </a:cxn>
                <a:cxn ang="0">
                  <a:pos x="273" y="153"/>
                </a:cxn>
                <a:cxn ang="0">
                  <a:pos x="563" y="108"/>
                </a:cxn>
                <a:cxn ang="0">
                  <a:pos x="540" y="35"/>
                </a:cxn>
                <a:cxn ang="0">
                  <a:pos x="202" y="73"/>
                </a:cxn>
              </a:cxnLst>
              <a:rect l="0" t="0" r="r" b="b"/>
              <a:pathLst>
                <a:path w="563" h="224">
                  <a:moveTo>
                    <a:pt x="202" y="73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72" y="224"/>
                    <a:pt x="172" y="224"/>
                    <a:pt x="172" y="224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216" y="151"/>
                    <a:pt x="244" y="153"/>
                    <a:pt x="273" y="153"/>
                  </a:cubicBezTo>
                  <a:cubicBezTo>
                    <a:pt x="371" y="153"/>
                    <a:pt x="470" y="138"/>
                    <a:pt x="563" y="108"/>
                  </a:cubicBezTo>
                  <a:cubicBezTo>
                    <a:pt x="540" y="35"/>
                    <a:pt x="540" y="35"/>
                    <a:pt x="540" y="35"/>
                  </a:cubicBezTo>
                  <a:cubicBezTo>
                    <a:pt x="431" y="69"/>
                    <a:pt x="316" y="82"/>
                    <a:pt x="202" y="73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0" name="Group 39"/>
            <p:cNvGrpSpPr/>
            <p:nvPr/>
          </p:nvGrpSpPr>
          <p:grpSpPr>
            <a:xfrm>
              <a:off x="6317091" y="3826552"/>
              <a:ext cx="1780332" cy="1839558"/>
              <a:chOff x="4830763" y="3184525"/>
              <a:chExt cx="1565275" cy="1617345"/>
            </a:xfrm>
          </p:grpSpPr>
          <p:sp>
            <p:nvSpPr>
              <p:cNvPr id="34" name="Freeform: Shape 40"/>
              <p:cNvSpPr/>
              <p:nvPr/>
            </p:nvSpPr>
            <p:spPr bwMode="auto">
              <a:xfrm>
                <a:off x="4830763" y="3236595"/>
                <a:ext cx="1565275" cy="1565275"/>
              </a:xfrm>
              <a:custGeom>
                <a:avLst/>
                <a:gdLst/>
                <a:ahLst/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41"/>
              <p:cNvSpPr/>
              <p:nvPr/>
            </p:nvSpPr>
            <p:spPr bwMode="auto">
              <a:xfrm>
                <a:off x="4830763" y="3184525"/>
                <a:ext cx="1565275" cy="1565275"/>
              </a:xfrm>
              <a:custGeom>
                <a:avLst/>
                <a:gdLst/>
                <a:ahLst/>
                <a:cxnLst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</a:cxnLst>
                <a:rect l="0" t="0" r="r" b="b"/>
                <a:pathLst>
                  <a:path w="922" h="922">
                    <a:moveTo>
                      <a:pt x="490" y="16"/>
                    </a:move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lnTo>
                      <a:pt x="490" y="1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4" name="Freeform: Shape 52"/>
            <p:cNvSpPr/>
            <p:nvPr/>
          </p:nvSpPr>
          <p:spPr bwMode="auto">
            <a:xfrm>
              <a:off x="6992070" y="4380874"/>
              <a:ext cx="473708" cy="443870"/>
            </a:xfrm>
            <a:custGeom>
              <a:avLst/>
              <a:gdLst/>
              <a:ahLst/>
              <a:cxnLst>
                <a:cxn ang="0">
                  <a:pos x="59" y="51"/>
                </a:cxn>
                <a:cxn ang="0">
                  <a:pos x="56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7"/>
                </a:cxn>
                <a:cxn ang="0">
                  <a:pos x="20" y="37"/>
                </a:cxn>
                <a:cxn ang="0">
                  <a:pos x="25" y="41"/>
                </a:cxn>
                <a:cxn ang="0">
                  <a:pos x="29" y="43"/>
                </a:cxn>
                <a:cxn ang="0">
                  <a:pos x="34" y="41"/>
                </a:cxn>
                <a:cxn ang="0">
                  <a:pos x="39" y="37"/>
                </a:cxn>
                <a:cxn ang="0">
                  <a:pos x="56" y="37"/>
                </a:cxn>
                <a:cxn ang="0">
                  <a:pos x="59" y="40"/>
                </a:cxn>
                <a:cxn ang="0">
                  <a:pos x="59" y="51"/>
                </a:cxn>
                <a:cxn ang="0">
                  <a:pos x="47" y="22"/>
                </a:cxn>
                <a:cxn ang="0">
                  <a:pos x="31" y="38"/>
                </a:cxn>
                <a:cxn ang="0">
                  <a:pos x="29" y="39"/>
                </a:cxn>
                <a:cxn ang="0">
                  <a:pos x="28" y="38"/>
                </a:cxn>
                <a:cxn ang="0">
                  <a:pos x="12" y="22"/>
                </a:cxn>
                <a:cxn ang="0">
                  <a:pos x="11" y="20"/>
                </a:cxn>
                <a:cxn ang="0">
                  <a:pos x="13" y="18"/>
                </a:cxn>
                <a:cxn ang="0">
                  <a:pos x="23" y="18"/>
                </a:cxn>
                <a:cxn ang="0">
                  <a:pos x="23" y="2"/>
                </a:cxn>
                <a:cxn ang="0">
                  <a:pos x="25" y="0"/>
                </a:cxn>
                <a:cxn ang="0">
                  <a:pos x="34" y="0"/>
                </a:cxn>
                <a:cxn ang="0">
                  <a:pos x="36" y="2"/>
                </a:cxn>
                <a:cxn ang="0">
                  <a:pos x="36" y="18"/>
                </a:cxn>
                <a:cxn ang="0">
                  <a:pos x="45" y="18"/>
                </a:cxn>
                <a:cxn ang="0">
                  <a:pos x="48" y="20"/>
                </a:cxn>
                <a:cxn ang="0">
                  <a:pos x="47" y="22"/>
                </a:cxn>
                <a:cxn ang="0">
                  <a:pos x="43" y="46"/>
                </a:cxn>
                <a:cxn ang="0">
                  <a:pos x="41" y="48"/>
                </a:cxn>
                <a:cxn ang="0">
                  <a:pos x="43" y="50"/>
                </a:cxn>
                <a:cxn ang="0">
                  <a:pos x="45" y="48"/>
                </a:cxn>
                <a:cxn ang="0">
                  <a:pos x="43" y="46"/>
                </a:cxn>
                <a:cxn ang="0">
                  <a:pos x="52" y="46"/>
                </a:cxn>
                <a:cxn ang="0">
                  <a:pos x="50" y="48"/>
                </a:cxn>
                <a:cxn ang="0">
                  <a:pos x="52" y="50"/>
                </a:cxn>
                <a:cxn ang="0">
                  <a:pos x="55" y="48"/>
                </a:cxn>
                <a:cxn ang="0">
                  <a:pos x="52" y="46"/>
                </a:cxn>
              </a:cxnLst>
              <a:rect l="0" t="0" r="r" b="b"/>
              <a:pathLst>
                <a:path w="59" h="55">
                  <a:moveTo>
                    <a:pt x="59" y="51"/>
                  </a:moveTo>
                  <a:cubicBezTo>
                    <a:pt x="59" y="53"/>
                    <a:pt x="58" y="55"/>
                    <a:pt x="56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7"/>
                    <a:pt x="3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1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8" y="37"/>
                    <a:pt x="59" y="38"/>
                    <a:pt x="59" y="40"/>
                  </a:cubicBezTo>
                  <a:lnTo>
                    <a:pt x="59" y="51"/>
                  </a:lnTo>
                  <a:close/>
                  <a:moveTo>
                    <a:pt x="47" y="22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31" y="39"/>
                    <a:pt x="30" y="39"/>
                    <a:pt x="29" y="39"/>
                  </a:cubicBezTo>
                  <a:cubicBezTo>
                    <a:pt x="29" y="39"/>
                    <a:pt x="28" y="39"/>
                    <a:pt x="28" y="3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6" y="18"/>
                    <a:pt x="47" y="19"/>
                    <a:pt x="48" y="20"/>
                  </a:cubicBezTo>
                  <a:cubicBezTo>
                    <a:pt x="48" y="20"/>
                    <a:pt x="48" y="21"/>
                    <a:pt x="47" y="22"/>
                  </a:cubicBezTo>
                  <a:close/>
                  <a:moveTo>
                    <a:pt x="43" y="46"/>
                  </a:moveTo>
                  <a:cubicBezTo>
                    <a:pt x="42" y="46"/>
                    <a:pt x="41" y="47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4" y="50"/>
                    <a:pt x="45" y="49"/>
                    <a:pt x="45" y="48"/>
                  </a:cubicBezTo>
                  <a:cubicBezTo>
                    <a:pt x="45" y="47"/>
                    <a:pt x="44" y="46"/>
                    <a:pt x="43" y="46"/>
                  </a:cubicBezTo>
                  <a:close/>
                  <a:moveTo>
                    <a:pt x="52" y="46"/>
                  </a:moveTo>
                  <a:cubicBezTo>
                    <a:pt x="51" y="46"/>
                    <a:pt x="50" y="47"/>
                    <a:pt x="50" y="48"/>
                  </a:cubicBezTo>
                  <a:cubicBezTo>
                    <a:pt x="50" y="49"/>
                    <a:pt x="51" y="50"/>
                    <a:pt x="52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7"/>
                    <a:pt x="54" y="46"/>
                    <a:pt x="52" y="4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TextBox 63"/>
            <p:cNvSpPr txBox="1"/>
            <p:nvPr/>
          </p:nvSpPr>
          <p:spPr>
            <a:xfrm>
              <a:off x="6900682" y="4904309"/>
              <a:ext cx="66236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</a:t>
              </a:r>
              <a:r>
                <a:rPr lang="en-US" altLang="zh-CN" sz="1200" b="1">
                  <a:solidFill>
                    <a:schemeClr val="bg1"/>
                  </a:solidFill>
                </a:rPr>
                <a:t>03</a:t>
              </a:r>
              <a:endParaRPr lang="en-US" altLang="zh-CN" sz="1200" b="1">
                <a:solidFill>
                  <a:schemeClr val="bg1"/>
                </a:solidFill>
              </a:endParaRPr>
            </a:p>
          </p:txBody>
        </p:sp>
        <p:grpSp>
          <p:nvGrpSpPr>
            <p:cNvPr id="22" name="Group 67"/>
            <p:cNvGrpSpPr/>
            <p:nvPr/>
          </p:nvGrpSpPr>
          <p:grpSpPr>
            <a:xfrm>
              <a:off x="8097424" y="4339729"/>
              <a:ext cx="2497612" cy="866137"/>
              <a:chOff x="7645890" y="3344328"/>
              <a:chExt cx="2122517" cy="866137"/>
            </a:xfrm>
          </p:grpSpPr>
          <p:sp>
            <p:nvSpPr>
              <p:cNvPr id="26" name="TextBox 68"/>
              <p:cNvSpPr txBox="1"/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</p:spPr>
            <p:txBody>
              <a:bodyPr wrap="none" lIns="36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27" name="TextBox 69"/>
              <p:cNvSpPr txBox="1"/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</p:spPr>
            <p:txBody>
              <a:bodyPr wrap="square" lIns="36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请输入您的内容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42" name="千图PPT彼岸天：ID 8661124库_组合 41"/>
          <p:cNvGrpSpPr/>
          <p:nvPr>
            <p:custDataLst>
              <p:tags r:id="rId4"/>
            </p:custDataLst>
          </p:nvPr>
        </p:nvGrpSpPr>
        <p:grpSpPr>
          <a:xfrm>
            <a:off x="1621407" y="3012222"/>
            <a:ext cx="4170250" cy="2653888"/>
            <a:chOff x="1621407" y="3012222"/>
            <a:chExt cx="4170250" cy="2653888"/>
          </a:xfrm>
        </p:grpSpPr>
        <p:sp>
          <p:nvSpPr>
            <p:cNvPr id="6" name="Freeform: Shape 31"/>
            <p:cNvSpPr/>
            <p:nvPr/>
          </p:nvSpPr>
          <p:spPr bwMode="auto">
            <a:xfrm>
              <a:off x="3958965" y="3012222"/>
              <a:ext cx="433346" cy="1086978"/>
            </a:xfrm>
            <a:custGeom>
              <a:avLst/>
              <a:gdLst/>
              <a:ahLst/>
              <a:cxnLst>
                <a:cxn ang="0">
                  <a:pos x="116" y="563"/>
                </a:cxn>
                <a:cxn ang="0">
                  <a:pos x="189" y="540"/>
                </a:cxn>
                <a:cxn ang="0">
                  <a:pos x="151" y="202"/>
                </a:cxn>
                <a:cxn ang="0">
                  <a:pos x="224" y="217"/>
                </a:cxn>
                <a:cxn ang="0">
                  <a:pos x="151" y="0"/>
                </a:cxn>
                <a:cxn ang="0">
                  <a:pos x="0" y="172"/>
                </a:cxn>
                <a:cxn ang="0">
                  <a:pos x="75" y="187"/>
                </a:cxn>
                <a:cxn ang="0">
                  <a:pos x="116" y="563"/>
                </a:cxn>
              </a:cxnLst>
              <a:rect l="0" t="0" r="r" b="b"/>
              <a:pathLst>
                <a:path w="224" h="563">
                  <a:moveTo>
                    <a:pt x="116" y="563"/>
                  </a:moveTo>
                  <a:cubicBezTo>
                    <a:pt x="189" y="540"/>
                    <a:pt x="189" y="540"/>
                    <a:pt x="189" y="540"/>
                  </a:cubicBezTo>
                  <a:cubicBezTo>
                    <a:pt x="155" y="432"/>
                    <a:pt x="142" y="316"/>
                    <a:pt x="151" y="202"/>
                  </a:cubicBezTo>
                  <a:cubicBezTo>
                    <a:pt x="224" y="217"/>
                    <a:pt x="224" y="217"/>
                    <a:pt x="224" y="217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64" y="313"/>
                    <a:pt x="78" y="442"/>
                    <a:pt x="116" y="563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1" name="Group 42"/>
            <p:cNvGrpSpPr/>
            <p:nvPr/>
          </p:nvGrpSpPr>
          <p:grpSpPr>
            <a:xfrm>
              <a:off x="4011325" y="3826552"/>
              <a:ext cx="1780332" cy="1839558"/>
              <a:chOff x="2803525" y="3184525"/>
              <a:chExt cx="1565275" cy="1617345"/>
            </a:xfrm>
          </p:grpSpPr>
          <p:sp>
            <p:nvSpPr>
              <p:cNvPr id="32" name="Freeform: Shape 43"/>
              <p:cNvSpPr/>
              <p:nvPr/>
            </p:nvSpPr>
            <p:spPr bwMode="auto">
              <a:xfrm>
                <a:off x="2803525" y="3236595"/>
                <a:ext cx="1565275" cy="1565275"/>
              </a:xfrm>
              <a:custGeom>
                <a:avLst/>
                <a:gdLst/>
                <a:ahLst/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44"/>
              <p:cNvSpPr/>
              <p:nvPr/>
            </p:nvSpPr>
            <p:spPr bwMode="auto">
              <a:xfrm>
                <a:off x="2803525" y="3184525"/>
                <a:ext cx="1565275" cy="1565275"/>
              </a:xfrm>
              <a:custGeom>
                <a:avLst/>
                <a:gdLst/>
                <a:ahLst/>
                <a:cxnLst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</a:cxnLst>
                <a:rect l="0" t="0" r="r" b="b"/>
                <a:pathLst>
                  <a:path w="922" h="922">
                    <a:moveTo>
                      <a:pt x="906" y="432"/>
                    </a:move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5" name="Freeform: Shape 55"/>
            <p:cNvSpPr>
              <a:spLocks noChangeAspect="1"/>
            </p:cNvSpPr>
            <p:nvPr/>
          </p:nvSpPr>
          <p:spPr bwMode="auto">
            <a:xfrm>
              <a:off x="4650329" y="4380874"/>
              <a:ext cx="502324" cy="464214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TextBox 62"/>
            <p:cNvSpPr txBox="1"/>
            <p:nvPr/>
          </p:nvSpPr>
          <p:spPr>
            <a:xfrm>
              <a:off x="4570312" y="4904309"/>
              <a:ext cx="66236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</a:t>
              </a:r>
              <a:r>
                <a:rPr lang="en-US" altLang="zh-CN" sz="1200" b="1">
                  <a:solidFill>
                    <a:schemeClr val="bg1"/>
                  </a:solidFill>
                </a:rPr>
                <a:t>04</a:t>
              </a:r>
              <a:endParaRPr lang="en-US" altLang="zh-CN" sz="1200" b="1">
                <a:solidFill>
                  <a:schemeClr val="bg1"/>
                </a:solidFill>
              </a:endParaRPr>
            </a:p>
          </p:txBody>
        </p:sp>
        <p:grpSp>
          <p:nvGrpSpPr>
            <p:cNvPr id="23" name="Group 70"/>
            <p:cNvGrpSpPr/>
            <p:nvPr/>
          </p:nvGrpSpPr>
          <p:grpSpPr>
            <a:xfrm>
              <a:off x="1621407" y="4403954"/>
              <a:ext cx="2389919" cy="866137"/>
              <a:chOff x="2378292" y="4060687"/>
              <a:chExt cx="2389919" cy="866137"/>
            </a:xfrm>
          </p:grpSpPr>
          <p:sp>
            <p:nvSpPr>
              <p:cNvPr id="24" name="TextBox 71"/>
              <p:cNvSpPr txBox="1"/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</p:spPr>
            <p:txBody>
              <a:bodyPr wrap="none" lIns="90000" tIns="46800" rIns="360000" bIns="46800">
                <a:normAutofit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25" name="TextBox 72"/>
              <p:cNvSpPr txBox="1"/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</p:spPr>
            <p:txBody>
              <a:bodyPr wrap="square" lIns="90000" tIns="46800" rIns="360000" bIns="4680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请输入您的内容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矩形 3"/>
          <p:cNvSpPr/>
          <p:nvPr>
            <p:custDataLst>
              <p:tags r:id="rId1"/>
            </p:custDataLst>
          </p:nvPr>
        </p:nvSpPr>
        <p:spPr>
          <a:xfrm>
            <a:off x="779454" y="2123412"/>
            <a:ext cx="2739912" cy="32447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5" name="千图PPT彼岸天：ID 8661124Freeform: Shape 4"/>
          <p:cNvSpPr>
            <a:spLocks noChangeAspect="1"/>
          </p:cNvSpPr>
          <p:nvPr>
            <p:custDataLst>
              <p:tags r:id="rId2"/>
            </p:custDataLst>
          </p:nvPr>
        </p:nvSpPr>
        <p:spPr bwMode="auto">
          <a:xfrm>
            <a:off x="1641344" y="2973755"/>
            <a:ext cx="1016132" cy="896250"/>
          </a:xfrm>
          <a:custGeom>
            <a:avLst/>
            <a:gdLst>
              <a:gd name="T0" fmla="*/ 133 w 134"/>
              <a:gd name="T1" fmla="*/ 16 h 118"/>
              <a:gd name="T2" fmla="*/ 121 w 134"/>
              <a:gd name="T3" fmla="*/ 4 h 118"/>
              <a:gd name="T4" fmla="*/ 115 w 134"/>
              <a:gd name="T5" fmla="*/ 4 h 118"/>
              <a:gd name="T6" fmla="*/ 114 w 134"/>
              <a:gd name="T7" fmla="*/ 7 h 118"/>
              <a:gd name="T8" fmla="*/ 111 w 134"/>
              <a:gd name="T9" fmla="*/ 8 h 118"/>
              <a:gd name="T10" fmla="*/ 111 w 134"/>
              <a:gd name="T11" fmla="*/ 8 h 118"/>
              <a:gd name="T12" fmla="*/ 81 w 134"/>
              <a:gd name="T13" fmla="*/ 39 h 118"/>
              <a:gd name="T14" fmla="*/ 79 w 134"/>
              <a:gd name="T15" fmla="*/ 46 h 118"/>
              <a:gd name="T16" fmla="*/ 82 w 134"/>
              <a:gd name="T17" fmla="*/ 50 h 118"/>
              <a:gd name="T18" fmla="*/ 82 w 134"/>
              <a:gd name="T19" fmla="*/ 50 h 118"/>
              <a:gd name="T20" fmla="*/ 82 w 134"/>
              <a:gd name="T21" fmla="*/ 50 h 118"/>
              <a:gd name="T22" fmla="*/ 76 w 134"/>
              <a:gd name="T23" fmla="*/ 57 h 118"/>
              <a:gd name="T24" fmla="*/ 54 w 134"/>
              <a:gd name="T25" fmla="*/ 35 h 118"/>
              <a:gd name="T26" fmla="*/ 47 w 134"/>
              <a:gd name="T27" fmla="*/ 9 h 118"/>
              <a:gd name="T28" fmla="*/ 21 w 134"/>
              <a:gd name="T29" fmla="*/ 2 h 118"/>
              <a:gd name="T30" fmla="*/ 36 w 134"/>
              <a:gd name="T31" fmla="*/ 17 h 118"/>
              <a:gd name="T32" fmla="*/ 32 w 134"/>
              <a:gd name="T33" fmla="*/ 32 h 118"/>
              <a:gd name="T34" fmla="*/ 18 w 134"/>
              <a:gd name="T35" fmla="*/ 36 h 118"/>
              <a:gd name="T36" fmla="*/ 3 w 134"/>
              <a:gd name="T37" fmla="*/ 21 h 118"/>
              <a:gd name="T38" fmla="*/ 9 w 134"/>
              <a:gd name="T39" fmla="*/ 46 h 118"/>
              <a:gd name="T40" fmla="*/ 36 w 134"/>
              <a:gd name="T41" fmla="*/ 53 h 118"/>
              <a:gd name="T42" fmla="*/ 36 w 134"/>
              <a:gd name="T43" fmla="*/ 53 h 118"/>
              <a:gd name="T44" fmla="*/ 58 w 134"/>
              <a:gd name="T45" fmla="*/ 74 h 118"/>
              <a:gd name="T46" fmla="*/ 37 w 134"/>
              <a:gd name="T47" fmla="*/ 95 h 118"/>
              <a:gd name="T48" fmla="*/ 36 w 134"/>
              <a:gd name="T49" fmla="*/ 94 h 118"/>
              <a:gd name="T50" fmla="*/ 31 w 134"/>
              <a:gd name="T51" fmla="*/ 98 h 118"/>
              <a:gd name="T52" fmla="*/ 21 w 134"/>
              <a:gd name="T53" fmla="*/ 114 h 118"/>
              <a:gd name="T54" fmla="*/ 23 w 134"/>
              <a:gd name="T55" fmla="*/ 116 h 118"/>
              <a:gd name="T56" fmla="*/ 39 w 134"/>
              <a:gd name="T57" fmla="*/ 107 h 118"/>
              <a:gd name="T58" fmla="*/ 43 w 134"/>
              <a:gd name="T59" fmla="*/ 101 h 118"/>
              <a:gd name="T60" fmla="*/ 42 w 134"/>
              <a:gd name="T61" fmla="*/ 100 h 118"/>
              <a:gd name="T62" fmla="*/ 63 w 134"/>
              <a:gd name="T63" fmla="*/ 79 h 118"/>
              <a:gd name="T64" fmla="*/ 98 w 134"/>
              <a:gd name="T65" fmla="*/ 114 h 118"/>
              <a:gd name="T66" fmla="*/ 107 w 134"/>
              <a:gd name="T67" fmla="*/ 118 h 118"/>
              <a:gd name="T68" fmla="*/ 116 w 134"/>
              <a:gd name="T69" fmla="*/ 114 h 118"/>
              <a:gd name="T70" fmla="*/ 116 w 134"/>
              <a:gd name="T71" fmla="*/ 97 h 118"/>
              <a:gd name="T72" fmla="*/ 80 w 134"/>
              <a:gd name="T73" fmla="*/ 61 h 118"/>
              <a:gd name="T74" fmla="*/ 87 w 134"/>
              <a:gd name="T75" fmla="*/ 55 h 118"/>
              <a:gd name="T76" fmla="*/ 90 w 134"/>
              <a:gd name="T77" fmla="*/ 58 h 118"/>
              <a:gd name="T78" fmla="*/ 98 w 134"/>
              <a:gd name="T79" fmla="*/ 56 h 118"/>
              <a:gd name="T80" fmla="*/ 128 w 134"/>
              <a:gd name="T81" fmla="*/ 26 h 118"/>
              <a:gd name="T82" fmla="*/ 128 w 134"/>
              <a:gd name="T83" fmla="*/ 25 h 118"/>
              <a:gd name="T84" fmla="*/ 128 w 134"/>
              <a:gd name="T85" fmla="*/ 25 h 118"/>
              <a:gd name="T86" fmla="*/ 129 w 134"/>
              <a:gd name="T87" fmla="*/ 23 h 118"/>
              <a:gd name="T88" fmla="*/ 133 w 134"/>
              <a:gd name="T89" fmla="*/ 22 h 118"/>
              <a:gd name="T90" fmla="*/ 133 w 134"/>
              <a:gd name="T91" fmla="*/ 16 h 118"/>
              <a:gd name="T92" fmla="*/ 108 w 134"/>
              <a:gd name="T93" fmla="*/ 103 h 118"/>
              <a:gd name="T94" fmla="*/ 113 w 134"/>
              <a:gd name="T95" fmla="*/ 107 h 118"/>
              <a:gd name="T96" fmla="*/ 108 w 134"/>
              <a:gd name="T97" fmla="*/ 112 h 118"/>
              <a:gd name="T98" fmla="*/ 103 w 134"/>
              <a:gd name="T99" fmla="*/ 107 h 118"/>
              <a:gd name="T100" fmla="*/ 108 w 134"/>
              <a:gd name="T101" fmla="*/ 103 h 118"/>
              <a:gd name="T102" fmla="*/ 91 w 134"/>
              <a:gd name="T103" fmla="*/ 40 h 118"/>
              <a:gd name="T104" fmla="*/ 89 w 134"/>
              <a:gd name="T105" fmla="*/ 38 h 118"/>
              <a:gd name="T106" fmla="*/ 111 w 134"/>
              <a:gd name="T107" fmla="*/ 16 h 118"/>
              <a:gd name="T108" fmla="*/ 113 w 134"/>
              <a:gd name="T109" fmla="*/ 18 h 118"/>
              <a:gd name="T110" fmla="*/ 91 w 134"/>
              <a:gd name="T111" fmla="*/ 40 h 118"/>
              <a:gd name="T112" fmla="*/ 98 w 134"/>
              <a:gd name="T113" fmla="*/ 48 h 118"/>
              <a:gd name="T114" fmla="*/ 96 w 134"/>
              <a:gd name="T115" fmla="*/ 46 h 118"/>
              <a:gd name="T116" fmla="*/ 119 w 134"/>
              <a:gd name="T117" fmla="*/ 23 h 118"/>
              <a:gd name="T118" fmla="*/ 121 w 134"/>
              <a:gd name="T119" fmla="*/ 25 h 118"/>
              <a:gd name="T120" fmla="*/ 98 w 134"/>
              <a:gd name="T121" fmla="*/ 4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4" h="118">
                <a:moveTo>
                  <a:pt x="133" y="16"/>
                </a:moveTo>
                <a:cubicBezTo>
                  <a:pt x="121" y="4"/>
                  <a:pt x="121" y="4"/>
                  <a:pt x="121" y="4"/>
                </a:cubicBezTo>
                <a:cubicBezTo>
                  <a:pt x="119" y="2"/>
                  <a:pt x="117" y="2"/>
                  <a:pt x="115" y="4"/>
                </a:cubicBezTo>
                <a:cubicBezTo>
                  <a:pt x="114" y="5"/>
                  <a:pt x="114" y="6"/>
                  <a:pt x="114" y="7"/>
                </a:cubicBezTo>
                <a:cubicBezTo>
                  <a:pt x="113" y="7"/>
                  <a:pt x="112" y="8"/>
                  <a:pt x="111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41"/>
                  <a:pt x="80" y="44"/>
                  <a:pt x="79" y="46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6" y="57"/>
                  <a:pt x="76" y="57"/>
                  <a:pt x="76" y="57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29"/>
                  <a:pt x="2" y="39"/>
                  <a:pt x="9" y="46"/>
                </a:cubicBezTo>
                <a:cubicBezTo>
                  <a:pt x="17" y="53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58" y="74"/>
                  <a:pt x="58" y="74"/>
                  <a:pt x="58" y="74"/>
                </a:cubicBezTo>
                <a:cubicBezTo>
                  <a:pt x="37" y="95"/>
                  <a:pt x="37" y="95"/>
                  <a:pt x="37" y="95"/>
                </a:cubicBezTo>
                <a:cubicBezTo>
                  <a:pt x="36" y="94"/>
                  <a:pt x="36" y="94"/>
                  <a:pt x="36" y="94"/>
                </a:cubicBezTo>
                <a:cubicBezTo>
                  <a:pt x="31" y="98"/>
                  <a:pt x="31" y="98"/>
                  <a:pt x="31" y="98"/>
                </a:cubicBezTo>
                <a:cubicBezTo>
                  <a:pt x="21" y="114"/>
                  <a:pt x="21" y="114"/>
                  <a:pt x="21" y="114"/>
                </a:cubicBezTo>
                <a:cubicBezTo>
                  <a:pt x="23" y="116"/>
                  <a:pt x="23" y="116"/>
                  <a:pt x="23" y="116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63" y="79"/>
                  <a:pt x="63" y="79"/>
                  <a:pt x="63" y="79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100" y="117"/>
                  <a:pt x="104" y="118"/>
                  <a:pt x="107" y="118"/>
                </a:cubicBezTo>
                <a:cubicBezTo>
                  <a:pt x="110" y="118"/>
                  <a:pt x="113" y="117"/>
                  <a:pt x="116" y="114"/>
                </a:cubicBezTo>
                <a:cubicBezTo>
                  <a:pt x="121" y="109"/>
                  <a:pt x="121" y="102"/>
                  <a:pt x="116" y="97"/>
                </a:cubicBezTo>
                <a:cubicBezTo>
                  <a:pt x="80" y="61"/>
                  <a:pt x="80" y="61"/>
                  <a:pt x="80" y="61"/>
                </a:cubicBezTo>
                <a:cubicBezTo>
                  <a:pt x="87" y="55"/>
                  <a:pt x="87" y="55"/>
                  <a:pt x="87" y="55"/>
                </a:cubicBezTo>
                <a:cubicBezTo>
                  <a:pt x="90" y="58"/>
                  <a:pt x="90" y="58"/>
                  <a:pt x="90" y="58"/>
                </a:cubicBezTo>
                <a:cubicBezTo>
                  <a:pt x="92" y="56"/>
                  <a:pt x="95" y="56"/>
                  <a:pt x="98" y="5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9" y="24"/>
                  <a:pt x="129" y="24"/>
                  <a:pt x="129" y="23"/>
                </a:cubicBezTo>
                <a:cubicBezTo>
                  <a:pt x="130" y="23"/>
                  <a:pt x="132" y="23"/>
                  <a:pt x="133" y="22"/>
                </a:cubicBezTo>
                <a:cubicBezTo>
                  <a:pt x="134" y="20"/>
                  <a:pt x="134" y="17"/>
                  <a:pt x="133" y="16"/>
                </a:cubicBezTo>
                <a:close/>
                <a:moveTo>
                  <a:pt x="108" y="103"/>
                </a:moveTo>
                <a:cubicBezTo>
                  <a:pt x="111" y="103"/>
                  <a:pt x="113" y="105"/>
                  <a:pt x="113" y="107"/>
                </a:cubicBezTo>
                <a:cubicBezTo>
                  <a:pt x="113" y="110"/>
                  <a:pt x="111" y="112"/>
                  <a:pt x="108" y="112"/>
                </a:cubicBezTo>
                <a:cubicBezTo>
                  <a:pt x="105" y="112"/>
                  <a:pt x="103" y="110"/>
                  <a:pt x="103" y="107"/>
                </a:cubicBezTo>
                <a:cubicBezTo>
                  <a:pt x="103" y="105"/>
                  <a:pt x="105" y="103"/>
                  <a:pt x="108" y="103"/>
                </a:cubicBezTo>
                <a:close/>
                <a:moveTo>
                  <a:pt x="91" y="40"/>
                </a:moveTo>
                <a:cubicBezTo>
                  <a:pt x="89" y="38"/>
                  <a:pt x="89" y="38"/>
                  <a:pt x="89" y="38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3" y="18"/>
                  <a:pt x="113" y="18"/>
                  <a:pt x="113" y="18"/>
                </a:cubicBezTo>
                <a:lnTo>
                  <a:pt x="91" y="40"/>
                </a:lnTo>
                <a:close/>
                <a:moveTo>
                  <a:pt x="98" y="48"/>
                </a:moveTo>
                <a:cubicBezTo>
                  <a:pt x="96" y="46"/>
                  <a:pt x="96" y="46"/>
                  <a:pt x="96" y="46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21" y="25"/>
                  <a:pt x="121" y="25"/>
                  <a:pt x="121" y="25"/>
                </a:cubicBezTo>
                <a:lnTo>
                  <a:pt x="98" y="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6" name="千图PPT彼岸天：ID 8661124文本框 5"/>
          <p:cNvSpPr txBox="1"/>
          <p:nvPr>
            <p:custDataLst>
              <p:tags r:id="rId3"/>
            </p:custDataLst>
          </p:nvPr>
        </p:nvSpPr>
        <p:spPr>
          <a:xfrm>
            <a:off x="779454" y="4073450"/>
            <a:ext cx="2739910" cy="805989"/>
          </a:xfrm>
          <a:prstGeom prst="rect">
            <a:avLst/>
          </a:prstGeom>
        </p:spPr>
        <p:txBody>
          <a:bodyPr vert="horz" wrap="none" lIns="91440" tIns="45720" rIns="91440" bIns="45720" anchor="ctr">
            <a:normAutofit/>
          </a:bodyPr>
          <a:lstStyle/>
          <a:p>
            <a:pPr algn="ctr"/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</a:rPr>
              <a:t>输入标题文本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千图PPT彼岸天：ID 8661124矩形 6"/>
          <p:cNvSpPr/>
          <p:nvPr>
            <p:custDataLst>
              <p:tags r:id="rId4"/>
            </p:custDataLst>
          </p:nvPr>
        </p:nvSpPr>
        <p:spPr>
          <a:xfrm>
            <a:off x="779452" y="1905265"/>
            <a:ext cx="10633096" cy="1224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8" name="千图PPT彼岸天：ID 8661124矩形 1"/>
          <p:cNvSpPr/>
          <p:nvPr>
            <p:custDataLst>
              <p:tags r:id="rId5"/>
            </p:custDataLst>
          </p:nvPr>
        </p:nvSpPr>
        <p:spPr>
          <a:xfrm>
            <a:off x="3519365" y="2123413"/>
            <a:ext cx="7893183" cy="3244702"/>
          </a:xfrm>
          <a:prstGeom prst="rect">
            <a:avLst/>
          </a:prstGeom>
          <a:blipFill dpi="0" rotWithShape="1">
            <a:blip r:embed="rId6"/>
            <a:srcRect/>
            <a:stretch>
              <a:fillRect t="-24160" b="-2416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51775" y="1591455"/>
            <a:ext cx="2100460" cy="1523982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dirty="0">
                <a:solidFill>
                  <a:srgbClr val="377543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02</a:t>
            </a:r>
            <a:endParaRPr lang="zh-CN" altLang="en-US" dirty="0">
              <a:solidFill>
                <a:srgbClr val="377543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57829" y="2941266"/>
            <a:ext cx="4288353" cy="1061664"/>
            <a:chOff x="785340" y="3342698"/>
            <a:chExt cx="3534726" cy="875090"/>
          </a:xfrm>
        </p:grpSpPr>
        <p:sp>
          <p:nvSpPr>
            <p:cNvPr id="4" name="文本框 10"/>
            <p:cNvSpPr txBox="1"/>
            <p:nvPr/>
          </p:nvSpPr>
          <p:spPr>
            <a:xfrm>
              <a:off x="1722322" y="3964099"/>
              <a:ext cx="1688879" cy="2536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cap="all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Microsoft JhengHei Light" panose="020B0304030504040204" pitchFamily="34" charset="-122"/>
                </a:rPr>
                <a:t>THE </a:t>
              </a:r>
              <a:r>
                <a:rPr lang="en-US" altLang="zh-CN" sz="1400" cap="all" dirty="0" err="1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Microsoft JhengHei Light" panose="020B0304030504040204" pitchFamily="34" charset="-122"/>
                </a:rPr>
                <a:t>qian'tu</a:t>
              </a:r>
              <a:r>
                <a:rPr lang="en-US" altLang="zh-CN" sz="1400" cap="all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Microsoft JhengHei Light" panose="020B0304030504040204" pitchFamily="34" charset="-122"/>
                </a:rPr>
                <a:t> DESIGN</a:t>
              </a:r>
              <a:endParaRPr lang="zh-CN" altLang="en-US" sz="1400" cap="all" dirty="0"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5340" y="3342698"/>
              <a:ext cx="3534726" cy="5834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Microsoft JhengHei Light" panose="020B0304030504040204" pitchFamily="34" charset="-122"/>
                </a:rPr>
                <a:t>加入你的标题描述</a:t>
              </a:r>
              <a:endParaRPr lang="zh-CN" altLang="en-US" sz="40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Microsoft JhengHei Light" panose="020B030403050404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PA" val="v3.2.0"/>
</p:tagLst>
</file>

<file path=ppt/tags/tag10.xml><?xml version="1.0" encoding="utf-8"?>
<p:tagLst xmlns:p="http://schemas.openxmlformats.org/presentationml/2006/main">
  <p:tag name="PA" val="v4.0.0"/>
</p:tagLst>
</file>

<file path=ppt/tags/tag100.xml><?xml version="1.0" encoding="utf-8"?>
<p:tagLst xmlns:p="http://schemas.openxmlformats.org/presentationml/2006/main">
  <p:tag name="PA" val="v3.2.0"/>
</p:tagLst>
</file>

<file path=ppt/tags/tag101.xml><?xml version="1.0" encoding="utf-8"?>
<p:tagLst xmlns:p="http://schemas.openxmlformats.org/presentationml/2006/main">
  <p:tag name="PA" val="v3.2.0"/>
</p:tagLst>
</file>

<file path=ppt/tags/tag102.xml><?xml version="1.0" encoding="utf-8"?>
<p:tagLst xmlns:p="http://schemas.openxmlformats.org/presentationml/2006/main">
  <p:tag name="PA" val="v3.2.0"/>
</p:tagLst>
</file>

<file path=ppt/tags/tag103.xml><?xml version="1.0" encoding="utf-8"?>
<p:tagLst xmlns:p="http://schemas.openxmlformats.org/presentationml/2006/main">
  <p:tag name="PA" val="v3.2.0"/>
</p:tagLst>
</file>

<file path=ppt/tags/tag104.xml><?xml version="1.0" encoding="utf-8"?>
<p:tagLst xmlns:p="http://schemas.openxmlformats.org/presentationml/2006/main">
  <p:tag name="PA" val="v3.2.0"/>
</p:tagLst>
</file>

<file path=ppt/tags/tag105.xml><?xml version="1.0" encoding="utf-8"?>
<p:tagLst xmlns:p="http://schemas.openxmlformats.org/presentationml/2006/main">
  <p:tag name="PA" val="v4.0.0"/>
</p:tagLst>
</file>

<file path=ppt/tags/tag106.xml><?xml version="1.0" encoding="utf-8"?>
<p:tagLst xmlns:p="http://schemas.openxmlformats.org/presentationml/2006/main">
  <p:tag name="PA" val="v4.0.0"/>
</p:tagLst>
</file>

<file path=ppt/tags/tag107.xml><?xml version="1.0" encoding="utf-8"?>
<p:tagLst xmlns:p="http://schemas.openxmlformats.org/presentationml/2006/main">
  <p:tag name="PA" val="v4.0.0"/>
</p:tagLst>
</file>

<file path=ppt/tags/tag108.xml><?xml version="1.0" encoding="utf-8"?>
<p:tagLst xmlns:p="http://schemas.openxmlformats.org/presentationml/2006/main">
  <p:tag name="PA" val="v4.0.0"/>
</p:tagLst>
</file>

<file path=ppt/tags/tag109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10.xml><?xml version="1.0" encoding="utf-8"?>
<p:tagLst xmlns:p="http://schemas.openxmlformats.org/presentationml/2006/main">
  <p:tag name="PA" val="v4.0.0"/>
</p:tagLst>
</file>

<file path=ppt/tags/tag111.xml><?xml version="1.0" encoding="utf-8"?>
<p:tagLst xmlns:p="http://schemas.openxmlformats.org/presentationml/2006/main">
  <p:tag name="PA" val="v4.0.0"/>
</p:tagLst>
</file>

<file path=ppt/tags/tag112.xml><?xml version="1.0" encoding="utf-8"?>
<p:tagLst xmlns:p="http://schemas.openxmlformats.org/presentationml/2006/main">
  <p:tag name="PA" val="v4.0.0"/>
</p:tagLst>
</file>

<file path=ppt/tags/tag113.xml><?xml version="1.0" encoding="utf-8"?>
<p:tagLst xmlns:p="http://schemas.openxmlformats.org/presentationml/2006/main">
  <p:tag name="PA" val="v4.0.0"/>
</p:tagLst>
</file>

<file path=ppt/tags/tag114.xml><?xml version="1.0" encoding="utf-8"?>
<p:tagLst xmlns:p="http://schemas.openxmlformats.org/presentationml/2006/main">
  <p:tag name="PA" val="v4.0.0"/>
</p:tagLst>
</file>

<file path=ppt/tags/tag115.xml><?xml version="1.0" encoding="utf-8"?>
<p:tagLst xmlns:p="http://schemas.openxmlformats.org/presentationml/2006/main">
  <p:tag name="PA" val="v3.2.0"/>
</p:tagLst>
</file>

<file path=ppt/tags/tag116.xml><?xml version="1.0" encoding="utf-8"?>
<p:tagLst xmlns:p="http://schemas.openxmlformats.org/presentationml/2006/main">
  <p:tag name="PA" val="v3.2.0"/>
</p:tagLst>
</file>

<file path=ppt/tags/tag117.xml><?xml version="1.0" encoding="utf-8"?>
<p:tagLst xmlns:p="http://schemas.openxmlformats.org/presentationml/2006/main">
  <p:tag name="PA" val="v3.2.0"/>
</p:tagLst>
</file>

<file path=ppt/tags/tag118.xml><?xml version="1.0" encoding="utf-8"?>
<p:tagLst xmlns:p="http://schemas.openxmlformats.org/presentationml/2006/main">
  <p:tag name="PA" val="v3.2.0"/>
</p:tagLst>
</file>

<file path=ppt/tags/tag119.xml><?xml version="1.0" encoding="utf-8"?>
<p:tagLst xmlns:p="http://schemas.openxmlformats.org/presentationml/2006/main">
  <p:tag name="PA" val="v3.2.0"/>
</p:tagLst>
</file>

<file path=ppt/tags/tag12.xml><?xml version="1.0" encoding="utf-8"?>
<p:tagLst xmlns:p="http://schemas.openxmlformats.org/presentationml/2006/main">
  <p:tag name="PA" val="v4.0.0"/>
</p:tagLst>
</file>

<file path=ppt/tags/tag120.xml><?xml version="1.0" encoding="utf-8"?>
<p:tagLst xmlns:p="http://schemas.openxmlformats.org/presentationml/2006/main">
  <p:tag name="PA" val="v3.2.0"/>
</p:tagLst>
</file>

<file path=ppt/tags/tag121.xml><?xml version="1.0" encoding="utf-8"?>
<p:tagLst xmlns:p="http://schemas.openxmlformats.org/presentationml/2006/main">
  <p:tag name="PA" val="v3.2.0"/>
</p:tagLst>
</file>

<file path=ppt/tags/tag122.xml><?xml version="1.0" encoding="utf-8"?>
<p:tagLst xmlns:p="http://schemas.openxmlformats.org/presentationml/2006/main">
  <p:tag name="PA" val="v3.2.0"/>
</p:tagLst>
</file>

<file path=ppt/tags/tag123.xml><?xml version="1.0" encoding="utf-8"?>
<p:tagLst xmlns:p="http://schemas.openxmlformats.org/presentationml/2006/main">
  <p:tag name="PA" val="v3.2.0"/>
</p:tagLst>
</file>

<file path=ppt/tags/tag124.xml><?xml version="1.0" encoding="utf-8"?>
<p:tagLst xmlns:p="http://schemas.openxmlformats.org/presentationml/2006/main">
  <p:tag name="PA" val="v3.2.0"/>
</p:tagLst>
</file>

<file path=ppt/tags/tag125.xml><?xml version="1.0" encoding="utf-8"?>
<p:tagLst xmlns:p="http://schemas.openxmlformats.org/presentationml/2006/main">
  <p:tag name="PA" val="v3.2.0"/>
</p:tagLst>
</file>

<file path=ppt/tags/tag126.xml><?xml version="1.0" encoding="utf-8"?>
<p:tagLst xmlns:p="http://schemas.openxmlformats.org/presentationml/2006/main">
  <p:tag name="PA" val="v3.2.0"/>
</p:tagLst>
</file>

<file path=ppt/tags/tag127.xml><?xml version="1.0" encoding="utf-8"?>
<p:tagLst xmlns:p="http://schemas.openxmlformats.org/presentationml/2006/main">
  <p:tag name="PA" val="v3.2.0"/>
</p:tagLst>
</file>

<file path=ppt/tags/tag128.xml><?xml version="1.0" encoding="utf-8"?>
<p:tagLst xmlns:p="http://schemas.openxmlformats.org/presentationml/2006/main">
  <p:tag name="PA" val="v3.2.0"/>
</p:tagLst>
</file>

<file path=ppt/tags/tag129.xml><?xml version="1.0" encoding="utf-8"?>
<p:tagLst xmlns:p="http://schemas.openxmlformats.org/presentationml/2006/main">
  <p:tag name="PA" val="v3.2.0"/>
</p:tagLst>
</file>

<file path=ppt/tags/tag13.xml><?xml version="1.0" encoding="utf-8"?>
<p:tagLst xmlns:p="http://schemas.openxmlformats.org/presentationml/2006/main">
  <p:tag name="PA" val="v4.0.0"/>
</p:tagLst>
</file>

<file path=ppt/tags/tag130.xml><?xml version="1.0" encoding="utf-8"?>
<p:tagLst xmlns:p="http://schemas.openxmlformats.org/presentationml/2006/main">
  <p:tag name="PA" val="v3.2.0"/>
</p:tagLst>
</file>

<file path=ppt/tags/tag131.xml><?xml version="1.0" encoding="utf-8"?>
<p:tagLst xmlns:p="http://schemas.openxmlformats.org/presentationml/2006/main">
  <p:tag name="PA" val="v3.2.0"/>
</p:tagLst>
</file>

<file path=ppt/tags/tag132.xml><?xml version="1.0" encoding="utf-8"?>
<p:tagLst xmlns:p="http://schemas.openxmlformats.org/presentationml/2006/main">
  <p:tag name="PA" val="v3.2.0"/>
</p:tagLst>
</file>

<file path=ppt/tags/tag133.xml><?xml version="1.0" encoding="utf-8"?>
<p:tagLst xmlns:p="http://schemas.openxmlformats.org/presentationml/2006/main">
  <p:tag name="PA" val="v3.2.0"/>
</p:tagLst>
</file>

<file path=ppt/tags/tag134.xml><?xml version="1.0" encoding="utf-8"?>
<p:tagLst xmlns:p="http://schemas.openxmlformats.org/presentationml/2006/main">
  <p:tag name="PA" val="v3.2.0"/>
</p:tagLst>
</file>

<file path=ppt/tags/tag135.xml><?xml version="1.0" encoding="utf-8"?>
<p:tagLst xmlns:p="http://schemas.openxmlformats.org/presentationml/2006/main">
  <p:tag name="PA" val="v3.2.0"/>
</p:tagLst>
</file>

<file path=ppt/tags/tag136.xml><?xml version="1.0" encoding="utf-8"?>
<p:tagLst xmlns:p="http://schemas.openxmlformats.org/presentationml/2006/main">
  <p:tag name="PA" val="v3.2.0"/>
</p:tagLst>
</file>

<file path=ppt/tags/tag137.xml><?xml version="1.0" encoding="utf-8"?>
<p:tagLst xmlns:p="http://schemas.openxmlformats.org/presentationml/2006/main">
  <p:tag name="PA" val="v3.2.0"/>
</p:tagLst>
</file>

<file path=ppt/tags/tag138.xml><?xml version="1.0" encoding="utf-8"?>
<p:tagLst xmlns:p="http://schemas.openxmlformats.org/presentationml/2006/main">
  <p:tag name="PA" val="v3.2.0"/>
</p:tagLst>
</file>

<file path=ppt/tags/tag139.xml><?xml version="1.0" encoding="utf-8"?>
<p:tagLst xmlns:p="http://schemas.openxmlformats.org/presentationml/2006/main">
  <p:tag name="PA" val="v3.2.0"/>
</p:tagLst>
</file>

<file path=ppt/tags/tag14.xml><?xml version="1.0" encoding="utf-8"?>
<p:tagLst xmlns:p="http://schemas.openxmlformats.org/presentationml/2006/main">
  <p:tag name="PA" val="v4.0.0"/>
</p:tagLst>
</file>

<file path=ppt/tags/tag140.xml><?xml version="1.0" encoding="utf-8"?>
<p:tagLst xmlns:p="http://schemas.openxmlformats.org/presentationml/2006/main">
  <p:tag name="PA" val="v3.2.0"/>
</p:tagLst>
</file>

<file path=ppt/tags/tag141.xml><?xml version="1.0" encoding="utf-8"?>
<p:tagLst xmlns:p="http://schemas.openxmlformats.org/presentationml/2006/main">
  <p:tag name="PA" val="v3.2.0"/>
</p:tagLst>
</file>

<file path=ppt/tags/tag142.xml><?xml version="1.0" encoding="utf-8"?>
<p:tagLst xmlns:p="http://schemas.openxmlformats.org/presentationml/2006/main">
  <p:tag name="PA" val="v3.2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3.2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3.2.0"/>
</p:tagLst>
</file>

<file path=ppt/tags/tag28.xml><?xml version="1.0" encoding="utf-8"?>
<p:tagLst xmlns:p="http://schemas.openxmlformats.org/presentationml/2006/main">
  <p:tag name="PA" val="v3.2.0"/>
</p:tagLst>
</file>

<file path=ppt/tags/tag29.xml><?xml version="1.0" encoding="utf-8"?>
<p:tagLst xmlns:p="http://schemas.openxmlformats.org/presentationml/2006/main">
  <p:tag name="PA" val="v3.2.0"/>
</p:tagLst>
</file>

<file path=ppt/tags/tag3.xml><?xml version="1.0" encoding="utf-8"?>
<p:tagLst xmlns:p="http://schemas.openxmlformats.org/presentationml/2006/main">
  <p:tag name="PA" val="v3.2.0"/>
</p:tagLst>
</file>

<file path=ppt/tags/tag30.xml><?xml version="1.0" encoding="utf-8"?>
<p:tagLst xmlns:p="http://schemas.openxmlformats.org/presentationml/2006/main">
  <p:tag name="PA" val="v3.2.0"/>
</p:tagLst>
</file>

<file path=ppt/tags/tag31.xml><?xml version="1.0" encoding="utf-8"?>
<p:tagLst xmlns:p="http://schemas.openxmlformats.org/presentationml/2006/main">
  <p:tag name="PA" val="v3.2.0"/>
</p:tagLst>
</file>

<file path=ppt/tags/tag32.xml><?xml version="1.0" encoding="utf-8"?>
<p:tagLst xmlns:p="http://schemas.openxmlformats.org/presentationml/2006/main">
  <p:tag name="PA" val="v3.2.0"/>
</p:tagLst>
</file>

<file path=ppt/tags/tag33.xml><?xml version="1.0" encoding="utf-8"?>
<p:tagLst xmlns:p="http://schemas.openxmlformats.org/presentationml/2006/main">
  <p:tag name="PA" val="v3.2.0"/>
</p:tagLst>
</file>

<file path=ppt/tags/tag34.xml><?xml version="1.0" encoding="utf-8"?>
<p:tagLst xmlns:p="http://schemas.openxmlformats.org/presentationml/2006/main">
  <p:tag name="PA" val="v3.2.0"/>
</p:tagLst>
</file>

<file path=ppt/tags/tag35.xml><?xml version="1.0" encoding="utf-8"?>
<p:tagLst xmlns:p="http://schemas.openxmlformats.org/presentationml/2006/main">
  <p:tag name="PA" val="v3.2.0"/>
</p:tagLst>
</file>

<file path=ppt/tags/tag36.xml><?xml version="1.0" encoding="utf-8"?>
<p:tagLst xmlns:p="http://schemas.openxmlformats.org/presentationml/2006/main">
  <p:tag name="PA" val="v3.2.0"/>
</p:tagLst>
</file>

<file path=ppt/tags/tag37.xml><?xml version="1.0" encoding="utf-8"?>
<p:tagLst xmlns:p="http://schemas.openxmlformats.org/presentationml/2006/main">
  <p:tag name="PA" val="v3.2.0"/>
</p:tagLst>
</file>

<file path=ppt/tags/tag38.xml><?xml version="1.0" encoding="utf-8"?>
<p:tagLst xmlns:p="http://schemas.openxmlformats.org/presentationml/2006/main">
  <p:tag name="PA" val="v3.2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3.2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3.2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3.2.0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3.2.0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3.2.0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82.xml><?xml version="1.0" encoding="utf-8"?>
<p:tagLst xmlns:p="http://schemas.openxmlformats.org/presentationml/2006/main">
  <p:tag name="PA" val="v4.0.0"/>
</p:tagLst>
</file>

<file path=ppt/tags/tag83.xml><?xml version="1.0" encoding="utf-8"?>
<p:tagLst xmlns:p="http://schemas.openxmlformats.org/presentationml/2006/main">
  <p:tag name="PA" val="v4.0.0"/>
</p:tagLst>
</file>

<file path=ppt/tags/tag84.xml><?xml version="1.0" encoding="utf-8"?>
<p:tagLst xmlns:p="http://schemas.openxmlformats.org/presentationml/2006/main">
  <p:tag name="PA" val="v4.0.0"/>
</p:tagLst>
</file>

<file path=ppt/tags/tag85.xml><?xml version="1.0" encoding="utf-8"?>
<p:tagLst xmlns:p="http://schemas.openxmlformats.org/presentationml/2006/main">
  <p:tag name="PA" val="v4.0.0"/>
</p:tagLst>
</file>

<file path=ppt/tags/tag86.xml><?xml version="1.0" encoding="utf-8"?>
<p:tagLst xmlns:p="http://schemas.openxmlformats.org/presentationml/2006/main">
  <p:tag name="PA" val="v3.2.0"/>
</p:tagLst>
</file>

<file path=ppt/tags/tag87.xml><?xml version="1.0" encoding="utf-8"?>
<p:tagLst xmlns:p="http://schemas.openxmlformats.org/presentationml/2006/main">
  <p:tag name="PA" val="v3.2.0"/>
</p:tagLst>
</file>

<file path=ppt/tags/tag88.xml><?xml version="1.0" encoding="utf-8"?>
<p:tagLst xmlns:p="http://schemas.openxmlformats.org/presentationml/2006/main">
  <p:tag name="PA" val="v3.2.0"/>
</p:tagLst>
</file>

<file path=ppt/tags/tag89.xml><?xml version="1.0" encoding="utf-8"?>
<p:tagLst xmlns:p="http://schemas.openxmlformats.org/presentationml/2006/main">
  <p:tag name="PA" val="v3.2.0"/>
</p:tagLst>
</file>

<file path=ppt/tags/tag9.xml><?xml version="1.0" encoding="utf-8"?>
<p:tagLst xmlns:p="http://schemas.openxmlformats.org/presentationml/2006/main">
  <p:tag name="PA" val="v4.0.0"/>
</p:tagLst>
</file>

<file path=ppt/tags/tag90.xml><?xml version="1.0" encoding="utf-8"?>
<p:tagLst xmlns:p="http://schemas.openxmlformats.org/presentationml/2006/main">
  <p:tag name="PA" val="v3.2.0"/>
</p:tagLst>
</file>

<file path=ppt/tags/tag91.xml><?xml version="1.0" encoding="utf-8"?>
<p:tagLst xmlns:p="http://schemas.openxmlformats.org/presentationml/2006/main">
  <p:tag name="PA" val="v3.2.0"/>
</p:tagLst>
</file>

<file path=ppt/tags/tag92.xml><?xml version="1.0" encoding="utf-8"?>
<p:tagLst xmlns:p="http://schemas.openxmlformats.org/presentationml/2006/main">
  <p:tag name="PA" val="v3.2.0"/>
</p:tagLst>
</file>

<file path=ppt/tags/tag93.xml><?xml version="1.0" encoding="utf-8"?>
<p:tagLst xmlns:p="http://schemas.openxmlformats.org/presentationml/2006/main">
  <p:tag name="PA" val="v3.2.0"/>
</p:tagLst>
</file>

<file path=ppt/tags/tag94.xml><?xml version="1.0" encoding="utf-8"?>
<p:tagLst xmlns:p="http://schemas.openxmlformats.org/presentationml/2006/main">
  <p:tag name="PA" val="v3.2.0"/>
</p:tagLst>
</file>

<file path=ppt/tags/tag95.xml><?xml version="1.0" encoding="utf-8"?>
<p:tagLst xmlns:p="http://schemas.openxmlformats.org/presentationml/2006/main">
  <p:tag name="PA" val="v3.2.0"/>
</p:tagLst>
</file>

<file path=ppt/tags/tag96.xml><?xml version="1.0" encoding="utf-8"?>
<p:tagLst xmlns:p="http://schemas.openxmlformats.org/presentationml/2006/main">
  <p:tag name="PA" val="v3.2.0"/>
</p:tagLst>
</file>

<file path=ppt/tags/tag97.xml><?xml version="1.0" encoding="utf-8"?>
<p:tagLst xmlns:p="http://schemas.openxmlformats.org/presentationml/2006/main">
  <p:tag name="PA" val="v3.2.0"/>
</p:tagLst>
</file>

<file path=ppt/tags/tag98.xml><?xml version="1.0" encoding="utf-8"?>
<p:tagLst xmlns:p="http://schemas.openxmlformats.org/presentationml/2006/main">
  <p:tag name="PA" val="v3.2.0"/>
</p:tagLst>
</file>

<file path=ppt/tags/tag99.xml><?xml version="1.0" encoding="utf-8"?>
<p:tagLst xmlns:p="http://schemas.openxmlformats.org/presentationml/2006/main">
  <p:tag name="PA" val="v3.2.0"/>
</p:tagLst>
</file>

<file path=ppt/theme/theme1.xml><?xml version="1.0" encoding="utf-8"?>
<a:theme xmlns:a="http://schemas.openxmlformats.org/drawingml/2006/main" name="1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6A168"/>
      </a:accent1>
      <a:accent2>
        <a:srgbClr val="C4A26F"/>
      </a:accent2>
      <a:accent3>
        <a:srgbClr val="738C5E"/>
      </a:accent3>
      <a:accent4>
        <a:srgbClr val="56A168"/>
      </a:accent4>
      <a:accent5>
        <a:srgbClr val="C4A26F"/>
      </a:accent5>
      <a:accent6>
        <a:srgbClr val="738C5E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0</TotalTime>
  <Words>2339</Words>
  <Application>WPS 演示</Application>
  <PresentationFormat>宽屏</PresentationFormat>
  <Paragraphs>382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方正苏新诗柳楷简体</vt:lpstr>
      <vt:lpstr>方正稚艺简体</vt:lpstr>
      <vt:lpstr>叶根友行书繁</vt:lpstr>
      <vt:lpstr>Informal Roman</vt:lpstr>
      <vt:lpstr>Microsoft JhengHei Light</vt:lpstr>
      <vt:lpstr>Arial Unicode MS</vt:lpstr>
      <vt:lpstr>等线</vt:lpstr>
      <vt:lpstr>Segoe Print</vt:lpstr>
      <vt:lpstr>Impact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演示文稿2</dc:title>
  <dc:creator>柚子设计</dc:creator>
  <cp:keywords>MC-PPT模板</cp:keywords>
  <cp:category>模板</cp:category>
  <cp:lastModifiedBy>李慧民</cp:lastModifiedBy>
  <cp:revision>14</cp:revision>
  <dcterms:created xsi:type="dcterms:W3CDTF">2017-10-29T00:24:00Z</dcterms:created>
  <dcterms:modified xsi:type="dcterms:W3CDTF">2018-04-11T14:45:36Z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