
<file path=[Content_Types].xml><?xml version="1.0" encoding="utf-8"?>
<Types xmlns="http://schemas.openxmlformats.org/package/2006/content-types">
  <Default Extension="png" ContentType="image/png"/>
  <Default Extension="mp3" ContentType="audio/m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1131" r:id="rId2"/>
    <p:sldId id="1162" r:id="rId3"/>
    <p:sldId id="1163" r:id="rId4"/>
    <p:sldId id="1164" r:id="rId5"/>
    <p:sldId id="1165" r:id="rId6"/>
    <p:sldId id="1166" r:id="rId7"/>
    <p:sldId id="1167" r:id="rId8"/>
    <p:sldId id="1168" r:id="rId9"/>
    <p:sldId id="1188" r:id="rId10"/>
    <p:sldId id="1169" r:id="rId11"/>
    <p:sldId id="1170" r:id="rId12"/>
    <p:sldId id="1171" r:id="rId13"/>
    <p:sldId id="1172" r:id="rId14"/>
    <p:sldId id="1173" r:id="rId15"/>
    <p:sldId id="1189" r:id="rId16"/>
    <p:sldId id="1174" r:id="rId17"/>
    <p:sldId id="1175" r:id="rId18"/>
    <p:sldId id="1176" r:id="rId19"/>
    <p:sldId id="1177" r:id="rId20"/>
    <p:sldId id="1190" r:id="rId21"/>
    <p:sldId id="1180" r:id="rId22"/>
    <p:sldId id="1181" r:id="rId23"/>
    <p:sldId id="1179" r:id="rId24"/>
    <p:sldId id="1178" r:id="rId25"/>
    <p:sldId id="1191" r:id="rId26"/>
  </p:sldIdLst>
  <p:sldSz cx="9144000" cy="5143500" type="screen16x9"/>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8" orient="horz" pos="1575" userDrawn="1">
          <p15:clr>
            <a:srgbClr val="A4A3A4"/>
          </p15:clr>
        </p15:guide>
        <p15:guide id="9" pos="385" userDrawn="1">
          <p15:clr>
            <a:srgbClr val="A4A3A4"/>
          </p15:clr>
        </p15:guide>
        <p15:guide id="11" pos="2880" userDrawn="1">
          <p15:clr>
            <a:srgbClr val="A4A3A4"/>
          </p15:clr>
        </p15:guide>
        <p15:guide id="12" pos="53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E8A7A2"/>
    <a:srgbClr val="E9ACA7"/>
    <a:srgbClr val="873DAB"/>
    <a:srgbClr val="1983B7"/>
    <a:srgbClr val="DA57A3"/>
    <a:srgbClr val="2280C3"/>
    <a:srgbClr val="394754"/>
    <a:srgbClr val="ED7D31"/>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22" autoAdjust="0"/>
    <p:restoredTop sz="90542" autoAdjust="0"/>
  </p:normalViewPr>
  <p:slideViewPr>
    <p:cSldViewPr>
      <p:cViewPr varScale="1">
        <p:scale>
          <a:sx n="146" d="100"/>
          <a:sy n="146" d="100"/>
        </p:scale>
        <p:origin x="690" y="108"/>
      </p:cViewPr>
      <p:guideLst>
        <p:guide orient="horz" pos="1575"/>
        <p:guide pos="385"/>
        <p:guide pos="2880"/>
        <p:guide pos="537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列1</c:v>
                </c:pt>
              </c:strCache>
            </c:strRef>
          </c:tx>
          <c:spPr>
            <a:solidFill>
              <a:schemeClr val="accent1"/>
            </a:solidFill>
          </c:spPr>
          <c:invertIfNegative val="0"/>
          <c:dPt>
            <c:idx val="0"/>
            <c:invertIfNegative val="0"/>
            <c:bubble3D val="0"/>
            <c:extLst>
              <c:ext xmlns:c16="http://schemas.microsoft.com/office/drawing/2014/chart" uri="{C3380CC4-5D6E-409C-BE32-E72D297353CC}">
                <c16:uniqueId val="{00000001-FC3F-4CB9-8F40-6EEDDFD85821}"/>
              </c:ext>
            </c:extLst>
          </c:dPt>
          <c:dPt>
            <c:idx val="1"/>
            <c:invertIfNegative val="0"/>
            <c:bubble3D val="0"/>
            <c:extLst>
              <c:ext xmlns:c16="http://schemas.microsoft.com/office/drawing/2014/chart" uri="{C3380CC4-5D6E-409C-BE32-E72D297353CC}">
                <c16:uniqueId val="{00000002-FC3F-4CB9-8F40-6EEDDFD85821}"/>
              </c:ext>
            </c:extLst>
          </c:dPt>
          <c:dLbls>
            <c:dLbl>
              <c:idx val="1"/>
              <c:tx>
                <c:rich>
                  <a:bodyPr/>
                  <a:lstStyle/>
                  <a:p>
                    <a:fld id="{101865FA-7C8E-43D7-BC85-6B96B6B6F7D4}" type="VALUE">
                      <a:rPr lang="en-US" altLang="zh-CN">
                        <a:solidFill>
                          <a:schemeClr val="bg2"/>
                        </a:solidFill>
                      </a:rPr>
                      <a:pPr/>
                      <a:t>[值]</a:t>
                    </a:fld>
                    <a:endParaRPr lang="zh-CN" altLang="en-US"/>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FC3F-4CB9-8F40-6EEDDFD85821}"/>
                </c:ext>
              </c:extLst>
            </c:dLbl>
            <c:spPr>
              <a:noFill/>
              <a:ln>
                <a:noFill/>
              </a:ln>
              <a:effectLst/>
            </c:spPr>
            <c:txPr>
              <a:bodyPr/>
              <a:lstStyle/>
              <a:p>
                <a:pPr>
                  <a:defRPr sz="1400" b="1">
                    <a:solidFill>
                      <a:schemeClr val="bg2"/>
                    </a:solidFill>
                    <a:effectLst/>
                    <a:latin typeface="Tahoma" panose="020B060403050404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标题 01</c:v>
                </c:pt>
                <c:pt idx="1">
                  <c:v>标题 02</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3-FC3F-4CB9-8F40-6EEDDFD85821}"/>
            </c:ext>
          </c:extLst>
        </c:ser>
        <c:ser>
          <c:idx val="1"/>
          <c:order val="1"/>
          <c:tx>
            <c:strRef>
              <c:f>Sheet1!$C$1</c:f>
              <c:strCache>
                <c:ptCount val="1"/>
                <c:pt idx="0">
                  <c:v>列2</c:v>
                </c:pt>
              </c:strCache>
            </c:strRef>
          </c:tx>
          <c:spPr>
            <a:solidFill>
              <a:schemeClr val="bg2">
                <a:lumMod val="85000"/>
              </a:schemeClr>
            </a:solidFill>
          </c:spPr>
          <c:invertIfNegative val="0"/>
          <c:dPt>
            <c:idx val="0"/>
            <c:invertIfNegative val="0"/>
            <c:bubble3D val="0"/>
            <c:extLst>
              <c:ext xmlns:c16="http://schemas.microsoft.com/office/drawing/2014/chart" uri="{C3380CC4-5D6E-409C-BE32-E72D297353CC}">
                <c16:uniqueId val="{00000005-FC3F-4CB9-8F40-6EEDDFD85821}"/>
              </c:ext>
            </c:extLst>
          </c:dPt>
          <c:dPt>
            <c:idx val="1"/>
            <c:invertIfNegative val="0"/>
            <c:bubble3D val="0"/>
            <c:extLst>
              <c:ext xmlns:c16="http://schemas.microsoft.com/office/drawing/2014/chart" uri="{C3380CC4-5D6E-409C-BE32-E72D297353CC}">
                <c16:uniqueId val="{00000007-FC3F-4CB9-8F40-6EEDDFD85821}"/>
              </c:ext>
            </c:extLst>
          </c:dPt>
          <c:cat>
            <c:strRef>
              <c:f>Sheet1!$A$2:$A$3</c:f>
              <c:strCache>
                <c:ptCount val="2"/>
                <c:pt idx="0">
                  <c:v>标题 01</c:v>
                </c:pt>
                <c:pt idx="1">
                  <c:v>标题 02</c:v>
                </c:pt>
              </c:strCache>
            </c:strRef>
          </c:cat>
          <c:val>
            <c:numRef>
              <c:f>Sheet1!$C$2:$C$3</c:f>
              <c:numCache>
                <c:formatCode>General</c:formatCode>
                <c:ptCount val="2"/>
                <c:pt idx="0">
                  <c:v>60</c:v>
                </c:pt>
                <c:pt idx="1">
                  <c:v>40</c:v>
                </c:pt>
              </c:numCache>
            </c:numRef>
          </c:val>
          <c:extLst>
            <c:ext xmlns:c16="http://schemas.microsoft.com/office/drawing/2014/chart" uri="{C3380CC4-5D6E-409C-BE32-E72D297353CC}">
              <c16:uniqueId val="{00000008-FC3F-4CB9-8F40-6EEDDFD85821}"/>
            </c:ext>
          </c:extLst>
        </c:ser>
        <c:dLbls>
          <c:showLegendKey val="0"/>
          <c:showVal val="0"/>
          <c:showCatName val="0"/>
          <c:showSerName val="0"/>
          <c:showPercent val="0"/>
          <c:showBubbleSize val="0"/>
        </c:dLbls>
        <c:gapWidth val="62"/>
        <c:overlap val="100"/>
        <c:axId val="224397248"/>
        <c:axId val="224397808"/>
      </c:barChart>
      <c:catAx>
        <c:axId val="224397248"/>
        <c:scaling>
          <c:orientation val="minMax"/>
        </c:scaling>
        <c:delete val="0"/>
        <c:axPos val="l"/>
        <c:numFmt formatCode="General" sourceLinked="0"/>
        <c:majorTickMark val="in"/>
        <c:minorTickMark val="none"/>
        <c:tickLblPos val="nextTo"/>
        <c:txPr>
          <a:bodyPr/>
          <a:lstStyle/>
          <a:p>
            <a:pPr>
              <a:defRPr sz="1000" b="1">
                <a:solidFill>
                  <a:schemeClr val="accent1"/>
                </a:solidFill>
                <a:latin typeface="Tahoma" panose="020B0604030504040204" pitchFamily="34" charset="0"/>
                <a:ea typeface="Tahoma" panose="020B0604030504040204" pitchFamily="34" charset="0"/>
                <a:cs typeface="Tahoma" panose="020B0604030504040204" pitchFamily="34" charset="0"/>
              </a:defRPr>
            </a:pPr>
            <a:endParaRPr lang="zh-CN"/>
          </a:p>
        </c:txPr>
        <c:crossAx val="224397808"/>
        <c:crosses val="autoZero"/>
        <c:auto val="1"/>
        <c:lblAlgn val="ctr"/>
        <c:lblOffset val="100"/>
        <c:noMultiLvlLbl val="0"/>
      </c:catAx>
      <c:valAx>
        <c:axId val="224397808"/>
        <c:scaling>
          <c:orientation val="minMax"/>
        </c:scaling>
        <c:delete val="1"/>
        <c:axPos val="b"/>
        <c:majorGridlines>
          <c:spPr>
            <a:ln>
              <a:noFill/>
            </a:ln>
          </c:spPr>
        </c:majorGridlines>
        <c:numFmt formatCode="0%" sourceLinked="1"/>
        <c:majorTickMark val="out"/>
        <c:minorTickMark val="none"/>
        <c:tickLblPos val="nextTo"/>
        <c:crossAx val="22439724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列1</c:v>
                </c:pt>
              </c:strCache>
            </c:strRef>
          </c:tx>
          <c:spPr>
            <a:solidFill>
              <a:schemeClr val="accent2"/>
            </a:solidFill>
          </c:spPr>
          <c:invertIfNegative val="0"/>
          <c:dPt>
            <c:idx val="0"/>
            <c:invertIfNegative val="0"/>
            <c:bubble3D val="0"/>
            <c:extLst>
              <c:ext xmlns:c16="http://schemas.microsoft.com/office/drawing/2014/chart" uri="{C3380CC4-5D6E-409C-BE32-E72D297353CC}">
                <c16:uniqueId val="{00000001-925E-4445-BAD3-8156148A19EC}"/>
              </c:ext>
            </c:extLst>
          </c:dPt>
          <c:dPt>
            <c:idx val="1"/>
            <c:invertIfNegative val="0"/>
            <c:bubble3D val="0"/>
            <c:extLst>
              <c:ext xmlns:c16="http://schemas.microsoft.com/office/drawing/2014/chart" uri="{C3380CC4-5D6E-409C-BE32-E72D297353CC}">
                <c16:uniqueId val="{00000003-925E-4445-BAD3-8156148A19EC}"/>
              </c:ext>
            </c:extLst>
          </c:dPt>
          <c:dLbls>
            <c:dLbl>
              <c:idx val="0"/>
              <c:spPr>
                <a:noFill/>
                <a:ln>
                  <a:noFill/>
                </a:ln>
                <a:effectLst/>
              </c:spPr>
              <c:txPr>
                <a:bodyPr/>
                <a:lstStyle/>
                <a:p>
                  <a:pPr>
                    <a:defRPr sz="1400" b="1">
                      <a:solidFill>
                        <a:schemeClr val="bg2"/>
                      </a:solidFill>
                      <a:latin typeface="Tahoma" panose="020B060403050404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extLst>
                <c:ext xmlns:c16="http://schemas.microsoft.com/office/drawing/2014/chart" uri="{C3380CC4-5D6E-409C-BE32-E72D297353CC}">
                  <c16:uniqueId val="{00000001-925E-4445-BAD3-8156148A19EC}"/>
                </c:ext>
              </c:extLst>
            </c:dLbl>
            <c:dLbl>
              <c:idx val="1"/>
              <c:spPr>
                <a:noFill/>
                <a:ln>
                  <a:noFill/>
                </a:ln>
                <a:effectLst/>
              </c:spPr>
              <c:txPr>
                <a:bodyPr/>
                <a:lstStyle/>
                <a:p>
                  <a:pPr>
                    <a:defRPr sz="1400" b="1">
                      <a:solidFill>
                        <a:schemeClr val="bg2"/>
                      </a:solidFill>
                      <a:latin typeface="Tahoma" panose="020B060403050404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extLst>
                <c:ext xmlns:c16="http://schemas.microsoft.com/office/drawing/2014/chart" uri="{C3380CC4-5D6E-409C-BE32-E72D297353CC}">
                  <c16:uniqueId val="{00000003-925E-4445-BAD3-8156148A19EC}"/>
                </c:ext>
              </c:extLst>
            </c:dLbl>
            <c:spPr>
              <a:noFill/>
              <a:ln>
                <a:noFill/>
              </a:ln>
              <a:effectLst/>
            </c:spPr>
            <c:txPr>
              <a:bodyPr/>
              <a:lstStyle/>
              <a:p>
                <a:pPr>
                  <a:defRPr sz="1400" b="1">
                    <a:solidFill>
                      <a:schemeClr val="accent2"/>
                    </a:solidFill>
                    <a:latin typeface="Tahoma" panose="020B060403050404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标题 01</c:v>
                </c:pt>
                <c:pt idx="1">
                  <c:v>标题 02</c:v>
                </c:pt>
              </c:strCache>
            </c:strRef>
          </c:cat>
          <c:val>
            <c:numRef>
              <c:f>Sheet1!$B$2:$B$3</c:f>
              <c:numCache>
                <c:formatCode>General</c:formatCode>
                <c:ptCount val="2"/>
                <c:pt idx="0">
                  <c:v>80</c:v>
                </c:pt>
                <c:pt idx="1">
                  <c:v>35</c:v>
                </c:pt>
              </c:numCache>
            </c:numRef>
          </c:val>
          <c:extLst>
            <c:ext xmlns:c16="http://schemas.microsoft.com/office/drawing/2014/chart" uri="{C3380CC4-5D6E-409C-BE32-E72D297353CC}">
              <c16:uniqueId val="{00000004-925E-4445-BAD3-8156148A19EC}"/>
            </c:ext>
          </c:extLst>
        </c:ser>
        <c:ser>
          <c:idx val="1"/>
          <c:order val="1"/>
          <c:tx>
            <c:strRef>
              <c:f>Sheet1!$C$1</c:f>
              <c:strCache>
                <c:ptCount val="1"/>
                <c:pt idx="0">
                  <c:v>列2</c:v>
                </c:pt>
              </c:strCache>
            </c:strRef>
          </c:tx>
          <c:spPr>
            <a:solidFill>
              <a:schemeClr val="bg2">
                <a:lumMod val="85000"/>
              </a:schemeClr>
            </a:solidFill>
          </c:spPr>
          <c:invertIfNegative val="0"/>
          <c:dPt>
            <c:idx val="0"/>
            <c:invertIfNegative val="0"/>
            <c:bubble3D val="0"/>
            <c:extLst>
              <c:ext xmlns:c16="http://schemas.microsoft.com/office/drawing/2014/chart" uri="{C3380CC4-5D6E-409C-BE32-E72D297353CC}">
                <c16:uniqueId val="{00000006-925E-4445-BAD3-8156148A19EC}"/>
              </c:ext>
            </c:extLst>
          </c:dPt>
          <c:dPt>
            <c:idx val="1"/>
            <c:invertIfNegative val="0"/>
            <c:bubble3D val="0"/>
            <c:extLst>
              <c:ext xmlns:c16="http://schemas.microsoft.com/office/drawing/2014/chart" uri="{C3380CC4-5D6E-409C-BE32-E72D297353CC}">
                <c16:uniqueId val="{00000008-925E-4445-BAD3-8156148A19EC}"/>
              </c:ext>
            </c:extLst>
          </c:dPt>
          <c:cat>
            <c:strRef>
              <c:f>Sheet1!$A$2:$A$3</c:f>
              <c:strCache>
                <c:ptCount val="2"/>
                <c:pt idx="0">
                  <c:v>标题 01</c:v>
                </c:pt>
                <c:pt idx="1">
                  <c:v>标题 02</c:v>
                </c:pt>
              </c:strCache>
            </c:strRef>
          </c:cat>
          <c:val>
            <c:numRef>
              <c:f>Sheet1!$C$2:$C$3</c:f>
              <c:numCache>
                <c:formatCode>General</c:formatCode>
                <c:ptCount val="2"/>
                <c:pt idx="0">
                  <c:v>20</c:v>
                </c:pt>
                <c:pt idx="1">
                  <c:v>65</c:v>
                </c:pt>
              </c:numCache>
            </c:numRef>
          </c:val>
          <c:extLst>
            <c:ext xmlns:c16="http://schemas.microsoft.com/office/drawing/2014/chart" uri="{C3380CC4-5D6E-409C-BE32-E72D297353CC}">
              <c16:uniqueId val="{00000009-925E-4445-BAD3-8156148A19EC}"/>
            </c:ext>
          </c:extLst>
        </c:ser>
        <c:dLbls>
          <c:showLegendKey val="0"/>
          <c:showVal val="0"/>
          <c:showCatName val="0"/>
          <c:showSerName val="0"/>
          <c:showPercent val="0"/>
          <c:showBubbleSize val="0"/>
        </c:dLbls>
        <c:gapWidth val="62"/>
        <c:overlap val="100"/>
        <c:axId val="224280432"/>
        <c:axId val="224280992"/>
      </c:barChart>
      <c:catAx>
        <c:axId val="224280432"/>
        <c:scaling>
          <c:orientation val="minMax"/>
        </c:scaling>
        <c:delete val="0"/>
        <c:axPos val="l"/>
        <c:numFmt formatCode="General" sourceLinked="0"/>
        <c:majorTickMark val="in"/>
        <c:minorTickMark val="none"/>
        <c:tickLblPos val="nextTo"/>
        <c:txPr>
          <a:bodyPr/>
          <a:lstStyle/>
          <a:p>
            <a:pPr>
              <a:defRPr sz="1000" b="1">
                <a:solidFill>
                  <a:schemeClr val="accent2"/>
                </a:solidFill>
                <a:latin typeface="Tahoma" panose="020B0604030504040204" pitchFamily="34" charset="0"/>
                <a:ea typeface="Tahoma" panose="020B0604030504040204" pitchFamily="34" charset="0"/>
                <a:cs typeface="Tahoma" panose="020B0604030504040204" pitchFamily="34" charset="0"/>
              </a:defRPr>
            </a:pPr>
            <a:endParaRPr lang="zh-CN"/>
          </a:p>
        </c:txPr>
        <c:crossAx val="224280992"/>
        <c:crosses val="autoZero"/>
        <c:auto val="1"/>
        <c:lblAlgn val="ctr"/>
        <c:lblOffset val="100"/>
        <c:noMultiLvlLbl val="0"/>
      </c:catAx>
      <c:valAx>
        <c:axId val="224280992"/>
        <c:scaling>
          <c:orientation val="minMax"/>
        </c:scaling>
        <c:delete val="1"/>
        <c:axPos val="b"/>
        <c:majorGridlines>
          <c:spPr>
            <a:ln>
              <a:noFill/>
            </a:ln>
          </c:spPr>
        </c:majorGridlines>
        <c:numFmt formatCode="0%" sourceLinked="1"/>
        <c:majorTickMark val="out"/>
        <c:minorTickMark val="none"/>
        <c:tickLblPos val="nextTo"/>
        <c:crossAx val="22428043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4BC-42C7-BF67-C452993D684A}"/>
              </c:ext>
            </c:extLst>
          </c:dPt>
          <c:dPt>
            <c:idx val="1"/>
            <c:bubble3D val="0"/>
            <c:spPr>
              <a:noFill/>
              <a:ln w="19050">
                <a:noFill/>
              </a:ln>
              <a:effectLst/>
            </c:spPr>
            <c:extLst>
              <c:ext xmlns:c16="http://schemas.microsoft.com/office/drawing/2014/chart" uri="{C3380CC4-5D6E-409C-BE32-E72D297353CC}">
                <c16:uniqueId val="{00000003-C4BC-42C7-BF67-C452993D684A}"/>
              </c:ext>
            </c:extLst>
          </c:dPt>
          <c:cat>
            <c:strRef>
              <c:f>Sheet1!$A$2:$A$5</c:f>
              <c:strCache>
                <c:ptCount val="2"/>
                <c:pt idx="0">
                  <c:v>第一季度</c:v>
                </c:pt>
                <c:pt idx="1">
                  <c:v>第二季度</c:v>
                </c:pt>
              </c:strCache>
            </c:strRef>
          </c:cat>
          <c:val>
            <c:numRef>
              <c:f>Sheet1!$B$2:$B$5</c:f>
              <c:numCache>
                <c:formatCode>General</c:formatCode>
                <c:ptCount val="2"/>
                <c:pt idx="0">
                  <c:v>4.5999999999999996</c:v>
                </c:pt>
                <c:pt idx="1">
                  <c:v>3.2</c:v>
                </c:pt>
              </c:numCache>
            </c:numRef>
          </c:val>
          <c:extLst>
            <c:ext xmlns:c16="http://schemas.microsoft.com/office/drawing/2014/chart" uri="{C3380CC4-5D6E-409C-BE32-E72D297353CC}">
              <c16:uniqueId val="{00000004-C4BC-42C7-BF67-C452993D684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2-9341-4A78-9A24-8D96131B7485}"/>
              </c:ext>
            </c:extLst>
          </c:dPt>
          <c:dPt>
            <c:idx val="1"/>
            <c:bubble3D val="0"/>
            <c:spPr>
              <a:noFill/>
              <a:ln w="19050">
                <a:noFill/>
              </a:ln>
              <a:effectLst/>
            </c:spPr>
            <c:extLst>
              <c:ext xmlns:c16="http://schemas.microsoft.com/office/drawing/2014/chart" uri="{C3380CC4-5D6E-409C-BE32-E72D297353CC}">
                <c16:uniqueId val="{00000003-9341-4A78-9A24-8D96131B7485}"/>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c:ext xmlns:c16="http://schemas.microsoft.com/office/drawing/2014/chart" uri="{C3380CC4-5D6E-409C-BE32-E72D297353CC}">
              <c16:uniqueId val="{00000000-9341-4A78-9A24-8D96131B748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68D9-439D-AD5F-1C30FAC5670C}"/>
              </c:ext>
            </c:extLst>
          </c:dPt>
          <c:dPt>
            <c:idx val="1"/>
            <c:bubble3D val="0"/>
            <c:spPr>
              <a:noFill/>
              <a:ln w="19050">
                <a:noFill/>
              </a:ln>
              <a:effectLst/>
            </c:spPr>
            <c:extLst>
              <c:ext xmlns:c16="http://schemas.microsoft.com/office/drawing/2014/chart" uri="{C3380CC4-5D6E-409C-BE32-E72D297353CC}">
                <c16:uniqueId val="{00000003-68D9-439D-AD5F-1C30FAC5670C}"/>
              </c:ext>
            </c:extLst>
          </c:dPt>
          <c:cat>
            <c:strRef>
              <c:f>Sheet1!$A$2:$A$5</c:f>
              <c:strCache>
                <c:ptCount val="2"/>
                <c:pt idx="0">
                  <c:v>第一季度</c:v>
                </c:pt>
                <c:pt idx="1">
                  <c:v>第二季度</c:v>
                </c:pt>
              </c:strCache>
            </c:strRef>
          </c:cat>
          <c:val>
            <c:numRef>
              <c:f>Sheet1!$B$2:$B$5</c:f>
              <c:numCache>
                <c:formatCode>General</c:formatCode>
                <c:ptCount val="2"/>
                <c:pt idx="0">
                  <c:v>4</c:v>
                </c:pt>
                <c:pt idx="1">
                  <c:v>12</c:v>
                </c:pt>
              </c:numCache>
            </c:numRef>
          </c:val>
          <c:extLst>
            <c:ext xmlns:c16="http://schemas.microsoft.com/office/drawing/2014/chart" uri="{C3380CC4-5D6E-409C-BE32-E72D297353CC}">
              <c16:uniqueId val="{00000004-68D9-439D-AD5F-1C30FAC567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5"/>
              </a:solidFill>
              <a:ln w="19050">
                <a:noFill/>
              </a:ln>
              <a:effectLst/>
            </c:spPr>
            <c:extLst>
              <c:ext xmlns:c16="http://schemas.microsoft.com/office/drawing/2014/chart" uri="{C3380CC4-5D6E-409C-BE32-E72D297353CC}">
                <c16:uniqueId val="{00000001-68D9-439D-AD5F-1C30FAC5670C}"/>
              </c:ext>
            </c:extLst>
          </c:dPt>
          <c:dPt>
            <c:idx val="1"/>
            <c:bubble3D val="0"/>
            <c:spPr>
              <a:noFill/>
              <a:ln w="19050">
                <a:noFill/>
              </a:ln>
              <a:effectLst/>
            </c:spPr>
            <c:extLst>
              <c:ext xmlns:c16="http://schemas.microsoft.com/office/drawing/2014/chart" uri="{C3380CC4-5D6E-409C-BE32-E72D297353CC}">
                <c16:uniqueId val="{00000003-68D9-439D-AD5F-1C30FAC5670C}"/>
              </c:ext>
            </c:extLst>
          </c:dPt>
          <c:cat>
            <c:strRef>
              <c:f>Sheet1!$A$2:$A$5</c:f>
              <c:strCache>
                <c:ptCount val="2"/>
                <c:pt idx="0">
                  <c:v>第一季度</c:v>
                </c:pt>
                <c:pt idx="1">
                  <c:v>第二季度</c:v>
                </c:pt>
              </c:strCache>
            </c:strRef>
          </c:cat>
          <c:val>
            <c:numRef>
              <c:f>Sheet1!$B$2:$B$5</c:f>
              <c:numCache>
                <c:formatCode>General</c:formatCode>
                <c:ptCount val="2"/>
                <c:pt idx="0">
                  <c:v>20</c:v>
                </c:pt>
                <c:pt idx="1">
                  <c:v>4</c:v>
                </c:pt>
              </c:numCache>
            </c:numRef>
          </c:val>
          <c:extLst>
            <c:ext xmlns:c16="http://schemas.microsoft.com/office/drawing/2014/chart" uri="{C3380CC4-5D6E-409C-BE32-E72D297353CC}">
              <c16:uniqueId val="{00000004-68D9-439D-AD5F-1C30FAC567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91C0ED-1C8B-4FF3-91A6-E652895D4634}" type="datetimeFigureOut">
              <a:rPr lang="zh-CN" altLang="en-US" smtClean="0"/>
              <a:t>2017/12/19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t>‹#›</a:t>
            </a:fld>
            <a:endParaRPr lang="zh-CN" altLang="en-US"/>
          </a:p>
        </p:txBody>
      </p:sp>
    </p:spTree>
    <p:extLst>
      <p:ext uri="{BB962C8B-B14F-4D97-AF65-F5344CB8AC3E}">
        <p14:creationId xmlns:p14="http://schemas.microsoft.com/office/powerpoint/2010/main" val="698241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t>1</a:t>
            </a:fld>
            <a:endParaRPr lang="zh-CN" altLang="en-US"/>
          </a:p>
        </p:txBody>
      </p:sp>
    </p:spTree>
    <p:extLst>
      <p:ext uri="{BB962C8B-B14F-4D97-AF65-F5344CB8AC3E}">
        <p14:creationId xmlns:p14="http://schemas.microsoft.com/office/powerpoint/2010/main" val="583674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04006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6B02EC-97C0-4E19-AA45-E904FCC1D11E}" type="slidenum">
              <a:rPr kumimoji="0" lang="en-GB"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352876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449711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3739229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1440311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t>15</a:t>
            </a:fld>
            <a:endParaRPr lang="zh-CN" altLang="en-US"/>
          </a:p>
        </p:txBody>
      </p:sp>
    </p:spTree>
    <p:extLst>
      <p:ext uri="{BB962C8B-B14F-4D97-AF65-F5344CB8AC3E}">
        <p14:creationId xmlns:p14="http://schemas.microsoft.com/office/powerpoint/2010/main" val="444267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237669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2318769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4100092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1581966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88549D-7A97-41D5-A2D8-1A3A62209C6F}" type="slidenum">
              <a:rPr lang="zh-CN" altLang="en-US" smtClean="0"/>
              <a:t>2</a:t>
            </a:fld>
            <a:endParaRPr lang="zh-CN" altLang="en-US"/>
          </a:p>
        </p:txBody>
      </p:sp>
    </p:spTree>
    <p:extLst>
      <p:ext uri="{BB962C8B-B14F-4D97-AF65-F5344CB8AC3E}">
        <p14:creationId xmlns:p14="http://schemas.microsoft.com/office/powerpoint/2010/main" val="3536412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t>20</a:t>
            </a:fld>
            <a:endParaRPr lang="zh-CN" altLang="en-US"/>
          </a:p>
        </p:txBody>
      </p:sp>
    </p:spTree>
    <p:extLst>
      <p:ext uri="{BB962C8B-B14F-4D97-AF65-F5344CB8AC3E}">
        <p14:creationId xmlns:p14="http://schemas.microsoft.com/office/powerpoint/2010/main" val="2954569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21</a:t>
            </a:fld>
            <a:endParaRPr lang="zh-CN" altLang="en-US"/>
          </a:p>
        </p:txBody>
      </p:sp>
    </p:spTree>
    <p:extLst>
      <p:ext uri="{BB962C8B-B14F-4D97-AF65-F5344CB8AC3E}">
        <p14:creationId xmlns:p14="http://schemas.microsoft.com/office/powerpoint/2010/main" val="13394018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077379-79C3-48C0-9079-1DFBF4698412}" type="slidenum">
              <a:rPr lang="zh-CN" altLang="en-US" smtClean="0"/>
              <a:t>22</a:t>
            </a:fld>
            <a:endParaRPr lang="zh-CN" altLang="en-US"/>
          </a:p>
        </p:txBody>
      </p:sp>
    </p:spTree>
    <p:extLst>
      <p:ext uri="{BB962C8B-B14F-4D97-AF65-F5344CB8AC3E}">
        <p14:creationId xmlns:p14="http://schemas.microsoft.com/office/powerpoint/2010/main" val="3150923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23</a:t>
            </a:fld>
            <a:endParaRPr lang="zh-CN" altLang="en-US"/>
          </a:p>
        </p:txBody>
      </p:sp>
    </p:spTree>
    <p:extLst>
      <p:ext uri="{BB962C8B-B14F-4D97-AF65-F5344CB8AC3E}">
        <p14:creationId xmlns:p14="http://schemas.microsoft.com/office/powerpoint/2010/main" val="273775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3606344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t>25</a:t>
            </a:fld>
            <a:endParaRPr lang="zh-CN" altLang="en-US"/>
          </a:p>
        </p:txBody>
      </p:sp>
    </p:spTree>
    <p:extLst>
      <p:ext uri="{BB962C8B-B14F-4D97-AF65-F5344CB8AC3E}">
        <p14:creationId xmlns:p14="http://schemas.microsoft.com/office/powerpoint/2010/main" val="4212400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t>3</a:t>
            </a:fld>
            <a:endParaRPr lang="zh-CN" altLang="en-US"/>
          </a:p>
        </p:txBody>
      </p:sp>
    </p:spTree>
    <p:extLst>
      <p:ext uri="{BB962C8B-B14F-4D97-AF65-F5344CB8AC3E}">
        <p14:creationId xmlns:p14="http://schemas.microsoft.com/office/powerpoint/2010/main" val="4141323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73795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23742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410008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B5D3D7-CC87-4950-8197-26F7E3C63EEF}" type="slidenum">
              <a:rPr lang="zh-CN" altLang="en-US" smtClean="0"/>
              <a:t>7</a:t>
            </a:fld>
            <a:endParaRPr lang="zh-CN" altLang="en-US"/>
          </a:p>
        </p:txBody>
      </p:sp>
    </p:spTree>
    <p:extLst>
      <p:ext uri="{BB962C8B-B14F-4D97-AF65-F5344CB8AC3E}">
        <p14:creationId xmlns:p14="http://schemas.microsoft.com/office/powerpoint/2010/main" val="3066120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B5D3D7-CC87-4950-8197-26F7E3C63E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59451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t>9</a:t>
            </a:fld>
            <a:endParaRPr lang="zh-CN" altLang="en-US"/>
          </a:p>
        </p:txBody>
      </p:sp>
    </p:spTree>
    <p:extLst>
      <p:ext uri="{BB962C8B-B14F-4D97-AF65-F5344CB8AC3E}">
        <p14:creationId xmlns:p14="http://schemas.microsoft.com/office/powerpoint/2010/main" val="1866125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538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两栏内容">
    <p:bg>
      <p:bgPr>
        <a:gradFill flip="none" rotWithShape="1">
          <a:gsLst>
            <a:gs pos="0">
              <a:srgbClr val="DCDCDC"/>
            </a:gs>
            <a:gs pos="0">
              <a:srgbClr val="DCDCDC"/>
            </a:gs>
            <a:gs pos="100000">
              <a:srgbClr val="F1F1F1"/>
            </a:gs>
          </a:gsLst>
          <a:lin ang="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9072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BB03C-1EC4-4CDD-BFFB-F6D9B4FD797C}" type="datetimeFigureOut">
              <a:rPr lang="en-US" smtClean="0"/>
              <a:pPr/>
              <a:t>12/19/2017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BF85E420-93C3-411D-B6B6-9DA498E22937}" type="slidenum">
              <a:rPr lang="en-US" smtClean="0"/>
              <a:pPr/>
              <a:t>‹#›</a:t>
            </a:fld>
            <a:endParaRPr lang="en-US"/>
          </a:p>
        </p:txBody>
      </p:sp>
    </p:spTree>
    <p:extLst>
      <p:ext uri="{BB962C8B-B14F-4D97-AF65-F5344CB8AC3E}">
        <p14:creationId xmlns:p14="http://schemas.microsoft.com/office/powerpoint/2010/main" val="2842983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2017/12/19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448517019"/>
      </p:ext>
    </p:extLst>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761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1_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1557"/>
          </a:xfrm>
          <a:prstGeom prst="rect">
            <a:avLst/>
          </a:prstGeom>
        </p:spPr>
        <p:txBody>
          <a:bodyPr anchor="t"/>
          <a:lstStyle>
            <a:lvl1pPr algn="l">
              <a:defRPr sz="3998"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1"/>
          </a:xfrm>
          <a:prstGeom prst="rect">
            <a:avLst/>
          </a:prstGeom>
        </p:spPr>
        <p:txBody>
          <a:bodyPr anchor="b"/>
          <a:lstStyle>
            <a:lvl1pPr marL="0" indent="0">
              <a:buNone/>
              <a:defRPr sz="1997">
                <a:solidFill>
                  <a:schemeClr val="tx1">
                    <a:tint val="75000"/>
                  </a:schemeClr>
                </a:solidFill>
              </a:defRPr>
            </a:lvl1pPr>
            <a:lvl2pPr marL="456842" indent="0">
              <a:buNone/>
              <a:defRPr sz="1798">
                <a:solidFill>
                  <a:schemeClr val="tx1">
                    <a:tint val="75000"/>
                  </a:schemeClr>
                </a:solidFill>
              </a:defRPr>
            </a:lvl2pPr>
            <a:lvl3pPr marL="913685" indent="0">
              <a:buNone/>
              <a:defRPr sz="1600">
                <a:solidFill>
                  <a:schemeClr val="tx1">
                    <a:tint val="75000"/>
                  </a:schemeClr>
                </a:solidFill>
              </a:defRPr>
            </a:lvl3pPr>
            <a:lvl4pPr marL="1370526" indent="0">
              <a:buNone/>
              <a:defRPr sz="1399">
                <a:solidFill>
                  <a:schemeClr val="tx1">
                    <a:tint val="75000"/>
                  </a:schemeClr>
                </a:solidFill>
              </a:defRPr>
            </a:lvl4pPr>
            <a:lvl5pPr marL="1827368" indent="0">
              <a:buNone/>
              <a:defRPr sz="1399">
                <a:solidFill>
                  <a:schemeClr val="tx1">
                    <a:tint val="75000"/>
                  </a:schemeClr>
                </a:solidFill>
              </a:defRPr>
            </a:lvl5pPr>
            <a:lvl6pPr marL="2284210" indent="0">
              <a:buNone/>
              <a:defRPr sz="1399">
                <a:solidFill>
                  <a:schemeClr val="tx1">
                    <a:tint val="75000"/>
                  </a:schemeClr>
                </a:solidFill>
              </a:defRPr>
            </a:lvl6pPr>
            <a:lvl7pPr marL="2741052" indent="0">
              <a:buNone/>
              <a:defRPr sz="1399">
                <a:solidFill>
                  <a:schemeClr val="tx1">
                    <a:tint val="75000"/>
                  </a:schemeClr>
                </a:solidFill>
              </a:defRPr>
            </a:lvl7pPr>
            <a:lvl8pPr marL="3197894" indent="0">
              <a:buNone/>
              <a:defRPr sz="1399">
                <a:solidFill>
                  <a:schemeClr val="tx1">
                    <a:tint val="75000"/>
                  </a:schemeClr>
                </a:solidFill>
              </a:defRPr>
            </a:lvl8pPr>
            <a:lvl9pPr marL="3654736" indent="0">
              <a:buNone/>
              <a:defRPr sz="1399">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4"/>
            <a:ext cx="2133600" cy="273843"/>
          </a:xfrm>
          <a:prstGeom prst="rect">
            <a:avLst/>
          </a:prstGeom>
        </p:spPr>
        <p:txBody>
          <a:bodyPr/>
          <a:lstStyle/>
          <a:p>
            <a:fld id="{B95FC270-55C9-4A20-A67A-3DE973D1FE95}" type="datetimeFigureOut">
              <a:rPr lang="zh-CN" altLang="en-US" smtClean="0">
                <a:solidFill>
                  <a:srgbClr val="000000">
                    <a:tint val="75000"/>
                  </a:srgbClr>
                </a:solidFill>
              </a:rPr>
              <a:pPr/>
              <a:t>2017/12/19 Tuesday</a:t>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7264"/>
            <a:ext cx="2895600" cy="273843"/>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7264"/>
            <a:ext cx="2133600" cy="273843"/>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4876074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 y="1"/>
            <a:ext cx="9143499" cy="5143499"/>
          </a:xfrm>
          <a:prstGeom prst="rect">
            <a:avLst/>
          </a:prstGeom>
        </p:spPr>
      </p:pic>
      <p:pic>
        <p:nvPicPr>
          <p:cNvPr id="5" name="图片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980541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 y="1"/>
            <a:ext cx="9143499" cy="5143499"/>
          </a:xfrm>
          <a:prstGeom prst="rect">
            <a:avLst/>
          </a:prstGeom>
        </p:spPr>
      </p:pic>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3750613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 y="1"/>
            <a:ext cx="9143499" cy="5143499"/>
          </a:xfrm>
          <a:prstGeom prst="rect">
            <a:avLst/>
          </a:prstGeom>
        </p:spPr>
      </p:pic>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5" name="图片 4"/>
          <p:cNvPicPr>
            <a:picLocks noChangeAspect="1"/>
          </p:cNvPicPr>
          <p:nvPr userDrawn="1"/>
        </p:nvPicPr>
        <p:blipFill rotWithShape="1">
          <a:blip r:embed="rId4" cstate="print">
            <a:extLst>
              <a:ext uri="{28A0092B-C50C-407E-A947-70E740481C1C}">
                <a14:useLocalDpi xmlns:a14="http://schemas.microsoft.com/office/drawing/2010/main" val="0"/>
              </a:ext>
            </a:extLst>
          </a:blip>
          <a:srcRect l="47635" r="23201" b="71000"/>
          <a:stretch/>
        </p:blipFill>
        <p:spPr>
          <a:xfrm rot="2402951">
            <a:off x="7217128" y="55971"/>
            <a:ext cx="1985958" cy="1111856"/>
          </a:xfrm>
          <a:prstGeom prst="rect">
            <a:avLst/>
          </a:prstGeom>
        </p:spPr>
      </p:pic>
    </p:spTree>
    <p:extLst>
      <p:ext uri="{BB962C8B-B14F-4D97-AF65-F5344CB8AC3E}">
        <p14:creationId xmlns:p14="http://schemas.microsoft.com/office/powerpoint/2010/main" val="2989394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598620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5200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opyright Notice"/>
          <p:cNvSpPr>
            <a:spLocks/>
          </p:cNvSpPr>
          <p:nvPr userDrawn="1"/>
        </p:nvSpPr>
        <p:spPr bwMode="auto">
          <a:xfrm>
            <a:off x="3140333" y="276792"/>
            <a:ext cx="2863335" cy="29528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88" tIns="24294" rIns="53988" bIns="24294"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600" cap="small" dirty="0">
                <a:solidFill>
                  <a:schemeClr val="accent3"/>
                </a:solidFill>
                <a:latin typeface="微软雅黑" panose="020B0503020204020204" pitchFamily="34" charset="-122"/>
                <a:ea typeface="微软雅黑" panose="020B0503020204020204" pitchFamily="34" charset="-122"/>
              </a:rPr>
              <a:t>点击添加标题内容</a:t>
            </a:r>
            <a:endParaRPr lang="en-US" sz="1600" cap="small" dirty="0">
              <a:solidFill>
                <a:schemeClr val="accent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1732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384584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a:extLst>
              <a:ext uri="{28A0092B-C50C-407E-A947-70E740481C1C}">
                <a14:useLocalDpi xmlns:a14="http://schemas.microsoft.com/office/drawing/2010/main" val="0"/>
              </a:ext>
            </a:extLst>
          </a:blip>
          <a:srcRect t="10297" b="5704"/>
          <a:stretch/>
        </p:blipFill>
        <p:spPr>
          <a:xfrm>
            <a:off x="0" y="1"/>
            <a:ext cx="9144000" cy="5143499"/>
          </a:xfrm>
          <a:prstGeom prst="rect">
            <a:avLst/>
          </a:prstGeom>
        </p:spPr>
      </p:pic>
    </p:spTree>
    <p:extLst>
      <p:ext uri="{BB962C8B-B14F-4D97-AF65-F5344CB8AC3E}">
        <p14:creationId xmlns:p14="http://schemas.microsoft.com/office/powerpoint/2010/main" val="2160671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252746"/>
      </p:ext>
    </p:extLst>
  </p:cSld>
  <p:clrMap bg1="lt1" tx1="dk1" bg2="lt2" tx2="dk2" accent1="accent1" accent2="accent2" accent3="accent3" accent4="accent4" accent5="accent5" accent6="accent6" hlink="hlink" folHlink="folHlink"/>
  <p:sldLayoutIdLst>
    <p:sldLayoutId id="2147483686" r:id="rId1"/>
    <p:sldLayoutId id="2147483649" r:id="rId2"/>
    <p:sldLayoutId id="2147483706" r:id="rId3"/>
    <p:sldLayoutId id="2147483707" r:id="rId4"/>
    <p:sldLayoutId id="2147483694" r:id="rId5"/>
    <p:sldLayoutId id="2147483700" r:id="rId6"/>
    <p:sldLayoutId id="2147483692" r:id="rId7"/>
    <p:sldLayoutId id="2147483650" r:id="rId8"/>
    <p:sldLayoutId id="2147483682" r:id="rId9"/>
    <p:sldLayoutId id="2147483696" r:id="rId10"/>
    <p:sldLayoutId id="2147483705" r:id="rId11"/>
    <p:sldLayoutId id="2147483708" r:id="rId12"/>
    <p:sldLayoutId id="2147483709" r:id="rId13"/>
    <p:sldLayoutId id="2147483710" r:id="rId14"/>
  </p:sldLayoutIdLst>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349642" y="2139702"/>
            <a:ext cx="6444716" cy="769441"/>
          </a:xfrm>
          <a:prstGeom prst="rect">
            <a:avLst/>
          </a:prstGeom>
          <a:noFill/>
        </p:spPr>
        <p:txBody>
          <a:bodyPr wrap="square" rtlCol="0">
            <a:spAutoFit/>
          </a:bodyPr>
          <a:lstStyle/>
          <a:p>
            <a:pPr algn="ctr"/>
            <a:r>
              <a:rPr lang="zh-CN" altLang="en-US" sz="4400" dirty="0">
                <a:solidFill>
                  <a:schemeClr val="accent1"/>
                </a:solidFill>
                <a:latin typeface="叶根友特楷简体" panose="02010601030101010101" pitchFamily="2" charset="-122"/>
                <a:ea typeface="叶根友特楷简体" panose="02010601030101010101" pitchFamily="2" charset="-122"/>
              </a:rPr>
              <a:t>小清新述职报告</a:t>
            </a:r>
            <a:endParaRPr lang="zh-CN" altLang="en-US" sz="4400" dirty="0">
              <a:solidFill>
                <a:schemeClr val="accent2"/>
              </a:solidFill>
              <a:latin typeface="叶根友特楷简体" panose="02010601030101010101" pitchFamily="2" charset="-122"/>
              <a:ea typeface="叶根友特楷简体" panose="02010601030101010101" pitchFamily="2" charset="-122"/>
            </a:endParaRPr>
          </a:p>
        </p:txBody>
      </p:sp>
      <p:pic>
        <p:nvPicPr>
          <p:cNvPr id="3" name="图片 2"/>
          <p:cNvPicPr>
            <a:picLocks noChangeAspect="1"/>
          </p:cNvPicPr>
          <p:nvPr/>
        </p:nvPicPr>
        <p:blipFill rotWithShape="1">
          <a:blip r:embed="rId5">
            <a:extLst>
              <a:ext uri="{28A0092B-C50C-407E-A947-70E740481C1C}">
                <a14:useLocalDpi xmlns:a14="http://schemas.microsoft.com/office/drawing/2010/main" val="0"/>
              </a:ext>
            </a:extLst>
          </a:blip>
          <a:srcRect t="516" b="29533"/>
          <a:stretch/>
        </p:blipFill>
        <p:spPr>
          <a:xfrm>
            <a:off x="0" y="0"/>
            <a:ext cx="3590094" cy="3597967"/>
          </a:xfrm>
          <a:prstGeom prst="rect">
            <a:avLst/>
          </a:prstGeom>
        </p:spPr>
      </p:pic>
      <p:pic>
        <p:nvPicPr>
          <p:cNvPr id="7" name="图片 6"/>
          <p:cNvPicPr>
            <a:picLocks noChangeAspect="1"/>
          </p:cNvPicPr>
          <p:nvPr/>
        </p:nvPicPr>
        <p:blipFill rotWithShape="1">
          <a:blip r:embed="rId5">
            <a:extLst>
              <a:ext uri="{28A0092B-C50C-407E-A947-70E740481C1C}">
                <a14:useLocalDpi xmlns:a14="http://schemas.microsoft.com/office/drawing/2010/main" val="0"/>
              </a:ext>
            </a:extLst>
          </a:blip>
          <a:srcRect t="62259" r="9369"/>
          <a:stretch/>
        </p:blipFill>
        <p:spPr>
          <a:xfrm>
            <a:off x="5890264" y="3202293"/>
            <a:ext cx="3253736" cy="1941207"/>
          </a:xfrm>
          <a:prstGeom prst="rect">
            <a:avLst/>
          </a:prstGeom>
        </p:spPr>
      </p:pic>
      <p:sp>
        <p:nvSpPr>
          <p:cNvPr id="8" name="文本框 7"/>
          <p:cNvSpPr txBox="1"/>
          <p:nvPr/>
        </p:nvSpPr>
        <p:spPr>
          <a:xfrm>
            <a:off x="2006715" y="2931790"/>
            <a:ext cx="5130570" cy="338554"/>
          </a:xfrm>
          <a:prstGeom prst="rect">
            <a:avLst/>
          </a:prstGeom>
          <a:noFill/>
        </p:spPr>
        <p:txBody>
          <a:bodyPr wrap="square" rtlCol="0">
            <a:spAutoFit/>
          </a:bodyPr>
          <a:lstStyle/>
          <a:p>
            <a:pPr algn="ctr"/>
            <a:r>
              <a:rPr lang="en-US" altLang="zh-CN" sz="800" dirty="0">
                <a:solidFill>
                  <a:schemeClr val="tx2"/>
                </a:solidFill>
              </a:rPr>
              <a:t>Your content to play here, or through your copy, paste in this box, and select only the text. Your content to play here, or through your copy, paste in this box, and select only the text.</a:t>
            </a:r>
          </a:p>
        </p:txBody>
      </p:sp>
      <p:pic>
        <p:nvPicPr>
          <p:cNvPr id="10" name="钢琴曲 - 纯音乐很舒服">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699792" y="-668610"/>
            <a:ext cx="609600" cy="609600"/>
          </a:xfrm>
          <a:prstGeom prst="rect">
            <a:avLst/>
          </a:prstGeom>
        </p:spPr>
      </p:pic>
    </p:spTree>
    <p:extLst>
      <p:ext uri="{BB962C8B-B14F-4D97-AF65-F5344CB8AC3E}">
        <p14:creationId xmlns:p14="http://schemas.microsoft.com/office/powerpoint/2010/main" val="418554894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0"/>
                                        </p:tgtEl>
                                      </p:cBhvr>
                                    </p:cmd>
                                  </p:childTnLst>
                                </p:cTn>
                              </p:par>
                            </p:childTnLst>
                          </p:cTn>
                        </p:par>
                        <p:par>
                          <p:cTn id="7" fill="hold">
                            <p:stCondLst>
                              <p:cond delay="0"/>
                            </p:stCondLst>
                            <p:childTnLst>
                              <p:par>
                                <p:cTn id="8" presetID="53" presetClass="entr" presetSubtype="16" fill="hold" grpId="0" nodeType="afterEffect">
                                  <p:stCondLst>
                                    <p:cond delay="0"/>
                                  </p:stCondLst>
                                  <p:iterate type="lt">
                                    <p:tmPct val="10000"/>
                                  </p:iterate>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8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9"/>
                                        </p:tgtEl>
                                      </p:cBhvr>
                                    </p:animEffect>
                                    <p:animScale>
                                      <p:cBhvr>
                                        <p:cTn id="16" dur="250" autoRev="1" fill="hold"/>
                                        <p:tgtEl>
                                          <p:spTgt spid="9"/>
                                        </p:tgtEl>
                                      </p:cBhvr>
                                      <p:by x="105000" y="105000"/>
                                    </p:animScale>
                                  </p:childTnLst>
                                </p:cTn>
                              </p:par>
                            </p:childTnLst>
                          </p:cTn>
                        </p:par>
                        <p:par>
                          <p:cTn id="17" fill="hold">
                            <p:stCondLst>
                              <p:cond delay="13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1" repeatCount="indefinite" fill="remove" display="0">
                  <p:stCondLst>
                    <p:cond delay="indefinite"/>
                  </p:stCondLst>
                  <p:endCondLst>
                    <p:cond evt="onStopAudio" delay="0">
                      <p:tgtEl>
                        <p:sldTgt/>
                      </p:tgtEl>
                    </p:cond>
                  </p:endCondLst>
                </p:cTn>
                <p:tgtEl>
                  <p:spTgt spid="10"/>
                </p:tgtEl>
              </p:cMediaNode>
            </p:audio>
          </p:childTnLst>
        </p:cTn>
      </p:par>
    </p:tnLst>
    <p:bldLst>
      <p:bldP spid="9" grpId="0"/>
      <p:bldP spid="9" grpId="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3401110" y="3929300"/>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6068" y="3929300"/>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988589" y="3341821"/>
            <a:ext cx="117495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573177" y="3513889"/>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404001" y="3513889"/>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96621" y="3562949"/>
            <a:ext cx="714227" cy="7254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6" rIns="97492" bIns="48746" rtlCol="0" anchor="ctr"/>
          <a:lstStyle/>
          <a:p>
            <a:pPr algn="ctr" defTabSz="685800">
              <a:lnSpc>
                <a:spcPct val="120000"/>
              </a:lnSpc>
              <a:defRPr/>
            </a:pPr>
            <a:endParaRPr lang="zh-CN" altLang="en-US" sz="747">
              <a:solidFill>
                <a:srgbClr val="336699"/>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6"/>
          <p:cNvSpPr txBox="1"/>
          <p:nvPr/>
        </p:nvSpPr>
        <p:spPr>
          <a:xfrm>
            <a:off x="2610628" y="3627169"/>
            <a:ext cx="686212" cy="597042"/>
          </a:xfrm>
          <a:prstGeom prst="rect">
            <a:avLst/>
          </a:prstGeom>
          <a:noFill/>
        </p:spPr>
        <p:txBody>
          <a:bodyPr wrap="square" lIns="97492" tIns="48746" rIns="97492" bIns="48746" rtlCol="0">
            <a:spAutoFit/>
          </a:bodyPr>
          <a:lstStyle/>
          <a:p>
            <a:pPr algn="ctr" defTabSz="685800">
              <a:lnSpc>
                <a:spcPct val="120000"/>
              </a:lnSpc>
              <a:defRPr/>
            </a:pPr>
            <a:r>
              <a:rPr lang="zh-CN" altLang="en-US" sz="1350" b="1" dirty="0">
                <a:solidFill>
                  <a:srgbClr val="FFFFFF"/>
                </a:solidFill>
                <a:latin typeface="Arial" panose="020B0604020202020204" pitchFamily="34" charset="0"/>
                <a:ea typeface="微软雅黑" panose="020B0503020204020204" pitchFamily="34" charset="-122"/>
                <a:sym typeface="Arial" panose="020B0604020202020204" pitchFamily="34" charset="0"/>
              </a:rPr>
              <a:t>文字内容</a:t>
            </a:r>
          </a:p>
        </p:txBody>
      </p:sp>
      <p:grpSp>
        <p:nvGrpSpPr>
          <p:cNvPr id="18" name="组合 17"/>
          <p:cNvGrpSpPr/>
          <p:nvPr/>
        </p:nvGrpSpPr>
        <p:grpSpPr>
          <a:xfrm>
            <a:off x="3823383" y="3053410"/>
            <a:ext cx="1497236" cy="1497236"/>
            <a:chOff x="3815003" y="3087488"/>
            <a:chExt cx="2237712" cy="2237713"/>
          </a:xfrm>
        </p:grpSpPr>
        <p:sp>
          <p:nvSpPr>
            <p:cNvPr id="19" name="椭圆 18"/>
            <p:cNvSpPr/>
            <p:nvPr/>
          </p:nvSpPr>
          <p:spPr>
            <a:xfrm>
              <a:off x="3993415" y="3271064"/>
              <a:ext cx="1872208" cy="18722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lnSpc>
                  <a:spcPct val="120000"/>
                </a:lnSpc>
                <a:defRPr/>
              </a:pPr>
              <a:endParaRPr lang="zh-CN" altLang="en-US" sz="747">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4"/>
            <p:cNvSpPr/>
            <p:nvPr/>
          </p:nvSpPr>
          <p:spPr>
            <a:xfrm>
              <a:off x="3815003" y="3087488"/>
              <a:ext cx="2237712" cy="2237713"/>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lnSpc>
                  <a:spcPct val="120000"/>
                </a:lnSpc>
                <a:defRPr/>
              </a:pPr>
              <a:endParaRPr lang="zh-CN" altLang="en-US" sz="747">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Rectangle 11"/>
          <p:cNvSpPr>
            <a:spLocks noChangeArrowheads="1"/>
          </p:cNvSpPr>
          <p:nvPr/>
        </p:nvSpPr>
        <p:spPr bwMode="gray">
          <a:xfrm>
            <a:off x="4082324" y="3294197"/>
            <a:ext cx="979355" cy="1015663"/>
          </a:xfrm>
          <a:prstGeom prst="rect">
            <a:avLst/>
          </a:prstGeom>
          <a:noFill/>
          <a:ln>
            <a:noFill/>
          </a:ln>
          <a:extLst/>
        </p:spPr>
        <p:txBody>
          <a:bodyPr wrap="square">
            <a:spAutoFit/>
          </a:bodyPr>
          <a:lstStyle/>
          <a:p>
            <a:pPr algn="ctr">
              <a:lnSpc>
                <a:spcPct val="150000"/>
              </a:lnSpc>
            </a:pPr>
            <a:r>
              <a:rPr lang="zh-CN" altLang="en-US" sz="2000" dirty="0">
                <a:solidFill>
                  <a:schemeClr val="bg2"/>
                </a:solidFill>
                <a:latin typeface="微软雅黑" pitchFamily="34" charset="-122"/>
                <a:ea typeface="微软雅黑" pitchFamily="34" charset="-122"/>
              </a:rPr>
              <a:t>添加</a:t>
            </a:r>
            <a:endParaRPr lang="en-US" altLang="zh-CN" sz="2000" dirty="0">
              <a:solidFill>
                <a:schemeClr val="bg2"/>
              </a:solidFill>
              <a:latin typeface="微软雅黑" pitchFamily="34" charset="-122"/>
              <a:ea typeface="微软雅黑" pitchFamily="34" charset="-122"/>
            </a:endParaRPr>
          </a:p>
          <a:p>
            <a:pPr algn="ctr">
              <a:lnSpc>
                <a:spcPct val="150000"/>
              </a:lnSpc>
            </a:pPr>
            <a:r>
              <a:rPr lang="zh-CN" altLang="en-US" sz="2000" dirty="0">
                <a:solidFill>
                  <a:schemeClr val="bg2"/>
                </a:solidFill>
                <a:latin typeface="微软雅黑" pitchFamily="34" charset="-122"/>
                <a:ea typeface="微软雅黑" pitchFamily="34" charset="-122"/>
              </a:rPr>
              <a:t>标题</a:t>
            </a:r>
            <a:endParaRPr lang="en-US" altLang="zh-CN" sz="2000" dirty="0">
              <a:solidFill>
                <a:schemeClr val="bg2"/>
              </a:solidFill>
              <a:latin typeface="微软雅黑" pitchFamily="34" charset="-122"/>
              <a:ea typeface="微软雅黑" pitchFamily="34" charset="-122"/>
            </a:endParaRPr>
          </a:p>
        </p:txBody>
      </p:sp>
      <p:sp>
        <p:nvSpPr>
          <p:cNvPr id="24" name="椭圆 23"/>
          <p:cNvSpPr/>
          <p:nvPr/>
        </p:nvSpPr>
        <p:spPr>
          <a:xfrm>
            <a:off x="3038714" y="2414081"/>
            <a:ext cx="714227" cy="7254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6" rIns="97492" bIns="48746" rtlCol="0" anchor="ctr"/>
          <a:lstStyle/>
          <a:p>
            <a:pPr algn="ctr" defTabSz="685800">
              <a:lnSpc>
                <a:spcPct val="120000"/>
              </a:lnSpc>
              <a:defRPr/>
            </a:pPr>
            <a:endParaRPr lang="zh-CN" altLang="en-US" sz="747">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4225401" y="1977680"/>
            <a:ext cx="714227" cy="7254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6" rIns="97492" bIns="48746" rtlCol="0" anchor="ctr"/>
          <a:lstStyle/>
          <a:p>
            <a:pPr algn="ctr" defTabSz="685800">
              <a:lnSpc>
                <a:spcPct val="120000"/>
              </a:lnSpc>
              <a:defRPr/>
            </a:pPr>
            <a:endParaRPr lang="zh-CN" altLang="en-US" sz="747">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a:off x="5294701" y="2414081"/>
            <a:ext cx="714227" cy="7254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6" rIns="97492" bIns="48746" rtlCol="0" anchor="ctr"/>
          <a:lstStyle/>
          <a:p>
            <a:pPr algn="ctr" defTabSz="685800">
              <a:lnSpc>
                <a:spcPct val="120000"/>
              </a:lnSpc>
              <a:defRPr/>
            </a:pPr>
            <a:endParaRPr lang="zh-CN" altLang="en-US" sz="747">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5833155" y="3562949"/>
            <a:ext cx="714227" cy="72548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6" rIns="97492" bIns="48746" rtlCol="0" anchor="ctr"/>
          <a:lstStyle/>
          <a:p>
            <a:pPr algn="ctr" defTabSz="685800">
              <a:lnSpc>
                <a:spcPct val="120000"/>
              </a:lnSpc>
              <a:defRPr/>
            </a:pPr>
            <a:endParaRPr lang="zh-CN" altLang="en-US" sz="747">
              <a:solidFill>
                <a:srgbClr val="37988E"/>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36"/>
          <p:cNvSpPr txBox="1"/>
          <p:nvPr/>
        </p:nvSpPr>
        <p:spPr>
          <a:xfrm>
            <a:off x="3052721" y="2478301"/>
            <a:ext cx="686212" cy="597042"/>
          </a:xfrm>
          <a:prstGeom prst="rect">
            <a:avLst/>
          </a:prstGeom>
          <a:noFill/>
        </p:spPr>
        <p:txBody>
          <a:bodyPr wrap="square" lIns="97492" tIns="48746" rIns="97492" bIns="48746" rtlCol="0">
            <a:spAutoFit/>
          </a:bodyPr>
          <a:lstStyle/>
          <a:p>
            <a:pPr algn="ctr" defTabSz="685800">
              <a:lnSpc>
                <a:spcPct val="120000"/>
              </a:lnSpc>
              <a:defRPr/>
            </a:pPr>
            <a:r>
              <a:rPr lang="zh-CN" altLang="en-US" sz="1350" b="1" dirty="0">
                <a:solidFill>
                  <a:srgbClr val="FFFFFF"/>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38" name="TextBox 37"/>
          <p:cNvSpPr txBox="1"/>
          <p:nvPr/>
        </p:nvSpPr>
        <p:spPr>
          <a:xfrm>
            <a:off x="4239408" y="2041900"/>
            <a:ext cx="686212" cy="597042"/>
          </a:xfrm>
          <a:prstGeom prst="rect">
            <a:avLst/>
          </a:prstGeom>
          <a:noFill/>
        </p:spPr>
        <p:txBody>
          <a:bodyPr wrap="square" lIns="97492" tIns="48746" rIns="97492" bIns="48746" rtlCol="0">
            <a:spAutoFit/>
          </a:bodyPr>
          <a:lstStyle/>
          <a:p>
            <a:pPr algn="ctr" defTabSz="685800">
              <a:lnSpc>
                <a:spcPct val="120000"/>
              </a:lnSpc>
              <a:defRPr/>
            </a:pPr>
            <a:r>
              <a:rPr lang="zh-CN" altLang="en-US" sz="1350" b="1" dirty="0">
                <a:solidFill>
                  <a:srgbClr val="FFFFFF"/>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39" name="TextBox 38"/>
          <p:cNvSpPr txBox="1"/>
          <p:nvPr/>
        </p:nvSpPr>
        <p:spPr>
          <a:xfrm>
            <a:off x="5308708" y="2478301"/>
            <a:ext cx="686212" cy="597042"/>
          </a:xfrm>
          <a:prstGeom prst="rect">
            <a:avLst/>
          </a:prstGeom>
          <a:noFill/>
        </p:spPr>
        <p:txBody>
          <a:bodyPr wrap="square" lIns="97492" tIns="48746" rIns="97492" bIns="48746" rtlCol="0">
            <a:spAutoFit/>
          </a:bodyPr>
          <a:lstStyle/>
          <a:p>
            <a:pPr algn="ctr" defTabSz="685800">
              <a:lnSpc>
                <a:spcPct val="120000"/>
              </a:lnSpc>
              <a:defRPr/>
            </a:pPr>
            <a:r>
              <a:rPr lang="zh-CN" altLang="en-US" sz="1350" b="1" dirty="0">
                <a:solidFill>
                  <a:srgbClr val="FFFFFF"/>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40" name="TextBox 39"/>
          <p:cNvSpPr txBox="1"/>
          <p:nvPr/>
        </p:nvSpPr>
        <p:spPr>
          <a:xfrm>
            <a:off x="5847162" y="3627169"/>
            <a:ext cx="686212" cy="597042"/>
          </a:xfrm>
          <a:prstGeom prst="rect">
            <a:avLst/>
          </a:prstGeom>
          <a:noFill/>
        </p:spPr>
        <p:txBody>
          <a:bodyPr wrap="square" lIns="97492" tIns="48746" rIns="97492" bIns="48746" rtlCol="0">
            <a:spAutoFit/>
          </a:bodyPr>
          <a:lstStyle/>
          <a:p>
            <a:pPr algn="ctr" defTabSz="685800">
              <a:lnSpc>
                <a:spcPct val="120000"/>
              </a:lnSpc>
              <a:defRPr/>
            </a:pPr>
            <a:r>
              <a:rPr lang="zh-CN" altLang="en-US" sz="1350" b="1" dirty="0">
                <a:solidFill>
                  <a:srgbClr val="FFFFFF"/>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22" name="TextBox 23"/>
          <p:cNvSpPr txBox="1"/>
          <p:nvPr/>
        </p:nvSpPr>
        <p:spPr>
          <a:xfrm>
            <a:off x="782242" y="3855548"/>
            <a:ext cx="1852523" cy="581698"/>
          </a:xfrm>
          <a:prstGeom prst="rect">
            <a:avLst/>
          </a:prstGeom>
          <a:noFill/>
        </p:spPr>
        <p:txBody>
          <a:bodyPr wrap="square" lIns="0" tIns="0" rIns="0" bIns="0" rtlCol="0">
            <a:spAutoFit/>
          </a:bodyPr>
          <a:lstStyle/>
          <a:p>
            <a:pPr defTabSz="685800">
              <a:lnSpc>
                <a:spcPct val="120000"/>
              </a:lnSpc>
              <a:defRPr/>
            </a:pPr>
            <a:r>
              <a:rPr lang="zh-CN" altLang="en-US" sz="105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en-GB" altLang="zh-CN" sz="10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4"/>
          <p:cNvSpPr txBox="1"/>
          <p:nvPr/>
        </p:nvSpPr>
        <p:spPr>
          <a:xfrm>
            <a:off x="782242" y="3592541"/>
            <a:ext cx="2079634" cy="202491"/>
          </a:xfrm>
          <a:prstGeom prst="rect">
            <a:avLst/>
          </a:prstGeom>
          <a:noFill/>
        </p:spPr>
        <p:txBody>
          <a:bodyPr wrap="square" lIns="0" tIns="0" rIns="0" bIns="0" rtlCol="0">
            <a:spAutoFit/>
          </a:bodyPr>
          <a:lstStyle/>
          <a:p>
            <a:pPr defTabSz="685800">
              <a:lnSpc>
                <a:spcPct val="120000"/>
              </a:lnSpc>
              <a:defRPr/>
            </a:pPr>
            <a:r>
              <a:rPr lang="zh-CN" altLang="en-US" sz="1200" dirty="0">
                <a:solidFill>
                  <a:schemeClr val="tx2"/>
                </a:solidFill>
                <a:latin typeface="微软雅黑" panose="020B0503020204020204" pitchFamily="34" charset="-122"/>
                <a:ea typeface="微软雅黑" panose="020B0503020204020204" pitchFamily="34" charset="-122"/>
              </a:rPr>
              <a:t>添加标题</a:t>
            </a:r>
            <a:r>
              <a:rPr lang="zh-CN" altLang="en-US" sz="1200" dirty="0">
                <a:solidFill>
                  <a:schemeClr val="tx2"/>
                </a:solidFill>
                <a:latin typeface="Arial" panose="020B0604020202020204" pitchFamily="34" charset="0"/>
                <a:ea typeface="微软雅黑" panose="020B0503020204020204" pitchFamily="34" charset="-122"/>
                <a:sym typeface="Arial" panose="020B0604020202020204" pitchFamily="34" charset="0"/>
              </a:rPr>
              <a:t>内容</a:t>
            </a:r>
          </a:p>
        </p:txBody>
      </p:sp>
      <p:sp>
        <p:nvSpPr>
          <p:cNvPr id="27" name="TextBox 23"/>
          <p:cNvSpPr txBox="1"/>
          <p:nvPr/>
        </p:nvSpPr>
        <p:spPr>
          <a:xfrm>
            <a:off x="769402" y="2665610"/>
            <a:ext cx="2210032" cy="371127"/>
          </a:xfrm>
          <a:prstGeom prst="rect">
            <a:avLst/>
          </a:prstGeom>
          <a:noFill/>
        </p:spPr>
        <p:txBody>
          <a:bodyPr wrap="square" lIns="0" tIns="0" rIns="0" bIns="0" rtlCol="0">
            <a:spAutoFit/>
          </a:bodyPr>
          <a:lstStyle/>
          <a:p>
            <a:pPr defTabSz="685800">
              <a:lnSpc>
                <a:spcPct val="120000"/>
              </a:lnSpc>
              <a:defRPr/>
            </a:pPr>
            <a:r>
              <a:rPr lang="zh-CN" altLang="en-US" sz="105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en-GB" altLang="zh-CN" sz="10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24"/>
          <p:cNvSpPr txBox="1"/>
          <p:nvPr/>
        </p:nvSpPr>
        <p:spPr>
          <a:xfrm>
            <a:off x="794353" y="2381535"/>
            <a:ext cx="2079634" cy="202491"/>
          </a:xfrm>
          <a:prstGeom prst="rect">
            <a:avLst/>
          </a:prstGeom>
          <a:noFill/>
        </p:spPr>
        <p:txBody>
          <a:bodyPr wrap="square" lIns="0" tIns="0" rIns="0" bIns="0" rtlCol="0">
            <a:spAutoFit/>
          </a:bodyPr>
          <a:lstStyle/>
          <a:p>
            <a:pPr defTabSz="685800">
              <a:lnSpc>
                <a:spcPct val="120000"/>
              </a:lnSpc>
              <a:defRPr/>
            </a:pPr>
            <a:r>
              <a:rPr lang="zh-CN" altLang="en-US" sz="1200" dirty="0">
                <a:solidFill>
                  <a:schemeClr val="tx2"/>
                </a:solidFill>
                <a:latin typeface="微软雅黑" panose="020B0503020204020204" pitchFamily="34" charset="-122"/>
                <a:ea typeface="微软雅黑" panose="020B0503020204020204" pitchFamily="34" charset="-122"/>
              </a:rPr>
              <a:t>添加标题</a:t>
            </a:r>
            <a:r>
              <a:rPr lang="zh-CN" altLang="en-US" sz="1200" dirty="0">
                <a:solidFill>
                  <a:schemeClr val="tx2"/>
                </a:solidFill>
                <a:latin typeface="Arial" panose="020B0604020202020204" pitchFamily="34" charset="0"/>
                <a:ea typeface="微软雅黑" panose="020B0503020204020204" pitchFamily="34" charset="-122"/>
                <a:sym typeface="Arial" panose="020B0604020202020204" pitchFamily="34" charset="0"/>
              </a:rPr>
              <a:t>内容</a:t>
            </a:r>
          </a:p>
        </p:txBody>
      </p:sp>
      <p:sp>
        <p:nvSpPr>
          <p:cNvPr id="29" name="TextBox 23"/>
          <p:cNvSpPr txBox="1"/>
          <p:nvPr/>
        </p:nvSpPr>
        <p:spPr>
          <a:xfrm>
            <a:off x="3637331" y="1474243"/>
            <a:ext cx="2270486" cy="371127"/>
          </a:xfrm>
          <a:prstGeom prst="rect">
            <a:avLst/>
          </a:prstGeom>
          <a:noFill/>
        </p:spPr>
        <p:txBody>
          <a:bodyPr wrap="square" lIns="0" tIns="0" rIns="0" bIns="0" rtlCol="0">
            <a:spAutoFit/>
          </a:bodyPr>
          <a:lstStyle/>
          <a:p>
            <a:pPr defTabSz="685800">
              <a:lnSpc>
                <a:spcPct val="120000"/>
              </a:lnSpc>
              <a:defRPr/>
            </a:pPr>
            <a:r>
              <a:rPr lang="zh-CN" altLang="en-US" sz="105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en-US" altLang="zh-CN" sz="10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24"/>
          <p:cNvSpPr txBox="1"/>
          <p:nvPr/>
        </p:nvSpPr>
        <p:spPr>
          <a:xfrm>
            <a:off x="3651303" y="1179334"/>
            <a:ext cx="1077218" cy="236219"/>
          </a:xfrm>
          <a:prstGeom prst="rect">
            <a:avLst/>
          </a:prstGeom>
          <a:noFill/>
        </p:spPr>
        <p:txBody>
          <a:bodyPr wrap="none" lIns="0" tIns="0" rIns="0" bIns="0" rtlCol="0">
            <a:spAutoFit/>
          </a:bodyPr>
          <a:lstStyle/>
          <a:p>
            <a:pPr defTabSz="685800">
              <a:lnSpc>
                <a:spcPct val="120000"/>
              </a:lnSpc>
              <a:defRPr/>
            </a:pPr>
            <a:r>
              <a:rPr lang="zh-CN" altLang="en-US" sz="1400" dirty="0">
                <a:solidFill>
                  <a:schemeClr val="tx2"/>
                </a:solidFill>
                <a:latin typeface="微软雅黑" panose="020B0503020204020204" pitchFamily="34" charset="-122"/>
                <a:ea typeface="微软雅黑" panose="020B0503020204020204" pitchFamily="34" charset="-122"/>
              </a:rPr>
              <a:t>添加标题</a:t>
            </a:r>
            <a:r>
              <a:rPr lang="zh-CN" altLang="en-US" sz="1400" dirty="0">
                <a:solidFill>
                  <a:schemeClr val="tx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3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23"/>
          <p:cNvSpPr txBox="1"/>
          <p:nvPr/>
        </p:nvSpPr>
        <p:spPr>
          <a:xfrm>
            <a:off x="6291042" y="2710679"/>
            <a:ext cx="2210032" cy="371127"/>
          </a:xfrm>
          <a:prstGeom prst="rect">
            <a:avLst/>
          </a:prstGeom>
          <a:noFill/>
        </p:spPr>
        <p:txBody>
          <a:bodyPr wrap="square" lIns="0" tIns="0" rIns="0" bIns="0" rtlCol="0">
            <a:spAutoFit/>
          </a:bodyPr>
          <a:lstStyle/>
          <a:p>
            <a:pPr defTabSz="685800">
              <a:lnSpc>
                <a:spcPct val="120000"/>
              </a:lnSpc>
              <a:defRPr/>
            </a:pPr>
            <a:r>
              <a:rPr lang="zh-CN" altLang="en-US" sz="105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en-GB" altLang="zh-CN" sz="10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4"/>
          <p:cNvSpPr txBox="1"/>
          <p:nvPr/>
        </p:nvSpPr>
        <p:spPr>
          <a:xfrm>
            <a:off x="6291042" y="2388818"/>
            <a:ext cx="2079634" cy="236219"/>
          </a:xfrm>
          <a:prstGeom prst="rect">
            <a:avLst/>
          </a:prstGeom>
          <a:noFill/>
        </p:spPr>
        <p:txBody>
          <a:bodyPr wrap="square" lIns="0" tIns="0" rIns="0" bIns="0" rtlCol="0">
            <a:spAutoFit/>
          </a:bodyPr>
          <a:lstStyle/>
          <a:p>
            <a:pPr defTabSz="685800">
              <a:lnSpc>
                <a:spcPct val="120000"/>
              </a:lnSpc>
              <a:defRPr/>
            </a:pPr>
            <a:r>
              <a:rPr lang="zh-CN" altLang="en-US" sz="1400" dirty="0">
                <a:solidFill>
                  <a:schemeClr val="tx2"/>
                </a:solidFill>
                <a:latin typeface="微软雅黑" panose="020B0503020204020204" pitchFamily="34" charset="-122"/>
                <a:ea typeface="微软雅黑" panose="020B0503020204020204" pitchFamily="34" charset="-122"/>
              </a:rPr>
              <a:t>添加标题</a:t>
            </a:r>
            <a:r>
              <a:rPr lang="zh-CN" altLang="en-US" sz="1400" dirty="0">
                <a:solidFill>
                  <a:schemeClr val="tx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3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23"/>
          <p:cNvSpPr txBox="1"/>
          <p:nvPr/>
        </p:nvSpPr>
        <p:spPr>
          <a:xfrm>
            <a:off x="6683920" y="3855548"/>
            <a:ext cx="1817153" cy="581698"/>
          </a:xfrm>
          <a:prstGeom prst="rect">
            <a:avLst/>
          </a:prstGeom>
          <a:noFill/>
        </p:spPr>
        <p:txBody>
          <a:bodyPr wrap="square" lIns="0" tIns="0" rIns="0" bIns="0" rtlCol="0">
            <a:spAutoFit/>
          </a:bodyPr>
          <a:lstStyle/>
          <a:p>
            <a:pPr defTabSz="685800">
              <a:lnSpc>
                <a:spcPct val="120000"/>
              </a:lnSpc>
              <a:defRPr/>
            </a:pPr>
            <a:r>
              <a:rPr lang="zh-CN" altLang="en-US" sz="105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en-GB" altLang="zh-CN" sz="10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24"/>
          <p:cNvSpPr txBox="1"/>
          <p:nvPr/>
        </p:nvSpPr>
        <p:spPr>
          <a:xfrm>
            <a:off x="6683920" y="3590785"/>
            <a:ext cx="2079634" cy="236219"/>
          </a:xfrm>
          <a:prstGeom prst="rect">
            <a:avLst/>
          </a:prstGeom>
          <a:noFill/>
        </p:spPr>
        <p:txBody>
          <a:bodyPr wrap="square" lIns="0" tIns="0" rIns="0" bIns="0" rtlCol="0">
            <a:spAutoFit/>
          </a:bodyPr>
          <a:lstStyle/>
          <a:p>
            <a:pPr defTabSz="685800">
              <a:lnSpc>
                <a:spcPct val="120000"/>
              </a:lnSpc>
              <a:defRPr/>
            </a:pPr>
            <a:r>
              <a:rPr lang="zh-CN" altLang="en-US" sz="1400" dirty="0">
                <a:solidFill>
                  <a:schemeClr val="tx2"/>
                </a:solidFill>
                <a:latin typeface="微软雅黑" panose="020B0503020204020204" pitchFamily="34" charset="-122"/>
                <a:ea typeface="微软雅黑" panose="020B0503020204020204" pitchFamily="34" charset="-122"/>
              </a:rPr>
              <a:t>添加标题</a:t>
            </a:r>
            <a:r>
              <a:rPr lang="zh-CN" altLang="en-US" sz="1400" dirty="0">
                <a:solidFill>
                  <a:schemeClr val="tx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3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43" name="矩形 42"/>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38948632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2000"/>
                            </p:stCondLst>
                            <p:childTnLst>
                              <p:par>
                                <p:cTn id="28" presetID="22" presetClass="entr" presetSubtype="4"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childTnLst>
                          </p:cTn>
                        </p:par>
                        <p:par>
                          <p:cTn id="31" fill="hold">
                            <p:stCondLst>
                              <p:cond delay="2500"/>
                            </p:stCondLst>
                            <p:childTnLst>
                              <p:par>
                                <p:cTn id="32" presetID="22" presetClass="entr" presetSubtype="4"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par>
                          <p:cTn id="35" fill="hold">
                            <p:stCondLst>
                              <p:cond delay="3000"/>
                            </p:stCondLst>
                            <p:childTnLst>
                              <p:par>
                                <p:cTn id="36" presetID="14" presetClass="entr" presetSubtype="1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randombar(horizontal)">
                                      <p:cBhvr>
                                        <p:cTn id="38" dur="500"/>
                                        <p:tgtEl>
                                          <p:spTgt spid="17"/>
                                        </p:tgtEl>
                                      </p:cBhvr>
                                    </p:animEffect>
                                  </p:childTnLst>
                                </p:cTn>
                              </p:par>
                            </p:childTnLst>
                          </p:cTn>
                        </p:par>
                        <p:par>
                          <p:cTn id="39" fill="hold">
                            <p:stCondLst>
                              <p:cond delay="3500"/>
                            </p:stCondLst>
                            <p:childTnLst>
                              <p:par>
                                <p:cTn id="40" presetID="14" presetClass="entr" presetSubtype="1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randombar(horizontal)">
                                      <p:cBhvr>
                                        <p:cTn id="42" dur="500"/>
                                        <p:tgtEl>
                                          <p:spTgt spid="16"/>
                                        </p:tgtEl>
                                      </p:cBhvr>
                                    </p:animEffect>
                                  </p:childTnLst>
                                </p:cTn>
                              </p:par>
                            </p:childTnLst>
                          </p:cTn>
                        </p:par>
                        <p:par>
                          <p:cTn id="43" fill="hold">
                            <p:stCondLst>
                              <p:cond delay="4000"/>
                            </p:stCondLst>
                            <p:childTnLst>
                              <p:par>
                                <p:cTn id="44" presetID="14" presetClass="entr" presetSubtype="1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500"/>
                                        <p:tgtEl>
                                          <p:spTgt spid="24"/>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randombar(horizontal)">
                                      <p:cBhvr>
                                        <p:cTn id="50" dur="500"/>
                                        <p:tgtEl>
                                          <p:spTgt spid="37"/>
                                        </p:tgtEl>
                                      </p:cBhvr>
                                    </p:animEffect>
                                  </p:childTnLst>
                                </p:cTn>
                              </p:par>
                            </p:childTnLst>
                          </p:cTn>
                        </p:par>
                        <p:par>
                          <p:cTn id="51" fill="hold">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randombar(horizontal)">
                                      <p:cBhvr>
                                        <p:cTn id="54" dur="500"/>
                                        <p:tgtEl>
                                          <p:spTgt spid="25"/>
                                        </p:tgtEl>
                                      </p:cBhvr>
                                    </p:animEffect>
                                  </p:childTnLst>
                                </p:cTn>
                              </p:par>
                            </p:childTnLst>
                          </p:cTn>
                        </p:par>
                        <p:par>
                          <p:cTn id="55" fill="hold">
                            <p:stCondLst>
                              <p:cond delay="5500"/>
                            </p:stCondLst>
                            <p:childTnLst>
                              <p:par>
                                <p:cTn id="56" presetID="14" presetClass="entr" presetSubtype="1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randombar(horizontal)">
                                      <p:cBhvr>
                                        <p:cTn id="58" dur="500"/>
                                        <p:tgtEl>
                                          <p:spTgt spid="38"/>
                                        </p:tgtEl>
                                      </p:cBhvr>
                                    </p:animEffect>
                                  </p:childTnLst>
                                </p:cTn>
                              </p:par>
                            </p:childTnLst>
                          </p:cTn>
                        </p:par>
                        <p:par>
                          <p:cTn id="59" fill="hold">
                            <p:stCondLst>
                              <p:cond delay="6000"/>
                            </p:stCondLst>
                            <p:childTnLst>
                              <p:par>
                                <p:cTn id="60" presetID="14" presetClass="entr" presetSubtype="10" fill="hold" grpId="0"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randombar(horizontal)">
                                      <p:cBhvr>
                                        <p:cTn id="62" dur="500"/>
                                        <p:tgtEl>
                                          <p:spTgt spid="35"/>
                                        </p:tgtEl>
                                      </p:cBhvr>
                                    </p:animEffect>
                                  </p:childTnLst>
                                </p:cTn>
                              </p:par>
                            </p:childTnLst>
                          </p:cTn>
                        </p:par>
                        <p:par>
                          <p:cTn id="63" fill="hold">
                            <p:stCondLst>
                              <p:cond delay="6500"/>
                            </p:stCondLst>
                            <p:childTnLst>
                              <p:par>
                                <p:cTn id="64" presetID="14" presetClass="entr" presetSubtype="10" fill="hold" grpId="0"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randombar(horizontal)">
                                      <p:cBhvr>
                                        <p:cTn id="66" dur="500"/>
                                        <p:tgtEl>
                                          <p:spTgt spid="39"/>
                                        </p:tgtEl>
                                      </p:cBhvr>
                                    </p:animEffect>
                                  </p:childTnLst>
                                </p:cTn>
                              </p:par>
                            </p:childTnLst>
                          </p:cTn>
                        </p:par>
                        <p:par>
                          <p:cTn id="67" fill="hold">
                            <p:stCondLst>
                              <p:cond delay="7000"/>
                            </p:stCondLst>
                            <p:childTnLst>
                              <p:par>
                                <p:cTn id="68" presetID="14" presetClass="entr" presetSubtype="10"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randombar(horizontal)">
                                      <p:cBhvr>
                                        <p:cTn id="70" dur="500"/>
                                        <p:tgtEl>
                                          <p:spTgt spid="36"/>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randombar(horizontal)">
                                      <p:cBhvr>
                                        <p:cTn id="73" dur="500"/>
                                        <p:tgtEl>
                                          <p:spTgt spid="40"/>
                                        </p:tgtEl>
                                      </p:cBhvr>
                                    </p:animEffect>
                                  </p:childTnLst>
                                </p:cTn>
                              </p:par>
                            </p:childTnLst>
                          </p:cTn>
                        </p:par>
                        <p:par>
                          <p:cTn id="74" fill="hold">
                            <p:stCondLst>
                              <p:cond delay="7500"/>
                            </p:stCondLst>
                            <p:childTnLst>
                              <p:par>
                                <p:cTn id="75" presetID="12" presetClass="entr" presetSubtype="4"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p:tgtEl>
                                          <p:spTgt spid="22"/>
                                        </p:tgtEl>
                                        <p:attrNameLst>
                                          <p:attrName>ppt_y</p:attrName>
                                        </p:attrNameLst>
                                      </p:cBhvr>
                                      <p:tavLst>
                                        <p:tav tm="0">
                                          <p:val>
                                            <p:strVal val="#ppt_y+#ppt_h*1.125000"/>
                                          </p:val>
                                        </p:tav>
                                        <p:tav tm="100000">
                                          <p:val>
                                            <p:strVal val="#ppt_y"/>
                                          </p:val>
                                        </p:tav>
                                      </p:tavLst>
                                    </p:anim>
                                    <p:animEffect transition="in" filter="wipe(up)">
                                      <p:cBhvr>
                                        <p:cTn id="78" dur="500"/>
                                        <p:tgtEl>
                                          <p:spTgt spid="22"/>
                                        </p:tgtEl>
                                      </p:cBhvr>
                                    </p:animEffect>
                                  </p:childTnLst>
                                </p:cTn>
                              </p:par>
                              <p:par>
                                <p:cTn id="79" presetID="12" presetClass="entr" presetSubtype="1" fill="hold" grpId="0" nodeType="with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p:tgtEl>
                                          <p:spTgt spid="26"/>
                                        </p:tgtEl>
                                        <p:attrNameLst>
                                          <p:attrName>ppt_y</p:attrName>
                                        </p:attrNameLst>
                                      </p:cBhvr>
                                      <p:tavLst>
                                        <p:tav tm="0">
                                          <p:val>
                                            <p:strVal val="#ppt_y-#ppt_h*1.125000"/>
                                          </p:val>
                                        </p:tav>
                                        <p:tav tm="100000">
                                          <p:val>
                                            <p:strVal val="#ppt_y"/>
                                          </p:val>
                                        </p:tav>
                                      </p:tavLst>
                                    </p:anim>
                                    <p:animEffect transition="in" filter="wipe(down)">
                                      <p:cBhvr>
                                        <p:cTn id="82" dur="500"/>
                                        <p:tgtEl>
                                          <p:spTgt spid="26"/>
                                        </p:tgtEl>
                                      </p:cBhvr>
                                    </p:animEffect>
                                  </p:childTnLst>
                                </p:cTn>
                              </p:par>
                            </p:childTnLst>
                          </p:cTn>
                        </p:par>
                        <p:par>
                          <p:cTn id="83" fill="hold">
                            <p:stCondLst>
                              <p:cond delay="8000"/>
                            </p:stCondLst>
                            <p:childTnLst>
                              <p:par>
                                <p:cTn id="84" presetID="12" presetClass="entr" presetSubtype="4"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additive="base">
                                        <p:cTn id="86" dur="500"/>
                                        <p:tgtEl>
                                          <p:spTgt spid="27"/>
                                        </p:tgtEl>
                                        <p:attrNameLst>
                                          <p:attrName>ppt_y</p:attrName>
                                        </p:attrNameLst>
                                      </p:cBhvr>
                                      <p:tavLst>
                                        <p:tav tm="0">
                                          <p:val>
                                            <p:strVal val="#ppt_y+#ppt_h*1.125000"/>
                                          </p:val>
                                        </p:tav>
                                        <p:tav tm="100000">
                                          <p:val>
                                            <p:strVal val="#ppt_y"/>
                                          </p:val>
                                        </p:tav>
                                      </p:tavLst>
                                    </p:anim>
                                    <p:animEffect transition="in" filter="wipe(up)">
                                      <p:cBhvr>
                                        <p:cTn id="87" dur="500"/>
                                        <p:tgtEl>
                                          <p:spTgt spid="27"/>
                                        </p:tgtEl>
                                      </p:cBhvr>
                                    </p:animEffect>
                                  </p:childTnLst>
                                </p:cTn>
                              </p:par>
                              <p:par>
                                <p:cTn id="88" presetID="12" presetClass="entr" presetSubtype="1"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500"/>
                                        <p:tgtEl>
                                          <p:spTgt spid="28"/>
                                        </p:tgtEl>
                                        <p:attrNameLst>
                                          <p:attrName>ppt_y</p:attrName>
                                        </p:attrNameLst>
                                      </p:cBhvr>
                                      <p:tavLst>
                                        <p:tav tm="0">
                                          <p:val>
                                            <p:strVal val="#ppt_y-#ppt_h*1.125000"/>
                                          </p:val>
                                        </p:tav>
                                        <p:tav tm="100000">
                                          <p:val>
                                            <p:strVal val="#ppt_y"/>
                                          </p:val>
                                        </p:tav>
                                      </p:tavLst>
                                    </p:anim>
                                    <p:animEffect transition="in" filter="wipe(down)">
                                      <p:cBhvr>
                                        <p:cTn id="91" dur="500"/>
                                        <p:tgtEl>
                                          <p:spTgt spid="28"/>
                                        </p:tgtEl>
                                      </p:cBhvr>
                                    </p:animEffect>
                                  </p:childTnLst>
                                </p:cTn>
                              </p:par>
                            </p:childTnLst>
                          </p:cTn>
                        </p:par>
                        <p:par>
                          <p:cTn id="92" fill="hold">
                            <p:stCondLst>
                              <p:cond delay="8500"/>
                            </p:stCondLst>
                            <p:childTnLst>
                              <p:par>
                                <p:cTn id="93" presetID="12" presetClass="entr" presetSubtype="4"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p:tgtEl>
                                          <p:spTgt spid="29"/>
                                        </p:tgtEl>
                                        <p:attrNameLst>
                                          <p:attrName>ppt_y</p:attrName>
                                        </p:attrNameLst>
                                      </p:cBhvr>
                                      <p:tavLst>
                                        <p:tav tm="0">
                                          <p:val>
                                            <p:strVal val="#ppt_y+#ppt_h*1.125000"/>
                                          </p:val>
                                        </p:tav>
                                        <p:tav tm="100000">
                                          <p:val>
                                            <p:strVal val="#ppt_y"/>
                                          </p:val>
                                        </p:tav>
                                      </p:tavLst>
                                    </p:anim>
                                    <p:animEffect transition="in" filter="wipe(up)">
                                      <p:cBhvr>
                                        <p:cTn id="96" dur="500"/>
                                        <p:tgtEl>
                                          <p:spTgt spid="29"/>
                                        </p:tgtEl>
                                      </p:cBhvr>
                                    </p:animEffect>
                                  </p:childTnLst>
                                </p:cTn>
                              </p:par>
                              <p:par>
                                <p:cTn id="97" presetID="12" presetClass="entr" presetSubtype="1"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additive="base">
                                        <p:cTn id="99" dur="500"/>
                                        <p:tgtEl>
                                          <p:spTgt spid="30"/>
                                        </p:tgtEl>
                                        <p:attrNameLst>
                                          <p:attrName>ppt_y</p:attrName>
                                        </p:attrNameLst>
                                      </p:cBhvr>
                                      <p:tavLst>
                                        <p:tav tm="0">
                                          <p:val>
                                            <p:strVal val="#ppt_y-#ppt_h*1.125000"/>
                                          </p:val>
                                        </p:tav>
                                        <p:tav tm="100000">
                                          <p:val>
                                            <p:strVal val="#ppt_y"/>
                                          </p:val>
                                        </p:tav>
                                      </p:tavLst>
                                    </p:anim>
                                    <p:animEffect transition="in" filter="wipe(down)">
                                      <p:cBhvr>
                                        <p:cTn id="100" dur="500"/>
                                        <p:tgtEl>
                                          <p:spTgt spid="30"/>
                                        </p:tgtEl>
                                      </p:cBhvr>
                                    </p:animEffect>
                                  </p:childTnLst>
                                </p:cTn>
                              </p:par>
                            </p:childTnLst>
                          </p:cTn>
                        </p:par>
                        <p:par>
                          <p:cTn id="101" fill="hold">
                            <p:stCondLst>
                              <p:cond delay="9000"/>
                            </p:stCondLst>
                            <p:childTnLst>
                              <p:par>
                                <p:cTn id="102" presetID="12" presetClass="entr" presetSubtype="4" fill="hold" grpId="0" nodeType="afterEffect">
                                  <p:stCondLst>
                                    <p:cond delay="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500"/>
                                        <p:tgtEl>
                                          <p:spTgt spid="31"/>
                                        </p:tgtEl>
                                        <p:attrNameLst>
                                          <p:attrName>ppt_y</p:attrName>
                                        </p:attrNameLst>
                                      </p:cBhvr>
                                      <p:tavLst>
                                        <p:tav tm="0">
                                          <p:val>
                                            <p:strVal val="#ppt_y+#ppt_h*1.125000"/>
                                          </p:val>
                                        </p:tav>
                                        <p:tav tm="100000">
                                          <p:val>
                                            <p:strVal val="#ppt_y"/>
                                          </p:val>
                                        </p:tav>
                                      </p:tavLst>
                                    </p:anim>
                                    <p:animEffect transition="in" filter="wipe(up)">
                                      <p:cBhvr>
                                        <p:cTn id="105" dur="500"/>
                                        <p:tgtEl>
                                          <p:spTgt spid="31"/>
                                        </p:tgtEl>
                                      </p:cBhvr>
                                    </p:animEffect>
                                  </p:childTnLst>
                                </p:cTn>
                              </p:par>
                              <p:par>
                                <p:cTn id="106" presetID="12" presetClass="entr" presetSubtype="1"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additive="base">
                                        <p:cTn id="108" dur="500"/>
                                        <p:tgtEl>
                                          <p:spTgt spid="32"/>
                                        </p:tgtEl>
                                        <p:attrNameLst>
                                          <p:attrName>ppt_y</p:attrName>
                                        </p:attrNameLst>
                                      </p:cBhvr>
                                      <p:tavLst>
                                        <p:tav tm="0">
                                          <p:val>
                                            <p:strVal val="#ppt_y-#ppt_h*1.125000"/>
                                          </p:val>
                                        </p:tav>
                                        <p:tav tm="100000">
                                          <p:val>
                                            <p:strVal val="#ppt_y"/>
                                          </p:val>
                                        </p:tav>
                                      </p:tavLst>
                                    </p:anim>
                                    <p:animEffect transition="in" filter="wipe(down)">
                                      <p:cBhvr>
                                        <p:cTn id="109" dur="500"/>
                                        <p:tgtEl>
                                          <p:spTgt spid="32"/>
                                        </p:tgtEl>
                                      </p:cBhvr>
                                    </p:animEffect>
                                  </p:childTnLst>
                                </p:cTn>
                              </p:par>
                            </p:childTnLst>
                          </p:cTn>
                        </p:par>
                        <p:par>
                          <p:cTn id="110" fill="hold">
                            <p:stCondLst>
                              <p:cond delay="9500"/>
                            </p:stCondLst>
                            <p:childTnLst>
                              <p:par>
                                <p:cTn id="111" presetID="12" presetClass="entr" presetSubtype="4" fill="hold" grpId="0" nodeType="after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additive="base">
                                        <p:cTn id="113" dur="500"/>
                                        <p:tgtEl>
                                          <p:spTgt spid="33"/>
                                        </p:tgtEl>
                                        <p:attrNameLst>
                                          <p:attrName>ppt_y</p:attrName>
                                        </p:attrNameLst>
                                      </p:cBhvr>
                                      <p:tavLst>
                                        <p:tav tm="0">
                                          <p:val>
                                            <p:strVal val="#ppt_y+#ppt_h*1.125000"/>
                                          </p:val>
                                        </p:tav>
                                        <p:tav tm="100000">
                                          <p:val>
                                            <p:strVal val="#ppt_y"/>
                                          </p:val>
                                        </p:tav>
                                      </p:tavLst>
                                    </p:anim>
                                    <p:animEffect transition="in" filter="wipe(up)">
                                      <p:cBhvr>
                                        <p:cTn id="114" dur="500"/>
                                        <p:tgtEl>
                                          <p:spTgt spid="33"/>
                                        </p:tgtEl>
                                      </p:cBhvr>
                                    </p:animEffect>
                                  </p:childTnLst>
                                </p:cTn>
                              </p:par>
                              <p:par>
                                <p:cTn id="115" presetID="12" presetClass="entr" presetSubtype="1" fill="hold" grpId="0" nodeType="withEffect">
                                  <p:stCondLst>
                                    <p:cond delay="0"/>
                                  </p:stCondLst>
                                  <p:childTnLst>
                                    <p:set>
                                      <p:cBhvr>
                                        <p:cTn id="116" dur="1" fill="hold">
                                          <p:stCondLst>
                                            <p:cond delay="0"/>
                                          </p:stCondLst>
                                        </p:cTn>
                                        <p:tgtEl>
                                          <p:spTgt spid="34"/>
                                        </p:tgtEl>
                                        <p:attrNameLst>
                                          <p:attrName>style.visibility</p:attrName>
                                        </p:attrNameLst>
                                      </p:cBhvr>
                                      <p:to>
                                        <p:strVal val="visible"/>
                                      </p:to>
                                    </p:set>
                                    <p:anim calcmode="lin" valueType="num">
                                      <p:cBhvr additive="base">
                                        <p:cTn id="117" dur="500"/>
                                        <p:tgtEl>
                                          <p:spTgt spid="34"/>
                                        </p:tgtEl>
                                        <p:attrNameLst>
                                          <p:attrName>ppt_y</p:attrName>
                                        </p:attrNameLst>
                                      </p:cBhvr>
                                      <p:tavLst>
                                        <p:tav tm="0">
                                          <p:val>
                                            <p:strVal val="#ppt_y-#ppt_h*1.125000"/>
                                          </p:val>
                                        </p:tav>
                                        <p:tav tm="100000">
                                          <p:val>
                                            <p:strVal val="#ppt_y"/>
                                          </p:val>
                                        </p:tav>
                                      </p:tavLst>
                                    </p:anim>
                                    <p:animEffect transition="in" filter="wipe(down)">
                                      <p:cBhvr>
                                        <p:cTn id="11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3" grpId="0"/>
      <p:bldP spid="24" grpId="0" animBg="1"/>
      <p:bldP spid="25" grpId="0" animBg="1"/>
      <p:bldP spid="35" grpId="0" animBg="1"/>
      <p:bldP spid="36" grpId="0" animBg="1"/>
      <p:bldP spid="37" grpId="0"/>
      <p:bldP spid="38" grpId="0"/>
      <p:bldP spid="39" grpId="0"/>
      <p:bldP spid="40" grpId="0"/>
      <p:bldP spid="22" grpId="0"/>
      <p:bldP spid="26" grpId="0"/>
      <p:bldP spid="27" grpId="0"/>
      <p:bldP spid="28" grpId="0"/>
      <p:bldP spid="29" grpId="0"/>
      <p:bldP spid="30" grpId="0"/>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22444" y="1094232"/>
            <a:ext cx="2348140" cy="3451152"/>
            <a:chOff x="1894017" y="1458758"/>
            <a:chExt cx="3529468"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995">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Pentagon 9"/>
            <p:cNvSpPr/>
            <p:nvPr/>
          </p:nvSpPr>
          <p:spPr>
            <a:xfrm>
              <a:off x="1912729" y="2367143"/>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Pentagon 10"/>
            <p:cNvSpPr/>
            <p:nvPr/>
          </p:nvSpPr>
          <p:spPr>
            <a:xfrm>
              <a:off x="1912729" y="3269527"/>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12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Pentagon 11"/>
            <p:cNvSpPr/>
            <p:nvPr/>
          </p:nvSpPr>
          <p:spPr>
            <a:xfrm>
              <a:off x="1912729" y="4171910"/>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12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Pentagon 12"/>
            <p:cNvSpPr/>
            <p:nvPr/>
          </p:nvSpPr>
          <p:spPr>
            <a:xfrm>
              <a:off x="1912729" y="5073097"/>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120000"/>
                </a:lnSpc>
                <a:defRPr/>
              </a:pPr>
              <a:endParaRPr lang="en-US" sz="12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2679704" y="2434818"/>
              <a:ext cx="2330568" cy="471868"/>
            </a:xfrm>
            <a:prstGeom prst="rect">
              <a:avLst/>
            </a:prstGeom>
          </p:spPr>
          <p:txBody>
            <a:bodyPr wrap="square">
              <a:spAutoFit/>
            </a:bodyPr>
            <a:lstStyle/>
            <a:p>
              <a:pPr algn="ctr" defTabSz="685800">
                <a:lnSpc>
                  <a:spcPct val="120000"/>
                </a:lnSpc>
                <a:defRPr/>
              </a:pPr>
              <a:r>
                <a:rPr lang="zh-CN" alt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请替换文字内容</a:t>
              </a:r>
              <a:r>
                <a:rPr lang="en-GB"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 </a:t>
              </a:r>
            </a:p>
          </p:txBody>
        </p:sp>
        <p:sp>
          <p:nvSpPr>
            <p:cNvPr id="35" name="TextBox 38"/>
            <p:cNvSpPr txBox="1"/>
            <p:nvPr/>
          </p:nvSpPr>
          <p:spPr>
            <a:xfrm>
              <a:off x="1894017" y="2434818"/>
              <a:ext cx="405272" cy="471868"/>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120000"/>
                </a:lnSpc>
                <a:defRPr/>
              </a:pPr>
              <a:r>
                <a:rPr lang="en-US" sz="1200" b="1"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p>
          </p:txBody>
        </p:sp>
        <p:sp>
          <p:nvSpPr>
            <p:cNvPr id="36" name="TextBox 191"/>
            <p:cNvSpPr txBox="1"/>
            <p:nvPr/>
          </p:nvSpPr>
          <p:spPr>
            <a:xfrm>
              <a:off x="1894017" y="3337202"/>
              <a:ext cx="405272" cy="471868"/>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120000"/>
                </a:lnSpc>
                <a:defRPr/>
              </a:pPr>
              <a:r>
                <a:rPr lang="en-US" sz="1200" b="1"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p>
          </p:txBody>
        </p:sp>
        <p:sp>
          <p:nvSpPr>
            <p:cNvPr id="37" name="TextBox 192"/>
            <p:cNvSpPr txBox="1"/>
            <p:nvPr/>
          </p:nvSpPr>
          <p:spPr>
            <a:xfrm>
              <a:off x="1894017" y="4239585"/>
              <a:ext cx="405272" cy="471868"/>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120000"/>
                </a:lnSpc>
                <a:defRPr/>
              </a:pPr>
              <a:r>
                <a:rPr lang="en-US" sz="1200" b="1"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p>
          </p:txBody>
        </p:sp>
        <p:sp>
          <p:nvSpPr>
            <p:cNvPr id="38" name="TextBox 193"/>
            <p:cNvSpPr txBox="1"/>
            <p:nvPr/>
          </p:nvSpPr>
          <p:spPr>
            <a:xfrm>
              <a:off x="1894017" y="5140772"/>
              <a:ext cx="405272" cy="471868"/>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120000"/>
                </a:lnSpc>
                <a:defRPr/>
              </a:pPr>
              <a:r>
                <a:rPr lang="en-US" sz="1200" b="1"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p>
          </p:txBody>
        </p:sp>
        <p:sp>
          <p:nvSpPr>
            <p:cNvPr id="39" name="Rectangle 38"/>
            <p:cNvSpPr/>
            <p:nvPr/>
          </p:nvSpPr>
          <p:spPr>
            <a:xfrm>
              <a:off x="2679704" y="3337202"/>
              <a:ext cx="2330568" cy="471868"/>
            </a:xfrm>
            <a:prstGeom prst="rect">
              <a:avLst/>
            </a:prstGeom>
          </p:spPr>
          <p:txBody>
            <a:bodyPr wrap="square">
              <a:spAutoFit/>
            </a:bodyPr>
            <a:lstStyle/>
            <a:p>
              <a:pPr algn="ctr" defTabSz="685800">
                <a:lnSpc>
                  <a:spcPct val="120000"/>
                </a:lnSpc>
                <a:defRPr/>
              </a:pPr>
              <a:r>
                <a:rPr lang="zh-CN" alt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请替换文字内容</a:t>
              </a:r>
              <a:r>
                <a:rPr lang="en-GB"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 </a:t>
              </a:r>
            </a:p>
          </p:txBody>
        </p:sp>
        <p:sp>
          <p:nvSpPr>
            <p:cNvPr id="40" name="Rectangle 39"/>
            <p:cNvSpPr/>
            <p:nvPr/>
          </p:nvSpPr>
          <p:spPr>
            <a:xfrm>
              <a:off x="2679704" y="4239585"/>
              <a:ext cx="2330568" cy="471868"/>
            </a:xfrm>
            <a:prstGeom prst="rect">
              <a:avLst/>
            </a:prstGeom>
          </p:spPr>
          <p:txBody>
            <a:bodyPr wrap="square">
              <a:spAutoFit/>
            </a:bodyPr>
            <a:lstStyle/>
            <a:p>
              <a:pPr algn="ctr" defTabSz="685800">
                <a:lnSpc>
                  <a:spcPct val="120000"/>
                </a:lnSpc>
                <a:defRPr/>
              </a:pPr>
              <a:r>
                <a:rPr lang="zh-CN" alt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请替换文字内容</a:t>
              </a:r>
              <a:r>
                <a:rPr lang="en-GB"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 </a:t>
              </a:r>
            </a:p>
          </p:txBody>
        </p:sp>
        <p:sp>
          <p:nvSpPr>
            <p:cNvPr id="41" name="Rectangle 40"/>
            <p:cNvSpPr/>
            <p:nvPr/>
          </p:nvSpPr>
          <p:spPr>
            <a:xfrm>
              <a:off x="2679704" y="5140772"/>
              <a:ext cx="2330568" cy="471868"/>
            </a:xfrm>
            <a:prstGeom prst="rect">
              <a:avLst/>
            </a:prstGeom>
          </p:spPr>
          <p:txBody>
            <a:bodyPr wrap="square">
              <a:spAutoFit/>
            </a:bodyPr>
            <a:lstStyle/>
            <a:p>
              <a:pPr algn="ctr" defTabSz="685800">
                <a:lnSpc>
                  <a:spcPct val="120000"/>
                </a:lnSpc>
                <a:defRPr/>
              </a:pPr>
              <a:r>
                <a:rPr lang="zh-CN" altLang="en-US" sz="1200">
                  <a:solidFill>
                    <a:srgbClr val="FFFFFF"/>
                  </a:solidFill>
                  <a:latin typeface="Arial" panose="020B0604020202020204" pitchFamily="34" charset="0"/>
                  <a:ea typeface="微软雅黑" panose="020B0503020204020204" pitchFamily="34" charset="-122"/>
                  <a:sym typeface="Arial" panose="020B0604020202020204" pitchFamily="34" charset="0"/>
                </a:rPr>
                <a:t>请替换文字内容</a:t>
              </a:r>
              <a:r>
                <a:rPr lang="en-GB" sz="1200">
                  <a:solidFill>
                    <a:srgbClr val="FFFFFF"/>
                  </a:solidFill>
                  <a:latin typeface="Arial" panose="020B0604020202020204" pitchFamily="34" charset="0"/>
                  <a:ea typeface="微软雅黑" panose="020B0503020204020204" pitchFamily="34" charset="-122"/>
                  <a:sym typeface="Arial" panose="020B0604020202020204" pitchFamily="34" charset="0"/>
                </a:rPr>
                <a:t> </a:t>
              </a:r>
              <a:endParaRPr lang="en-GB" sz="12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a:off x="4151050" y="1430804"/>
            <a:ext cx="1172116" cy="277961"/>
          </a:xfrm>
          <a:prstGeom prst="rect">
            <a:avLst/>
          </a:prstGeom>
          <a:noFill/>
        </p:spPr>
        <p:txBody>
          <a:bodyPr wrap="none" rtlCol="0">
            <a:spAutoFit/>
          </a:bodyPr>
          <a:lstStyle/>
          <a:p>
            <a:pPr algn="just" defTabSz="685800">
              <a:lnSpc>
                <a:spcPct val="120000"/>
              </a:lnSpc>
              <a:defRPr/>
            </a:pPr>
            <a:r>
              <a:rPr lang="zh-CN" altLang="en-US" sz="1100" b="1"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100" b="1"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4151050" y="1674467"/>
            <a:ext cx="3113065" cy="535531"/>
          </a:xfrm>
          <a:prstGeom prst="rect">
            <a:avLst/>
          </a:prstGeom>
        </p:spPr>
        <p:txBody>
          <a:bodyPr wrap="square">
            <a:spAutoFit/>
          </a:bodyPr>
          <a:lstStyle/>
          <a:p>
            <a:pPr algn="just" defTabSz="685800">
              <a:lnSpc>
                <a:spcPct val="120000"/>
              </a:lnSpc>
              <a:defRPr/>
            </a:pPr>
            <a:r>
              <a:rPr lang="zh-CN" altLang="en-US" sz="80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GB" sz="8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Donut 44"/>
          <p:cNvSpPr/>
          <p:nvPr/>
        </p:nvSpPr>
        <p:spPr>
          <a:xfrm>
            <a:off x="4222032" y="2348071"/>
            <a:ext cx="515196" cy="515196"/>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685800">
              <a:lnSpc>
                <a:spcPct val="120000"/>
              </a:lnSpc>
              <a:defRPr/>
            </a:pPr>
            <a:endParaRPr lang="en-GB"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45"/>
          <p:cNvSpPr>
            <a:spLocks noEditPoints="1"/>
          </p:cNvSpPr>
          <p:nvPr/>
        </p:nvSpPr>
        <p:spPr bwMode="auto">
          <a:xfrm>
            <a:off x="4368348" y="2488474"/>
            <a:ext cx="222563" cy="23439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68573" tIns="34287" rIns="68573"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800">
              <a:lnSpc>
                <a:spcPct val="120000"/>
              </a:lnSpc>
              <a:defRPr/>
            </a:pPr>
            <a:endParaRPr lang="zh-CN" altLang="en-US"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46"/>
          <p:cNvSpPr>
            <a:spLocks noEditPoints="1"/>
          </p:cNvSpPr>
          <p:nvPr/>
        </p:nvSpPr>
        <p:spPr bwMode="auto">
          <a:xfrm>
            <a:off x="4348187" y="3573019"/>
            <a:ext cx="252666" cy="204284"/>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37988E"/>
          </a:solidFill>
          <a:ln>
            <a:noFill/>
          </a:ln>
        </p:spPr>
        <p:txBody>
          <a:bodyPr vert="horz" wrap="square" lIns="68573" tIns="34287" rIns="68573"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800">
              <a:lnSpc>
                <a:spcPct val="120000"/>
              </a:lnSpc>
              <a:defRPr/>
            </a:pPr>
            <a:endParaRPr lang="zh-CN" altLang="en-US"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47"/>
          <p:cNvSpPr>
            <a:spLocks noEditPoints="1"/>
          </p:cNvSpPr>
          <p:nvPr/>
        </p:nvSpPr>
        <p:spPr bwMode="auto">
          <a:xfrm>
            <a:off x="6296315" y="3571227"/>
            <a:ext cx="168803" cy="24729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F9900"/>
          </a:solidFill>
          <a:ln>
            <a:noFill/>
          </a:ln>
          <a:extLst/>
        </p:spPr>
        <p:txBody>
          <a:bodyPr vert="horz" wrap="square" lIns="68573" tIns="34287" rIns="68573"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800">
              <a:lnSpc>
                <a:spcPct val="120000"/>
              </a:lnSpc>
              <a:defRPr/>
            </a:pPr>
            <a:endParaRPr lang="zh-CN" altLang="en-US"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48"/>
          <p:cNvSpPr>
            <a:spLocks noEditPoints="1"/>
          </p:cNvSpPr>
          <p:nvPr/>
        </p:nvSpPr>
        <p:spPr bwMode="auto">
          <a:xfrm>
            <a:off x="6289110" y="2497613"/>
            <a:ext cx="178480" cy="216111"/>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68573" tIns="34287" rIns="68573"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800">
              <a:lnSpc>
                <a:spcPct val="120000"/>
              </a:lnSpc>
              <a:defRPr/>
            </a:pPr>
            <a:endParaRPr lang="zh-CN" altLang="en-US"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Donut 49"/>
          <p:cNvSpPr/>
          <p:nvPr/>
        </p:nvSpPr>
        <p:spPr>
          <a:xfrm>
            <a:off x="6123119" y="3426854"/>
            <a:ext cx="515196" cy="515196"/>
          </a:xfrm>
          <a:prstGeom prst="donut">
            <a:avLst>
              <a:gd name="adj" fmla="val 6804"/>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685800">
              <a:lnSpc>
                <a:spcPct val="120000"/>
              </a:lnSpc>
              <a:defRPr/>
            </a:pPr>
            <a:endParaRPr lang="en-GB"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Donut 50"/>
          <p:cNvSpPr/>
          <p:nvPr/>
        </p:nvSpPr>
        <p:spPr>
          <a:xfrm>
            <a:off x="4218178" y="3426962"/>
            <a:ext cx="515196" cy="515196"/>
          </a:xfrm>
          <a:prstGeom prst="donut">
            <a:avLst>
              <a:gd name="adj" fmla="val 6804"/>
            </a:avLst>
          </a:prstGeom>
          <a:solidFill>
            <a:srgbClr val="3798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685800">
              <a:lnSpc>
                <a:spcPct val="120000"/>
              </a:lnSpc>
              <a:defRPr/>
            </a:pPr>
            <a:endParaRPr lang="en-GB"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Donut 51"/>
          <p:cNvSpPr/>
          <p:nvPr/>
        </p:nvSpPr>
        <p:spPr>
          <a:xfrm>
            <a:off x="6119062" y="2348071"/>
            <a:ext cx="515196" cy="515196"/>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685800">
              <a:lnSpc>
                <a:spcPct val="120000"/>
              </a:lnSpc>
              <a:defRPr/>
            </a:pPr>
            <a:endParaRPr lang="en-GB" sz="675">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52"/>
          <p:cNvSpPr txBox="1"/>
          <p:nvPr/>
        </p:nvSpPr>
        <p:spPr>
          <a:xfrm>
            <a:off x="4713788" y="2567096"/>
            <a:ext cx="1082348" cy="260328"/>
          </a:xfrm>
          <a:prstGeom prst="rect">
            <a:avLst/>
          </a:prstGeom>
          <a:noFill/>
        </p:spPr>
        <p:txBody>
          <a:bodyPr wrap="none" rtlCol="0">
            <a:spAutoFit/>
          </a:bodyPr>
          <a:lstStyle/>
          <a:p>
            <a:pPr defTabSz="685800">
              <a:lnSpc>
                <a:spcPct val="120000"/>
              </a:lnSpc>
              <a:defRPr/>
            </a:pPr>
            <a:r>
              <a:rPr lang="zh-CN" altLang="en-US" sz="995">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995"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4713788" y="2375647"/>
            <a:ext cx="439544" cy="259238"/>
          </a:xfrm>
          <a:prstGeom prst="rect">
            <a:avLst/>
          </a:prstGeom>
          <a:noFill/>
        </p:spPr>
        <p:txBody>
          <a:bodyPr wrap="none" rtlCol="0">
            <a:spAutoFit/>
          </a:bodyPr>
          <a:lstStyle/>
          <a:p>
            <a:pPr algn="just" defTabSz="685800">
              <a:lnSpc>
                <a:spcPct val="120000"/>
              </a:lnSpc>
              <a:defRPr/>
            </a:pPr>
            <a:r>
              <a:rPr lang="en-US" sz="995" b="1" dirty="0">
                <a:solidFill>
                  <a:schemeClr val="tx2"/>
                </a:solidFill>
                <a:latin typeface="Arial" panose="020B0604020202020204" pitchFamily="34" charset="0"/>
                <a:ea typeface="微软雅黑" panose="020B0503020204020204" pitchFamily="34" charset="-122"/>
                <a:sym typeface="Arial" panose="020B0604020202020204" pitchFamily="34" charset="0"/>
              </a:rPr>
              <a:t>80%</a:t>
            </a:r>
            <a:endParaRPr lang="en-GB" sz="995" b="1"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54"/>
          <p:cNvSpPr txBox="1"/>
          <p:nvPr/>
        </p:nvSpPr>
        <p:spPr>
          <a:xfrm>
            <a:off x="6658004" y="2567096"/>
            <a:ext cx="1082348" cy="260328"/>
          </a:xfrm>
          <a:prstGeom prst="rect">
            <a:avLst/>
          </a:prstGeom>
          <a:noFill/>
        </p:spPr>
        <p:txBody>
          <a:bodyPr wrap="none" rtlCol="0">
            <a:spAutoFit/>
          </a:bodyPr>
          <a:lstStyle/>
          <a:p>
            <a:pPr defTabSz="685800">
              <a:lnSpc>
                <a:spcPct val="120000"/>
              </a:lnSpc>
              <a:defRPr/>
            </a:pPr>
            <a:r>
              <a:rPr lang="zh-CN" altLang="en-US" sz="995">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995"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55"/>
          <p:cNvSpPr txBox="1"/>
          <p:nvPr/>
        </p:nvSpPr>
        <p:spPr>
          <a:xfrm>
            <a:off x="6658004" y="2375647"/>
            <a:ext cx="439544" cy="259238"/>
          </a:xfrm>
          <a:prstGeom prst="rect">
            <a:avLst/>
          </a:prstGeom>
          <a:noFill/>
        </p:spPr>
        <p:txBody>
          <a:bodyPr wrap="none" rtlCol="0">
            <a:spAutoFit/>
          </a:bodyPr>
          <a:lstStyle/>
          <a:p>
            <a:pPr algn="just" defTabSz="685800">
              <a:lnSpc>
                <a:spcPct val="120000"/>
              </a:lnSpc>
              <a:defRPr/>
            </a:pPr>
            <a:r>
              <a:rPr lang="en-US" sz="995" b="1" dirty="0">
                <a:solidFill>
                  <a:schemeClr val="tx2"/>
                </a:solidFill>
                <a:latin typeface="Arial" panose="020B0604020202020204" pitchFamily="34" charset="0"/>
                <a:ea typeface="微软雅黑" panose="020B0503020204020204" pitchFamily="34" charset="-122"/>
                <a:sym typeface="Arial" panose="020B0604020202020204" pitchFamily="34" charset="0"/>
              </a:rPr>
              <a:t>60%</a:t>
            </a:r>
            <a:endParaRPr lang="en-GB" sz="995" b="1"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56"/>
          <p:cNvSpPr txBox="1"/>
          <p:nvPr/>
        </p:nvSpPr>
        <p:spPr>
          <a:xfrm>
            <a:off x="4716016" y="3652214"/>
            <a:ext cx="1082348" cy="260328"/>
          </a:xfrm>
          <a:prstGeom prst="rect">
            <a:avLst/>
          </a:prstGeom>
          <a:noFill/>
        </p:spPr>
        <p:txBody>
          <a:bodyPr wrap="none" rtlCol="0">
            <a:spAutoFit/>
          </a:bodyPr>
          <a:lstStyle/>
          <a:p>
            <a:pPr defTabSz="685800">
              <a:lnSpc>
                <a:spcPct val="120000"/>
              </a:lnSpc>
              <a:defRPr/>
            </a:pPr>
            <a:r>
              <a:rPr lang="zh-CN" altLang="en-US" sz="995">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995"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7"/>
          <p:cNvSpPr txBox="1"/>
          <p:nvPr/>
        </p:nvSpPr>
        <p:spPr>
          <a:xfrm>
            <a:off x="4716016" y="3448978"/>
            <a:ext cx="439544" cy="259238"/>
          </a:xfrm>
          <a:prstGeom prst="rect">
            <a:avLst/>
          </a:prstGeom>
          <a:noFill/>
        </p:spPr>
        <p:txBody>
          <a:bodyPr wrap="none" rtlCol="0">
            <a:spAutoFit/>
          </a:bodyPr>
          <a:lstStyle/>
          <a:p>
            <a:pPr algn="just" defTabSz="685800">
              <a:lnSpc>
                <a:spcPct val="120000"/>
              </a:lnSpc>
              <a:defRPr/>
            </a:pPr>
            <a:r>
              <a:rPr lang="en-US" sz="995" b="1" dirty="0">
                <a:solidFill>
                  <a:schemeClr val="tx2"/>
                </a:solidFill>
                <a:latin typeface="Arial" panose="020B0604020202020204" pitchFamily="34" charset="0"/>
                <a:ea typeface="微软雅黑" panose="020B0503020204020204" pitchFamily="34" charset="-122"/>
                <a:sym typeface="Arial" panose="020B0604020202020204" pitchFamily="34" charset="0"/>
              </a:rPr>
              <a:t>93%</a:t>
            </a:r>
            <a:endParaRPr lang="en-GB" sz="995" b="1"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58"/>
          <p:cNvSpPr txBox="1"/>
          <p:nvPr/>
        </p:nvSpPr>
        <p:spPr>
          <a:xfrm>
            <a:off x="6658004" y="3652214"/>
            <a:ext cx="1082348" cy="260328"/>
          </a:xfrm>
          <a:prstGeom prst="rect">
            <a:avLst/>
          </a:prstGeom>
          <a:noFill/>
        </p:spPr>
        <p:txBody>
          <a:bodyPr wrap="none" rtlCol="0">
            <a:spAutoFit/>
          </a:bodyPr>
          <a:lstStyle/>
          <a:p>
            <a:pPr defTabSz="685800">
              <a:lnSpc>
                <a:spcPct val="120000"/>
              </a:lnSpc>
              <a:defRPr/>
            </a:pPr>
            <a:r>
              <a:rPr lang="zh-CN" altLang="en-US" sz="995">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995"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59"/>
          <p:cNvSpPr txBox="1"/>
          <p:nvPr/>
        </p:nvSpPr>
        <p:spPr>
          <a:xfrm>
            <a:off x="6658004" y="3448978"/>
            <a:ext cx="439544" cy="259238"/>
          </a:xfrm>
          <a:prstGeom prst="rect">
            <a:avLst/>
          </a:prstGeom>
          <a:noFill/>
        </p:spPr>
        <p:txBody>
          <a:bodyPr wrap="none" rtlCol="0">
            <a:spAutoFit/>
          </a:bodyPr>
          <a:lstStyle/>
          <a:p>
            <a:pPr algn="just" defTabSz="685800">
              <a:lnSpc>
                <a:spcPct val="120000"/>
              </a:lnSpc>
              <a:defRPr/>
            </a:pPr>
            <a:r>
              <a:rPr lang="en-US" sz="995" b="1" dirty="0">
                <a:solidFill>
                  <a:schemeClr val="tx2"/>
                </a:solidFill>
                <a:latin typeface="Arial" panose="020B0604020202020204" pitchFamily="34" charset="0"/>
                <a:ea typeface="微软雅黑" panose="020B0503020204020204" pitchFamily="34" charset="-122"/>
                <a:sym typeface="Arial" panose="020B0604020202020204" pitchFamily="34" charset="0"/>
              </a:rPr>
              <a:t>55%</a:t>
            </a:r>
            <a:endParaRPr lang="en-GB" sz="995" b="1"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184260" y="2870598"/>
            <a:ext cx="1706861" cy="480131"/>
          </a:xfrm>
          <a:prstGeom prst="rect">
            <a:avLst/>
          </a:prstGeom>
        </p:spPr>
        <p:txBody>
          <a:bodyPr wrap="square">
            <a:spAutoFit/>
          </a:bodyPr>
          <a:lstStyle/>
          <a:p>
            <a:pPr algn="just" defTabSz="685800">
              <a:lnSpc>
                <a:spcPct val="120000"/>
              </a:lnSpc>
              <a:defRPr/>
            </a:pPr>
            <a:r>
              <a:rPr lang="zh-CN" altLang="en-US" sz="70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endParaRPr lang="en-GB" sz="7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184260" y="3954009"/>
            <a:ext cx="1706861" cy="480131"/>
          </a:xfrm>
          <a:prstGeom prst="rect">
            <a:avLst/>
          </a:prstGeom>
        </p:spPr>
        <p:txBody>
          <a:bodyPr wrap="square">
            <a:spAutoFit/>
          </a:bodyPr>
          <a:lstStyle/>
          <a:p>
            <a:pPr algn="just" defTabSz="685800">
              <a:lnSpc>
                <a:spcPct val="120000"/>
              </a:lnSpc>
              <a:defRPr/>
            </a:pPr>
            <a:r>
              <a:rPr lang="zh-CN" altLang="en-US" sz="700" dirty="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endParaRPr lang="en-GB" sz="7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6078881" y="2870598"/>
            <a:ext cx="1706861" cy="480131"/>
          </a:xfrm>
          <a:prstGeom prst="rect">
            <a:avLst/>
          </a:prstGeom>
        </p:spPr>
        <p:txBody>
          <a:bodyPr wrap="square">
            <a:spAutoFit/>
          </a:bodyPr>
          <a:lstStyle/>
          <a:p>
            <a:pPr algn="just" defTabSz="685800">
              <a:lnSpc>
                <a:spcPct val="120000"/>
              </a:lnSpc>
              <a:defRPr/>
            </a:pPr>
            <a:r>
              <a:rPr lang="zh-CN" altLang="en-US" sz="70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00" dirty="0">
                <a:solidFill>
                  <a:schemeClr val="tx2"/>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GB" sz="7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6074523" y="3954009"/>
            <a:ext cx="1706861" cy="480131"/>
          </a:xfrm>
          <a:prstGeom prst="rect">
            <a:avLst/>
          </a:prstGeom>
        </p:spPr>
        <p:txBody>
          <a:bodyPr wrap="square">
            <a:spAutoFit/>
          </a:bodyPr>
          <a:lstStyle/>
          <a:p>
            <a:pPr algn="just" defTabSz="685800">
              <a:lnSpc>
                <a:spcPct val="120000"/>
              </a:lnSpc>
              <a:defRPr/>
            </a:pPr>
            <a:r>
              <a:rPr lang="zh-CN" altLang="en-US" sz="700">
                <a:solidFill>
                  <a:schemeClr val="tx2"/>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00" dirty="0">
                <a:solidFill>
                  <a:schemeClr val="tx2"/>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GB" sz="7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矩形 65"/>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67" name="矩形 66"/>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3391935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그룹 7"/>
          <p:cNvGrpSpPr/>
          <p:nvPr/>
        </p:nvGrpSpPr>
        <p:grpSpPr>
          <a:xfrm>
            <a:off x="1934563" y="3181753"/>
            <a:ext cx="5648056" cy="1046181"/>
            <a:chOff x="-3854384" y="2708920"/>
            <a:chExt cx="6986224" cy="1294048"/>
          </a:xfrm>
        </p:grpSpPr>
        <p:sp>
          <p:nvSpPr>
            <p:cNvPr id="75" name="한쪽 모서리가 잘린 사각형 8"/>
            <p:cNvSpPr/>
            <p:nvPr/>
          </p:nvSpPr>
          <p:spPr>
            <a:xfrm>
              <a:off x="-3854384" y="2708920"/>
              <a:ext cx="6986224" cy="1294048"/>
            </a:xfrm>
            <a:prstGeom prst="snip1Rect">
              <a:avLst>
                <a:gd name="adj" fmla="val 12326"/>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76" name="직각 삼각형 9"/>
            <p:cNvSpPr/>
            <p:nvPr/>
          </p:nvSpPr>
          <p:spPr>
            <a:xfrm>
              <a:off x="2987824" y="2708920"/>
              <a:ext cx="144016" cy="144016"/>
            </a:xfrm>
            <a:prstGeom prst="r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grpSp>
      <p:grpSp>
        <p:nvGrpSpPr>
          <p:cNvPr id="77" name="그룹 10"/>
          <p:cNvGrpSpPr/>
          <p:nvPr/>
        </p:nvGrpSpPr>
        <p:grpSpPr>
          <a:xfrm>
            <a:off x="1934563" y="1378447"/>
            <a:ext cx="5648056" cy="1046181"/>
            <a:chOff x="-3854384" y="2708920"/>
            <a:chExt cx="6986224" cy="1294048"/>
          </a:xfrm>
        </p:grpSpPr>
        <p:sp>
          <p:nvSpPr>
            <p:cNvPr id="78" name="한쪽 모서리가 잘린 사각형 11"/>
            <p:cNvSpPr/>
            <p:nvPr/>
          </p:nvSpPr>
          <p:spPr>
            <a:xfrm>
              <a:off x="-3854384" y="2708920"/>
              <a:ext cx="6986224" cy="1294048"/>
            </a:xfrm>
            <a:prstGeom prst="snip1Rect">
              <a:avLst>
                <a:gd name="adj" fmla="val 1232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79" name="직각 삼각형 12"/>
            <p:cNvSpPr/>
            <p:nvPr/>
          </p:nvSpPr>
          <p:spPr>
            <a:xfrm>
              <a:off x="2987824" y="2708920"/>
              <a:ext cx="144016" cy="144016"/>
            </a:xfrm>
            <a:prstGeom prst="rtTriangl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grpSp>
      <p:graphicFrame>
        <p:nvGraphicFramePr>
          <p:cNvPr id="80" name="차트 13"/>
          <p:cNvGraphicFramePr/>
          <p:nvPr>
            <p:extLst/>
          </p:nvPr>
        </p:nvGraphicFramePr>
        <p:xfrm>
          <a:off x="2416816" y="1401543"/>
          <a:ext cx="5096497" cy="9999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1" name="차트 14"/>
          <p:cNvGraphicFramePr/>
          <p:nvPr>
            <p:extLst/>
          </p:nvPr>
        </p:nvGraphicFramePr>
        <p:xfrm>
          <a:off x="2416816" y="3204848"/>
          <a:ext cx="5096497" cy="999991"/>
        </p:xfrm>
        <a:graphic>
          <a:graphicData uri="http://schemas.openxmlformats.org/drawingml/2006/chart">
            <c:chart xmlns:c="http://schemas.openxmlformats.org/drawingml/2006/chart" xmlns:r="http://schemas.openxmlformats.org/officeDocument/2006/relationships" r:id="rId4"/>
          </a:graphicData>
        </a:graphic>
      </p:graphicFrame>
      <p:grpSp>
        <p:nvGrpSpPr>
          <p:cNvPr id="82" name="그룹 15"/>
          <p:cNvGrpSpPr/>
          <p:nvPr/>
        </p:nvGrpSpPr>
        <p:grpSpPr>
          <a:xfrm>
            <a:off x="1934563" y="947137"/>
            <a:ext cx="4249718" cy="308531"/>
            <a:chOff x="5982005" y="2113355"/>
            <a:chExt cx="2223696" cy="381629"/>
          </a:xfrm>
        </p:grpSpPr>
        <p:sp>
          <p:nvSpPr>
            <p:cNvPr id="83" name="Rectangle 3"/>
            <p:cNvSpPr txBox="1">
              <a:spLocks noChangeArrowheads="1"/>
            </p:cNvSpPr>
            <p:nvPr/>
          </p:nvSpPr>
          <p:spPr bwMode="auto">
            <a:xfrm>
              <a:off x="5982005" y="2113355"/>
              <a:ext cx="2223696" cy="19986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zh-CN" altLang="en-US" sz="1050" b="1" dirty="0">
                  <a:solidFill>
                    <a:schemeClr val="tx2"/>
                  </a:solidFill>
                  <a:latin typeface="微软雅黑" panose="020B0503020204020204" pitchFamily="34" charset="-122"/>
                  <a:ea typeface="微软雅黑" panose="020B0503020204020204" pitchFamily="34" charset="-122"/>
                  <a:cs typeface="Tahoma" panose="020B0604030504040204" pitchFamily="34" charset="0"/>
                </a:rPr>
                <a:t>标题文字内容</a:t>
              </a:r>
              <a:endParaRPr lang="en-US" altLang="ko-KR" sz="1050" b="1" dirty="0">
                <a:solidFill>
                  <a:schemeClr val="tx2"/>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84" name="Rectangle 3"/>
            <p:cNvSpPr txBox="1">
              <a:spLocks noChangeArrowheads="1"/>
            </p:cNvSpPr>
            <p:nvPr/>
          </p:nvSpPr>
          <p:spPr bwMode="auto">
            <a:xfrm>
              <a:off x="5982005" y="2342705"/>
              <a:ext cx="2223695" cy="152279"/>
            </a:xfrm>
            <a:prstGeom prst="rect">
              <a:avLst/>
            </a:prstGeom>
          </p:spPr>
          <p:txBody>
            <a:bodyPr wrap="square" lIns="0" tIns="0" rIns="0" bIns="0" anchor="t">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sz="800" dirty="0">
                <a:solidFill>
                  <a:schemeClr val="tx2"/>
                </a:solidFill>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85" name="그룹 18"/>
          <p:cNvGrpSpPr/>
          <p:nvPr/>
        </p:nvGrpSpPr>
        <p:grpSpPr>
          <a:xfrm>
            <a:off x="1934563" y="2746423"/>
            <a:ext cx="4249718" cy="308531"/>
            <a:chOff x="5982005" y="2113355"/>
            <a:chExt cx="2223696" cy="381629"/>
          </a:xfrm>
        </p:grpSpPr>
        <p:sp>
          <p:nvSpPr>
            <p:cNvPr id="86" name="Rectangle 3"/>
            <p:cNvSpPr txBox="1">
              <a:spLocks noChangeArrowheads="1"/>
            </p:cNvSpPr>
            <p:nvPr/>
          </p:nvSpPr>
          <p:spPr bwMode="auto">
            <a:xfrm>
              <a:off x="5982005" y="2113355"/>
              <a:ext cx="2223696" cy="19986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zh-CN" altLang="en-US" sz="1050" b="1" dirty="0">
                  <a:solidFill>
                    <a:schemeClr val="tx2"/>
                  </a:solidFill>
                  <a:latin typeface="微软雅黑" panose="020B0503020204020204" pitchFamily="34" charset="-122"/>
                  <a:ea typeface="微软雅黑" panose="020B0503020204020204" pitchFamily="34" charset="-122"/>
                  <a:cs typeface="Tahoma" panose="020B0604030504040204" pitchFamily="34" charset="0"/>
                </a:rPr>
                <a:t>标题文字内容</a:t>
              </a:r>
              <a:endParaRPr lang="en-US" altLang="ko-KR" sz="1050" b="1" dirty="0">
                <a:solidFill>
                  <a:schemeClr val="tx2"/>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87" name="Rectangle 3"/>
            <p:cNvSpPr txBox="1">
              <a:spLocks noChangeArrowheads="1"/>
            </p:cNvSpPr>
            <p:nvPr/>
          </p:nvSpPr>
          <p:spPr bwMode="auto">
            <a:xfrm>
              <a:off x="5982005" y="2342705"/>
              <a:ext cx="2223695" cy="152279"/>
            </a:xfrm>
            <a:prstGeom prst="rect">
              <a:avLst/>
            </a:prstGeom>
          </p:spPr>
          <p:txBody>
            <a:bodyPr wrap="square" lIns="0" tIns="0" rIns="0" bIns="0" anchor="t">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sz="800" dirty="0">
                <a:solidFill>
                  <a:schemeClr val="tx2"/>
                </a:solidFill>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88" name="그룹 21"/>
          <p:cNvGrpSpPr/>
          <p:nvPr/>
        </p:nvGrpSpPr>
        <p:grpSpPr>
          <a:xfrm>
            <a:off x="1561381" y="1528356"/>
            <a:ext cx="746364" cy="746363"/>
            <a:chOff x="848089" y="2524252"/>
            <a:chExt cx="923196" cy="923196"/>
          </a:xfrm>
        </p:grpSpPr>
        <p:sp>
          <p:nvSpPr>
            <p:cNvPr id="89" name="타원 22"/>
            <p:cNvSpPr/>
            <p:nvPr/>
          </p:nvSpPr>
          <p:spPr>
            <a:xfrm>
              <a:off x="848089" y="2524252"/>
              <a:ext cx="923196" cy="9231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90" name="Freeform 7"/>
            <p:cNvSpPr>
              <a:spLocks noEditPoints="1"/>
            </p:cNvSpPr>
            <p:nvPr/>
          </p:nvSpPr>
          <p:spPr bwMode="auto">
            <a:xfrm>
              <a:off x="1047749" y="2723239"/>
              <a:ext cx="523876" cy="525222"/>
            </a:xfrm>
            <a:custGeom>
              <a:avLst/>
              <a:gdLst>
                <a:gd name="T0" fmla="*/ 634 w 1166"/>
                <a:gd name="T1" fmla="*/ 983 h 1168"/>
                <a:gd name="T2" fmla="*/ 855 w 1166"/>
                <a:gd name="T3" fmla="*/ 885 h 1168"/>
                <a:gd name="T4" fmla="*/ 878 w 1166"/>
                <a:gd name="T5" fmla="*/ 852 h 1168"/>
                <a:gd name="T6" fmla="*/ 1163 w 1166"/>
                <a:gd name="T7" fmla="*/ 908 h 1168"/>
                <a:gd name="T8" fmla="*/ 937 w 1166"/>
                <a:gd name="T9" fmla="*/ 931 h 1168"/>
                <a:gd name="T10" fmla="*/ 921 w 1166"/>
                <a:gd name="T11" fmla="*/ 1044 h 1168"/>
                <a:gd name="T12" fmla="*/ 709 w 1166"/>
                <a:gd name="T13" fmla="*/ 1138 h 1168"/>
                <a:gd name="T14" fmla="*/ 673 w 1166"/>
                <a:gd name="T15" fmla="*/ 1168 h 1168"/>
                <a:gd name="T16" fmla="*/ 410 w 1166"/>
                <a:gd name="T17" fmla="*/ 1096 h 1168"/>
                <a:gd name="T18" fmla="*/ 209 w 1166"/>
                <a:gd name="T19" fmla="*/ 730 h 1168"/>
                <a:gd name="T20" fmla="*/ 249 w 1166"/>
                <a:gd name="T21" fmla="*/ 708 h 1168"/>
                <a:gd name="T22" fmla="*/ 257 w 1166"/>
                <a:gd name="T23" fmla="*/ 575 h 1168"/>
                <a:gd name="T24" fmla="*/ 53 w 1166"/>
                <a:gd name="T25" fmla="*/ 540 h 1168"/>
                <a:gd name="T26" fmla="*/ 10 w 1166"/>
                <a:gd name="T27" fmla="*/ 568 h 1168"/>
                <a:gd name="T28" fmla="*/ 10 w 1166"/>
                <a:gd name="T29" fmla="*/ 700 h 1168"/>
                <a:gd name="T30" fmla="*/ 223 w 1166"/>
                <a:gd name="T31" fmla="*/ 953 h 1168"/>
                <a:gd name="T32" fmla="*/ 333 w 1166"/>
                <a:gd name="T33" fmla="*/ 797 h 1168"/>
                <a:gd name="T34" fmla="*/ 489 w 1166"/>
                <a:gd name="T35" fmla="*/ 731 h 1168"/>
                <a:gd name="T36" fmla="*/ 420 w 1166"/>
                <a:gd name="T37" fmla="*/ 898 h 1168"/>
                <a:gd name="T38" fmla="*/ 298 w 1166"/>
                <a:gd name="T39" fmla="*/ 1036 h 1168"/>
                <a:gd name="T40" fmla="*/ 228 w 1166"/>
                <a:gd name="T41" fmla="*/ 1031 h 1168"/>
                <a:gd name="T42" fmla="*/ 215 w 1166"/>
                <a:gd name="T43" fmla="*/ 963 h 1168"/>
                <a:gd name="T44" fmla="*/ 566 w 1166"/>
                <a:gd name="T45" fmla="*/ 11 h 1168"/>
                <a:gd name="T46" fmla="*/ 606 w 1166"/>
                <a:gd name="T47" fmla="*/ 58 h 1168"/>
                <a:gd name="T48" fmla="*/ 610 w 1166"/>
                <a:gd name="T49" fmla="*/ 113 h 1168"/>
                <a:gd name="T50" fmla="*/ 576 w 1166"/>
                <a:gd name="T51" fmla="*/ 176 h 1168"/>
                <a:gd name="T52" fmla="*/ 517 w 1166"/>
                <a:gd name="T53" fmla="*/ 208 h 1168"/>
                <a:gd name="T54" fmla="*/ 467 w 1166"/>
                <a:gd name="T55" fmla="*/ 189 h 1168"/>
                <a:gd name="T56" fmla="*/ 435 w 1166"/>
                <a:gd name="T57" fmla="*/ 127 h 1168"/>
                <a:gd name="T58" fmla="*/ 438 w 1166"/>
                <a:gd name="T59" fmla="*/ 66 h 1168"/>
                <a:gd name="T60" fmla="*/ 474 w 1166"/>
                <a:gd name="T61" fmla="*/ 16 h 1168"/>
                <a:gd name="T62" fmla="*/ 532 w 1166"/>
                <a:gd name="T63" fmla="*/ 1 h 1168"/>
                <a:gd name="T64" fmla="*/ 564 w 1166"/>
                <a:gd name="T65" fmla="*/ 268 h 1168"/>
                <a:gd name="T66" fmla="*/ 684 w 1166"/>
                <a:gd name="T67" fmla="*/ 378 h 1168"/>
                <a:gd name="T68" fmla="*/ 822 w 1166"/>
                <a:gd name="T69" fmla="*/ 391 h 1168"/>
                <a:gd name="T70" fmla="*/ 861 w 1166"/>
                <a:gd name="T71" fmla="*/ 417 h 1168"/>
                <a:gd name="T72" fmla="*/ 851 w 1166"/>
                <a:gd name="T73" fmla="*/ 471 h 1168"/>
                <a:gd name="T74" fmla="*/ 725 w 1166"/>
                <a:gd name="T75" fmla="*/ 489 h 1168"/>
                <a:gd name="T76" fmla="*/ 633 w 1166"/>
                <a:gd name="T77" fmla="*/ 467 h 1168"/>
                <a:gd name="T78" fmla="*/ 547 w 1166"/>
                <a:gd name="T79" fmla="*/ 559 h 1168"/>
                <a:gd name="T80" fmla="*/ 683 w 1166"/>
                <a:gd name="T81" fmla="*/ 630 h 1168"/>
                <a:gd name="T82" fmla="*/ 768 w 1166"/>
                <a:gd name="T83" fmla="*/ 746 h 1168"/>
                <a:gd name="T84" fmla="*/ 805 w 1166"/>
                <a:gd name="T85" fmla="*/ 877 h 1168"/>
                <a:gd name="T86" fmla="*/ 753 w 1166"/>
                <a:gd name="T87" fmla="*/ 919 h 1168"/>
                <a:gd name="T88" fmla="*/ 700 w 1166"/>
                <a:gd name="T89" fmla="*/ 890 h 1168"/>
                <a:gd name="T90" fmla="*/ 587 w 1166"/>
                <a:gd name="T91" fmla="*/ 728 h 1168"/>
                <a:gd name="T92" fmla="*/ 331 w 1166"/>
                <a:gd name="T93" fmla="*/ 633 h 1168"/>
                <a:gd name="T94" fmla="*/ 291 w 1166"/>
                <a:gd name="T95" fmla="*/ 579 h 1168"/>
                <a:gd name="T96" fmla="*/ 266 w 1166"/>
                <a:gd name="T97" fmla="*/ 358 h 1168"/>
                <a:gd name="T98" fmla="*/ 234 w 1166"/>
                <a:gd name="T99" fmla="*/ 414 h 1168"/>
                <a:gd name="T100" fmla="*/ 205 w 1166"/>
                <a:gd name="T101" fmla="*/ 510 h 1168"/>
                <a:gd name="T102" fmla="*/ 150 w 1166"/>
                <a:gd name="T103" fmla="*/ 508 h 1168"/>
                <a:gd name="T104" fmla="*/ 136 w 1166"/>
                <a:gd name="T105" fmla="*/ 437 h 1168"/>
                <a:gd name="T106" fmla="*/ 184 w 1166"/>
                <a:gd name="T107" fmla="*/ 298 h 1168"/>
                <a:gd name="T108" fmla="*/ 353 w 1166"/>
                <a:gd name="T109" fmla="*/ 213 h 1168"/>
                <a:gd name="T110" fmla="*/ 447 w 1166"/>
                <a:gd name="T111" fmla="*/ 226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6" h="1168">
                  <a:moveTo>
                    <a:pt x="436" y="1086"/>
                  </a:moveTo>
                  <a:lnTo>
                    <a:pt x="627" y="1086"/>
                  </a:lnTo>
                  <a:lnTo>
                    <a:pt x="627" y="1004"/>
                  </a:lnTo>
                  <a:lnTo>
                    <a:pt x="627" y="1004"/>
                  </a:lnTo>
                  <a:lnTo>
                    <a:pt x="628" y="997"/>
                  </a:lnTo>
                  <a:lnTo>
                    <a:pt x="630" y="990"/>
                  </a:lnTo>
                  <a:lnTo>
                    <a:pt x="634" y="983"/>
                  </a:lnTo>
                  <a:lnTo>
                    <a:pt x="638" y="978"/>
                  </a:lnTo>
                  <a:lnTo>
                    <a:pt x="643" y="973"/>
                  </a:lnTo>
                  <a:lnTo>
                    <a:pt x="650" y="971"/>
                  </a:lnTo>
                  <a:lnTo>
                    <a:pt x="657" y="968"/>
                  </a:lnTo>
                  <a:lnTo>
                    <a:pt x="664" y="967"/>
                  </a:lnTo>
                  <a:lnTo>
                    <a:pt x="855" y="967"/>
                  </a:lnTo>
                  <a:lnTo>
                    <a:pt x="855" y="885"/>
                  </a:lnTo>
                  <a:lnTo>
                    <a:pt x="855" y="885"/>
                  </a:lnTo>
                  <a:lnTo>
                    <a:pt x="856" y="878"/>
                  </a:lnTo>
                  <a:lnTo>
                    <a:pt x="859" y="872"/>
                  </a:lnTo>
                  <a:lnTo>
                    <a:pt x="862" y="865"/>
                  </a:lnTo>
                  <a:lnTo>
                    <a:pt x="867" y="859"/>
                  </a:lnTo>
                  <a:lnTo>
                    <a:pt x="871" y="854"/>
                  </a:lnTo>
                  <a:lnTo>
                    <a:pt x="878" y="852"/>
                  </a:lnTo>
                  <a:lnTo>
                    <a:pt x="885" y="850"/>
                  </a:lnTo>
                  <a:lnTo>
                    <a:pt x="892" y="849"/>
                  </a:lnTo>
                  <a:lnTo>
                    <a:pt x="1166" y="849"/>
                  </a:lnTo>
                  <a:lnTo>
                    <a:pt x="1166" y="894"/>
                  </a:lnTo>
                  <a:lnTo>
                    <a:pt x="1166" y="894"/>
                  </a:lnTo>
                  <a:lnTo>
                    <a:pt x="1165" y="901"/>
                  </a:lnTo>
                  <a:lnTo>
                    <a:pt x="1163" y="908"/>
                  </a:lnTo>
                  <a:lnTo>
                    <a:pt x="1160" y="915"/>
                  </a:lnTo>
                  <a:lnTo>
                    <a:pt x="1155" y="921"/>
                  </a:lnTo>
                  <a:lnTo>
                    <a:pt x="1150" y="925"/>
                  </a:lnTo>
                  <a:lnTo>
                    <a:pt x="1144" y="927"/>
                  </a:lnTo>
                  <a:lnTo>
                    <a:pt x="1136" y="930"/>
                  </a:lnTo>
                  <a:lnTo>
                    <a:pt x="1129" y="931"/>
                  </a:lnTo>
                  <a:lnTo>
                    <a:pt x="937" y="931"/>
                  </a:lnTo>
                  <a:lnTo>
                    <a:pt x="937" y="1013"/>
                  </a:lnTo>
                  <a:lnTo>
                    <a:pt x="937" y="1013"/>
                  </a:lnTo>
                  <a:lnTo>
                    <a:pt x="937" y="1020"/>
                  </a:lnTo>
                  <a:lnTo>
                    <a:pt x="935" y="1027"/>
                  </a:lnTo>
                  <a:lnTo>
                    <a:pt x="932" y="1034"/>
                  </a:lnTo>
                  <a:lnTo>
                    <a:pt x="927" y="1039"/>
                  </a:lnTo>
                  <a:lnTo>
                    <a:pt x="921" y="1044"/>
                  </a:lnTo>
                  <a:lnTo>
                    <a:pt x="916" y="1046"/>
                  </a:lnTo>
                  <a:lnTo>
                    <a:pt x="909" y="1048"/>
                  </a:lnTo>
                  <a:lnTo>
                    <a:pt x="901" y="1049"/>
                  </a:lnTo>
                  <a:lnTo>
                    <a:pt x="709" y="1049"/>
                  </a:lnTo>
                  <a:lnTo>
                    <a:pt x="709" y="1132"/>
                  </a:lnTo>
                  <a:lnTo>
                    <a:pt x="709" y="1132"/>
                  </a:lnTo>
                  <a:lnTo>
                    <a:pt x="709" y="1138"/>
                  </a:lnTo>
                  <a:lnTo>
                    <a:pt x="707" y="1145"/>
                  </a:lnTo>
                  <a:lnTo>
                    <a:pt x="703" y="1152"/>
                  </a:lnTo>
                  <a:lnTo>
                    <a:pt x="699" y="1158"/>
                  </a:lnTo>
                  <a:lnTo>
                    <a:pt x="693" y="1162"/>
                  </a:lnTo>
                  <a:lnTo>
                    <a:pt x="687" y="1165"/>
                  </a:lnTo>
                  <a:lnTo>
                    <a:pt x="681" y="1167"/>
                  </a:lnTo>
                  <a:lnTo>
                    <a:pt x="673" y="1168"/>
                  </a:lnTo>
                  <a:lnTo>
                    <a:pt x="399" y="1168"/>
                  </a:lnTo>
                  <a:lnTo>
                    <a:pt x="399" y="1123"/>
                  </a:lnTo>
                  <a:lnTo>
                    <a:pt x="399" y="1123"/>
                  </a:lnTo>
                  <a:lnTo>
                    <a:pt x="400" y="1116"/>
                  </a:lnTo>
                  <a:lnTo>
                    <a:pt x="402" y="1109"/>
                  </a:lnTo>
                  <a:lnTo>
                    <a:pt x="406" y="1102"/>
                  </a:lnTo>
                  <a:lnTo>
                    <a:pt x="410" y="1096"/>
                  </a:lnTo>
                  <a:lnTo>
                    <a:pt x="416" y="1092"/>
                  </a:lnTo>
                  <a:lnTo>
                    <a:pt x="422" y="1089"/>
                  </a:lnTo>
                  <a:lnTo>
                    <a:pt x="428" y="1087"/>
                  </a:lnTo>
                  <a:lnTo>
                    <a:pt x="436" y="1086"/>
                  </a:lnTo>
                  <a:lnTo>
                    <a:pt x="436" y="1086"/>
                  </a:lnTo>
                  <a:close/>
                  <a:moveTo>
                    <a:pt x="37" y="715"/>
                  </a:moveTo>
                  <a:lnTo>
                    <a:pt x="209" y="730"/>
                  </a:lnTo>
                  <a:lnTo>
                    <a:pt x="209" y="730"/>
                  </a:lnTo>
                  <a:lnTo>
                    <a:pt x="218" y="730"/>
                  </a:lnTo>
                  <a:lnTo>
                    <a:pt x="226" y="728"/>
                  </a:lnTo>
                  <a:lnTo>
                    <a:pt x="233" y="724"/>
                  </a:lnTo>
                  <a:lnTo>
                    <a:pt x="240" y="721"/>
                  </a:lnTo>
                  <a:lnTo>
                    <a:pt x="246" y="715"/>
                  </a:lnTo>
                  <a:lnTo>
                    <a:pt x="249" y="708"/>
                  </a:lnTo>
                  <a:lnTo>
                    <a:pt x="253" y="700"/>
                  </a:lnTo>
                  <a:lnTo>
                    <a:pt x="254" y="692"/>
                  </a:lnTo>
                  <a:lnTo>
                    <a:pt x="263" y="599"/>
                  </a:lnTo>
                  <a:lnTo>
                    <a:pt x="263" y="599"/>
                  </a:lnTo>
                  <a:lnTo>
                    <a:pt x="262" y="590"/>
                  </a:lnTo>
                  <a:lnTo>
                    <a:pt x="261" y="582"/>
                  </a:lnTo>
                  <a:lnTo>
                    <a:pt x="257" y="575"/>
                  </a:lnTo>
                  <a:lnTo>
                    <a:pt x="253" y="568"/>
                  </a:lnTo>
                  <a:lnTo>
                    <a:pt x="247" y="562"/>
                  </a:lnTo>
                  <a:lnTo>
                    <a:pt x="240" y="559"/>
                  </a:lnTo>
                  <a:lnTo>
                    <a:pt x="233" y="555"/>
                  </a:lnTo>
                  <a:lnTo>
                    <a:pt x="225" y="554"/>
                  </a:lnTo>
                  <a:lnTo>
                    <a:pt x="53" y="540"/>
                  </a:lnTo>
                  <a:lnTo>
                    <a:pt x="53" y="540"/>
                  </a:lnTo>
                  <a:lnTo>
                    <a:pt x="44" y="540"/>
                  </a:lnTo>
                  <a:lnTo>
                    <a:pt x="36" y="541"/>
                  </a:lnTo>
                  <a:lnTo>
                    <a:pt x="29" y="544"/>
                  </a:lnTo>
                  <a:lnTo>
                    <a:pt x="22" y="549"/>
                  </a:lnTo>
                  <a:lnTo>
                    <a:pt x="16" y="554"/>
                  </a:lnTo>
                  <a:lnTo>
                    <a:pt x="13" y="561"/>
                  </a:lnTo>
                  <a:lnTo>
                    <a:pt x="10" y="568"/>
                  </a:lnTo>
                  <a:lnTo>
                    <a:pt x="8" y="576"/>
                  </a:lnTo>
                  <a:lnTo>
                    <a:pt x="0" y="671"/>
                  </a:lnTo>
                  <a:lnTo>
                    <a:pt x="0" y="671"/>
                  </a:lnTo>
                  <a:lnTo>
                    <a:pt x="0" y="679"/>
                  </a:lnTo>
                  <a:lnTo>
                    <a:pt x="2" y="687"/>
                  </a:lnTo>
                  <a:lnTo>
                    <a:pt x="5" y="694"/>
                  </a:lnTo>
                  <a:lnTo>
                    <a:pt x="10" y="700"/>
                  </a:lnTo>
                  <a:lnTo>
                    <a:pt x="15" y="706"/>
                  </a:lnTo>
                  <a:lnTo>
                    <a:pt x="22" y="711"/>
                  </a:lnTo>
                  <a:lnTo>
                    <a:pt x="29" y="714"/>
                  </a:lnTo>
                  <a:lnTo>
                    <a:pt x="37" y="715"/>
                  </a:lnTo>
                  <a:lnTo>
                    <a:pt x="37" y="715"/>
                  </a:lnTo>
                  <a:close/>
                  <a:moveTo>
                    <a:pt x="223" y="953"/>
                  </a:moveTo>
                  <a:lnTo>
                    <a:pt x="223" y="953"/>
                  </a:lnTo>
                  <a:lnTo>
                    <a:pt x="278" y="889"/>
                  </a:lnTo>
                  <a:lnTo>
                    <a:pt x="297" y="862"/>
                  </a:lnTo>
                  <a:lnTo>
                    <a:pt x="306" y="851"/>
                  </a:lnTo>
                  <a:lnTo>
                    <a:pt x="313" y="838"/>
                  </a:lnTo>
                  <a:lnTo>
                    <a:pt x="320" y="826"/>
                  </a:lnTo>
                  <a:lnTo>
                    <a:pt x="327" y="812"/>
                  </a:lnTo>
                  <a:lnTo>
                    <a:pt x="333" y="797"/>
                  </a:lnTo>
                  <a:lnTo>
                    <a:pt x="338" y="780"/>
                  </a:lnTo>
                  <a:lnTo>
                    <a:pt x="350" y="741"/>
                  </a:lnTo>
                  <a:lnTo>
                    <a:pt x="362" y="691"/>
                  </a:lnTo>
                  <a:lnTo>
                    <a:pt x="362" y="691"/>
                  </a:lnTo>
                  <a:lnTo>
                    <a:pt x="476" y="728"/>
                  </a:lnTo>
                  <a:lnTo>
                    <a:pt x="476" y="728"/>
                  </a:lnTo>
                  <a:lnTo>
                    <a:pt x="489" y="731"/>
                  </a:lnTo>
                  <a:lnTo>
                    <a:pt x="489" y="731"/>
                  </a:lnTo>
                  <a:lnTo>
                    <a:pt x="469" y="788"/>
                  </a:lnTo>
                  <a:lnTo>
                    <a:pt x="454" y="832"/>
                  </a:lnTo>
                  <a:lnTo>
                    <a:pt x="446" y="851"/>
                  </a:lnTo>
                  <a:lnTo>
                    <a:pt x="438" y="868"/>
                  </a:lnTo>
                  <a:lnTo>
                    <a:pt x="428" y="883"/>
                  </a:lnTo>
                  <a:lnTo>
                    <a:pt x="420" y="898"/>
                  </a:lnTo>
                  <a:lnTo>
                    <a:pt x="411" y="911"/>
                  </a:lnTo>
                  <a:lnTo>
                    <a:pt x="401" y="925"/>
                  </a:lnTo>
                  <a:lnTo>
                    <a:pt x="376" y="954"/>
                  </a:lnTo>
                  <a:lnTo>
                    <a:pt x="346" y="987"/>
                  </a:lnTo>
                  <a:lnTo>
                    <a:pt x="307" y="1028"/>
                  </a:lnTo>
                  <a:lnTo>
                    <a:pt x="307" y="1028"/>
                  </a:lnTo>
                  <a:lnTo>
                    <a:pt x="298" y="1036"/>
                  </a:lnTo>
                  <a:lnTo>
                    <a:pt x="287" y="1043"/>
                  </a:lnTo>
                  <a:lnTo>
                    <a:pt x="277" y="1046"/>
                  </a:lnTo>
                  <a:lnTo>
                    <a:pt x="266" y="1046"/>
                  </a:lnTo>
                  <a:lnTo>
                    <a:pt x="255" y="1046"/>
                  </a:lnTo>
                  <a:lnTo>
                    <a:pt x="245" y="1043"/>
                  </a:lnTo>
                  <a:lnTo>
                    <a:pt x="236" y="1038"/>
                  </a:lnTo>
                  <a:lnTo>
                    <a:pt x="228" y="1031"/>
                  </a:lnTo>
                  <a:lnTo>
                    <a:pt x="220" y="1024"/>
                  </a:lnTo>
                  <a:lnTo>
                    <a:pt x="214" y="1015"/>
                  </a:lnTo>
                  <a:lnTo>
                    <a:pt x="210" y="1006"/>
                  </a:lnTo>
                  <a:lnTo>
                    <a:pt x="208" y="996"/>
                  </a:lnTo>
                  <a:lnTo>
                    <a:pt x="208" y="986"/>
                  </a:lnTo>
                  <a:lnTo>
                    <a:pt x="210" y="974"/>
                  </a:lnTo>
                  <a:lnTo>
                    <a:pt x="215" y="963"/>
                  </a:lnTo>
                  <a:lnTo>
                    <a:pt x="223" y="953"/>
                  </a:lnTo>
                  <a:lnTo>
                    <a:pt x="223" y="953"/>
                  </a:lnTo>
                  <a:close/>
                  <a:moveTo>
                    <a:pt x="541" y="2"/>
                  </a:moveTo>
                  <a:lnTo>
                    <a:pt x="541" y="2"/>
                  </a:lnTo>
                  <a:lnTo>
                    <a:pt x="551" y="4"/>
                  </a:lnTo>
                  <a:lnTo>
                    <a:pt x="559" y="8"/>
                  </a:lnTo>
                  <a:lnTo>
                    <a:pt x="566" y="11"/>
                  </a:lnTo>
                  <a:lnTo>
                    <a:pt x="574" y="17"/>
                  </a:lnTo>
                  <a:lnTo>
                    <a:pt x="581" y="22"/>
                  </a:lnTo>
                  <a:lnTo>
                    <a:pt x="587" y="28"/>
                  </a:lnTo>
                  <a:lnTo>
                    <a:pt x="593" y="35"/>
                  </a:lnTo>
                  <a:lnTo>
                    <a:pt x="598" y="42"/>
                  </a:lnTo>
                  <a:lnTo>
                    <a:pt x="602" y="50"/>
                  </a:lnTo>
                  <a:lnTo>
                    <a:pt x="606" y="58"/>
                  </a:lnTo>
                  <a:lnTo>
                    <a:pt x="609" y="66"/>
                  </a:lnTo>
                  <a:lnTo>
                    <a:pt x="611" y="75"/>
                  </a:lnTo>
                  <a:lnTo>
                    <a:pt x="612" y="84"/>
                  </a:lnTo>
                  <a:lnTo>
                    <a:pt x="612" y="93"/>
                  </a:lnTo>
                  <a:lnTo>
                    <a:pt x="611" y="104"/>
                  </a:lnTo>
                  <a:lnTo>
                    <a:pt x="610" y="113"/>
                  </a:lnTo>
                  <a:lnTo>
                    <a:pt x="610" y="113"/>
                  </a:lnTo>
                  <a:lnTo>
                    <a:pt x="608" y="122"/>
                  </a:lnTo>
                  <a:lnTo>
                    <a:pt x="604" y="132"/>
                  </a:lnTo>
                  <a:lnTo>
                    <a:pt x="600" y="141"/>
                  </a:lnTo>
                  <a:lnTo>
                    <a:pt x="595" y="150"/>
                  </a:lnTo>
                  <a:lnTo>
                    <a:pt x="589" y="158"/>
                  </a:lnTo>
                  <a:lnTo>
                    <a:pt x="582" y="168"/>
                  </a:lnTo>
                  <a:lnTo>
                    <a:pt x="576" y="176"/>
                  </a:lnTo>
                  <a:lnTo>
                    <a:pt x="569" y="182"/>
                  </a:lnTo>
                  <a:lnTo>
                    <a:pt x="561" y="189"/>
                  </a:lnTo>
                  <a:lnTo>
                    <a:pt x="553" y="195"/>
                  </a:lnTo>
                  <a:lnTo>
                    <a:pt x="544" y="200"/>
                  </a:lnTo>
                  <a:lnTo>
                    <a:pt x="535" y="203"/>
                  </a:lnTo>
                  <a:lnTo>
                    <a:pt x="527" y="206"/>
                  </a:lnTo>
                  <a:lnTo>
                    <a:pt x="517" y="208"/>
                  </a:lnTo>
                  <a:lnTo>
                    <a:pt x="508" y="208"/>
                  </a:lnTo>
                  <a:lnTo>
                    <a:pt x="499" y="206"/>
                  </a:lnTo>
                  <a:lnTo>
                    <a:pt x="499" y="206"/>
                  </a:lnTo>
                  <a:lnTo>
                    <a:pt x="490" y="204"/>
                  </a:lnTo>
                  <a:lnTo>
                    <a:pt x="482" y="200"/>
                  </a:lnTo>
                  <a:lnTo>
                    <a:pt x="474" y="195"/>
                  </a:lnTo>
                  <a:lnTo>
                    <a:pt x="467" y="189"/>
                  </a:lnTo>
                  <a:lnTo>
                    <a:pt x="460" y="181"/>
                  </a:lnTo>
                  <a:lnTo>
                    <a:pt x="455" y="174"/>
                  </a:lnTo>
                  <a:lnTo>
                    <a:pt x="449" y="165"/>
                  </a:lnTo>
                  <a:lnTo>
                    <a:pt x="444" y="156"/>
                  </a:lnTo>
                  <a:lnTo>
                    <a:pt x="441" y="147"/>
                  </a:lnTo>
                  <a:lnTo>
                    <a:pt x="438" y="137"/>
                  </a:lnTo>
                  <a:lnTo>
                    <a:pt x="435" y="127"/>
                  </a:lnTo>
                  <a:lnTo>
                    <a:pt x="433" y="116"/>
                  </a:lnTo>
                  <a:lnTo>
                    <a:pt x="433" y="106"/>
                  </a:lnTo>
                  <a:lnTo>
                    <a:pt x="433" y="96"/>
                  </a:lnTo>
                  <a:lnTo>
                    <a:pt x="433" y="85"/>
                  </a:lnTo>
                  <a:lnTo>
                    <a:pt x="435" y="75"/>
                  </a:lnTo>
                  <a:lnTo>
                    <a:pt x="435" y="75"/>
                  </a:lnTo>
                  <a:lnTo>
                    <a:pt x="438" y="66"/>
                  </a:lnTo>
                  <a:lnTo>
                    <a:pt x="441" y="57"/>
                  </a:lnTo>
                  <a:lnTo>
                    <a:pt x="444" y="49"/>
                  </a:lnTo>
                  <a:lnTo>
                    <a:pt x="449" y="41"/>
                  </a:lnTo>
                  <a:lnTo>
                    <a:pt x="455" y="34"/>
                  </a:lnTo>
                  <a:lnTo>
                    <a:pt x="460" y="27"/>
                  </a:lnTo>
                  <a:lnTo>
                    <a:pt x="467" y="22"/>
                  </a:lnTo>
                  <a:lnTo>
                    <a:pt x="474" y="16"/>
                  </a:lnTo>
                  <a:lnTo>
                    <a:pt x="482" y="11"/>
                  </a:lnTo>
                  <a:lnTo>
                    <a:pt x="489" y="8"/>
                  </a:lnTo>
                  <a:lnTo>
                    <a:pt x="498" y="4"/>
                  </a:lnTo>
                  <a:lnTo>
                    <a:pt x="506" y="2"/>
                  </a:lnTo>
                  <a:lnTo>
                    <a:pt x="515" y="1"/>
                  </a:lnTo>
                  <a:lnTo>
                    <a:pt x="523" y="0"/>
                  </a:lnTo>
                  <a:lnTo>
                    <a:pt x="532" y="1"/>
                  </a:lnTo>
                  <a:lnTo>
                    <a:pt x="541" y="2"/>
                  </a:lnTo>
                  <a:lnTo>
                    <a:pt x="541" y="2"/>
                  </a:lnTo>
                  <a:close/>
                  <a:moveTo>
                    <a:pt x="531" y="253"/>
                  </a:moveTo>
                  <a:lnTo>
                    <a:pt x="531" y="253"/>
                  </a:lnTo>
                  <a:lnTo>
                    <a:pt x="540" y="257"/>
                  </a:lnTo>
                  <a:lnTo>
                    <a:pt x="552" y="261"/>
                  </a:lnTo>
                  <a:lnTo>
                    <a:pt x="564" y="268"/>
                  </a:lnTo>
                  <a:lnTo>
                    <a:pt x="570" y="273"/>
                  </a:lnTo>
                  <a:lnTo>
                    <a:pt x="576" y="277"/>
                  </a:lnTo>
                  <a:lnTo>
                    <a:pt x="576" y="277"/>
                  </a:lnTo>
                  <a:lnTo>
                    <a:pt x="650" y="349"/>
                  </a:lnTo>
                  <a:lnTo>
                    <a:pt x="662" y="360"/>
                  </a:lnTo>
                  <a:lnTo>
                    <a:pt x="674" y="370"/>
                  </a:lnTo>
                  <a:lnTo>
                    <a:pt x="684" y="378"/>
                  </a:lnTo>
                  <a:lnTo>
                    <a:pt x="694" y="383"/>
                  </a:lnTo>
                  <a:lnTo>
                    <a:pt x="705" y="388"/>
                  </a:lnTo>
                  <a:lnTo>
                    <a:pt x="716" y="390"/>
                  </a:lnTo>
                  <a:lnTo>
                    <a:pt x="727" y="392"/>
                  </a:lnTo>
                  <a:lnTo>
                    <a:pt x="741" y="393"/>
                  </a:lnTo>
                  <a:lnTo>
                    <a:pt x="775" y="393"/>
                  </a:lnTo>
                  <a:lnTo>
                    <a:pt x="822" y="391"/>
                  </a:lnTo>
                  <a:lnTo>
                    <a:pt x="822" y="391"/>
                  </a:lnTo>
                  <a:lnTo>
                    <a:pt x="831" y="392"/>
                  </a:lnTo>
                  <a:lnTo>
                    <a:pt x="840" y="395"/>
                  </a:lnTo>
                  <a:lnTo>
                    <a:pt x="847" y="398"/>
                  </a:lnTo>
                  <a:lnTo>
                    <a:pt x="853" y="404"/>
                  </a:lnTo>
                  <a:lnTo>
                    <a:pt x="858" y="411"/>
                  </a:lnTo>
                  <a:lnTo>
                    <a:pt x="861" y="417"/>
                  </a:lnTo>
                  <a:lnTo>
                    <a:pt x="862" y="425"/>
                  </a:lnTo>
                  <a:lnTo>
                    <a:pt x="863" y="433"/>
                  </a:lnTo>
                  <a:lnTo>
                    <a:pt x="863" y="443"/>
                  </a:lnTo>
                  <a:lnTo>
                    <a:pt x="862" y="451"/>
                  </a:lnTo>
                  <a:lnTo>
                    <a:pt x="859" y="457"/>
                  </a:lnTo>
                  <a:lnTo>
                    <a:pt x="855" y="464"/>
                  </a:lnTo>
                  <a:lnTo>
                    <a:pt x="851" y="471"/>
                  </a:lnTo>
                  <a:lnTo>
                    <a:pt x="845" y="476"/>
                  </a:lnTo>
                  <a:lnTo>
                    <a:pt x="837" y="479"/>
                  </a:lnTo>
                  <a:lnTo>
                    <a:pt x="829" y="480"/>
                  </a:lnTo>
                  <a:lnTo>
                    <a:pt x="829" y="480"/>
                  </a:lnTo>
                  <a:lnTo>
                    <a:pt x="780" y="486"/>
                  </a:lnTo>
                  <a:lnTo>
                    <a:pt x="741" y="489"/>
                  </a:lnTo>
                  <a:lnTo>
                    <a:pt x="725" y="489"/>
                  </a:lnTo>
                  <a:lnTo>
                    <a:pt x="710" y="489"/>
                  </a:lnTo>
                  <a:lnTo>
                    <a:pt x="697" y="489"/>
                  </a:lnTo>
                  <a:lnTo>
                    <a:pt x="683" y="487"/>
                  </a:lnTo>
                  <a:lnTo>
                    <a:pt x="670" y="484"/>
                  </a:lnTo>
                  <a:lnTo>
                    <a:pt x="658" y="479"/>
                  </a:lnTo>
                  <a:lnTo>
                    <a:pt x="646" y="473"/>
                  </a:lnTo>
                  <a:lnTo>
                    <a:pt x="633" y="467"/>
                  </a:lnTo>
                  <a:lnTo>
                    <a:pt x="619" y="456"/>
                  </a:lnTo>
                  <a:lnTo>
                    <a:pt x="604" y="446"/>
                  </a:lnTo>
                  <a:lnTo>
                    <a:pt x="569" y="416"/>
                  </a:lnTo>
                  <a:lnTo>
                    <a:pt x="546" y="544"/>
                  </a:lnTo>
                  <a:lnTo>
                    <a:pt x="546" y="544"/>
                  </a:lnTo>
                  <a:lnTo>
                    <a:pt x="545" y="552"/>
                  </a:lnTo>
                  <a:lnTo>
                    <a:pt x="547" y="559"/>
                  </a:lnTo>
                  <a:lnTo>
                    <a:pt x="552" y="565"/>
                  </a:lnTo>
                  <a:lnTo>
                    <a:pt x="557" y="569"/>
                  </a:lnTo>
                  <a:lnTo>
                    <a:pt x="557" y="569"/>
                  </a:lnTo>
                  <a:lnTo>
                    <a:pt x="608" y="591"/>
                  </a:lnTo>
                  <a:lnTo>
                    <a:pt x="649" y="610"/>
                  </a:lnTo>
                  <a:lnTo>
                    <a:pt x="667" y="619"/>
                  </a:lnTo>
                  <a:lnTo>
                    <a:pt x="683" y="630"/>
                  </a:lnTo>
                  <a:lnTo>
                    <a:pt x="698" y="640"/>
                  </a:lnTo>
                  <a:lnTo>
                    <a:pt x="711" y="652"/>
                  </a:lnTo>
                  <a:lnTo>
                    <a:pt x="724" y="666"/>
                  </a:lnTo>
                  <a:lnTo>
                    <a:pt x="735" y="682"/>
                  </a:lnTo>
                  <a:lnTo>
                    <a:pt x="747" y="700"/>
                  </a:lnTo>
                  <a:lnTo>
                    <a:pt x="758" y="722"/>
                  </a:lnTo>
                  <a:lnTo>
                    <a:pt x="768" y="746"/>
                  </a:lnTo>
                  <a:lnTo>
                    <a:pt x="780" y="775"/>
                  </a:lnTo>
                  <a:lnTo>
                    <a:pt x="791" y="806"/>
                  </a:lnTo>
                  <a:lnTo>
                    <a:pt x="803" y="843"/>
                  </a:lnTo>
                  <a:lnTo>
                    <a:pt x="803" y="843"/>
                  </a:lnTo>
                  <a:lnTo>
                    <a:pt x="806" y="856"/>
                  </a:lnTo>
                  <a:lnTo>
                    <a:pt x="807" y="867"/>
                  </a:lnTo>
                  <a:lnTo>
                    <a:pt x="805" y="877"/>
                  </a:lnTo>
                  <a:lnTo>
                    <a:pt x="802" y="886"/>
                  </a:lnTo>
                  <a:lnTo>
                    <a:pt x="796" y="895"/>
                  </a:lnTo>
                  <a:lnTo>
                    <a:pt x="789" y="902"/>
                  </a:lnTo>
                  <a:lnTo>
                    <a:pt x="781" y="909"/>
                  </a:lnTo>
                  <a:lnTo>
                    <a:pt x="772" y="914"/>
                  </a:lnTo>
                  <a:lnTo>
                    <a:pt x="763" y="917"/>
                  </a:lnTo>
                  <a:lnTo>
                    <a:pt x="753" y="919"/>
                  </a:lnTo>
                  <a:lnTo>
                    <a:pt x="742" y="919"/>
                  </a:lnTo>
                  <a:lnTo>
                    <a:pt x="733" y="917"/>
                  </a:lnTo>
                  <a:lnTo>
                    <a:pt x="723" y="914"/>
                  </a:lnTo>
                  <a:lnTo>
                    <a:pt x="715" y="908"/>
                  </a:lnTo>
                  <a:lnTo>
                    <a:pt x="707" y="900"/>
                  </a:lnTo>
                  <a:lnTo>
                    <a:pt x="700" y="890"/>
                  </a:lnTo>
                  <a:lnTo>
                    <a:pt x="700" y="890"/>
                  </a:lnTo>
                  <a:lnTo>
                    <a:pt x="682" y="854"/>
                  </a:lnTo>
                  <a:lnTo>
                    <a:pt x="665" y="824"/>
                  </a:lnTo>
                  <a:lnTo>
                    <a:pt x="649" y="798"/>
                  </a:lnTo>
                  <a:lnTo>
                    <a:pt x="634" y="776"/>
                  </a:lnTo>
                  <a:lnTo>
                    <a:pt x="619" y="757"/>
                  </a:lnTo>
                  <a:lnTo>
                    <a:pt x="603" y="741"/>
                  </a:lnTo>
                  <a:lnTo>
                    <a:pt x="587" y="728"/>
                  </a:lnTo>
                  <a:lnTo>
                    <a:pt x="570" y="716"/>
                  </a:lnTo>
                  <a:lnTo>
                    <a:pt x="551" y="707"/>
                  </a:lnTo>
                  <a:lnTo>
                    <a:pt x="530" y="698"/>
                  </a:lnTo>
                  <a:lnTo>
                    <a:pt x="506" y="689"/>
                  </a:lnTo>
                  <a:lnTo>
                    <a:pt x="480" y="680"/>
                  </a:lnTo>
                  <a:lnTo>
                    <a:pt x="415" y="660"/>
                  </a:lnTo>
                  <a:lnTo>
                    <a:pt x="331" y="633"/>
                  </a:lnTo>
                  <a:lnTo>
                    <a:pt x="331" y="633"/>
                  </a:lnTo>
                  <a:lnTo>
                    <a:pt x="321" y="626"/>
                  </a:lnTo>
                  <a:lnTo>
                    <a:pt x="312" y="618"/>
                  </a:lnTo>
                  <a:lnTo>
                    <a:pt x="304" y="610"/>
                  </a:lnTo>
                  <a:lnTo>
                    <a:pt x="298" y="600"/>
                  </a:lnTo>
                  <a:lnTo>
                    <a:pt x="295" y="590"/>
                  </a:lnTo>
                  <a:lnTo>
                    <a:pt x="291" y="579"/>
                  </a:lnTo>
                  <a:lnTo>
                    <a:pt x="290" y="567"/>
                  </a:lnTo>
                  <a:lnTo>
                    <a:pt x="289" y="555"/>
                  </a:lnTo>
                  <a:lnTo>
                    <a:pt x="329" y="335"/>
                  </a:lnTo>
                  <a:lnTo>
                    <a:pt x="329" y="335"/>
                  </a:lnTo>
                  <a:lnTo>
                    <a:pt x="298" y="346"/>
                  </a:lnTo>
                  <a:lnTo>
                    <a:pt x="275" y="354"/>
                  </a:lnTo>
                  <a:lnTo>
                    <a:pt x="266" y="358"/>
                  </a:lnTo>
                  <a:lnTo>
                    <a:pt x="259" y="364"/>
                  </a:lnTo>
                  <a:lnTo>
                    <a:pt x="253" y="370"/>
                  </a:lnTo>
                  <a:lnTo>
                    <a:pt x="248" y="375"/>
                  </a:lnTo>
                  <a:lnTo>
                    <a:pt x="244" y="383"/>
                  </a:lnTo>
                  <a:lnTo>
                    <a:pt x="240" y="392"/>
                  </a:lnTo>
                  <a:lnTo>
                    <a:pt x="238" y="403"/>
                  </a:lnTo>
                  <a:lnTo>
                    <a:pt x="234" y="414"/>
                  </a:lnTo>
                  <a:lnTo>
                    <a:pt x="229" y="445"/>
                  </a:lnTo>
                  <a:lnTo>
                    <a:pt x="222" y="485"/>
                  </a:lnTo>
                  <a:lnTo>
                    <a:pt x="222" y="485"/>
                  </a:lnTo>
                  <a:lnTo>
                    <a:pt x="220" y="493"/>
                  </a:lnTo>
                  <a:lnTo>
                    <a:pt x="216" y="500"/>
                  </a:lnTo>
                  <a:lnTo>
                    <a:pt x="210" y="505"/>
                  </a:lnTo>
                  <a:lnTo>
                    <a:pt x="205" y="510"/>
                  </a:lnTo>
                  <a:lnTo>
                    <a:pt x="197" y="513"/>
                  </a:lnTo>
                  <a:lnTo>
                    <a:pt x="189" y="516"/>
                  </a:lnTo>
                  <a:lnTo>
                    <a:pt x="181" y="517"/>
                  </a:lnTo>
                  <a:lnTo>
                    <a:pt x="173" y="516"/>
                  </a:lnTo>
                  <a:lnTo>
                    <a:pt x="165" y="514"/>
                  </a:lnTo>
                  <a:lnTo>
                    <a:pt x="157" y="511"/>
                  </a:lnTo>
                  <a:lnTo>
                    <a:pt x="150" y="508"/>
                  </a:lnTo>
                  <a:lnTo>
                    <a:pt x="144" y="502"/>
                  </a:lnTo>
                  <a:lnTo>
                    <a:pt x="139" y="495"/>
                  </a:lnTo>
                  <a:lnTo>
                    <a:pt x="135" y="488"/>
                  </a:lnTo>
                  <a:lnTo>
                    <a:pt x="133" y="479"/>
                  </a:lnTo>
                  <a:lnTo>
                    <a:pt x="133" y="469"/>
                  </a:lnTo>
                  <a:lnTo>
                    <a:pt x="133" y="469"/>
                  </a:lnTo>
                  <a:lnTo>
                    <a:pt x="136" y="437"/>
                  </a:lnTo>
                  <a:lnTo>
                    <a:pt x="141" y="408"/>
                  </a:lnTo>
                  <a:lnTo>
                    <a:pt x="145" y="383"/>
                  </a:lnTo>
                  <a:lnTo>
                    <a:pt x="151" y="362"/>
                  </a:lnTo>
                  <a:lnTo>
                    <a:pt x="157" y="342"/>
                  </a:lnTo>
                  <a:lnTo>
                    <a:pt x="165" y="325"/>
                  </a:lnTo>
                  <a:lnTo>
                    <a:pt x="174" y="310"/>
                  </a:lnTo>
                  <a:lnTo>
                    <a:pt x="184" y="298"/>
                  </a:lnTo>
                  <a:lnTo>
                    <a:pt x="197" y="285"/>
                  </a:lnTo>
                  <a:lnTo>
                    <a:pt x="212" y="275"/>
                  </a:lnTo>
                  <a:lnTo>
                    <a:pt x="229" y="265"/>
                  </a:lnTo>
                  <a:lnTo>
                    <a:pt x="248" y="255"/>
                  </a:lnTo>
                  <a:lnTo>
                    <a:pt x="270" y="245"/>
                  </a:lnTo>
                  <a:lnTo>
                    <a:pt x="294" y="236"/>
                  </a:lnTo>
                  <a:lnTo>
                    <a:pt x="353" y="213"/>
                  </a:lnTo>
                  <a:lnTo>
                    <a:pt x="353" y="213"/>
                  </a:lnTo>
                  <a:lnTo>
                    <a:pt x="363" y="211"/>
                  </a:lnTo>
                  <a:lnTo>
                    <a:pt x="376" y="211"/>
                  </a:lnTo>
                  <a:lnTo>
                    <a:pt x="390" y="212"/>
                  </a:lnTo>
                  <a:lnTo>
                    <a:pt x="403" y="214"/>
                  </a:lnTo>
                  <a:lnTo>
                    <a:pt x="430" y="220"/>
                  </a:lnTo>
                  <a:lnTo>
                    <a:pt x="447" y="226"/>
                  </a:lnTo>
                  <a:lnTo>
                    <a:pt x="499" y="318"/>
                  </a:lnTo>
                  <a:lnTo>
                    <a:pt x="531" y="253"/>
                  </a:lnTo>
                  <a:lnTo>
                    <a:pt x="531" y="2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ko-KR" altLang="en-US" sz="1400">
                <a:solidFill>
                  <a:schemeClr val="accent1"/>
                </a:solidFill>
                <a:latin typeface="微软雅黑" panose="020B0503020204020204" pitchFamily="34" charset="-122"/>
              </a:endParaRPr>
            </a:p>
          </p:txBody>
        </p:sp>
      </p:grpSp>
      <p:grpSp>
        <p:nvGrpSpPr>
          <p:cNvPr id="91" name="그룹 24"/>
          <p:cNvGrpSpPr/>
          <p:nvPr/>
        </p:nvGrpSpPr>
        <p:grpSpPr>
          <a:xfrm>
            <a:off x="1561381" y="3331662"/>
            <a:ext cx="746364" cy="746363"/>
            <a:chOff x="848089" y="4829495"/>
            <a:chExt cx="923196" cy="923196"/>
          </a:xfrm>
        </p:grpSpPr>
        <p:sp>
          <p:nvSpPr>
            <p:cNvPr id="92" name="타원 25"/>
            <p:cNvSpPr/>
            <p:nvPr/>
          </p:nvSpPr>
          <p:spPr>
            <a:xfrm>
              <a:off x="848089" y="4829495"/>
              <a:ext cx="923196" cy="923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93" name="Freeform 8"/>
            <p:cNvSpPr>
              <a:spLocks noEditPoints="1"/>
            </p:cNvSpPr>
            <p:nvPr/>
          </p:nvSpPr>
          <p:spPr bwMode="auto">
            <a:xfrm>
              <a:off x="1062562" y="5085717"/>
              <a:ext cx="494250" cy="410752"/>
            </a:xfrm>
            <a:custGeom>
              <a:avLst/>
              <a:gdLst>
                <a:gd name="T0" fmla="*/ 986 w 1102"/>
                <a:gd name="T1" fmla="*/ 519 h 916"/>
                <a:gd name="T2" fmla="*/ 1002 w 1102"/>
                <a:gd name="T3" fmla="*/ 634 h 916"/>
                <a:gd name="T4" fmla="*/ 964 w 1102"/>
                <a:gd name="T5" fmla="*/ 722 h 916"/>
                <a:gd name="T6" fmla="*/ 877 w 1102"/>
                <a:gd name="T7" fmla="*/ 781 h 916"/>
                <a:gd name="T8" fmla="*/ 827 w 1102"/>
                <a:gd name="T9" fmla="*/ 847 h 916"/>
                <a:gd name="T10" fmla="*/ 754 w 1102"/>
                <a:gd name="T11" fmla="*/ 889 h 916"/>
                <a:gd name="T12" fmla="*/ 642 w 1102"/>
                <a:gd name="T13" fmla="*/ 906 h 916"/>
                <a:gd name="T14" fmla="*/ 673 w 1102"/>
                <a:gd name="T15" fmla="*/ 859 h 916"/>
                <a:gd name="T16" fmla="*/ 721 w 1102"/>
                <a:gd name="T17" fmla="*/ 841 h 916"/>
                <a:gd name="T18" fmla="*/ 642 w 1102"/>
                <a:gd name="T19" fmla="*/ 730 h 916"/>
                <a:gd name="T20" fmla="*/ 761 w 1102"/>
                <a:gd name="T21" fmla="*/ 783 h 916"/>
                <a:gd name="T22" fmla="*/ 819 w 1102"/>
                <a:gd name="T23" fmla="*/ 786 h 916"/>
                <a:gd name="T24" fmla="*/ 723 w 1102"/>
                <a:gd name="T25" fmla="*/ 679 h 916"/>
                <a:gd name="T26" fmla="*/ 736 w 1102"/>
                <a:gd name="T27" fmla="*/ 636 h 916"/>
                <a:gd name="T28" fmla="*/ 871 w 1102"/>
                <a:gd name="T29" fmla="*/ 725 h 916"/>
                <a:gd name="T30" fmla="*/ 909 w 1102"/>
                <a:gd name="T31" fmla="*/ 686 h 916"/>
                <a:gd name="T32" fmla="*/ 779 w 1102"/>
                <a:gd name="T33" fmla="*/ 558 h 916"/>
                <a:gd name="T34" fmla="*/ 822 w 1102"/>
                <a:gd name="T35" fmla="*/ 543 h 916"/>
                <a:gd name="T36" fmla="*/ 957 w 1102"/>
                <a:gd name="T37" fmla="*/ 603 h 916"/>
                <a:gd name="T38" fmla="*/ 655 w 1102"/>
                <a:gd name="T39" fmla="*/ 289 h 916"/>
                <a:gd name="T40" fmla="*/ 700 w 1102"/>
                <a:gd name="T41" fmla="*/ 274 h 916"/>
                <a:gd name="T42" fmla="*/ 92 w 1102"/>
                <a:gd name="T43" fmla="*/ 421 h 916"/>
                <a:gd name="T44" fmla="*/ 0 w 1102"/>
                <a:gd name="T45" fmla="*/ 244 h 916"/>
                <a:gd name="T46" fmla="*/ 166 w 1102"/>
                <a:gd name="T47" fmla="*/ 31 h 916"/>
                <a:gd name="T48" fmla="*/ 248 w 1102"/>
                <a:gd name="T49" fmla="*/ 2 h 916"/>
                <a:gd name="T50" fmla="*/ 346 w 1102"/>
                <a:gd name="T51" fmla="*/ 57 h 916"/>
                <a:gd name="T52" fmla="*/ 503 w 1102"/>
                <a:gd name="T53" fmla="*/ 39 h 916"/>
                <a:gd name="T54" fmla="*/ 324 w 1102"/>
                <a:gd name="T55" fmla="*/ 107 h 916"/>
                <a:gd name="T56" fmla="*/ 223 w 1102"/>
                <a:gd name="T57" fmla="*/ 57 h 916"/>
                <a:gd name="T58" fmla="*/ 57 w 1102"/>
                <a:gd name="T59" fmla="*/ 257 h 916"/>
                <a:gd name="T60" fmla="*/ 136 w 1102"/>
                <a:gd name="T61" fmla="*/ 353 h 916"/>
                <a:gd name="T62" fmla="*/ 142 w 1102"/>
                <a:gd name="T63" fmla="*/ 480 h 916"/>
                <a:gd name="T64" fmla="*/ 515 w 1102"/>
                <a:gd name="T65" fmla="*/ 757 h 916"/>
                <a:gd name="T66" fmla="*/ 490 w 1102"/>
                <a:gd name="T67" fmla="*/ 742 h 916"/>
                <a:gd name="T68" fmla="*/ 437 w 1102"/>
                <a:gd name="T69" fmla="*/ 679 h 916"/>
                <a:gd name="T70" fmla="*/ 377 w 1102"/>
                <a:gd name="T71" fmla="*/ 681 h 916"/>
                <a:gd name="T72" fmla="*/ 354 w 1102"/>
                <a:gd name="T73" fmla="*/ 616 h 916"/>
                <a:gd name="T74" fmla="*/ 283 w 1102"/>
                <a:gd name="T75" fmla="*/ 601 h 916"/>
                <a:gd name="T76" fmla="*/ 271 w 1102"/>
                <a:gd name="T77" fmla="*/ 524 h 916"/>
                <a:gd name="T78" fmla="*/ 187 w 1102"/>
                <a:gd name="T79" fmla="*/ 506 h 916"/>
                <a:gd name="T80" fmla="*/ 128 w 1102"/>
                <a:gd name="T81" fmla="*/ 583 h 916"/>
                <a:gd name="T82" fmla="*/ 166 w 1102"/>
                <a:gd name="T83" fmla="*/ 654 h 916"/>
                <a:gd name="T84" fmla="*/ 220 w 1102"/>
                <a:gd name="T85" fmla="*/ 664 h 916"/>
                <a:gd name="T86" fmla="*/ 229 w 1102"/>
                <a:gd name="T87" fmla="*/ 762 h 916"/>
                <a:gd name="T88" fmla="*/ 326 w 1102"/>
                <a:gd name="T89" fmla="*/ 758 h 916"/>
                <a:gd name="T90" fmla="*/ 343 w 1102"/>
                <a:gd name="T91" fmla="*/ 809 h 916"/>
                <a:gd name="T92" fmla="*/ 439 w 1102"/>
                <a:gd name="T93" fmla="*/ 827 h 916"/>
                <a:gd name="T94" fmla="*/ 458 w 1102"/>
                <a:gd name="T95" fmla="*/ 848 h 916"/>
                <a:gd name="T96" fmla="*/ 518 w 1102"/>
                <a:gd name="T97" fmla="*/ 899 h 916"/>
                <a:gd name="T98" fmla="*/ 592 w 1102"/>
                <a:gd name="T99" fmla="*/ 858 h 916"/>
                <a:gd name="T100" fmla="*/ 577 w 1102"/>
                <a:gd name="T101" fmla="*/ 771 h 916"/>
                <a:gd name="T102" fmla="*/ 992 w 1102"/>
                <a:gd name="T103" fmla="*/ 425 h 916"/>
                <a:gd name="T104" fmla="*/ 1045 w 1102"/>
                <a:gd name="T105" fmla="*/ 300 h 916"/>
                <a:gd name="T106" fmla="*/ 1084 w 1102"/>
                <a:gd name="T107" fmla="*/ 166 h 916"/>
                <a:gd name="T108" fmla="*/ 828 w 1102"/>
                <a:gd name="T109" fmla="*/ 40 h 916"/>
                <a:gd name="T110" fmla="*/ 657 w 1102"/>
                <a:gd name="T111" fmla="*/ 41 h 916"/>
                <a:gd name="T112" fmla="*/ 319 w 1102"/>
                <a:gd name="T113" fmla="*/ 237 h 916"/>
                <a:gd name="T114" fmla="*/ 343 w 1102"/>
                <a:gd name="T115" fmla="*/ 324 h 916"/>
                <a:gd name="T116" fmla="*/ 584 w 1102"/>
                <a:gd name="T117" fmla="*/ 214 h 916"/>
                <a:gd name="T118" fmla="*/ 683 w 1102"/>
                <a:gd name="T119" fmla="*/ 231 h 916"/>
                <a:gd name="T120" fmla="*/ 764 w 1102"/>
                <a:gd name="T121" fmla="*/ 245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2" h="916">
                  <a:moveTo>
                    <a:pt x="717" y="273"/>
                  </a:moveTo>
                  <a:lnTo>
                    <a:pt x="717" y="273"/>
                  </a:lnTo>
                  <a:lnTo>
                    <a:pt x="817" y="363"/>
                  </a:lnTo>
                  <a:lnTo>
                    <a:pt x="866" y="407"/>
                  </a:lnTo>
                  <a:lnTo>
                    <a:pt x="915" y="454"/>
                  </a:lnTo>
                  <a:lnTo>
                    <a:pt x="915" y="454"/>
                  </a:lnTo>
                  <a:lnTo>
                    <a:pt x="922" y="459"/>
                  </a:lnTo>
                  <a:lnTo>
                    <a:pt x="929" y="465"/>
                  </a:lnTo>
                  <a:lnTo>
                    <a:pt x="965" y="498"/>
                  </a:lnTo>
                  <a:lnTo>
                    <a:pt x="986" y="519"/>
                  </a:lnTo>
                  <a:lnTo>
                    <a:pt x="986" y="519"/>
                  </a:lnTo>
                  <a:lnTo>
                    <a:pt x="995" y="530"/>
                  </a:lnTo>
                  <a:lnTo>
                    <a:pt x="1002" y="540"/>
                  </a:lnTo>
                  <a:lnTo>
                    <a:pt x="1007" y="550"/>
                  </a:lnTo>
                  <a:lnTo>
                    <a:pt x="1011" y="561"/>
                  </a:lnTo>
                  <a:lnTo>
                    <a:pt x="1014" y="572"/>
                  </a:lnTo>
                  <a:lnTo>
                    <a:pt x="1014" y="583"/>
                  </a:lnTo>
                  <a:lnTo>
                    <a:pt x="1014" y="593"/>
                  </a:lnTo>
                  <a:lnTo>
                    <a:pt x="1013" y="605"/>
                  </a:lnTo>
                  <a:lnTo>
                    <a:pt x="1011" y="615"/>
                  </a:lnTo>
                  <a:lnTo>
                    <a:pt x="1006" y="625"/>
                  </a:lnTo>
                  <a:lnTo>
                    <a:pt x="1002" y="634"/>
                  </a:lnTo>
                  <a:lnTo>
                    <a:pt x="996" y="644"/>
                  </a:lnTo>
                  <a:lnTo>
                    <a:pt x="988" y="652"/>
                  </a:lnTo>
                  <a:lnTo>
                    <a:pt x="980" y="658"/>
                  </a:lnTo>
                  <a:lnTo>
                    <a:pt x="972" y="664"/>
                  </a:lnTo>
                  <a:lnTo>
                    <a:pt x="962" y="669"/>
                  </a:lnTo>
                  <a:lnTo>
                    <a:pt x="962" y="669"/>
                  </a:lnTo>
                  <a:lnTo>
                    <a:pt x="965" y="680"/>
                  </a:lnTo>
                  <a:lnTo>
                    <a:pt x="967" y="692"/>
                  </a:lnTo>
                  <a:lnTo>
                    <a:pt x="967" y="702"/>
                  </a:lnTo>
                  <a:lnTo>
                    <a:pt x="966" y="712"/>
                  </a:lnTo>
                  <a:lnTo>
                    <a:pt x="964" y="722"/>
                  </a:lnTo>
                  <a:lnTo>
                    <a:pt x="960" y="731"/>
                  </a:lnTo>
                  <a:lnTo>
                    <a:pt x="956" y="741"/>
                  </a:lnTo>
                  <a:lnTo>
                    <a:pt x="950" y="749"/>
                  </a:lnTo>
                  <a:lnTo>
                    <a:pt x="943" y="755"/>
                  </a:lnTo>
                  <a:lnTo>
                    <a:pt x="937" y="762"/>
                  </a:lnTo>
                  <a:lnTo>
                    <a:pt x="927" y="768"/>
                  </a:lnTo>
                  <a:lnTo>
                    <a:pt x="918" y="774"/>
                  </a:lnTo>
                  <a:lnTo>
                    <a:pt x="909" y="777"/>
                  </a:lnTo>
                  <a:lnTo>
                    <a:pt x="899" y="779"/>
                  </a:lnTo>
                  <a:lnTo>
                    <a:pt x="889" y="781"/>
                  </a:lnTo>
                  <a:lnTo>
                    <a:pt x="877" y="781"/>
                  </a:lnTo>
                  <a:lnTo>
                    <a:pt x="877" y="781"/>
                  </a:lnTo>
                  <a:lnTo>
                    <a:pt x="876" y="790"/>
                  </a:lnTo>
                  <a:lnTo>
                    <a:pt x="874" y="799"/>
                  </a:lnTo>
                  <a:lnTo>
                    <a:pt x="870" y="807"/>
                  </a:lnTo>
                  <a:lnTo>
                    <a:pt x="866" y="815"/>
                  </a:lnTo>
                  <a:lnTo>
                    <a:pt x="861" y="822"/>
                  </a:lnTo>
                  <a:lnTo>
                    <a:pt x="855" y="827"/>
                  </a:lnTo>
                  <a:lnTo>
                    <a:pt x="849" y="834"/>
                  </a:lnTo>
                  <a:lnTo>
                    <a:pt x="842" y="839"/>
                  </a:lnTo>
                  <a:lnTo>
                    <a:pt x="835" y="843"/>
                  </a:lnTo>
                  <a:lnTo>
                    <a:pt x="827" y="847"/>
                  </a:lnTo>
                  <a:lnTo>
                    <a:pt x="819" y="850"/>
                  </a:lnTo>
                  <a:lnTo>
                    <a:pt x="811" y="852"/>
                  </a:lnTo>
                  <a:lnTo>
                    <a:pt x="802" y="854"/>
                  </a:lnTo>
                  <a:lnTo>
                    <a:pt x="793" y="854"/>
                  </a:lnTo>
                  <a:lnTo>
                    <a:pt x="784" y="852"/>
                  </a:lnTo>
                  <a:lnTo>
                    <a:pt x="774" y="851"/>
                  </a:lnTo>
                  <a:lnTo>
                    <a:pt x="774" y="851"/>
                  </a:lnTo>
                  <a:lnTo>
                    <a:pt x="771" y="862"/>
                  </a:lnTo>
                  <a:lnTo>
                    <a:pt x="766" y="872"/>
                  </a:lnTo>
                  <a:lnTo>
                    <a:pt x="761" y="881"/>
                  </a:lnTo>
                  <a:lnTo>
                    <a:pt x="754" y="889"/>
                  </a:lnTo>
                  <a:lnTo>
                    <a:pt x="746" y="897"/>
                  </a:lnTo>
                  <a:lnTo>
                    <a:pt x="738" y="903"/>
                  </a:lnTo>
                  <a:lnTo>
                    <a:pt x="729" y="907"/>
                  </a:lnTo>
                  <a:lnTo>
                    <a:pt x="719" y="912"/>
                  </a:lnTo>
                  <a:lnTo>
                    <a:pt x="708" y="914"/>
                  </a:lnTo>
                  <a:lnTo>
                    <a:pt x="698" y="916"/>
                  </a:lnTo>
                  <a:lnTo>
                    <a:pt x="687" y="916"/>
                  </a:lnTo>
                  <a:lnTo>
                    <a:pt x="675" y="915"/>
                  </a:lnTo>
                  <a:lnTo>
                    <a:pt x="664" y="914"/>
                  </a:lnTo>
                  <a:lnTo>
                    <a:pt x="652" y="911"/>
                  </a:lnTo>
                  <a:lnTo>
                    <a:pt x="642" y="906"/>
                  </a:lnTo>
                  <a:lnTo>
                    <a:pt x="631" y="900"/>
                  </a:lnTo>
                  <a:lnTo>
                    <a:pt x="623" y="895"/>
                  </a:lnTo>
                  <a:lnTo>
                    <a:pt x="623" y="895"/>
                  </a:lnTo>
                  <a:lnTo>
                    <a:pt x="631" y="883"/>
                  </a:lnTo>
                  <a:lnTo>
                    <a:pt x="636" y="871"/>
                  </a:lnTo>
                  <a:lnTo>
                    <a:pt x="641" y="858"/>
                  </a:lnTo>
                  <a:lnTo>
                    <a:pt x="644" y="844"/>
                  </a:lnTo>
                  <a:lnTo>
                    <a:pt x="644" y="844"/>
                  </a:lnTo>
                  <a:lnTo>
                    <a:pt x="656" y="851"/>
                  </a:lnTo>
                  <a:lnTo>
                    <a:pt x="667" y="857"/>
                  </a:lnTo>
                  <a:lnTo>
                    <a:pt x="673" y="859"/>
                  </a:lnTo>
                  <a:lnTo>
                    <a:pt x="679" y="860"/>
                  </a:lnTo>
                  <a:lnTo>
                    <a:pt x="684" y="862"/>
                  </a:lnTo>
                  <a:lnTo>
                    <a:pt x="691" y="862"/>
                  </a:lnTo>
                  <a:lnTo>
                    <a:pt x="691" y="862"/>
                  </a:lnTo>
                  <a:lnTo>
                    <a:pt x="701" y="859"/>
                  </a:lnTo>
                  <a:lnTo>
                    <a:pt x="709" y="856"/>
                  </a:lnTo>
                  <a:lnTo>
                    <a:pt x="713" y="852"/>
                  </a:lnTo>
                  <a:lnTo>
                    <a:pt x="716" y="849"/>
                  </a:lnTo>
                  <a:lnTo>
                    <a:pt x="719" y="846"/>
                  </a:lnTo>
                  <a:lnTo>
                    <a:pt x="721" y="841"/>
                  </a:lnTo>
                  <a:lnTo>
                    <a:pt x="721" y="841"/>
                  </a:lnTo>
                  <a:lnTo>
                    <a:pt x="722" y="832"/>
                  </a:lnTo>
                  <a:lnTo>
                    <a:pt x="720" y="820"/>
                  </a:lnTo>
                  <a:lnTo>
                    <a:pt x="649" y="763"/>
                  </a:lnTo>
                  <a:lnTo>
                    <a:pt x="649" y="763"/>
                  </a:lnTo>
                  <a:lnTo>
                    <a:pt x="645" y="760"/>
                  </a:lnTo>
                  <a:lnTo>
                    <a:pt x="642" y="755"/>
                  </a:lnTo>
                  <a:lnTo>
                    <a:pt x="640" y="751"/>
                  </a:lnTo>
                  <a:lnTo>
                    <a:pt x="639" y="745"/>
                  </a:lnTo>
                  <a:lnTo>
                    <a:pt x="639" y="741"/>
                  </a:lnTo>
                  <a:lnTo>
                    <a:pt x="640" y="735"/>
                  </a:lnTo>
                  <a:lnTo>
                    <a:pt x="642" y="730"/>
                  </a:lnTo>
                  <a:lnTo>
                    <a:pt x="644" y="726"/>
                  </a:lnTo>
                  <a:lnTo>
                    <a:pt x="644" y="726"/>
                  </a:lnTo>
                  <a:lnTo>
                    <a:pt x="649" y="721"/>
                  </a:lnTo>
                  <a:lnTo>
                    <a:pt x="653" y="719"/>
                  </a:lnTo>
                  <a:lnTo>
                    <a:pt x="658" y="717"/>
                  </a:lnTo>
                  <a:lnTo>
                    <a:pt x="663" y="716"/>
                  </a:lnTo>
                  <a:lnTo>
                    <a:pt x="668" y="716"/>
                  </a:lnTo>
                  <a:lnTo>
                    <a:pt x="673" y="717"/>
                  </a:lnTo>
                  <a:lnTo>
                    <a:pt x="679" y="718"/>
                  </a:lnTo>
                  <a:lnTo>
                    <a:pt x="683" y="721"/>
                  </a:lnTo>
                  <a:lnTo>
                    <a:pt x="761" y="783"/>
                  </a:lnTo>
                  <a:lnTo>
                    <a:pt x="761" y="783"/>
                  </a:lnTo>
                  <a:lnTo>
                    <a:pt x="768" y="789"/>
                  </a:lnTo>
                  <a:lnTo>
                    <a:pt x="774" y="793"/>
                  </a:lnTo>
                  <a:lnTo>
                    <a:pt x="782" y="797"/>
                  </a:lnTo>
                  <a:lnTo>
                    <a:pt x="789" y="798"/>
                  </a:lnTo>
                  <a:lnTo>
                    <a:pt x="795" y="799"/>
                  </a:lnTo>
                  <a:lnTo>
                    <a:pt x="802" y="798"/>
                  </a:lnTo>
                  <a:lnTo>
                    <a:pt x="809" y="795"/>
                  </a:lnTo>
                  <a:lnTo>
                    <a:pt x="814" y="792"/>
                  </a:lnTo>
                  <a:lnTo>
                    <a:pt x="814" y="792"/>
                  </a:lnTo>
                  <a:lnTo>
                    <a:pt x="819" y="786"/>
                  </a:lnTo>
                  <a:lnTo>
                    <a:pt x="822" y="781"/>
                  </a:lnTo>
                  <a:lnTo>
                    <a:pt x="822" y="781"/>
                  </a:lnTo>
                  <a:lnTo>
                    <a:pt x="824" y="774"/>
                  </a:lnTo>
                  <a:lnTo>
                    <a:pt x="825" y="767"/>
                  </a:lnTo>
                  <a:lnTo>
                    <a:pt x="825" y="763"/>
                  </a:lnTo>
                  <a:lnTo>
                    <a:pt x="824" y="760"/>
                  </a:lnTo>
                  <a:lnTo>
                    <a:pt x="821" y="758"/>
                  </a:lnTo>
                  <a:lnTo>
                    <a:pt x="819" y="754"/>
                  </a:lnTo>
                  <a:lnTo>
                    <a:pt x="727" y="682"/>
                  </a:lnTo>
                  <a:lnTo>
                    <a:pt x="727" y="682"/>
                  </a:lnTo>
                  <a:lnTo>
                    <a:pt x="723" y="679"/>
                  </a:lnTo>
                  <a:lnTo>
                    <a:pt x="720" y="674"/>
                  </a:lnTo>
                  <a:lnTo>
                    <a:pt x="717" y="670"/>
                  </a:lnTo>
                  <a:lnTo>
                    <a:pt x="716" y="664"/>
                  </a:lnTo>
                  <a:lnTo>
                    <a:pt x="716" y="660"/>
                  </a:lnTo>
                  <a:lnTo>
                    <a:pt x="717" y="654"/>
                  </a:lnTo>
                  <a:lnTo>
                    <a:pt x="720" y="649"/>
                  </a:lnTo>
                  <a:lnTo>
                    <a:pt x="722" y="645"/>
                  </a:lnTo>
                  <a:lnTo>
                    <a:pt x="722" y="645"/>
                  </a:lnTo>
                  <a:lnTo>
                    <a:pt x="727" y="640"/>
                  </a:lnTo>
                  <a:lnTo>
                    <a:pt x="731" y="638"/>
                  </a:lnTo>
                  <a:lnTo>
                    <a:pt x="736" y="636"/>
                  </a:lnTo>
                  <a:lnTo>
                    <a:pt x="740" y="634"/>
                  </a:lnTo>
                  <a:lnTo>
                    <a:pt x="746" y="634"/>
                  </a:lnTo>
                  <a:lnTo>
                    <a:pt x="750" y="634"/>
                  </a:lnTo>
                  <a:lnTo>
                    <a:pt x="756" y="637"/>
                  </a:lnTo>
                  <a:lnTo>
                    <a:pt x="761" y="640"/>
                  </a:lnTo>
                  <a:lnTo>
                    <a:pt x="857" y="716"/>
                  </a:lnTo>
                  <a:lnTo>
                    <a:pt x="857" y="716"/>
                  </a:lnTo>
                  <a:lnTo>
                    <a:pt x="859" y="717"/>
                  </a:lnTo>
                  <a:lnTo>
                    <a:pt x="859" y="717"/>
                  </a:lnTo>
                  <a:lnTo>
                    <a:pt x="865" y="721"/>
                  </a:lnTo>
                  <a:lnTo>
                    <a:pt x="871" y="725"/>
                  </a:lnTo>
                  <a:lnTo>
                    <a:pt x="878" y="726"/>
                  </a:lnTo>
                  <a:lnTo>
                    <a:pt x="884" y="727"/>
                  </a:lnTo>
                  <a:lnTo>
                    <a:pt x="891" y="726"/>
                  </a:lnTo>
                  <a:lnTo>
                    <a:pt x="897" y="723"/>
                  </a:lnTo>
                  <a:lnTo>
                    <a:pt x="901" y="720"/>
                  </a:lnTo>
                  <a:lnTo>
                    <a:pt x="906" y="717"/>
                  </a:lnTo>
                  <a:lnTo>
                    <a:pt x="909" y="711"/>
                  </a:lnTo>
                  <a:lnTo>
                    <a:pt x="911" y="705"/>
                  </a:lnTo>
                  <a:lnTo>
                    <a:pt x="913" y="700"/>
                  </a:lnTo>
                  <a:lnTo>
                    <a:pt x="911" y="693"/>
                  </a:lnTo>
                  <a:lnTo>
                    <a:pt x="909" y="686"/>
                  </a:lnTo>
                  <a:lnTo>
                    <a:pt x="906" y="678"/>
                  </a:lnTo>
                  <a:lnTo>
                    <a:pt x="899" y="671"/>
                  </a:lnTo>
                  <a:lnTo>
                    <a:pt x="891" y="663"/>
                  </a:lnTo>
                  <a:lnTo>
                    <a:pt x="789" y="587"/>
                  </a:lnTo>
                  <a:lnTo>
                    <a:pt x="789" y="587"/>
                  </a:lnTo>
                  <a:lnTo>
                    <a:pt x="785" y="583"/>
                  </a:lnTo>
                  <a:lnTo>
                    <a:pt x="782" y="579"/>
                  </a:lnTo>
                  <a:lnTo>
                    <a:pt x="780" y="574"/>
                  </a:lnTo>
                  <a:lnTo>
                    <a:pt x="779" y="568"/>
                  </a:lnTo>
                  <a:lnTo>
                    <a:pt x="779" y="564"/>
                  </a:lnTo>
                  <a:lnTo>
                    <a:pt x="779" y="558"/>
                  </a:lnTo>
                  <a:lnTo>
                    <a:pt x="781" y="553"/>
                  </a:lnTo>
                  <a:lnTo>
                    <a:pt x="784" y="549"/>
                  </a:lnTo>
                  <a:lnTo>
                    <a:pt x="784" y="549"/>
                  </a:lnTo>
                  <a:lnTo>
                    <a:pt x="788" y="544"/>
                  </a:lnTo>
                  <a:lnTo>
                    <a:pt x="792" y="541"/>
                  </a:lnTo>
                  <a:lnTo>
                    <a:pt x="797" y="539"/>
                  </a:lnTo>
                  <a:lnTo>
                    <a:pt x="802" y="538"/>
                  </a:lnTo>
                  <a:lnTo>
                    <a:pt x="808" y="538"/>
                  </a:lnTo>
                  <a:lnTo>
                    <a:pt x="812" y="539"/>
                  </a:lnTo>
                  <a:lnTo>
                    <a:pt x="818" y="540"/>
                  </a:lnTo>
                  <a:lnTo>
                    <a:pt x="822" y="543"/>
                  </a:lnTo>
                  <a:lnTo>
                    <a:pt x="923" y="619"/>
                  </a:lnTo>
                  <a:lnTo>
                    <a:pt x="923" y="619"/>
                  </a:lnTo>
                  <a:lnTo>
                    <a:pt x="927" y="621"/>
                  </a:lnTo>
                  <a:lnTo>
                    <a:pt x="931" y="621"/>
                  </a:lnTo>
                  <a:lnTo>
                    <a:pt x="935" y="621"/>
                  </a:lnTo>
                  <a:lnTo>
                    <a:pt x="939" y="620"/>
                  </a:lnTo>
                  <a:lnTo>
                    <a:pt x="943" y="617"/>
                  </a:lnTo>
                  <a:lnTo>
                    <a:pt x="947" y="615"/>
                  </a:lnTo>
                  <a:lnTo>
                    <a:pt x="954" y="608"/>
                  </a:lnTo>
                  <a:lnTo>
                    <a:pt x="954" y="608"/>
                  </a:lnTo>
                  <a:lnTo>
                    <a:pt x="957" y="603"/>
                  </a:lnTo>
                  <a:lnTo>
                    <a:pt x="959" y="596"/>
                  </a:lnTo>
                  <a:lnTo>
                    <a:pt x="960" y="590"/>
                  </a:lnTo>
                  <a:lnTo>
                    <a:pt x="960" y="583"/>
                  </a:lnTo>
                  <a:lnTo>
                    <a:pt x="958" y="576"/>
                  </a:lnTo>
                  <a:lnTo>
                    <a:pt x="956" y="569"/>
                  </a:lnTo>
                  <a:lnTo>
                    <a:pt x="952" y="564"/>
                  </a:lnTo>
                  <a:lnTo>
                    <a:pt x="947" y="558"/>
                  </a:lnTo>
                  <a:lnTo>
                    <a:pt x="926" y="536"/>
                  </a:lnTo>
                  <a:lnTo>
                    <a:pt x="657" y="291"/>
                  </a:lnTo>
                  <a:lnTo>
                    <a:pt x="657" y="291"/>
                  </a:lnTo>
                  <a:lnTo>
                    <a:pt x="655" y="289"/>
                  </a:lnTo>
                  <a:lnTo>
                    <a:pt x="655" y="287"/>
                  </a:lnTo>
                  <a:lnTo>
                    <a:pt x="653" y="284"/>
                  </a:lnTo>
                  <a:lnTo>
                    <a:pt x="655" y="281"/>
                  </a:lnTo>
                  <a:lnTo>
                    <a:pt x="656" y="279"/>
                  </a:lnTo>
                  <a:lnTo>
                    <a:pt x="658" y="277"/>
                  </a:lnTo>
                  <a:lnTo>
                    <a:pt x="660" y="276"/>
                  </a:lnTo>
                  <a:lnTo>
                    <a:pt x="664" y="276"/>
                  </a:lnTo>
                  <a:lnTo>
                    <a:pt x="664" y="276"/>
                  </a:lnTo>
                  <a:lnTo>
                    <a:pt x="676" y="276"/>
                  </a:lnTo>
                  <a:lnTo>
                    <a:pt x="689" y="275"/>
                  </a:lnTo>
                  <a:lnTo>
                    <a:pt x="700" y="274"/>
                  </a:lnTo>
                  <a:lnTo>
                    <a:pt x="713" y="273"/>
                  </a:lnTo>
                  <a:lnTo>
                    <a:pt x="713" y="273"/>
                  </a:lnTo>
                  <a:lnTo>
                    <a:pt x="717" y="273"/>
                  </a:lnTo>
                  <a:lnTo>
                    <a:pt x="717" y="273"/>
                  </a:lnTo>
                  <a:close/>
                  <a:moveTo>
                    <a:pt x="123" y="501"/>
                  </a:moveTo>
                  <a:lnTo>
                    <a:pt x="123" y="501"/>
                  </a:lnTo>
                  <a:lnTo>
                    <a:pt x="114" y="486"/>
                  </a:lnTo>
                  <a:lnTo>
                    <a:pt x="107" y="471"/>
                  </a:lnTo>
                  <a:lnTo>
                    <a:pt x="101" y="455"/>
                  </a:lnTo>
                  <a:lnTo>
                    <a:pt x="97" y="438"/>
                  </a:lnTo>
                  <a:lnTo>
                    <a:pt x="92" y="421"/>
                  </a:lnTo>
                  <a:lnTo>
                    <a:pt x="90" y="404"/>
                  </a:lnTo>
                  <a:lnTo>
                    <a:pt x="85" y="368"/>
                  </a:lnTo>
                  <a:lnTo>
                    <a:pt x="51" y="336"/>
                  </a:lnTo>
                  <a:lnTo>
                    <a:pt x="51" y="336"/>
                  </a:lnTo>
                  <a:lnTo>
                    <a:pt x="31" y="315"/>
                  </a:lnTo>
                  <a:lnTo>
                    <a:pt x="22" y="305"/>
                  </a:lnTo>
                  <a:lnTo>
                    <a:pt x="16" y="295"/>
                  </a:lnTo>
                  <a:lnTo>
                    <a:pt x="9" y="284"/>
                  </a:lnTo>
                  <a:lnTo>
                    <a:pt x="4" y="272"/>
                  </a:lnTo>
                  <a:lnTo>
                    <a:pt x="1" y="259"/>
                  </a:lnTo>
                  <a:lnTo>
                    <a:pt x="0" y="244"/>
                  </a:lnTo>
                  <a:lnTo>
                    <a:pt x="0" y="244"/>
                  </a:lnTo>
                  <a:lnTo>
                    <a:pt x="1" y="236"/>
                  </a:lnTo>
                  <a:lnTo>
                    <a:pt x="2" y="228"/>
                  </a:lnTo>
                  <a:lnTo>
                    <a:pt x="3" y="220"/>
                  </a:lnTo>
                  <a:lnTo>
                    <a:pt x="6" y="214"/>
                  </a:lnTo>
                  <a:lnTo>
                    <a:pt x="10" y="206"/>
                  </a:lnTo>
                  <a:lnTo>
                    <a:pt x="13" y="199"/>
                  </a:lnTo>
                  <a:lnTo>
                    <a:pt x="18" y="192"/>
                  </a:lnTo>
                  <a:lnTo>
                    <a:pt x="23" y="185"/>
                  </a:lnTo>
                  <a:lnTo>
                    <a:pt x="166" y="31"/>
                  </a:lnTo>
                  <a:lnTo>
                    <a:pt x="166" y="31"/>
                  </a:lnTo>
                  <a:lnTo>
                    <a:pt x="172" y="24"/>
                  </a:lnTo>
                  <a:lnTo>
                    <a:pt x="179" y="20"/>
                  </a:lnTo>
                  <a:lnTo>
                    <a:pt x="186" y="15"/>
                  </a:lnTo>
                  <a:lnTo>
                    <a:pt x="194" y="10"/>
                  </a:lnTo>
                  <a:lnTo>
                    <a:pt x="200" y="7"/>
                  </a:lnTo>
                  <a:lnTo>
                    <a:pt x="208" y="5"/>
                  </a:lnTo>
                  <a:lnTo>
                    <a:pt x="216" y="2"/>
                  </a:lnTo>
                  <a:lnTo>
                    <a:pt x="224" y="1"/>
                  </a:lnTo>
                  <a:lnTo>
                    <a:pt x="232" y="1"/>
                  </a:lnTo>
                  <a:lnTo>
                    <a:pt x="240" y="1"/>
                  </a:lnTo>
                  <a:lnTo>
                    <a:pt x="248" y="2"/>
                  </a:lnTo>
                  <a:lnTo>
                    <a:pt x="256" y="5"/>
                  </a:lnTo>
                  <a:lnTo>
                    <a:pt x="264" y="7"/>
                  </a:lnTo>
                  <a:lnTo>
                    <a:pt x="272" y="10"/>
                  </a:lnTo>
                  <a:lnTo>
                    <a:pt x="279" y="15"/>
                  </a:lnTo>
                  <a:lnTo>
                    <a:pt x="286" y="20"/>
                  </a:lnTo>
                  <a:lnTo>
                    <a:pt x="286" y="20"/>
                  </a:lnTo>
                  <a:lnTo>
                    <a:pt x="301" y="31"/>
                  </a:lnTo>
                  <a:lnTo>
                    <a:pt x="315" y="40"/>
                  </a:lnTo>
                  <a:lnTo>
                    <a:pt x="328" y="49"/>
                  </a:lnTo>
                  <a:lnTo>
                    <a:pt x="346" y="57"/>
                  </a:lnTo>
                  <a:lnTo>
                    <a:pt x="346" y="57"/>
                  </a:lnTo>
                  <a:lnTo>
                    <a:pt x="359" y="62"/>
                  </a:lnTo>
                  <a:lnTo>
                    <a:pt x="366" y="63"/>
                  </a:lnTo>
                  <a:lnTo>
                    <a:pt x="366" y="63"/>
                  </a:lnTo>
                  <a:lnTo>
                    <a:pt x="382" y="59"/>
                  </a:lnTo>
                  <a:lnTo>
                    <a:pt x="398" y="56"/>
                  </a:lnTo>
                  <a:lnTo>
                    <a:pt x="432" y="48"/>
                  </a:lnTo>
                  <a:lnTo>
                    <a:pt x="449" y="45"/>
                  </a:lnTo>
                  <a:lnTo>
                    <a:pt x="467" y="41"/>
                  </a:lnTo>
                  <a:lnTo>
                    <a:pt x="485" y="39"/>
                  </a:lnTo>
                  <a:lnTo>
                    <a:pt x="503" y="39"/>
                  </a:lnTo>
                  <a:lnTo>
                    <a:pt x="503" y="39"/>
                  </a:lnTo>
                  <a:lnTo>
                    <a:pt x="480" y="55"/>
                  </a:lnTo>
                  <a:lnTo>
                    <a:pt x="449" y="79"/>
                  </a:lnTo>
                  <a:lnTo>
                    <a:pt x="408" y="110"/>
                  </a:lnTo>
                  <a:lnTo>
                    <a:pt x="408" y="110"/>
                  </a:lnTo>
                  <a:lnTo>
                    <a:pt x="390" y="114"/>
                  </a:lnTo>
                  <a:lnTo>
                    <a:pt x="373" y="117"/>
                  </a:lnTo>
                  <a:lnTo>
                    <a:pt x="373" y="117"/>
                  </a:lnTo>
                  <a:lnTo>
                    <a:pt x="362" y="117"/>
                  </a:lnTo>
                  <a:lnTo>
                    <a:pt x="350" y="115"/>
                  </a:lnTo>
                  <a:lnTo>
                    <a:pt x="337" y="112"/>
                  </a:lnTo>
                  <a:lnTo>
                    <a:pt x="324" y="107"/>
                  </a:lnTo>
                  <a:lnTo>
                    <a:pt x="311" y="102"/>
                  </a:lnTo>
                  <a:lnTo>
                    <a:pt x="300" y="96"/>
                  </a:lnTo>
                  <a:lnTo>
                    <a:pt x="289" y="89"/>
                  </a:lnTo>
                  <a:lnTo>
                    <a:pt x="280" y="85"/>
                  </a:lnTo>
                  <a:lnTo>
                    <a:pt x="253" y="63"/>
                  </a:lnTo>
                  <a:lnTo>
                    <a:pt x="253" y="63"/>
                  </a:lnTo>
                  <a:lnTo>
                    <a:pt x="247" y="59"/>
                  </a:lnTo>
                  <a:lnTo>
                    <a:pt x="241" y="57"/>
                  </a:lnTo>
                  <a:lnTo>
                    <a:pt x="236" y="56"/>
                  </a:lnTo>
                  <a:lnTo>
                    <a:pt x="229" y="56"/>
                  </a:lnTo>
                  <a:lnTo>
                    <a:pt x="223" y="57"/>
                  </a:lnTo>
                  <a:lnTo>
                    <a:pt x="218" y="59"/>
                  </a:lnTo>
                  <a:lnTo>
                    <a:pt x="212" y="63"/>
                  </a:lnTo>
                  <a:lnTo>
                    <a:pt x="206" y="67"/>
                  </a:lnTo>
                  <a:lnTo>
                    <a:pt x="63" y="222"/>
                  </a:lnTo>
                  <a:lnTo>
                    <a:pt x="63" y="222"/>
                  </a:lnTo>
                  <a:lnTo>
                    <a:pt x="60" y="227"/>
                  </a:lnTo>
                  <a:lnTo>
                    <a:pt x="57" y="233"/>
                  </a:lnTo>
                  <a:lnTo>
                    <a:pt x="55" y="239"/>
                  </a:lnTo>
                  <a:lnTo>
                    <a:pt x="54" y="245"/>
                  </a:lnTo>
                  <a:lnTo>
                    <a:pt x="55" y="251"/>
                  </a:lnTo>
                  <a:lnTo>
                    <a:pt x="57" y="257"/>
                  </a:lnTo>
                  <a:lnTo>
                    <a:pt x="60" y="263"/>
                  </a:lnTo>
                  <a:lnTo>
                    <a:pt x="63" y="268"/>
                  </a:lnTo>
                  <a:lnTo>
                    <a:pt x="63" y="268"/>
                  </a:lnTo>
                  <a:lnTo>
                    <a:pt x="81" y="288"/>
                  </a:lnTo>
                  <a:lnTo>
                    <a:pt x="100" y="307"/>
                  </a:lnTo>
                  <a:lnTo>
                    <a:pt x="100" y="307"/>
                  </a:lnTo>
                  <a:lnTo>
                    <a:pt x="111" y="318"/>
                  </a:lnTo>
                  <a:lnTo>
                    <a:pt x="124" y="332"/>
                  </a:lnTo>
                  <a:lnTo>
                    <a:pt x="130" y="339"/>
                  </a:lnTo>
                  <a:lnTo>
                    <a:pt x="133" y="346"/>
                  </a:lnTo>
                  <a:lnTo>
                    <a:pt x="136" y="353"/>
                  </a:lnTo>
                  <a:lnTo>
                    <a:pt x="139" y="360"/>
                  </a:lnTo>
                  <a:lnTo>
                    <a:pt x="139" y="360"/>
                  </a:lnTo>
                  <a:lnTo>
                    <a:pt x="142" y="387"/>
                  </a:lnTo>
                  <a:lnTo>
                    <a:pt x="147" y="415"/>
                  </a:lnTo>
                  <a:lnTo>
                    <a:pt x="150" y="430"/>
                  </a:lnTo>
                  <a:lnTo>
                    <a:pt x="154" y="443"/>
                  </a:lnTo>
                  <a:lnTo>
                    <a:pt x="159" y="455"/>
                  </a:lnTo>
                  <a:lnTo>
                    <a:pt x="165" y="466"/>
                  </a:lnTo>
                  <a:lnTo>
                    <a:pt x="165" y="466"/>
                  </a:lnTo>
                  <a:lnTo>
                    <a:pt x="152" y="472"/>
                  </a:lnTo>
                  <a:lnTo>
                    <a:pt x="142" y="480"/>
                  </a:lnTo>
                  <a:lnTo>
                    <a:pt x="133" y="490"/>
                  </a:lnTo>
                  <a:lnTo>
                    <a:pt x="123" y="501"/>
                  </a:lnTo>
                  <a:lnTo>
                    <a:pt x="123" y="501"/>
                  </a:lnTo>
                  <a:close/>
                  <a:moveTo>
                    <a:pt x="577" y="771"/>
                  </a:moveTo>
                  <a:lnTo>
                    <a:pt x="577" y="771"/>
                  </a:lnTo>
                  <a:lnTo>
                    <a:pt x="568" y="765"/>
                  </a:lnTo>
                  <a:lnTo>
                    <a:pt x="558" y="760"/>
                  </a:lnTo>
                  <a:lnTo>
                    <a:pt x="547" y="757"/>
                  </a:lnTo>
                  <a:lnTo>
                    <a:pt x="537" y="754"/>
                  </a:lnTo>
                  <a:lnTo>
                    <a:pt x="526" y="754"/>
                  </a:lnTo>
                  <a:lnTo>
                    <a:pt x="515" y="757"/>
                  </a:lnTo>
                  <a:lnTo>
                    <a:pt x="505" y="759"/>
                  </a:lnTo>
                  <a:lnTo>
                    <a:pt x="496" y="765"/>
                  </a:lnTo>
                  <a:lnTo>
                    <a:pt x="496" y="765"/>
                  </a:lnTo>
                  <a:lnTo>
                    <a:pt x="493" y="765"/>
                  </a:lnTo>
                  <a:lnTo>
                    <a:pt x="490" y="763"/>
                  </a:lnTo>
                  <a:lnTo>
                    <a:pt x="490" y="763"/>
                  </a:lnTo>
                  <a:lnTo>
                    <a:pt x="489" y="762"/>
                  </a:lnTo>
                  <a:lnTo>
                    <a:pt x="489" y="759"/>
                  </a:lnTo>
                  <a:lnTo>
                    <a:pt x="489" y="759"/>
                  </a:lnTo>
                  <a:lnTo>
                    <a:pt x="490" y="751"/>
                  </a:lnTo>
                  <a:lnTo>
                    <a:pt x="490" y="742"/>
                  </a:lnTo>
                  <a:lnTo>
                    <a:pt x="488" y="733"/>
                  </a:lnTo>
                  <a:lnTo>
                    <a:pt x="486" y="723"/>
                  </a:lnTo>
                  <a:lnTo>
                    <a:pt x="482" y="716"/>
                  </a:lnTo>
                  <a:lnTo>
                    <a:pt x="478" y="708"/>
                  </a:lnTo>
                  <a:lnTo>
                    <a:pt x="472" y="700"/>
                  </a:lnTo>
                  <a:lnTo>
                    <a:pt x="466" y="694"/>
                  </a:lnTo>
                  <a:lnTo>
                    <a:pt x="466" y="694"/>
                  </a:lnTo>
                  <a:lnTo>
                    <a:pt x="466" y="694"/>
                  </a:lnTo>
                  <a:lnTo>
                    <a:pt x="457" y="687"/>
                  </a:lnTo>
                  <a:lnTo>
                    <a:pt x="447" y="681"/>
                  </a:lnTo>
                  <a:lnTo>
                    <a:pt x="437" y="679"/>
                  </a:lnTo>
                  <a:lnTo>
                    <a:pt x="425" y="677"/>
                  </a:lnTo>
                  <a:lnTo>
                    <a:pt x="415" y="677"/>
                  </a:lnTo>
                  <a:lnTo>
                    <a:pt x="405" y="678"/>
                  </a:lnTo>
                  <a:lnTo>
                    <a:pt x="394" y="681"/>
                  </a:lnTo>
                  <a:lnTo>
                    <a:pt x="384" y="687"/>
                  </a:lnTo>
                  <a:lnTo>
                    <a:pt x="384" y="687"/>
                  </a:lnTo>
                  <a:lnTo>
                    <a:pt x="382" y="687"/>
                  </a:lnTo>
                  <a:lnTo>
                    <a:pt x="380" y="686"/>
                  </a:lnTo>
                  <a:lnTo>
                    <a:pt x="380" y="686"/>
                  </a:lnTo>
                  <a:lnTo>
                    <a:pt x="377" y="685"/>
                  </a:lnTo>
                  <a:lnTo>
                    <a:pt x="377" y="681"/>
                  </a:lnTo>
                  <a:lnTo>
                    <a:pt x="377" y="681"/>
                  </a:lnTo>
                  <a:lnTo>
                    <a:pt x="378" y="672"/>
                  </a:lnTo>
                  <a:lnTo>
                    <a:pt x="378" y="664"/>
                  </a:lnTo>
                  <a:lnTo>
                    <a:pt x="377" y="655"/>
                  </a:lnTo>
                  <a:lnTo>
                    <a:pt x="375" y="646"/>
                  </a:lnTo>
                  <a:lnTo>
                    <a:pt x="372" y="638"/>
                  </a:lnTo>
                  <a:lnTo>
                    <a:pt x="367" y="630"/>
                  </a:lnTo>
                  <a:lnTo>
                    <a:pt x="361" y="622"/>
                  </a:lnTo>
                  <a:lnTo>
                    <a:pt x="354" y="616"/>
                  </a:lnTo>
                  <a:lnTo>
                    <a:pt x="354" y="616"/>
                  </a:lnTo>
                  <a:lnTo>
                    <a:pt x="354" y="616"/>
                  </a:lnTo>
                  <a:lnTo>
                    <a:pt x="348" y="611"/>
                  </a:lnTo>
                  <a:lnTo>
                    <a:pt x="340" y="606"/>
                  </a:lnTo>
                  <a:lnTo>
                    <a:pt x="330" y="603"/>
                  </a:lnTo>
                  <a:lnTo>
                    <a:pt x="323" y="600"/>
                  </a:lnTo>
                  <a:lnTo>
                    <a:pt x="313" y="599"/>
                  </a:lnTo>
                  <a:lnTo>
                    <a:pt x="304" y="599"/>
                  </a:lnTo>
                  <a:lnTo>
                    <a:pt x="295" y="600"/>
                  </a:lnTo>
                  <a:lnTo>
                    <a:pt x="287" y="603"/>
                  </a:lnTo>
                  <a:lnTo>
                    <a:pt x="287" y="603"/>
                  </a:lnTo>
                  <a:lnTo>
                    <a:pt x="285" y="603"/>
                  </a:lnTo>
                  <a:lnTo>
                    <a:pt x="283" y="601"/>
                  </a:lnTo>
                  <a:lnTo>
                    <a:pt x="283" y="601"/>
                  </a:lnTo>
                  <a:lnTo>
                    <a:pt x="281" y="599"/>
                  </a:lnTo>
                  <a:lnTo>
                    <a:pt x="281" y="597"/>
                  </a:lnTo>
                  <a:lnTo>
                    <a:pt x="281" y="597"/>
                  </a:lnTo>
                  <a:lnTo>
                    <a:pt x="285" y="585"/>
                  </a:lnTo>
                  <a:lnTo>
                    <a:pt x="287" y="575"/>
                  </a:lnTo>
                  <a:lnTo>
                    <a:pt x="287" y="564"/>
                  </a:lnTo>
                  <a:lnTo>
                    <a:pt x="286" y="553"/>
                  </a:lnTo>
                  <a:lnTo>
                    <a:pt x="283" y="543"/>
                  </a:lnTo>
                  <a:lnTo>
                    <a:pt x="278" y="533"/>
                  </a:lnTo>
                  <a:lnTo>
                    <a:pt x="271" y="524"/>
                  </a:lnTo>
                  <a:lnTo>
                    <a:pt x="263" y="516"/>
                  </a:lnTo>
                  <a:lnTo>
                    <a:pt x="263" y="516"/>
                  </a:lnTo>
                  <a:lnTo>
                    <a:pt x="263" y="516"/>
                  </a:lnTo>
                  <a:lnTo>
                    <a:pt x="257" y="511"/>
                  </a:lnTo>
                  <a:lnTo>
                    <a:pt x="252" y="508"/>
                  </a:lnTo>
                  <a:lnTo>
                    <a:pt x="245" y="504"/>
                  </a:lnTo>
                  <a:lnTo>
                    <a:pt x="239" y="502"/>
                  </a:lnTo>
                  <a:lnTo>
                    <a:pt x="226" y="499"/>
                  </a:lnTo>
                  <a:lnTo>
                    <a:pt x="212" y="499"/>
                  </a:lnTo>
                  <a:lnTo>
                    <a:pt x="199" y="501"/>
                  </a:lnTo>
                  <a:lnTo>
                    <a:pt x="187" y="506"/>
                  </a:lnTo>
                  <a:lnTo>
                    <a:pt x="181" y="509"/>
                  </a:lnTo>
                  <a:lnTo>
                    <a:pt x="175" y="514"/>
                  </a:lnTo>
                  <a:lnTo>
                    <a:pt x="170" y="518"/>
                  </a:lnTo>
                  <a:lnTo>
                    <a:pt x="165" y="523"/>
                  </a:lnTo>
                  <a:lnTo>
                    <a:pt x="144" y="546"/>
                  </a:lnTo>
                  <a:lnTo>
                    <a:pt x="144" y="546"/>
                  </a:lnTo>
                  <a:lnTo>
                    <a:pt x="140" y="551"/>
                  </a:lnTo>
                  <a:lnTo>
                    <a:pt x="136" y="558"/>
                  </a:lnTo>
                  <a:lnTo>
                    <a:pt x="133" y="564"/>
                  </a:lnTo>
                  <a:lnTo>
                    <a:pt x="131" y="571"/>
                  </a:lnTo>
                  <a:lnTo>
                    <a:pt x="128" y="583"/>
                  </a:lnTo>
                  <a:lnTo>
                    <a:pt x="127" y="597"/>
                  </a:lnTo>
                  <a:lnTo>
                    <a:pt x="130" y="609"/>
                  </a:lnTo>
                  <a:lnTo>
                    <a:pt x="135" y="622"/>
                  </a:lnTo>
                  <a:lnTo>
                    <a:pt x="139" y="629"/>
                  </a:lnTo>
                  <a:lnTo>
                    <a:pt x="142" y="634"/>
                  </a:lnTo>
                  <a:lnTo>
                    <a:pt x="147" y="639"/>
                  </a:lnTo>
                  <a:lnTo>
                    <a:pt x="151" y="645"/>
                  </a:lnTo>
                  <a:lnTo>
                    <a:pt x="151" y="645"/>
                  </a:lnTo>
                  <a:lnTo>
                    <a:pt x="151" y="645"/>
                  </a:lnTo>
                  <a:lnTo>
                    <a:pt x="158" y="649"/>
                  </a:lnTo>
                  <a:lnTo>
                    <a:pt x="166" y="654"/>
                  </a:lnTo>
                  <a:lnTo>
                    <a:pt x="174" y="657"/>
                  </a:lnTo>
                  <a:lnTo>
                    <a:pt x="182" y="660"/>
                  </a:lnTo>
                  <a:lnTo>
                    <a:pt x="190" y="661"/>
                  </a:lnTo>
                  <a:lnTo>
                    <a:pt x="198" y="661"/>
                  </a:lnTo>
                  <a:lnTo>
                    <a:pt x="206" y="661"/>
                  </a:lnTo>
                  <a:lnTo>
                    <a:pt x="214" y="660"/>
                  </a:lnTo>
                  <a:lnTo>
                    <a:pt x="214" y="660"/>
                  </a:lnTo>
                  <a:lnTo>
                    <a:pt x="218" y="660"/>
                  </a:lnTo>
                  <a:lnTo>
                    <a:pt x="220" y="661"/>
                  </a:lnTo>
                  <a:lnTo>
                    <a:pt x="220" y="661"/>
                  </a:lnTo>
                  <a:lnTo>
                    <a:pt x="220" y="664"/>
                  </a:lnTo>
                  <a:lnTo>
                    <a:pt x="219" y="666"/>
                  </a:lnTo>
                  <a:lnTo>
                    <a:pt x="219" y="666"/>
                  </a:lnTo>
                  <a:lnTo>
                    <a:pt x="212" y="678"/>
                  </a:lnTo>
                  <a:lnTo>
                    <a:pt x="207" y="690"/>
                  </a:lnTo>
                  <a:lnTo>
                    <a:pt x="205" y="703"/>
                  </a:lnTo>
                  <a:lnTo>
                    <a:pt x="205" y="716"/>
                  </a:lnTo>
                  <a:lnTo>
                    <a:pt x="207" y="728"/>
                  </a:lnTo>
                  <a:lnTo>
                    <a:pt x="212" y="741"/>
                  </a:lnTo>
                  <a:lnTo>
                    <a:pt x="219" y="752"/>
                  </a:lnTo>
                  <a:lnTo>
                    <a:pt x="229" y="762"/>
                  </a:lnTo>
                  <a:lnTo>
                    <a:pt x="229" y="762"/>
                  </a:lnTo>
                  <a:lnTo>
                    <a:pt x="229" y="762"/>
                  </a:lnTo>
                  <a:lnTo>
                    <a:pt x="239" y="769"/>
                  </a:lnTo>
                  <a:lnTo>
                    <a:pt x="252" y="775"/>
                  </a:lnTo>
                  <a:lnTo>
                    <a:pt x="264" y="778"/>
                  </a:lnTo>
                  <a:lnTo>
                    <a:pt x="277" y="778"/>
                  </a:lnTo>
                  <a:lnTo>
                    <a:pt x="289" y="777"/>
                  </a:lnTo>
                  <a:lnTo>
                    <a:pt x="302" y="773"/>
                  </a:lnTo>
                  <a:lnTo>
                    <a:pt x="313" y="767"/>
                  </a:lnTo>
                  <a:lnTo>
                    <a:pt x="324" y="759"/>
                  </a:lnTo>
                  <a:lnTo>
                    <a:pt x="324" y="759"/>
                  </a:lnTo>
                  <a:lnTo>
                    <a:pt x="326" y="758"/>
                  </a:lnTo>
                  <a:lnTo>
                    <a:pt x="328" y="758"/>
                  </a:lnTo>
                  <a:lnTo>
                    <a:pt x="328" y="758"/>
                  </a:lnTo>
                  <a:lnTo>
                    <a:pt x="330" y="760"/>
                  </a:lnTo>
                  <a:lnTo>
                    <a:pt x="330" y="762"/>
                  </a:lnTo>
                  <a:lnTo>
                    <a:pt x="330" y="762"/>
                  </a:lnTo>
                  <a:lnTo>
                    <a:pt x="330" y="770"/>
                  </a:lnTo>
                  <a:lnTo>
                    <a:pt x="332" y="778"/>
                  </a:lnTo>
                  <a:lnTo>
                    <a:pt x="333" y="787"/>
                  </a:lnTo>
                  <a:lnTo>
                    <a:pt x="335" y="794"/>
                  </a:lnTo>
                  <a:lnTo>
                    <a:pt x="338" y="802"/>
                  </a:lnTo>
                  <a:lnTo>
                    <a:pt x="343" y="809"/>
                  </a:lnTo>
                  <a:lnTo>
                    <a:pt x="349" y="816"/>
                  </a:lnTo>
                  <a:lnTo>
                    <a:pt x="354" y="823"/>
                  </a:lnTo>
                  <a:lnTo>
                    <a:pt x="354" y="823"/>
                  </a:lnTo>
                  <a:lnTo>
                    <a:pt x="354" y="823"/>
                  </a:lnTo>
                  <a:lnTo>
                    <a:pt x="366" y="830"/>
                  </a:lnTo>
                  <a:lnTo>
                    <a:pt x="377" y="835"/>
                  </a:lnTo>
                  <a:lnTo>
                    <a:pt x="390" y="839"/>
                  </a:lnTo>
                  <a:lnTo>
                    <a:pt x="402" y="839"/>
                  </a:lnTo>
                  <a:lnTo>
                    <a:pt x="415" y="838"/>
                  </a:lnTo>
                  <a:lnTo>
                    <a:pt x="428" y="833"/>
                  </a:lnTo>
                  <a:lnTo>
                    <a:pt x="439" y="827"/>
                  </a:lnTo>
                  <a:lnTo>
                    <a:pt x="449" y="819"/>
                  </a:lnTo>
                  <a:lnTo>
                    <a:pt x="449" y="819"/>
                  </a:lnTo>
                  <a:lnTo>
                    <a:pt x="451" y="818"/>
                  </a:lnTo>
                  <a:lnTo>
                    <a:pt x="454" y="818"/>
                  </a:lnTo>
                  <a:lnTo>
                    <a:pt x="454" y="818"/>
                  </a:lnTo>
                  <a:lnTo>
                    <a:pt x="456" y="820"/>
                  </a:lnTo>
                  <a:lnTo>
                    <a:pt x="457" y="823"/>
                  </a:lnTo>
                  <a:lnTo>
                    <a:pt x="457" y="823"/>
                  </a:lnTo>
                  <a:lnTo>
                    <a:pt x="456" y="831"/>
                  </a:lnTo>
                  <a:lnTo>
                    <a:pt x="457" y="839"/>
                  </a:lnTo>
                  <a:lnTo>
                    <a:pt x="458" y="848"/>
                  </a:lnTo>
                  <a:lnTo>
                    <a:pt x="462" y="855"/>
                  </a:lnTo>
                  <a:lnTo>
                    <a:pt x="465" y="863"/>
                  </a:lnTo>
                  <a:lnTo>
                    <a:pt x="469" y="870"/>
                  </a:lnTo>
                  <a:lnTo>
                    <a:pt x="474" y="876"/>
                  </a:lnTo>
                  <a:lnTo>
                    <a:pt x="481" y="883"/>
                  </a:lnTo>
                  <a:lnTo>
                    <a:pt x="481" y="883"/>
                  </a:lnTo>
                  <a:lnTo>
                    <a:pt x="486" y="887"/>
                  </a:lnTo>
                  <a:lnTo>
                    <a:pt x="493" y="891"/>
                  </a:lnTo>
                  <a:lnTo>
                    <a:pt x="498" y="893"/>
                  </a:lnTo>
                  <a:lnTo>
                    <a:pt x="505" y="896"/>
                  </a:lnTo>
                  <a:lnTo>
                    <a:pt x="518" y="899"/>
                  </a:lnTo>
                  <a:lnTo>
                    <a:pt x="531" y="899"/>
                  </a:lnTo>
                  <a:lnTo>
                    <a:pt x="545" y="897"/>
                  </a:lnTo>
                  <a:lnTo>
                    <a:pt x="558" y="892"/>
                  </a:lnTo>
                  <a:lnTo>
                    <a:pt x="563" y="889"/>
                  </a:lnTo>
                  <a:lnTo>
                    <a:pt x="569" y="885"/>
                  </a:lnTo>
                  <a:lnTo>
                    <a:pt x="574" y="881"/>
                  </a:lnTo>
                  <a:lnTo>
                    <a:pt x="579" y="875"/>
                  </a:lnTo>
                  <a:lnTo>
                    <a:pt x="584" y="870"/>
                  </a:lnTo>
                  <a:lnTo>
                    <a:pt x="584" y="870"/>
                  </a:lnTo>
                  <a:lnTo>
                    <a:pt x="588" y="864"/>
                  </a:lnTo>
                  <a:lnTo>
                    <a:pt x="592" y="858"/>
                  </a:lnTo>
                  <a:lnTo>
                    <a:pt x="595" y="851"/>
                  </a:lnTo>
                  <a:lnTo>
                    <a:pt x="598" y="846"/>
                  </a:lnTo>
                  <a:lnTo>
                    <a:pt x="601" y="832"/>
                  </a:lnTo>
                  <a:lnTo>
                    <a:pt x="601" y="819"/>
                  </a:lnTo>
                  <a:lnTo>
                    <a:pt x="599" y="806"/>
                  </a:lnTo>
                  <a:lnTo>
                    <a:pt x="594" y="793"/>
                  </a:lnTo>
                  <a:lnTo>
                    <a:pt x="591" y="787"/>
                  </a:lnTo>
                  <a:lnTo>
                    <a:pt x="586" y="782"/>
                  </a:lnTo>
                  <a:lnTo>
                    <a:pt x="582" y="776"/>
                  </a:lnTo>
                  <a:lnTo>
                    <a:pt x="577" y="771"/>
                  </a:lnTo>
                  <a:lnTo>
                    <a:pt x="577" y="771"/>
                  </a:lnTo>
                  <a:close/>
                  <a:moveTo>
                    <a:pt x="764" y="245"/>
                  </a:moveTo>
                  <a:lnTo>
                    <a:pt x="764" y="245"/>
                  </a:lnTo>
                  <a:lnTo>
                    <a:pt x="947" y="421"/>
                  </a:lnTo>
                  <a:lnTo>
                    <a:pt x="947" y="421"/>
                  </a:lnTo>
                  <a:lnTo>
                    <a:pt x="954" y="426"/>
                  </a:lnTo>
                  <a:lnTo>
                    <a:pt x="960" y="429"/>
                  </a:lnTo>
                  <a:lnTo>
                    <a:pt x="968" y="431"/>
                  </a:lnTo>
                  <a:lnTo>
                    <a:pt x="978" y="430"/>
                  </a:lnTo>
                  <a:lnTo>
                    <a:pt x="978" y="430"/>
                  </a:lnTo>
                  <a:lnTo>
                    <a:pt x="986" y="428"/>
                  </a:lnTo>
                  <a:lnTo>
                    <a:pt x="992" y="425"/>
                  </a:lnTo>
                  <a:lnTo>
                    <a:pt x="999" y="419"/>
                  </a:lnTo>
                  <a:lnTo>
                    <a:pt x="1004" y="412"/>
                  </a:lnTo>
                  <a:lnTo>
                    <a:pt x="1004" y="412"/>
                  </a:lnTo>
                  <a:lnTo>
                    <a:pt x="1014" y="393"/>
                  </a:lnTo>
                  <a:lnTo>
                    <a:pt x="1022" y="372"/>
                  </a:lnTo>
                  <a:lnTo>
                    <a:pt x="1028" y="350"/>
                  </a:lnTo>
                  <a:lnTo>
                    <a:pt x="1034" y="328"/>
                  </a:lnTo>
                  <a:lnTo>
                    <a:pt x="1034" y="328"/>
                  </a:lnTo>
                  <a:lnTo>
                    <a:pt x="1036" y="317"/>
                  </a:lnTo>
                  <a:lnTo>
                    <a:pt x="1039" y="308"/>
                  </a:lnTo>
                  <a:lnTo>
                    <a:pt x="1045" y="300"/>
                  </a:lnTo>
                  <a:lnTo>
                    <a:pt x="1051" y="292"/>
                  </a:lnTo>
                  <a:lnTo>
                    <a:pt x="1083" y="258"/>
                  </a:lnTo>
                  <a:lnTo>
                    <a:pt x="1083" y="258"/>
                  </a:lnTo>
                  <a:lnTo>
                    <a:pt x="1092" y="248"/>
                  </a:lnTo>
                  <a:lnTo>
                    <a:pt x="1097" y="236"/>
                  </a:lnTo>
                  <a:lnTo>
                    <a:pt x="1101" y="224"/>
                  </a:lnTo>
                  <a:lnTo>
                    <a:pt x="1102" y="211"/>
                  </a:lnTo>
                  <a:lnTo>
                    <a:pt x="1101" y="200"/>
                  </a:lnTo>
                  <a:lnTo>
                    <a:pt x="1097" y="187"/>
                  </a:lnTo>
                  <a:lnTo>
                    <a:pt x="1092" y="176"/>
                  </a:lnTo>
                  <a:lnTo>
                    <a:pt x="1084" y="166"/>
                  </a:lnTo>
                  <a:lnTo>
                    <a:pt x="952" y="22"/>
                  </a:lnTo>
                  <a:lnTo>
                    <a:pt x="952" y="22"/>
                  </a:lnTo>
                  <a:lnTo>
                    <a:pt x="942" y="13"/>
                  </a:lnTo>
                  <a:lnTo>
                    <a:pt x="932" y="7"/>
                  </a:lnTo>
                  <a:lnTo>
                    <a:pt x="919" y="2"/>
                  </a:lnTo>
                  <a:lnTo>
                    <a:pt x="907" y="0"/>
                  </a:lnTo>
                  <a:lnTo>
                    <a:pt x="894" y="0"/>
                  </a:lnTo>
                  <a:lnTo>
                    <a:pt x="882" y="2"/>
                  </a:lnTo>
                  <a:lnTo>
                    <a:pt x="870" y="7"/>
                  </a:lnTo>
                  <a:lnTo>
                    <a:pt x="859" y="15"/>
                  </a:lnTo>
                  <a:lnTo>
                    <a:pt x="828" y="40"/>
                  </a:lnTo>
                  <a:lnTo>
                    <a:pt x="828" y="40"/>
                  </a:lnTo>
                  <a:lnTo>
                    <a:pt x="817" y="47"/>
                  </a:lnTo>
                  <a:lnTo>
                    <a:pt x="810" y="50"/>
                  </a:lnTo>
                  <a:lnTo>
                    <a:pt x="804" y="53"/>
                  </a:lnTo>
                  <a:lnTo>
                    <a:pt x="797" y="54"/>
                  </a:lnTo>
                  <a:lnTo>
                    <a:pt x="790" y="55"/>
                  </a:lnTo>
                  <a:lnTo>
                    <a:pt x="777" y="55"/>
                  </a:lnTo>
                  <a:lnTo>
                    <a:pt x="777" y="55"/>
                  </a:lnTo>
                  <a:lnTo>
                    <a:pt x="679" y="42"/>
                  </a:lnTo>
                  <a:lnTo>
                    <a:pt x="679" y="42"/>
                  </a:lnTo>
                  <a:lnTo>
                    <a:pt x="657" y="41"/>
                  </a:lnTo>
                  <a:lnTo>
                    <a:pt x="634" y="41"/>
                  </a:lnTo>
                  <a:lnTo>
                    <a:pt x="612" y="44"/>
                  </a:lnTo>
                  <a:lnTo>
                    <a:pt x="592" y="48"/>
                  </a:lnTo>
                  <a:lnTo>
                    <a:pt x="571" y="55"/>
                  </a:lnTo>
                  <a:lnTo>
                    <a:pt x="551" y="64"/>
                  </a:lnTo>
                  <a:lnTo>
                    <a:pt x="531" y="74"/>
                  </a:lnTo>
                  <a:lnTo>
                    <a:pt x="513" y="88"/>
                  </a:lnTo>
                  <a:lnTo>
                    <a:pt x="513" y="88"/>
                  </a:lnTo>
                  <a:lnTo>
                    <a:pt x="416" y="162"/>
                  </a:lnTo>
                  <a:lnTo>
                    <a:pt x="319" y="237"/>
                  </a:lnTo>
                  <a:lnTo>
                    <a:pt x="319" y="237"/>
                  </a:lnTo>
                  <a:lnTo>
                    <a:pt x="309" y="247"/>
                  </a:lnTo>
                  <a:lnTo>
                    <a:pt x="302" y="257"/>
                  </a:lnTo>
                  <a:lnTo>
                    <a:pt x="297" y="267"/>
                  </a:lnTo>
                  <a:lnTo>
                    <a:pt x="296" y="276"/>
                  </a:lnTo>
                  <a:lnTo>
                    <a:pt x="297" y="287"/>
                  </a:lnTo>
                  <a:lnTo>
                    <a:pt x="301" y="296"/>
                  </a:lnTo>
                  <a:lnTo>
                    <a:pt x="307" y="304"/>
                  </a:lnTo>
                  <a:lnTo>
                    <a:pt x="313" y="310"/>
                  </a:lnTo>
                  <a:lnTo>
                    <a:pt x="321" y="316"/>
                  </a:lnTo>
                  <a:lnTo>
                    <a:pt x="332" y="322"/>
                  </a:lnTo>
                  <a:lnTo>
                    <a:pt x="343" y="324"/>
                  </a:lnTo>
                  <a:lnTo>
                    <a:pt x="356" y="326"/>
                  </a:lnTo>
                  <a:lnTo>
                    <a:pt x="369" y="325"/>
                  </a:lnTo>
                  <a:lnTo>
                    <a:pt x="383" y="323"/>
                  </a:lnTo>
                  <a:lnTo>
                    <a:pt x="397" y="318"/>
                  </a:lnTo>
                  <a:lnTo>
                    <a:pt x="412" y="310"/>
                  </a:lnTo>
                  <a:lnTo>
                    <a:pt x="552" y="224"/>
                  </a:lnTo>
                  <a:lnTo>
                    <a:pt x="552" y="224"/>
                  </a:lnTo>
                  <a:lnTo>
                    <a:pt x="560" y="219"/>
                  </a:lnTo>
                  <a:lnTo>
                    <a:pt x="568" y="216"/>
                  </a:lnTo>
                  <a:lnTo>
                    <a:pt x="576" y="215"/>
                  </a:lnTo>
                  <a:lnTo>
                    <a:pt x="584" y="214"/>
                  </a:lnTo>
                  <a:lnTo>
                    <a:pt x="592" y="214"/>
                  </a:lnTo>
                  <a:lnTo>
                    <a:pt x="600" y="214"/>
                  </a:lnTo>
                  <a:lnTo>
                    <a:pt x="608" y="216"/>
                  </a:lnTo>
                  <a:lnTo>
                    <a:pt x="616" y="219"/>
                  </a:lnTo>
                  <a:lnTo>
                    <a:pt x="616" y="219"/>
                  </a:lnTo>
                  <a:lnTo>
                    <a:pt x="626" y="223"/>
                  </a:lnTo>
                  <a:lnTo>
                    <a:pt x="638" y="226"/>
                  </a:lnTo>
                  <a:lnTo>
                    <a:pt x="649" y="228"/>
                  </a:lnTo>
                  <a:lnTo>
                    <a:pt x="660" y="229"/>
                  </a:lnTo>
                  <a:lnTo>
                    <a:pt x="672" y="231"/>
                  </a:lnTo>
                  <a:lnTo>
                    <a:pt x="683" y="231"/>
                  </a:lnTo>
                  <a:lnTo>
                    <a:pt x="695" y="229"/>
                  </a:lnTo>
                  <a:lnTo>
                    <a:pt x="705" y="228"/>
                  </a:lnTo>
                  <a:lnTo>
                    <a:pt x="705" y="228"/>
                  </a:lnTo>
                  <a:lnTo>
                    <a:pt x="713" y="227"/>
                  </a:lnTo>
                  <a:lnTo>
                    <a:pt x="721" y="227"/>
                  </a:lnTo>
                  <a:lnTo>
                    <a:pt x="729" y="227"/>
                  </a:lnTo>
                  <a:lnTo>
                    <a:pt x="737" y="229"/>
                  </a:lnTo>
                  <a:lnTo>
                    <a:pt x="744" y="232"/>
                  </a:lnTo>
                  <a:lnTo>
                    <a:pt x="750" y="236"/>
                  </a:lnTo>
                  <a:lnTo>
                    <a:pt x="757" y="241"/>
                  </a:lnTo>
                  <a:lnTo>
                    <a:pt x="764" y="245"/>
                  </a:lnTo>
                  <a:lnTo>
                    <a:pt x="764" y="24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ko-KR" altLang="en-US" sz="1400">
                <a:solidFill>
                  <a:schemeClr val="accent1"/>
                </a:solidFill>
                <a:latin typeface="微软雅黑" panose="020B0503020204020204" pitchFamily="34" charset="-122"/>
              </a:endParaRPr>
            </a:p>
          </p:txBody>
        </p:sp>
      </p:grpSp>
      <p:sp>
        <p:nvSpPr>
          <p:cNvPr id="23" name="矩形 22"/>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24" name="矩形 23"/>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2428070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0-#ppt_w/2"/>
                                          </p:val>
                                        </p:tav>
                                        <p:tav tm="100000">
                                          <p:val>
                                            <p:strVal val="#ppt_x"/>
                                          </p:val>
                                        </p:tav>
                                      </p:tavLst>
                                    </p:anim>
                                    <p:anim calcmode="lin" valueType="num">
                                      <p:cBhvr additive="base">
                                        <p:cTn id="13" dur="500" fill="hold"/>
                                        <p:tgtEl>
                                          <p:spTgt spid="8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2"/>
                                        </p:tgtEl>
                                        <p:attrNameLst>
                                          <p:attrName>style.visibility</p:attrName>
                                        </p:attrNameLst>
                                      </p:cBhvr>
                                      <p:to>
                                        <p:strVal val="visible"/>
                                      </p:to>
                                    </p:set>
                                    <p:anim calcmode="lin" valueType="num">
                                      <p:cBhvr additive="base">
                                        <p:cTn id="17" dur="500" fill="hold"/>
                                        <p:tgtEl>
                                          <p:spTgt spid="82"/>
                                        </p:tgtEl>
                                        <p:attrNameLst>
                                          <p:attrName>ppt_x</p:attrName>
                                        </p:attrNameLst>
                                      </p:cBhvr>
                                      <p:tavLst>
                                        <p:tav tm="0">
                                          <p:val>
                                            <p:strVal val="0-#ppt_w/2"/>
                                          </p:val>
                                        </p:tav>
                                        <p:tav tm="100000">
                                          <p:val>
                                            <p:strVal val="#ppt_x"/>
                                          </p:val>
                                        </p:tav>
                                      </p:tavLst>
                                    </p:anim>
                                    <p:anim calcmode="lin" valueType="num">
                                      <p:cBhvr additive="base">
                                        <p:cTn id="18" dur="500" fill="hold"/>
                                        <p:tgtEl>
                                          <p:spTgt spid="8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88"/>
                                        </p:tgtEl>
                                        <p:attrNameLst>
                                          <p:attrName>style.visibility</p:attrName>
                                        </p:attrNameLst>
                                      </p:cBhvr>
                                      <p:to>
                                        <p:strVal val="visible"/>
                                      </p:to>
                                    </p:set>
                                    <p:anim calcmode="lin" valueType="num">
                                      <p:cBhvr additive="base">
                                        <p:cTn id="22" dur="500" fill="hold"/>
                                        <p:tgtEl>
                                          <p:spTgt spid="88"/>
                                        </p:tgtEl>
                                        <p:attrNameLst>
                                          <p:attrName>ppt_x</p:attrName>
                                        </p:attrNameLst>
                                      </p:cBhvr>
                                      <p:tavLst>
                                        <p:tav tm="0">
                                          <p:val>
                                            <p:strVal val="0-#ppt_w/2"/>
                                          </p:val>
                                        </p:tav>
                                        <p:tav tm="100000">
                                          <p:val>
                                            <p:strVal val="#ppt_x"/>
                                          </p:val>
                                        </p:tav>
                                      </p:tavLst>
                                    </p:anim>
                                    <p:anim calcmode="lin" valueType="num">
                                      <p:cBhvr additive="base">
                                        <p:cTn id="23" dur="500" fill="hold"/>
                                        <p:tgtEl>
                                          <p:spTgt spid="8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500" fill="hold"/>
                                        <p:tgtEl>
                                          <p:spTgt spid="74"/>
                                        </p:tgtEl>
                                        <p:attrNameLst>
                                          <p:attrName>ppt_x</p:attrName>
                                        </p:attrNameLst>
                                      </p:cBhvr>
                                      <p:tavLst>
                                        <p:tav tm="0">
                                          <p:val>
                                            <p:strVal val="0-#ppt_w/2"/>
                                          </p:val>
                                        </p:tav>
                                        <p:tav tm="100000">
                                          <p:val>
                                            <p:strVal val="#ppt_x"/>
                                          </p:val>
                                        </p:tav>
                                      </p:tavLst>
                                    </p:anim>
                                    <p:anim calcmode="lin" valueType="num">
                                      <p:cBhvr additive="base">
                                        <p:cTn id="28" dur="500" fill="hold"/>
                                        <p:tgtEl>
                                          <p:spTgt spid="7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additive="base">
                                        <p:cTn id="32" dur="500" fill="hold"/>
                                        <p:tgtEl>
                                          <p:spTgt spid="81"/>
                                        </p:tgtEl>
                                        <p:attrNameLst>
                                          <p:attrName>ppt_x</p:attrName>
                                        </p:attrNameLst>
                                      </p:cBhvr>
                                      <p:tavLst>
                                        <p:tav tm="0">
                                          <p:val>
                                            <p:strVal val="0-#ppt_w/2"/>
                                          </p:val>
                                        </p:tav>
                                        <p:tav tm="100000">
                                          <p:val>
                                            <p:strVal val="#ppt_x"/>
                                          </p:val>
                                        </p:tav>
                                      </p:tavLst>
                                    </p:anim>
                                    <p:anim calcmode="lin" valueType="num">
                                      <p:cBhvr additive="base">
                                        <p:cTn id="33" dur="500" fill="hold"/>
                                        <p:tgtEl>
                                          <p:spTgt spid="8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85"/>
                                        </p:tgtEl>
                                        <p:attrNameLst>
                                          <p:attrName>style.visibility</p:attrName>
                                        </p:attrNameLst>
                                      </p:cBhvr>
                                      <p:to>
                                        <p:strVal val="visible"/>
                                      </p:to>
                                    </p:set>
                                    <p:anim calcmode="lin" valueType="num">
                                      <p:cBhvr additive="base">
                                        <p:cTn id="37" dur="500" fill="hold"/>
                                        <p:tgtEl>
                                          <p:spTgt spid="85"/>
                                        </p:tgtEl>
                                        <p:attrNameLst>
                                          <p:attrName>ppt_x</p:attrName>
                                        </p:attrNameLst>
                                      </p:cBhvr>
                                      <p:tavLst>
                                        <p:tav tm="0">
                                          <p:val>
                                            <p:strVal val="0-#ppt_w/2"/>
                                          </p:val>
                                        </p:tav>
                                        <p:tav tm="100000">
                                          <p:val>
                                            <p:strVal val="#ppt_x"/>
                                          </p:val>
                                        </p:tav>
                                      </p:tavLst>
                                    </p:anim>
                                    <p:anim calcmode="lin" valueType="num">
                                      <p:cBhvr additive="base">
                                        <p:cTn id="38" dur="500" fill="hold"/>
                                        <p:tgtEl>
                                          <p:spTgt spid="8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additive="base">
                                        <p:cTn id="42" dur="500" fill="hold"/>
                                        <p:tgtEl>
                                          <p:spTgt spid="91"/>
                                        </p:tgtEl>
                                        <p:attrNameLst>
                                          <p:attrName>ppt_x</p:attrName>
                                        </p:attrNameLst>
                                      </p:cBhvr>
                                      <p:tavLst>
                                        <p:tav tm="0">
                                          <p:val>
                                            <p:strVal val="0-#ppt_w/2"/>
                                          </p:val>
                                        </p:tav>
                                        <p:tav tm="100000">
                                          <p:val>
                                            <p:strVal val="#ppt_x"/>
                                          </p:val>
                                        </p:tav>
                                      </p:tavLst>
                                    </p:anim>
                                    <p:anim calcmode="lin" valueType="num">
                                      <p:cBhvr additive="base">
                                        <p:cTn id="43"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0" grpId="0">
        <p:bldAsOne/>
      </p:bldGraphic>
      <p:bldGraphic spid="81"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903990" y="855560"/>
            <a:ext cx="1358730" cy="918102"/>
            <a:chOff x="3696463" y="1140746"/>
            <a:chExt cx="1811640" cy="1224136"/>
          </a:xfrm>
        </p:grpSpPr>
        <p:sp>
          <p:nvSpPr>
            <p:cNvPr id="33" name="五边形 32"/>
            <p:cNvSpPr/>
            <p:nvPr/>
          </p:nvSpPr>
          <p:spPr>
            <a:xfrm rot="16200000">
              <a:off x="3990215" y="846994"/>
              <a:ext cx="1224136" cy="1811640"/>
            </a:xfrm>
            <a:prstGeom prst="homePlate">
              <a:avLst>
                <a:gd name="adj" fmla="val 3102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2"/>
                </a:solidFill>
                <a:latin typeface="微软雅黑" panose="020B0503020204020204" pitchFamily="34" charset="-122"/>
                <a:ea typeface="微软雅黑" panose="020B0503020204020204" pitchFamily="34" charset="-122"/>
              </a:endParaRPr>
            </a:p>
          </p:txBody>
        </p:sp>
        <p:sp>
          <p:nvSpPr>
            <p:cNvPr id="34" name="TextBox 4"/>
            <p:cNvSpPr txBox="1"/>
            <p:nvPr/>
          </p:nvSpPr>
          <p:spPr>
            <a:xfrm>
              <a:off x="4139952" y="1644801"/>
              <a:ext cx="1049837" cy="492443"/>
            </a:xfrm>
            <a:prstGeom prst="rect">
              <a:avLst/>
            </a:prstGeom>
            <a:noFill/>
          </p:spPr>
          <p:txBody>
            <a:bodyPr wrap="square" rtlCol="0">
              <a:spAutoFit/>
            </a:bodyPr>
            <a:lstStyle/>
            <a:p>
              <a:pPr algn="ctr"/>
              <a:r>
                <a:rPr lang="en-US" altLang="zh-CN" dirty="0">
                  <a:solidFill>
                    <a:schemeClr val="bg2"/>
                  </a:solidFill>
                  <a:latin typeface="微软雅黑" panose="020B0503020204020204" pitchFamily="34" charset="-122"/>
                  <a:ea typeface="微软雅黑" panose="020B0503020204020204" pitchFamily="34" charset="-122"/>
                </a:rPr>
                <a:t>20%</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3903990" y="1881674"/>
            <a:ext cx="1358730" cy="1770196"/>
            <a:chOff x="3696464" y="2508898"/>
            <a:chExt cx="1811640" cy="2360261"/>
          </a:xfrm>
        </p:grpSpPr>
        <p:sp>
          <p:nvSpPr>
            <p:cNvPr id="36" name="五边形 35"/>
            <p:cNvSpPr/>
            <p:nvPr/>
          </p:nvSpPr>
          <p:spPr>
            <a:xfrm rot="5400000">
              <a:off x="3422153" y="2783209"/>
              <a:ext cx="2360261" cy="1811640"/>
            </a:xfrm>
            <a:prstGeom prst="homePlate">
              <a:avLst>
                <a:gd name="adj" fmla="val 275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37" name="TextBox 5"/>
            <p:cNvSpPr txBox="1"/>
            <p:nvPr/>
          </p:nvSpPr>
          <p:spPr>
            <a:xfrm>
              <a:off x="4077364" y="2767313"/>
              <a:ext cx="1049837" cy="492443"/>
            </a:xfrm>
            <a:prstGeom prst="rect">
              <a:avLst/>
            </a:prstGeom>
            <a:noFill/>
          </p:spPr>
          <p:txBody>
            <a:bodyPr wrap="square" rtlCol="0">
              <a:spAutoFit/>
            </a:bodyPr>
            <a:lstStyle/>
            <a:p>
              <a:pPr algn="ctr"/>
              <a:r>
                <a:rPr lang="en-US" altLang="zh-CN" dirty="0">
                  <a:solidFill>
                    <a:schemeClr val="bg2"/>
                  </a:solidFill>
                  <a:latin typeface="微软雅黑" panose="020B0503020204020204" pitchFamily="34" charset="-122"/>
                  <a:ea typeface="微软雅黑" panose="020B0503020204020204" pitchFamily="34" charset="-122"/>
                </a:rPr>
                <a:t>80%</a:t>
              </a:r>
              <a:endParaRPr lang="zh-CN" altLang="en-US" dirty="0">
                <a:solidFill>
                  <a:schemeClr val="bg2"/>
                </a:solidFill>
                <a:latin typeface="微软雅黑" panose="020B0503020204020204" pitchFamily="34" charset="-122"/>
                <a:ea typeface="微软雅黑" panose="020B0503020204020204" pitchFamily="34" charset="-122"/>
              </a:endParaRPr>
            </a:p>
          </p:txBody>
        </p:sp>
      </p:grpSp>
      <p:sp>
        <p:nvSpPr>
          <p:cNvPr id="38" name="矩形 37"/>
          <p:cNvSpPr/>
          <p:nvPr/>
        </p:nvSpPr>
        <p:spPr>
          <a:xfrm>
            <a:off x="3811625" y="2571750"/>
            <a:ext cx="1520749" cy="461665"/>
          </a:xfrm>
          <a:prstGeom prst="rect">
            <a:avLst/>
          </a:prstGeom>
        </p:spPr>
        <p:txBody>
          <a:bodyPr wrap="square">
            <a:spAutoFit/>
          </a:bodyPr>
          <a:lstStyle/>
          <a:p>
            <a:pPr lvl="0" algn="ctr"/>
            <a:r>
              <a:rPr lang="zh-CN" altLang="en-US" sz="1200" dirty="0">
                <a:solidFill>
                  <a:schemeClr val="bg2"/>
                </a:solidFill>
                <a:latin typeface="微软雅黑" panose="020B0503020204020204" pitchFamily="34" charset="-122"/>
                <a:ea typeface="微软雅黑" panose="020B0503020204020204" pitchFamily="34" charset="-122"/>
              </a:rPr>
              <a:t>单击此处添加文本</a:t>
            </a:r>
            <a:endParaRPr lang="en-US" altLang="zh-CN" sz="1200" dirty="0">
              <a:solidFill>
                <a:schemeClr val="bg2"/>
              </a:solidFill>
              <a:latin typeface="微软雅黑" panose="020B0503020204020204" pitchFamily="34" charset="-122"/>
              <a:ea typeface="微软雅黑" panose="020B0503020204020204" pitchFamily="34" charset="-122"/>
            </a:endParaRPr>
          </a:p>
          <a:p>
            <a:pPr lvl="0" algn="ctr"/>
            <a:r>
              <a:rPr lang="zh-CN" altLang="en-US" sz="1200" dirty="0">
                <a:solidFill>
                  <a:schemeClr val="bg2"/>
                </a:solidFill>
                <a:latin typeface="微软雅黑" panose="020B0503020204020204" pitchFamily="34" charset="-122"/>
                <a:ea typeface="微软雅黑" panose="020B0503020204020204" pitchFamily="34" charset="-122"/>
              </a:rPr>
              <a:t>单击此处添加文本</a:t>
            </a:r>
            <a:endParaRPr lang="en-US" altLang="zh-CN" sz="1200" dirty="0">
              <a:solidFill>
                <a:schemeClr val="bg2"/>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1839144" y="1143085"/>
            <a:ext cx="1689713" cy="307526"/>
            <a:chOff x="928192" y="1524112"/>
            <a:chExt cx="2252950" cy="410035"/>
          </a:xfrm>
        </p:grpSpPr>
        <p:sp>
          <p:nvSpPr>
            <p:cNvPr id="40" name="矩形 3"/>
            <p:cNvSpPr/>
            <p:nvPr/>
          </p:nvSpPr>
          <p:spPr>
            <a:xfrm rot="5400000" flipH="1" flipV="1">
              <a:off x="1849649" y="602655"/>
              <a:ext cx="410035" cy="2252950"/>
            </a:xfrm>
            <a:custGeom>
              <a:avLst/>
              <a:gdLst/>
              <a:ahLst/>
              <a:cxnLst/>
              <a:rect l="l" t="t"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41" name="TextBox 7"/>
            <p:cNvSpPr txBox="1"/>
            <p:nvPr/>
          </p:nvSpPr>
          <p:spPr>
            <a:xfrm>
              <a:off x="1000201" y="1529076"/>
              <a:ext cx="2108931" cy="400110"/>
            </a:xfrm>
            <a:prstGeom prst="rect">
              <a:avLst/>
            </a:prstGeom>
            <a:noFill/>
          </p:spPr>
          <p:txBody>
            <a:bodyPr wrap="square" rtlCol="0">
              <a:spAutoFit/>
            </a:bodyPr>
            <a:lstStyle/>
            <a:p>
              <a:pPr algn="ctr"/>
              <a:r>
                <a:rPr lang="zh-CN" altLang="en-US" sz="1350" b="1" dirty="0">
                  <a:solidFill>
                    <a:schemeClr val="bg2"/>
                  </a:solidFill>
                  <a:latin typeface="微软雅黑" panose="020B0503020204020204" pitchFamily="34" charset="-122"/>
                  <a:ea typeface="微软雅黑" panose="020B0503020204020204" pitchFamily="34" charset="-122"/>
                </a:rPr>
                <a:t>单击添加标题</a:t>
              </a:r>
            </a:p>
          </p:txBody>
        </p:sp>
      </p:grpSp>
      <p:sp>
        <p:nvSpPr>
          <p:cNvPr id="42" name="矩形 41"/>
          <p:cNvSpPr/>
          <p:nvPr/>
        </p:nvSpPr>
        <p:spPr>
          <a:xfrm>
            <a:off x="1817694" y="1554586"/>
            <a:ext cx="1689711" cy="1754326"/>
          </a:xfrm>
          <a:prstGeom prst="rect">
            <a:avLst/>
          </a:prstGeom>
        </p:spPr>
        <p:txBody>
          <a:bodyPr wrap="square">
            <a:spAutoFit/>
          </a:bodyPr>
          <a:lstStyle/>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p>
        </p:txBody>
      </p:sp>
      <p:sp>
        <p:nvSpPr>
          <p:cNvPr id="43" name="矩形 42"/>
          <p:cNvSpPr/>
          <p:nvPr/>
        </p:nvSpPr>
        <p:spPr>
          <a:xfrm>
            <a:off x="5536844" y="1113588"/>
            <a:ext cx="1689711" cy="1754326"/>
          </a:xfrm>
          <a:prstGeom prst="rect">
            <a:avLst/>
          </a:prstGeom>
        </p:spPr>
        <p:txBody>
          <a:bodyPr wrap="square">
            <a:spAutoFit/>
          </a:bodyPr>
          <a:lstStyle/>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lvl="0" algn="ct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p>
        </p:txBody>
      </p:sp>
      <p:cxnSp>
        <p:nvCxnSpPr>
          <p:cNvPr id="44" name="直接连接符 43"/>
          <p:cNvCxnSpPr/>
          <p:nvPr/>
        </p:nvCxnSpPr>
        <p:spPr>
          <a:xfrm>
            <a:off x="1451647" y="3759882"/>
            <a:ext cx="6252701"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41730" y="3973765"/>
            <a:ext cx="437794" cy="4377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latin typeface="微软雅黑" panose="020B0503020204020204" pitchFamily="34" charset="-122"/>
              <a:ea typeface="微软雅黑" panose="020B0503020204020204" pitchFamily="34" charset="-122"/>
            </a:endParaRPr>
          </a:p>
        </p:txBody>
      </p:sp>
      <p:sp>
        <p:nvSpPr>
          <p:cNvPr id="46" name="Freeform 14"/>
          <p:cNvSpPr>
            <a:spLocks noEditPoints="1"/>
          </p:cNvSpPr>
          <p:nvPr/>
        </p:nvSpPr>
        <p:spPr bwMode="auto">
          <a:xfrm>
            <a:off x="2257873" y="4083918"/>
            <a:ext cx="205508" cy="217487"/>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rgbClr val="FFFFFF"/>
          </a:solidFill>
          <a:ln w="38100" cap="flat" cmpd="sng" algn="ctr">
            <a:noFill/>
            <a:prstDash val="solid"/>
            <a:headEnd type="none" w="med" len="med"/>
            <a:tailEnd type="none" w="med" len="med"/>
          </a:ln>
          <a:effectLst/>
        </p:spPr>
        <p:txBody>
          <a:bodyPr vert="horz" wrap="square" lIns="51437" tIns="25719" rIns="51437" bIns="25719" numCol="1" rtlCol="0" anchor="ctr" anchorCtr="0" compatLnSpc="1">
            <a:prstTxWarp prst="textNoShape">
              <a:avLst/>
            </a:prstTxWarp>
          </a:bodyPr>
          <a:lstStyle/>
          <a:p>
            <a:pPr defTabSz="462954">
              <a:defRPr/>
            </a:pPr>
            <a:endParaRPr lang="en-US" sz="1275" kern="0" spc="-76" dirty="0">
              <a:solidFill>
                <a:schemeClr val="accent1"/>
              </a:solidFill>
              <a:latin typeface="微软雅黑" panose="020B0503020204020204" pitchFamily="34" charset="-122"/>
              <a:ea typeface="微软雅黑" panose="020B0503020204020204" pitchFamily="34" charset="-122"/>
            </a:endParaRPr>
          </a:p>
        </p:txBody>
      </p:sp>
      <p:sp>
        <p:nvSpPr>
          <p:cNvPr id="47" name="Rectangle 12"/>
          <p:cNvSpPr>
            <a:spLocks noChangeArrowheads="1"/>
          </p:cNvSpPr>
          <p:nvPr/>
        </p:nvSpPr>
        <p:spPr bwMode="auto">
          <a:xfrm>
            <a:off x="2693268" y="3897340"/>
            <a:ext cx="4957074" cy="646331"/>
          </a:xfrm>
          <a:prstGeom prst="rect">
            <a:avLst/>
          </a:prstGeom>
          <a:noFill/>
          <a:ln w="9525" algn="ctr">
            <a:noFill/>
            <a:miter lim="800000"/>
            <a:headEnd/>
            <a:tailEnd/>
          </a:ln>
        </p:spPr>
        <p:txBody>
          <a:bodyPr wrap="square">
            <a:spAutoFit/>
          </a:bodyPr>
          <a:lstStyle/>
          <a:p>
            <a:pPr indent="-90488" algn="ctr" fontAlgn="base">
              <a:lnSpc>
                <a:spcPct val="150000"/>
              </a:lnSpc>
              <a:spcAft>
                <a:spcPct val="0"/>
              </a:spcAft>
              <a:buClr>
                <a:srgbClr val="1F3F5F"/>
              </a:buClr>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indent="-90488" algn="ctr" fontAlgn="base">
              <a:lnSpc>
                <a:spcPct val="150000"/>
              </a:lnSpc>
              <a:spcAft>
                <a:spcPct val="0"/>
              </a:spcAft>
              <a:buClr>
                <a:srgbClr val="1F3F5F"/>
              </a:buClr>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48" name="组合 47"/>
          <p:cNvGrpSpPr/>
          <p:nvPr/>
        </p:nvGrpSpPr>
        <p:grpSpPr>
          <a:xfrm>
            <a:off x="5536845" y="2940018"/>
            <a:ext cx="1689713" cy="307526"/>
            <a:chOff x="5858459" y="3920033"/>
            <a:chExt cx="2252950" cy="410036"/>
          </a:xfrm>
        </p:grpSpPr>
        <p:sp>
          <p:nvSpPr>
            <p:cNvPr id="49" name="矩形 3"/>
            <p:cNvSpPr/>
            <p:nvPr/>
          </p:nvSpPr>
          <p:spPr>
            <a:xfrm rot="16200000" flipV="1">
              <a:off x="6779916" y="2998576"/>
              <a:ext cx="410036" cy="2252950"/>
            </a:xfrm>
            <a:custGeom>
              <a:avLst/>
              <a:gdLst/>
              <a:ahLst/>
              <a:cxnLst/>
              <a:rect l="l" t="t"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50" name="TextBox 9"/>
            <p:cNvSpPr txBox="1"/>
            <p:nvPr/>
          </p:nvSpPr>
          <p:spPr>
            <a:xfrm>
              <a:off x="5930468" y="3924993"/>
              <a:ext cx="2108931" cy="400111"/>
            </a:xfrm>
            <a:prstGeom prst="rect">
              <a:avLst/>
            </a:prstGeom>
            <a:noFill/>
          </p:spPr>
          <p:txBody>
            <a:bodyPr wrap="square" rtlCol="0">
              <a:spAutoFit/>
            </a:bodyPr>
            <a:lstStyle/>
            <a:p>
              <a:pPr algn="ctr"/>
              <a:r>
                <a:rPr lang="zh-CN" altLang="en-US" sz="1350" b="1" dirty="0">
                  <a:solidFill>
                    <a:schemeClr val="bg2"/>
                  </a:solidFill>
                  <a:latin typeface="微软雅黑" panose="020B0503020204020204" pitchFamily="34" charset="-122"/>
                  <a:ea typeface="微软雅黑" panose="020B0503020204020204" pitchFamily="34" charset="-122"/>
                </a:rPr>
                <a:t>单击添加标题</a:t>
              </a:r>
            </a:p>
          </p:txBody>
        </p:sp>
      </p:grpSp>
      <p:sp>
        <p:nvSpPr>
          <p:cNvPr id="22" name="矩形 21"/>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23" name="矩形 22"/>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719166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fill="hold"/>
                                        <p:tgtEl>
                                          <p:spTgt spid="48"/>
                                        </p:tgtEl>
                                        <p:attrNameLst>
                                          <p:attrName>ppt_x</p:attrName>
                                        </p:attrNameLst>
                                      </p:cBhvr>
                                      <p:tavLst>
                                        <p:tav tm="0">
                                          <p:val>
                                            <p:strVal val="1+#ppt_w/2"/>
                                          </p:val>
                                        </p:tav>
                                        <p:tav tm="100000">
                                          <p:val>
                                            <p:strVal val="#ppt_x"/>
                                          </p:val>
                                        </p:tav>
                                      </p:tavLst>
                                    </p:anim>
                                    <p:anim calcmode="lin" valueType="num">
                                      <p:cBhvr additive="base">
                                        <p:cTn id="18" dur="500" fill="hold"/>
                                        <p:tgtEl>
                                          <p:spTgt spid="4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0-#ppt_w/2"/>
                                          </p:val>
                                        </p:tav>
                                        <p:tav tm="100000">
                                          <p:val>
                                            <p:strVal val="#ppt_x"/>
                                          </p:val>
                                        </p:tav>
                                      </p:tavLst>
                                    </p:anim>
                                    <p:anim calcmode="lin" valueType="num">
                                      <p:cBhvr additive="base">
                                        <p:cTn id="23" dur="500" fill="hold"/>
                                        <p:tgtEl>
                                          <p:spTgt spid="3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up)">
                                      <p:cBhvr>
                                        <p:cTn id="27" dur="500"/>
                                        <p:tgtEl>
                                          <p:spTgt spid="42"/>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down)">
                                      <p:cBhvr>
                                        <p:cTn id="31" dur="500"/>
                                        <p:tgtEl>
                                          <p:spTgt spid="43"/>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up)">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5" grpId="0" animBg="1"/>
      <p:bldP spid="46" grpId="0" animBg="1"/>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594498" y="1884760"/>
            <a:ext cx="1803797" cy="440532"/>
            <a:chOff x="3268663" y="2513013"/>
            <a:chExt cx="2405063" cy="587376"/>
          </a:xfrm>
          <a:solidFill>
            <a:schemeClr val="accent1"/>
          </a:solidFill>
        </p:grpSpPr>
        <p:sp>
          <p:nvSpPr>
            <p:cNvPr id="20" name="Freeform 21"/>
            <p:cNvSpPr>
              <a:spLocks/>
            </p:cNvSpPr>
            <p:nvPr/>
          </p:nvSpPr>
          <p:spPr bwMode="auto">
            <a:xfrm>
              <a:off x="3268663" y="2513013"/>
              <a:ext cx="2405063" cy="587375"/>
            </a:xfrm>
            <a:custGeom>
              <a:avLst/>
              <a:gdLst>
                <a:gd name="T0" fmla="*/ 1515 w 1515"/>
                <a:gd name="T1" fmla="*/ 124 h 370"/>
                <a:gd name="T2" fmla="*/ 1245 w 1515"/>
                <a:gd name="T3" fmla="*/ 124 h 370"/>
                <a:gd name="T4" fmla="*/ 1245 w 1515"/>
                <a:gd name="T5" fmla="*/ 0 h 370"/>
                <a:gd name="T6" fmla="*/ 269 w 1515"/>
                <a:gd name="T7" fmla="*/ 0 h 370"/>
                <a:gd name="T8" fmla="*/ 269 w 1515"/>
                <a:gd name="T9" fmla="*/ 124 h 370"/>
                <a:gd name="T10" fmla="*/ 0 w 1515"/>
                <a:gd name="T11" fmla="*/ 124 h 370"/>
                <a:gd name="T12" fmla="*/ 123 w 1515"/>
                <a:gd name="T13" fmla="*/ 247 h 370"/>
                <a:gd name="T14" fmla="*/ 0 w 1515"/>
                <a:gd name="T15" fmla="*/ 370 h 370"/>
                <a:gd name="T16" fmla="*/ 386 w 1515"/>
                <a:gd name="T17" fmla="*/ 370 h 370"/>
                <a:gd name="T18" fmla="*/ 386 w 1515"/>
                <a:gd name="T19" fmla="*/ 249 h 370"/>
                <a:gd name="T20" fmla="*/ 1128 w 1515"/>
                <a:gd name="T21" fmla="*/ 249 h 370"/>
                <a:gd name="T22" fmla="*/ 1128 w 1515"/>
                <a:gd name="T23" fmla="*/ 370 h 370"/>
                <a:gd name="T24" fmla="*/ 1515 w 1515"/>
                <a:gd name="T25" fmla="*/ 370 h 370"/>
                <a:gd name="T26" fmla="*/ 1391 w 1515"/>
                <a:gd name="T27" fmla="*/ 247 h 370"/>
                <a:gd name="T28" fmla="*/ 1515 w 1515"/>
                <a:gd name="T29" fmla="*/ 12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5" h="370">
                  <a:moveTo>
                    <a:pt x="1515" y="124"/>
                  </a:moveTo>
                  <a:lnTo>
                    <a:pt x="1245" y="124"/>
                  </a:lnTo>
                  <a:lnTo>
                    <a:pt x="1245" y="0"/>
                  </a:lnTo>
                  <a:lnTo>
                    <a:pt x="269" y="0"/>
                  </a:lnTo>
                  <a:lnTo>
                    <a:pt x="269" y="124"/>
                  </a:lnTo>
                  <a:lnTo>
                    <a:pt x="0" y="124"/>
                  </a:lnTo>
                  <a:lnTo>
                    <a:pt x="123" y="247"/>
                  </a:lnTo>
                  <a:lnTo>
                    <a:pt x="0" y="370"/>
                  </a:lnTo>
                  <a:lnTo>
                    <a:pt x="386" y="370"/>
                  </a:lnTo>
                  <a:lnTo>
                    <a:pt x="386" y="249"/>
                  </a:lnTo>
                  <a:lnTo>
                    <a:pt x="1128" y="249"/>
                  </a:lnTo>
                  <a:lnTo>
                    <a:pt x="1128" y="370"/>
                  </a:lnTo>
                  <a:lnTo>
                    <a:pt x="1515" y="370"/>
                  </a:lnTo>
                  <a:lnTo>
                    <a:pt x="1391" y="247"/>
                  </a:lnTo>
                  <a:lnTo>
                    <a:pt x="151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1" name="Freeform 22"/>
            <p:cNvSpPr>
              <a:spLocks/>
            </p:cNvSpPr>
            <p:nvPr/>
          </p:nvSpPr>
          <p:spPr bwMode="auto">
            <a:xfrm>
              <a:off x="5059363" y="2892426"/>
              <a:ext cx="185738" cy="207963"/>
            </a:xfrm>
            <a:custGeom>
              <a:avLst/>
              <a:gdLst>
                <a:gd name="T0" fmla="*/ 0 w 117"/>
                <a:gd name="T1" fmla="*/ 131 h 131"/>
                <a:gd name="T2" fmla="*/ 117 w 117"/>
                <a:gd name="T3" fmla="*/ 10 h 131"/>
                <a:gd name="T4" fmla="*/ 109 w 117"/>
                <a:gd name="T5" fmla="*/ 0 h 131"/>
                <a:gd name="T6" fmla="*/ 0 w 117"/>
                <a:gd name="T7" fmla="*/ 0 h 131"/>
                <a:gd name="T8" fmla="*/ 0 w 117"/>
                <a:gd name="T9" fmla="*/ 131 h 131"/>
              </a:gdLst>
              <a:ahLst/>
              <a:cxnLst>
                <a:cxn ang="0">
                  <a:pos x="T0" y="T1"/>
                </a:cxn>
                <a:cxn ang="0">
                  <a:pos x="T2" y="T3"/>
                </a:cxn>
                <a:cxn ang="0">
                  <a:pos x="T4" y="T5"/>
                </a:cxn>
                <a:cxn ang="0">
                  <a:pos x="T6" y="T7"/>
                </a:cxn>
                <a:cxn ang="0">
                  <a:pos x="T8" y="T9"/>
                </a:cxn>
              </a:cxnLst>
              <a:rect l="0" t="0" r="r" b="b"/>
              <a:pathLst>
                <a:path w="117" h="131">
                  <a:moveTo>
                    <a:pt x="0" y="131"/>
                  </a:moveTo>
                  <a:lnTo>
                    <a:pt x="117" y="10"/>
                  </a:lnTo>
                  <a:lnTo>
                    <a:pt x="109" y="0"/>
                  </a:lnTo>
                  <a:lnTo>
                    <a:pt x="0" y="0"/>
                  </a:lnTo>
                  <a:lnTo>
                    <a:pt x="0"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2" name="Freeform 23"/>
            <p:cNvSpPr>
              <a:spLocks/>
            </p:cNvSpPr>
            <p:nvPr/>
          </p:nvSpPr>
          <p:spPr bwMode="auto">
            <a:xfrm>
              <a:off x="3695701" y="2892426"/>
              <a:ext cx="185738" cy="207963"/>
            </a:xfrm>
            <a:custGeom>
              <a:avLst/>
              <a:gdLst>
                <a:gd name="T0" fmla="*/ 117 w 117"/>
                <a:gd name="T1" fmla="*/ 131 h 131"/>
                <a:gd name="T2" fmla="*/ 0 w 117"/>
                <a:gd name="T3" fmla="*/ 10 h 131"/>
                <a:gd name="T4" fmla="*/ 9 w 117"/>
                <a:gd name="T5" fmla="*/ 0 h 131"/>
                <a:gd name="T6" fmla="*/ 117 w 117"/>
                <a:gd name="T7" fmla="*/ 0 h 131"/>
                <a:gd name="T8" fmla="*/ 117 w 117"/>
                <a:gd name="T9" fmla="*/ 131 h 131"/>
              </a:gdLst>
              <a:ahLst/>
              <a:cxnLst>
                <a:cxn ang="0">
                  <a:pos x="T0" y="T1"/>
                </a:cxn>
                <a:cxn ang="0">
                  <a:pos x="T2" y="T3"/>
                </a:cxn>
                <a:cxn ang="0">
                  <a:pos x="T4" y="T5"/>
                </a:cxn>
                <a:cxn ang="0">
                  <a:pos x="T6" y="T7"/>
                </a:cxn>
                <a:cxn ang="0">
                  <a:pos x="T8" y="T9"/>
                </a:cxn>
              </a:cxnLst>
              <a:rect l="0" t="0" r="r" b="b"/>
              <a:pathLst>
                <a:path w="117" h="131">
                  <a:moveTo>
                    <a:pt x="117" y="131"/>
                  </a:moveTo>
                  <a:lnTo>
                    <a:pt x="0" y="10"/>
                  </a:lnTo>
                  <a:lnTo>
                    <a:pt x="9" y="0"/>
                  </a:lnTo>
                  <a:lnTo>
                    <a:pt x="117" y="0"/>
                  </a:lnTo>
                  <a:lnTo>
                    <a:pt x="117"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574507" y="1884760"/>
            <a:ext cx="1806179" cy="440532"/>
            <a:chOff x="5908676" y="2513013"/>
            <a:chExt cx="2408238" cy="587376"/>
          </a:xfrm>
          <a:solidFill>
            <a:schemeClr val="accent2"/>
          </a:solidFill>
        </p:grpSpPr>
        <p:sp>
          <p:nvSpPr>
            <p:cNvPr id="24" name="Freeform 24"/>
            <p:cNvSpPr>
              <a:spLocks/>
            </p:cNvSpPr>
            <p:nvPr/>
          </p:nvSpPr>
          <p:spPr bwMode="auto">
            <a:xfrm>
              <a:off x="5908676" y="2513013"/>
              <a:ext cx="2408238" cy="587375"/>
            </a:xfrm>
            <a:custGeom>
              <a:avLst/>
              <a:gdLst>
                <a:gd name="T0" fmla="*/ 1517 w 1517"/>
                <a:gd name="T1" fmla="*/ 124 h 370"/>
                <a:gd name="T2" fmla="*/ 1245 w 1517"/>
                <a:gd name="T3" fmla="*/ 124 h 370"/>
                <a:gd name="T4" fmla="*/ 1245 w 1517"/>
                <a:gd name="T5" fmla="*/ 0 h 370"/>
                <a:gd name="T6" fmla="*/ 272 w 1517"/>
                <a:gd name="T7" fmla="*/ 0 h 370"/>
                <a:gd name="T8" fmla="*/ 272 w 1517"/>
                <a:gd name="T9" fmla="*/ 124 h 370"/>
                <a:gd name="T10" fmla="*/ 0 w 1517"/>
                <a:gd name="T11" fmla="*/ 124 h 370"/>
                <a:gd name="T12" fmla="*/ 123 w 1517"/>
                <a:gd name="T13" fmla="*/ 247 h 370"/>
                <a:gd name="T14" fmla="*/ 0 w 1517"/>
                <a:gd name="T15" fmla="*/ 370 h 370"/>
                <a:gd name="T16" fmla="*/ 389 w 1517"/>
                <a:gd name="T17" fmla="*/ 370 h 370"/>
                <a:gd name="T18" fmla="*/ 389 w 1517"/>
                <a:gd name="T19" fmla="*/ 249 h 370"/>
                <a:gd name="T20" fmla="*/ 1128 w 1517"/>
                <a:gd name="T21" fmla="*/ 249 h 370"/>
                <a:gd name="T22" fmla="*/ 1128 w 1517"/>
                <a:gd name="T23" fmla="*/ 370 h 370"/>
                <a:gd name="T24" fmla="*/ 1517 w 1517"/>
                <a:gd name="T25" fmla="*/ 370 h 370"/>
                <a:gd name="T26" fmla="*/ 1394 w 1517"/>
                <a:gd name="T27" fmla="*/ 247 h 370"/>
                <a:gd name="T28" fmla="*/ 1517 w 1517"/>
                <a:gd name="T29" fmla="*/ 12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7" h="370">
                  <a:moveTo>
                    <a:pt x="1517" y="124"/>
                  </a:moveTo>
                  <a:lnTo>
                    <a:pt x="1245" y="124"/>
                  </a:lnTo>
                  <a:lnTo>
                    <a:pt x="1245" y="0"/>
                  </a:lnTo>
                  <a:lnTo>
                    <a:pt x="272" y="0"/>
                  </a:lnTo>
                  <a:lnTo>
                    <a:pt x="272" y="124"/>
                  </a:lnTo>
                  <a:lnTo>
                    <a:pt x="0" y="124"/>
                  </a:lnTo>
                  <a:lnTo>
                    <a:pt x="123" y="247"/>
                  </a:lnTo>
                  <a:lnTo>
                    <a:pt x="0" y="370"/>
                  </a:lnTo>
                  <a:lnTo>
                    <a:pt x="389" y="370"/>
                  </a:lnTo>
                  <a:lnTo>
                    <a:pt x="389" y="249"/>
                  </a:lnTo>
                  <a:lnTo>
                    <a:pt x="1128" y="249"/>
                  </a:lnTo>
                  <a:lnTo>
                    <a:pt x="1128" y="370"/>
                  </a:lnTo>
                  <a:lnTo>
                    <a:pt x="1517" y="370"/>
                  </a:lnTo>
                  <a:lnTo>
                    <a:pt x="1394" y="247"/>
                  </a:lnTo>
                  <a:lnTo>
                    <a:pt x="151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5" name="Freeform 25"/>
            <p:cNvSpPr>
              <a:spLocks/>
            </p:cNvSpPr>
            <p:nvPr/>
          </p:nvSpPr>
          <p:spPr bwMode="auto">
            <a:xfrm>
              <a:off x="7699376" y="2892426"/>
              <a:ext cx="185738" cy="207963"/>
            </a:xfrm>
            <a:custGeom>
              <a:avLst/>
              <a:gdLst>
                <a:gd name="T0" fmla="*/ 0 w 117"/>
                <a:gd name="T1" fmla="*/ 131 h 131"/>
                <a:gd name="T2" fmla="*/ 117 w 117"/>
                <a:gd name="T3" fmla="*/ 10 h 131"/>
                <a:gd name="T4" fmla="*/ 111 w 117"/>
                <a:gd name="T5" fmla="*/ 0 h 131"/>
                <a:gd name="T6" fmla="*/ 0 w 117"/>
                <a:gd name="T7" fmla="*/ 0 h 131"/>
                <a:gd name="T8" fmla="*/ 0 w 117"/>
                <a:gd name="T9" fmla="*/ 131 h 131"/>
              </a:gdLst>
              <a:ahLst/>
              <a:cxnLst>
                <a:cxn ang="0">
                  <a:pos x="T0" y="T1"/>
                </a:cxn>
                <a:cxn ang="0">
                  <a:pos x="T2" y="T3"/>
                </a:cxn>
                <a:cxn ang="0">
                  <a:pos x="T4" y="T5"/>
                </a:cxn>
                <a:cxn ang="0">
                  <a:pos x="T6" y="T7"/>
                </a:cxn>
                <a:cxn ang="0">
                  <a:pos x="T8" y="T9"/>
                </a:cxn>
              </a:cxnLst>
              <a:rect l="0" t="0" r="r" b="b"/>
              <a:pathLst>
                <a:path w="117" h="131">
                  <a:moveTo>
                    <a:pt x="0" y="131"/>
                  </a:moveTo>
                  <a:lnTo>
                    <a:pt x="117" y="10"/>
                  </a:lnTo>
                  <a:lnTo>
                    <a:pt x="111" y="0"/>
                  </a:lnTo>
                  <a:lnTo>
                    <a:pt x="0" y="0"/>
                  </a:lnTo>
                  <a:lnTo>
                    <a:pt x="0"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6" name="Freeform 26"/>
            <p:cNvSpPr>
              <a:spLocks/>
            </p:cNvSpPr>
            <p:nvPr/>
          </p:nvSpPr>
          <p:spPr bwMode="auto">
            <a:xfrm>
              <a:off x="6340476" y="2892426"/>
              <a:ext cx="185738" cy="207963"/>
            </a:xfrm>
            <a:custGeom>
              <a:avLst/>
              <a:gdLst>
                <a:gd name="T0" fmla="*/ 117 w 117"/>
                <a:gd name="T1" fmla="*/ 131 h 131"/>
                <a:gd name="T2" fmla="*/ 0 w 117"/>
                <a:gd name="T3" fmla="*/ 10 h 131"/>
                <a:gd name="T4" fmla="*/ 6 w 117"/>
                <a:gd name="T5" fmla="*/ 0 h 131"/>
                <a:gd name="T6" fmla="*/ 117 w 117"/>
                <a:gd name="T7" fmla="*/ 0 h 131"/>
                <a:gd name="T8" fmla="*/ 117 w 117"/>
                <a:gd name="T9" fmla="*/ 131 h 131"/>
              </a:gdLst>
              <a:ahLst/>
              <a:cxnLst>
                <a:cxn ang="0">
                  <a:pos x="T0" y="T1"/>
                </a:cxn>
                <a:cxn ang="0">
                  <a:pos x="T2" y="T3"/>
                </a:cxn>
                <a:cxn ang="0">
                  <a:pos x="T4" y="T5"/>
                </a:cxn>
                <a:cxn ang="0">
                  <a:pos x="T6" y="T7"/>
                </a:cxn>
                <a:cxn ang="0">
                  <a:pos x="T8" y="T9"/>
                </a:cxn>
              </a:cxnLst>
              <a:rect l="0" t="0" r="r" b="b"/>
              <a:pathLst>
                <a:path w="117" h="131">
                  <a:moveTo>
                    <a:pt x="117" y="131"/>
                  </a:moveTo>
                  <a:lnTo>
                    <a:pt x="0" y="10"/>
                  </a:lnTo>
                  <a:lnTo>
                    <a:pt x="6" y="0"/>
                  </a:lnTo>
                  <a:lnTo>
                    <a:pt x="117" y="0"/>
                  </a:lnTo>
                  <a:lnTo>
                    <a:pt x="117"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601391" y="1884760"/>
            <a:ext cx="1806179" cy="440532"/>
            <a:chOff x="611188" y="2513013"/>
            <a:chExt cx="2408238" cy="587376"/>
          </a:xfrm>
          <a:solidFill>
            <a:schemeClr val="accent2"/>
          </a:solidFill>
        </p:grpSpPr>
        <p:sp>
          <p:nvSpPr>
            <p:cNvPr id="28" name="Freeform 27"/>
            <p:cNvSpPr>
              <a:spLocks/>
            </p:cNvSpPr>
            <p:nvPr/>
          </p:nvSpPr>
          <p:spPr bwMode="auto">
            <a:xfrm>
              <a:off x="611188" y="2513013"/>
              <a:ext cx="2408238" cy="587375"/>
            </a:xfrm>
            <a:custGeom>
              <a:avLst/>
              <a:gdLst>
                <a:gd name="T0" fmla="*/ 1517 w 1517"/>
                <a:gd name="T1" fmla="*/ 124 h 370"/>
                <a:gd name="T2" fmla="*/ 1245 w 1517"/>
                <a:gd name="T3" fmla="*/ 124 h 370"/>
                <a:gd name="T4" fmla="*/ 1245 w 1517"/>
                <a:gd name="T5" fmla="*/ 0 h 370"/>
                <a:gd name="T6" fmla="*/ 272 w 1517"/>
                <a:gd name="T7" fmla="*/ 0 h 370"/>
                <a:gd name="T8" fmla="*/ 272 w 1517"/>
                <a:gd name="T9" fmla="*/ 124 h 370"/>
                <a:gd name="T10" fmla="*/ 0 w 1517"/>
                <a:gd name="T11" fmla="*/ 124 h 370"/>
                <a:gd name="T12" fmla="*/ 125 w 1517"/>
                <a:gd name="T13" fmla="*/ 247 h 370"/>
                <a:gd name="T14" fmla="*/ 0 w 1517"/>
                <a:gd name="T15" fmla="*/ 370 h 370"/>
                <a:gd name="T16" fmla="*/ 389 w 1517"/>
                <a:gd name="T17" fmla="*/ 370 h 370"/>
                <a:gd name="T18" fmla="*/ 389 w 1517"/>
                <a:gd name="T19" fmla="*/ 249 h 370"/>
                <a:gd name="T20" fmla="*/ 1130 w 1517"/>
                <a:gd name="T21" fmla="*/ 249 h 370"/>
                <a:gd name="T22" fmla="*/ 1130 w 1517"/>
                <a:gd name="T23" fmla="*/ 370 h 370"/>
                <a:gd name="T24" fmla="*/ 1517 w 1517"/>
                <a:gd name="T25" fmla="*/ 370 h 370"/>
                <a:gd name="T26" fmla="*/ 1394 w 1517"/>
                <a:gd name="T27" fmla="*/ 247 h 370"/>
                <a:gd name="T28" fmla="*/ 1517 w 1517"/>
                <a:gd name="T29" fmla="*/ 12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7" h="370">
                  <a:moveTo>
                    <a:pt x="1517" y="124"/>
                  </a:moveTo>
                  <a:lnTo>
                    <a:pt x="1245" y="124"/>
                  </a:lnTo>
                  <a:lnTo>
                    <a:pt x="1245" y="0"/>
                  </a:lnTo>
                  <a:lnTo>
                    <a:pt x="272" y="0"/>
                  </a:lnTo>
                  <a:lnTo>
                    <a:pt x="272" y="124"/>
                  </a:lnTo>
                  <a:lnTo>
                    <a:pt x="0" y="124"/>
                  </a:lnTo>
                  <a:lnTo>
                    <a:pt x="125" y="247"/>
                  </a:lnTo>
                  <a:lnTo>
                    <a:pt x="0" y="370"/>
                  </a:lnTo>
                  <a:lnTo>
                    <a:pt x="389" y="370"/>
                  </a:lnTo>
                  <a:lnTo>
                    <a:pt x="389" y="249"/>
                  </a:lnTo>
                  <a:lnTo>
                    <a:pt x="1130" y="249"/>
                  </a:lnTo>
                  <a:lnTo>
                    <a:pt x="1130" y="370"/>
                  </a:lnTo>
                  <a:lnTo>
                    <a:pt x="1517" y="370"/>
                  </a:lnTo>
                  <a:lnTo>
                    <a:pt x="1394" y="247"/>
                  </a:lnTo>
                  <a:lnTo>
                    <a:pt x="151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9" name="Freeform 28"/>
            <p:cNvSpPr>
              <a:spLocks/>
            </p:cNvSpPr>
            <p:nvPr/>
          </p:nvSpPr>
          <p:spPr bwMode="auto">
            <a:xfrm>
              <a:off x="2405063" y="2892426"/>
              <a:ext cx="182563" cy="207963"/>
            </a:xfrm>
            <a:custGeom>
              <a:avLst/>
              <a:gdLst>
                <a:gd name="T0" fmla="*/ 0 w 115"/>
                <a:gd name="T1" fmla="*/ 131 h 131"/>
                <a:gd name="T2" fmla="*/ 115 w 115"/>
                <a:gd name="T3" fmla="*/ 10 h 131"/>
                <a:gd name="T4" fmla="*/ 109 w 115"/>
                <a:gd name="T5" fmla="*/ 0 h 131"/>
                <a:gd name="T6" fmla="*/ 0 w 115"/>
                <a:gd name="T7" fmla="*/ 0 h 131"/>
                <a:gd name="T8" fmla="*/ 0 w 115"/>
                <a:gd name="T9" fmla="*/ 131 h 131"/>
              </a:gdLst>
              <a:ahLst/>
              <a:cxnLst>
                <a:cxn ang="0">
                  <a:pos x="T0" y="T1"/>
                </a:cxn>
                <a:cxn ang="0">
                  <a:pos x="T2" y="T3"/>
                </a:cxn>
                <a:cxn ang="0">
                  <a:pos x="T4" y="T5"/>
                </a:cxn>
                <a:cxn ang="0">
                  <a:pos x="T6" y="T7"/>
                </a:cxn>
                <a:cxn ang="0">
                  <a:pos x="T8" y="T9"/>
                </a:cxn>
              </a:cxnLst>
              <a:rect l="0" t="0" r="r" b="b"/>
              <a:pathLst>
                <a:path w="115" h="131">
                  <a:moveTo>
                    <a:pt x="0" y="131"/>
                  </a:moveTo>
                  <a:lnTo>
                    <a:pt x="115" y="10"/>
                  </a:lnTo>
                  <a:lnTo>
                    <a:pt x="109" y="0"/>
                  </a:lnTo>
                  <a:lnTo>
                    <a:pt x="0" y="0"/>
                  </a:lnTo>
                  <a:lnTo>
                    <a:pt x="0"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30" name="Freeform 29"/>
            <p:cNvSpPr>
              <a:spLocks/>
            </p:cNvSpPr>
            <p:nvPr/>
          </p:nvSpPr>
          <p:spPr bwMode="auto">
            <a:xfrm>
              <a:off x="1042988" y="2892426"/>
              <a:ext cx="185738" cy="207963"/>
            </a:xfrm>
            <a:custGeom>
              <a:avLst/>
              <a:gdLst>
                <a:gd name="T0" fmla="*/ 117 w 117"/>
                <a:gd name="T1" fmla="*/ 131 h 131"/>
                <a:gd name="T2" fmla="*/ 0 w 117"/>
                <a:gd name="T3" fmla="*/ 10 h 131"/>
                <a:gd name="T4" fmla="*/ 6 w 117"/>
                <a:gd name="T5" fmla="*/ 0 h 131"/>
                <a:gd name="T6" fmla="*/ 117 w 117"/>
                <a:gd name="T7" fmla="*/ 0 h 131"/>
                <a:gd name="T8" fmla="*/ 117 w 117"/>
                <a:gd name="T9" fmla="*/ 131 h 131"/>
              </a:gdLst>
              <a:ahLst/>
              <a:cxnLst>
                <a:cxn ang="0">
                  <a:pos x="T0" y="T1"/>
                </a:cxn>
                <a:cxn ang="0">
                  <a:pos x="T2" y="T3"/>
                </a:cxn>
                <a:cxn ang="0">
                  <a:pos x="T4" y="T5"/>
                </a:cxn>
                <a:cxn ang="0">
                  <a:pos x="T6" y="T7"/>
                </a:cxn>
                <a:cxn ang="0">
                  <a:pos x="T8" y="T9"/>
                </a:cxn>
              </a:cxnLst>
              <a:rect l="0" t="0" r="r" b="b"/>
              <a:pathLst>
                <a:path w="117" h="131">
                  <a:moveTo>
                    <a:pt x="117" y="131"/>
                  </a:moveTo>
                  <a:lnTo>
                    <a:pt x="0" y="10"/>
                  </a:lnTo>
                  <a:lnTo>
                    <a:pt x="6" y="0"/>
                  </a:lnTo>
                  <a:lnTo>
                    <a:pt x="117" y="0"/>
                  </a:lnTo>
                  <a:lnTo>
                    <a:pt x="117"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2135983" y="1281113"/>
            <a:ext cx="716756" cy="552450"/>
            <a:chOff x="1323976" y="1708151"/>
            <a:chExt cx="955675" cy="736600"/>
          </a:xfrm>
          <a:solidFill>
            <a:schemeClr val="accent2"/>
          </a:solidFill>
        </p:grpSpPr>
        <p:sp>
          <p:nvSpPr>
            <p:cNvPr id="32" name="Freeform 30"/>
            <p:cNvSpPr>
              <a:spLocks/>
            </p:cNvSpPr>
            <p:nvPr/>
          </p:nvSpPr>
          <p:spPr bwMode="auto">
            <a:xfrm>
              <a:off x="1990726" y="1989138"/>
              <a:ext cx="209550" cy="212725"/>
            </a:xfrm>
            <a:custGeom>
              <a:avLst/>
              <a:gdLst>
                <a:gd name="T0" fmla="*/ 67 w 132"/>
                <a:gd name="T1" fmla="*/ 0 h 134"/>
                <a:gd name="T2" fmla="*/ 67 w 132"/>
                <a:gd name="T3" fmla="*/ 0 h 134"/>
                <a:gd name="T4" fmla="*/ 52 w 132"/>
                <a:gd name="T5" fmla="*/ 2 h 134"/>
                <a:gd name="T6" fmla="*/ 40 w 132"/>
                <a:gd name="T7" fmla="*/ 7 h 134"/>
                <a:gd name="T8" fmla="*/ 30 w 132"/>
                <a:gd name="T9" fmla="*/ 13 h 134"/>
                <a:gd name="T10" fmla="*/ 19 w 132"/>
                <a:gd name="T11" fmla="*/ 21 h 134"/>
                <a:gd name="T12" fmla="*/ 11 w 132"/>
                <a:gd name="T13" fmla="*/ 30 h 134"/>
                <a:gd name="T14" fmla="*/ 4 w 132"/>
                <a:gd name="T15" fmla="*/ 42 h 134"/>
                <a:gd name="T16" fmla="*/ 0 w 132"/>
                <a:gd name="T17" fmla="*/ 55 h 134"/>
                <a:gd name="T18" fmla="*/ 0 w 132"/>
                <a:gd name="T19" fmla="*/ 67 h 134"/>
                <a:gd name="T20" fmla="*/ 0 w 132"/>
                <a:gd name="T21" fmla="*/ 67 h 134"/>
                <a:gd name="T22" fmla="*/ 0 w 132"/>
                <a:gd name="T23" fmla="*/ 82 h 134"/>
                <a:gd name="T24" fmla="*/ 4 w 132"/>
                <a:gd name="T25" fmla="*/ 94 h 134"/>
                <a:gd name="T26" fmla="*/ 11 w 132"/>
                <a:gd name="T27" fmla="*/ 105 h 134"/>
                <a:gd name="T28" fmla="*/ 19 w 132"/>
                <a:gd name="T29" fmla="*/ 115 h 134"/>
                <a:gd name="T30" fmla="*/ 30 w 132"/>
                <a:gd name="T31" fmla="*/ 124 h 134"/>
                <a:gd name="T32" fmla="*/ 40 w 132"/>
                <a:gd name="T33" fmla="*/ 130 h 134"/>
                <a:gd name="T34" fmla="*/ 52 w 132"/>
                <a:gd name="T35" fmla="*/ 134 h 134"/>
                <a:gd name="T36" fmla="*/ 67 w 132"/>
                <a:gd name="T37" fmla="*/ 134 h 134"/>
                <a:gd name="T38" fmla="*/ 67 w 132"/>
                <a:gd name="T39" fmla="*/ 134 h 134"/>
                <a:gd name="T40" fmla="*/ 80 w 132"/>
                <a:gd name="T41" fmla="*/ 134 h 134"/>
                <a:gd name="T42" fmla="*/ 92 w 132"/>
                <a:gd name="T43" fmla="*/ 130 h 134"/>
                <a:gd name="T44" fmla="*/ 103 w 132"/>
                <a:gd name="T45" fmla="*/ 124 h 134"/>
                <a:gd name="T46" fmla="*/ 113 w 132"/>
                <a:gd name="T47" fmla="*/ 115 h 134"/>
                <a:gd name="T48" fmla="*/ 121 w 132"/>
                <a:gd name="T49" fmla="*/ 105 h 134"/>
                <a:gd name="T50" fmla="*/ 128 w 132"/>
                <a:gd name="T51" fmla="*/ 94 h 134"/>
                <a:gd name="T52" fmla="*/ 132 w 132"/>
                <a:gd name="T53" fmla="*/ 82 h 134"/>
                <a:gd name="T54" fmla="*/ 132 w 132"/>
                <a:gd name="T55" fmla="*/ 67 h 134"/>
                <a:gd name="T56" fmla="*/ 132 w 132"/>
                <a:gd name="T57" fmla="*/ 67 h 134"/>
                <a:gd name="T58" fmla="*/ 132 w 132"/>
                <a:gd name="T59" fmla="*/ 55 h 134"/>
                <a:gd name="T60" fmla="*/ 128 w 132"/>
                <a:gd name="T61" fmla="*/ 42 h 134"/>
                <a:gd name="T62" fmla="*/ 121 w 132"/>
                <a:gd name="T63" fmla="*/ 30 h 134"/>
                <a:gd name="T64" fmla="*/ 113 w 132"/>
                <a:gd name="T65" fmla="*/ 21 h 134"/>
                <a:gd name="T66" fmla="*/ 103 w 132"/>
                <a:gd name="T67" fmla="*/ 13 h 134"/>
                <a:gd name="T68" fmla="*/ 92 w 132"/>
                <a:gd name="T69" fmla="*/ 7 h 134"/>
                <a:gd name="T70" fmla="*/ 80 w 132"/>
                <a:gd name="T71" fmla="*/ 2 h 134"/>
                <a:gd name="T72" fmla="*/ 67 w 132"/>
                <a:gd name="T73" fmla="*/ 0 h 134"/>
                <a:gd name="T74" fmla="*/ 67 w 132"/>
                <a:gd name="T75"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4">
                  <a:moveTo>
                    <a:pt x="67" y="0"/>
                  </a:moveTo>
                  <a:lnTo>
                    <a:pt x="67" y="0"/>
                  </a:lnTo>
                  <a:lnTo>
                    <a:pt x="52" y="2"/>
                  </a:lnTo>
                  <a:lnTo>
                    <a:pt x="40" y="7"/>
                  </a:lnTo>
                  <a:lnTo>
                    <a:pt x="30" y="13"/>
                  </a:lnTo>
                  <a:lnTo>
                    <a:pt x="19" y="21"/>
                  </a:lnTo>
                  <a:lnTo>
                    <a:pt x="11" y="30"/>
                  </a:lnTo>
                  <a:lnTo>
                    <a:pt x="4" y="42"/>
                  </a:lnTo>
                  <a:lnTo>
                    <a:pt x="0" y="55"/>
                  </a:lnTo>
                  <a:lnTo>
                    <a:pt x="0" y="67"/>
                  </a:lnTo>
                  <a:lnTo>
                    <a:pt x="0" y="67"/>
                  </a:lnTo>
                  <a:lnTo>
                    <a:pt x="0" y="82"/>
                  </a:lnTo>
                  <a:lnTo>
                    <a:pt x="4" y="94"/>
                  </a:lnTo>
                  <a:lnTo>
                    <a:pt x="11" y="105"/>
                  </a:lnTo>
                  <a:lnTo>
                    <a:pt x="19" y="115"/>
                  </a:lnTo>
                  <a:lnTo>
                    <a:pt x="30" y="124"/>
                  </a:lnTo>
                  <a:lnTo>
                    <a:pt x="40" y="130"/>
                  </a:lnTo>
                  <a:lnTo>
                    <a:pt x="52" y="134"/>
                  </a:lnTo>
                  <a:lnTo>
                    <a:pt x="67" y="134"/>
                  </a:lnTo>
                  <a:lnTo>
                    <a:pt x="67" y="134"/>
                  </a:lnTo>
                  <a:lnTo>
                    <a:pt x="80" y="134"/>
                  </a:lnTo>
                  <a:lnTo>
                    <a:pt x="92" y="130"/>
                  </a:lnTo>
                  <a:lnTo>
                    <a:pt x="103" y="124"/>
                  </a:lnTo>
                  <a:lnTo>
                    <a:pt x="113" y="115"/>
                  </a:lnTo>
                  <a:lnTo>
                    <a:pt x="121" y="105"/>
                  </a:lnTo>
                  <a:lnTo>
                    <a:pt x="128" y="94"/>
                  </a:lnTo>
                  <a:lnTo>
                    <a:pt x="132" y="82"/>
                  </a:lnTo>
                  <a:lnTo>
                    <a:pt x="132" y="67"/>
                  </a:lnTo>
                  <a:lnTo>
                    <a:pt x="132" y="67"/>
                  </a:lnTo>
                  <a:lnTo>
                    <a:pt x="132" y="55"/>
                  </a:lnTo>
                  <a:lnTo>
                    <a:pt x="128" y="42"/>
                  </a:lnTo>
                  <a:lnTo>
                    <a:pt x="121" y="30"/>
                  </a:lnTo>
                  <a:lnTo>
                    <a:pt x="113" y="21"/>
                  </a:lnTo>
                  <a:lnTo>
                    <a:pt x="103" y="13"/>
                  </a:lnTo>
                  <a:lnTo>
                    <a:pt x="92" y="7"/>
                  </a:lnTo>
                  <a:lnTo>
                    <a:pt x="80" y="2"/>
                  </a:lnTo>
                  <a:lnTo>
                    <a:pt x="67" y="0"/>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sp>
          <p:nvSpPr>
            <p:cNvPr id="33" name="Freeform 31"/>
            <p:cNvSpPr>
              <a:spLocks/>
            </p:cNvSpPr>
            <p:nvPr/>
          </p:nvSpPr>
          <p:spPr bwMode="auto">
            <a:xfrm>
              <a:off x="1974851" y="2174876"/>
              <a:ext cx="304800" cy="222250"/>
            </a:xfrm>
            <a:custGeom>
              <a:avLst/>
              <a:gdLst>
                <a:gd name="T0" fmla="*/ 136 w 192"/>
                <a:gd name="T1" fmla="*/ 0 h 140"/>
                <a:gd name="T2" fmla="*/ 136 w 192"/>
                <a:gd name="T3" fmla="*/ 0 h 140"/>
                <a:gd name="T4" fmla="*/ 123 w 192"/>
                <a:gd name="T5" fmla="*/ 13 h 140"/>
                <a:gd name="T6" fmla="*/ 111 w 192"/>
                <a:gd name="T7" fmla="*/ 21 h 140"/>
                <a:gd name="T8" fmla="*/ 94 w 192"/>
                <a:gd name="T9" fmla="*/ 28 h 140"/>
                <a:gd name="T10" fmla="*/ 77 w 192"/>
                <a:gd name="T11" fmla="*/ 28 h 140"/>
                <a:gd name="T12" fmla="*/ 77 w 192"/>
                <a:gd name="T13" fmla="*/ 28 h 140"/>
                <a:gd name="T14" fmla="*/ 58 w 192"/>
                <a:gd name="T15" fmla="*/ 28 h 140"/>
                <a:gd name="T16" fmla="*/ 42 w 192"/>
                <a:gd name="T17" fmla="*/ 21 h 140"/>
                <a:gd name="T18" fmla="*/ 29 w 192"/>
                <a:gd name="T19" fmla="*/ 13 h 140"/>
                <a:gd name="T20" fmla="*/ 17 w 192"/>
                <a:gd name="T21" fmla="*/ 0 h 140"/>
                <a:gd name="T22" fmla="*/ 17 w 192"/>
                <a:gd name="T23" fmla="*/ 0 h 140"/>
                <a:gd name="T24" fmla="*/ 0 w 192"/>
                <a:gd name="T25" fmla="*/ 15 h 140"/>
                <a:gd name="T26" fmla="*/ 0 w 192"/>
                <a:gd name="T27" fmla="*/ 15 h 140"/>
                <a:gd name="T28" fmla="*/ 10 w 192"/>
                <a:gd name="T29" fmla="*/ 28 h 140"/>
                <a:gd name="T30" fmla="*/ 21 w 192"/>
                <a:gd name="T31" fmla="*/ 40 h 140"/>
                <a:gd name="T32" fmla="*/ 29 w 192"/>
                <a:gd name="T33" fmla="*/ 55 h 140"/>
                <a:gd name="T34" fmla="*/ 37 w 192"/>
                <a:gd name="T35" fmla="*/ 69 h 140"/>
                <a:gd name="T36" fmla="*/ 42 w 192"/>
                <a:gd name="T37" fmla="*/ 86 h 140"/>
                <a:gd name="T38" fmla="*/ 48 w 192"/>
                <a:gd name="T39" fmla="*/ 103 h 140"/>
                <a:gd name="T40" fmla="*/ 50 w 192"/>
                <a:gd name="T41" fmla="*/ 122 h 140"/>
                <a:gd name="T42" fmla="*/ 52 w 192"/>
                <a:gd name="T43" fmla="*/ 140 h 140"/>
                <a:gd name="T44" fmla="*/ 190 w 192"/>
                <a:gd name="T45" fmla="*/ 140 h 140"/>
                <a:gd name="T46" fmla="*/ 190 w 192"/>
                <a:gd name="T47" fmla="*/ 140 h 140"/>
                <a:gd name="T48" fmla="*/ 192 w 192"/>
                <a:gd name="T49" fmla="*/ 119 h 140"/>
                <a:gd name="T50" fmla="*/ 192 w 192"/>
                <a:gd name="T51" fmla="*/ 119 h 140"/>
                <a:gd name="T52" fmla="*/ 192 w 192"/>
                <a:gd name="T53" fmla="*/ 101 h 140"/>
                <a:gd name="T54" fmla="*/ 188 w 192"/>
                <a:gd name="T55" fmla="*/ 84 h 140"/>
                <a:gd name="T56" fmla="*/ 184 w 192"/>
                <a:gd name="T57" fmla="*/ 67 h 140"/>
                <a:gd name="T58" fmla="*/ 177 w 192"/>
                <a:gd name="T59" fmla="*/ 51 h 140"/>
                <a:gd name="T60" fmla="*/ 169 w 192"/>
                <a:gd name="T61" fmla="*/ 36 h 140"/>
                <a:gd name="T62" fmla="*/ 159 w 192"/>
                <a:gd name="T63" fmla="*/ 21 h 140"/>
                <a:gd name="T64" fmla="*/ 148 w 192"/>
                <a:gd name="T65" fmla="*/ 11 h 140"/>
                <a:gd name="T66" fmla="*/ 136 w 192"/>
                <a:gd name="T67" fmla="*/ 0 h 140"/>
                <a:gd name="T68" fmla="*/ 136 w 192"/>
                <a:gd name="T6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2" h="140">
                  <a:moveTo>
                    <a:pt x="136" y="0"/>
                  </a:moveTo>
                  <a:lnTo>
                    <a:pt x="136" y="0"/>
                  </a:lnTo>
                  <a:lnTo>
                    <a:pt x="123" y="13"/>
                  </a:lnTo>
                  <a:lnTo>
                    <a:pt x="111" y="21"/>
                  </a:lnTo>
                  <a:lnTo>
                    <a:pt x="94" y="28"/>
                  </a:lnTo>
                  <a:lnTo>
                    <a:pt x="77" y="28"/>
                  </a:lnTo>
                  <a:lnTo>
                    <a:pt x="77" y="28"/>
                  </a:lnTo>
                  <a:lnTo>
                    <a:pt x="58" y="28"/>
                  </a:lnTo>
                  <a:lnTo>
                    <a:pt x="42" y="21"/>
                  </a:lnTo>
                  <a:lnTo>
                    <a:pt x="29" y="13"/>
                  </a:lnTo>
                  <a:lnTo>
                    <a:pt x="17" y="0"/>
                  </a:lnTo>
                  <a:lnTo>
                    <a:pt x="17" y="0"/>
                  </a:lnTo>
                  <a:lnTo>
                    <a:pt x="0" y="15"/>
                  </a:lnTo>
                  <a:lnTo>
                    <a:pt x="0" y="15"/>
                  </a:lnTo>
                  <a:lnTo>
                    <a:pt x="10" y="28"/>
                  </a:lnTo>
                  <a:lnTo>
                    <a:pt x="21" y="40"/>
                  </a:lnTo>
                  <a:lnTo>
                    <a:pt x="29" y="55"/>
                  </a:lnTo>
                  <a:lnTo>
                    <a:pt x="37" y="69"/>
                  </a:lnTo>
                  <a:lnTo>
                    <a:pt x="42" y="86"/>
                  </a:lnTo>
                  <a:lnTo>
                    <a:pt x="48" y="103"/>
                  </a:lnTo>
                  <a:lnTo>
                    <a:pt x="50" y="122"/>
                  </a:lnTo>
                  <a:lnTo>
                    <a:pt x="52" y="140"/>
                  </a:lnTo>
                  <a:lnTo>
                    <a:pt x="190" y="140"/>
                  </a:lnTo>
                  <a:lnTo>
                    <a:pt x="190" y="140"/>
                  </a:lnTo>
                  <a:lnTo>
                    <a:pt x="192" y="119"/>
                  </a:lnTo>
                  <a:lnTo>
                    <a:pt x="192" y="119"/>
                  </a:lnTo>
                  <a:lnTo>
                    <a:pt x="192" y="101"/>
                  </a:lnTo>
                  <a:lnTo>
                    <a:pt x="188" y="84"/>
                  </a:lnTo>
                  <a:lnTo>
                    <a:pt x="184" y="67"/>
                  </a:lnTo>
                  <a:lnTo>
                    <a:pt x="177" y="51"/>
                  </a:lnTo>
                  <a:lnTo>
                    <a:pt x="169" y="36"/>
                  </a:lnTo>
                  <a:lnTo>
                    <a:pt x="159" y="21"/>
                  </a:lnTo>
                  <a:lnTo>
                    <a:pt x="148" y="11"/>
                  </a:lnTo>
                  <a:lnTo>
                    <a:pt x="136" y="0"/>
                  </a:lnTo>
                  <a:lnTo>
                    <a:pt x="1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sp>
          <p:nvSpPr>
            <p:cNvPr id="34" name="Freeform 32"/>
            <p:cNvSpPr>
              <a:spLocks/>
            </p:cNvSpPr>
            <p:nvPr/>
          </p:nvSpPr>
          <p:spPr bwMode="auto">
            <a:xfrm>
              <a:off x="1400176" y="1989138"/>
              <a:ext cx="212725" cy="212725"/>
            </a:xfrm>
            <a:custGeom>
              <a:avLst/>
              <a:gdLst>
                <a:gd name="T0" fmla="*/ 67 w 134"/>
                <a:gd name="T1" fmla="*/ 134 h 134"/>
                <a:gd name="T2" fmla="*/ 67 w 134"/>
                <a:gd name="T3" fmla="*/ 134 h 134"/>
                <a:gd name="T4" fmla="*/ 82 w 134"/>
                <a:gd name="T5" fmla="*/ 134 h 134"/>
                <a:gd name="T6" fmla="*/ 94 w 134"/>
                <a:gd name="T7" fmla="*/ 130 h 134"/>
                <a:gd name="T8" fmla="*/ 105 w 134"/>
                <a:gd name="T9" fmla="*/ 124 h 134"/>
                <a:gd name="T10" fmla="*/ 115 w 134"/>
                <a:gd name="T11" fmla="*/ 115 h 134"/>
                <a:gd name="T12" fmla="*/ 124 w 134"/>
                <a:gd name="T13" fmla="*/ 105 h 134"/>
                <a:gd name="T14" fmla="*/ 130 w 134"/>
                <a:gd name="T15" fmla="*/ 94 h 134"/>
                <a:gd name="T16" fmla="*/ 132 w 134"/>
                <a:gd name="T17" fmla="*/ 82 h 134"/>
                <a:gd name="T18" fmla="*/ 134 w 134"/>
                <a:gd name="T19" fmla="*/ 67 h 134"/>
                <a:gd name="T20" fmla="*/ 134 w 134"/>
                <a:gd name="T21" fmla="*/ 67 h 134"/>
                <a:gd name="T22" fmla="*/ 132 w 134"/>
                <a:gd name="T23" fmla="*/ 55 h 134"/>
                <a:gd name="T24" fmla="*/ 130 w 134"/>
                <a:gd name="T25" fmla="*/ 42 h 134"/>
                <a:gd name="T26" fmla="*/ 124 w 134"/>
                <a:gd name="T27" fmla="*/ 30 h 134"/>
                <a:gd name="T28" fmla="*/ 115 w 134"/>
                <a:gd name="T29" fmla="*/ 21 h 134"/>
                <a:gd name="T30" fmla="*/ 105 w 134"/>
                <a:gd name="T31" fmla="*/ 13 h 134"/>
                <a:gd name="T32" fmla="*/ 94 w 134"/>
                <a:gd name="T33" fmla="*/ 7 h 134"/>
                <a:gd name="T34" fmla="*/ 82 w 134"/>
                <a:gd name="T35" fmla="*/ 2 h 134"/>
                <a:gd name="T36" fmla="*/ 67 w 134"/>
                <a:gd name="T37" fmla="*/ 0 h 134"/>
                <a:gd name="T38" fmla="*/ 67 w 134"/>
                <a:gd name="T39" fmla="*/ 0 h 134"/>
                <a:gd name="T40" fmla="*/ 55 w 134"/>
                <a:gd name="T41" fmla="*/ 2 h 134"/>
                <a:gd name="T42" fmla="*/ 42 w 134"/>
                <a:gd name="T43" fmla="*/ 7 h 134"/>
                <a:gd name="T44" fmla="*/ 30 w 134"/>
                <a:gd name="T45" fmla="*/ 13 h 134"/>
                <a:gd name="T46" fmla="*/ 21 w 134"/>
                <a:gd name="T47" fmla="*/ 21 h 134"/>
                <a:gd name="T48" fmla="*/ 13 w 134"/>
                <a:gd name="T49" fmla="*/ 30 h 134"/>
                <a:gd name="T50" fmla="*/ 7 w 134"/>
                <a:gd name="T51" fmla="*/ 42 h 134"/>
                <a:gd name="T52" fmla="*/ 2 w 134"/>
                <a:gd name="T53" fmla="*/ 55 h 134"/>
                <a:gd name="T54" fmla="*/ 0 w 134"/>
                <a:gd name="T55" fmla="*/ 67 h 134"/>
                <a:gd name="T56" fmla="*/ 0 w 134"/>
                <a:gd name="T57" fmla="*/ 67 h 134"/>
                <a:gd name="T58" fmla="*/ 2 w 134"/>
                <a:gd name="T59" fmla="*/ 82 h 134"/>
                <a:gd name="T60" fmla="*/ 7 w 134"/>
                <a:gd name="T61" fmla="*/ 94 h 134"/>
                <a:gd name="T62" fmla="*/ 13 w 134"/>
                <a:gd name="T63" fmla="*/ 105 h 134"/>
                <a:gd name="T64" fmla="*/ 21 w 134"/>
                <a:gd name="T65" fmla="*/ 115 h 134"/>
                <a:gd name="T66" fmla="*/ 30 w 134"/>
                <a:gd name="T67" fmla="*/ 124 h 134"/>
                <a:gd name="T68" fmla="*/ 42 w 134"/>
                <a:gd name="T69" fmla="*/ 130 h 134"/>
                <a:gd name="T70" fmla="*/ 55 w 134"/>
                <a:gd name="T71" fmla="*/ 134 h 134"/>
                <a:gd name="T72" fmla="*/ 67 w 134"/>
                <a:gd name="T73" fmla="*/ 134 h 134"/>
                <a:gd name="T74" fmla="*/ 67 w 134"/>
                <a:gd name="T75"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4" h="134">
                  <a:moveTo>
                    <a:pt x="67" y="134"/>
                  </a:moveTo>
                  <a:lnTo>
                    <a:pt x="67" y="134"/>
                  </a:lnTo>
                  <a:lnTo>
                    <a:pt x="82" y="134"/>
                  </a:lnTo>
                  <a:lnTo>
                    <a:pt x="94" y="130"/>
                  </a:lnTo>
                  <a:lnTo>
                    <a:pt x="105" y="124"/>
                  </a:lnTo>
                  <a:lnTo>
                    <a:pt x="115" y="115"/>
                  </a:lnTo>
                  <a:lnTo>
                    <a:pt x="124" y="105"/>
                  </a:lnTo>
                  <a:lnTo>
                    <a:pt x="130" y="94"/>
                  </a:lnTo>
                  <a:lnTo>
                    <a:pt x="132" y="82"/>
                  </a:lnTo>
                  <a:lnTo>
                    <a:pt x="134" y="67"/>
                  </a:lnTo>
                  <a:lnTo>
                    <a:pt x="134" y="67"/>
                  </a:lnTo>
                  <a:lnTo>
                    <a:pt x="132" y="55"/>
                  </a:lnTo>
                  <a:lnTo>
                    <a:pt x="130" y="42"/>
                  </a:lnTo>
                  <a:lnTo>
                    <a:pt x="124" y="30"/>
                  </a:lnTo>
                  <a:lnTo>
                    <a:pt x="115" y="21"/>
                  </a:lnTo>
                  <a:lnTo>
                    <a:pt x="105" y="13"/>
                  </a:lnTo>
                  <a:lnTo>
                    <a:pt x="94" y="7"/>
                  </a:lnTo>
                  <a:lnTo>
                    <a:pt x="82" y="2"/>
                  </a:lnTo>
                  <a:lnTo>
                    <a:pt x="67" y="0"/>
                  </a:lnTo>
                  <a:lnTo>
                    <a:pt x="67" y="0"/>
                  </a:lnTo>
                  <a:lnTo>
                    <a:pt x="55" y="2"/>
                  </a:lnTo>
                  <a:lnTo>
                    <a:pt x="42" y="7"/>
                  </a:lnTo>
                  <a:lnTo>
                    <a:pt x="30" y="13"/>
                  </a:lnTo>
                  <a:lnTo>
                    <a:pt x="21" y="21"/>
                  </a:lnTo>
                  <a:lnTo>
                    <a:pt x="13" y="30"/>
                  </a:lnTo>
                  <a:lnTo>
                    <a:pt x="7" y="42"/>
                  </a:lnTo>
                  <a:lnTo>
                    <a:pt x="2" y="55"/>
                  </a:lnTo>
                  <a:lnTo>
                    <a:pt x="0" y="67"/>
                  </a:lnTo>
                  <a:lnTo>
                    <a:pt x="0" y="67"/>
                  </a:lnTo>
                  <a:lnTo>
                    <a:pt x="2" y="82"/>
                  </a:lnTo>
                  <a:lnTo>
                    <a:pt x="7" y="94"/>
                  </a:lnTo>
                  <a:lnTo>
                    <a:pt x="13" y="105"/>
                  </a:lnTo>
                  <a:lnTo>
                    <a:pt x="21" y="115"/>
                  </a:lnTo>
                  <a:lnTo>
                    <a:pt x="30" y="124"/>
                  </a:lnTo>
                  <a:lnTo>
                    <a:pt x="42" y="130"/>
                  </a:lnTo>
                  <a:lnTo>
                    <a:pt x="55" y="134"/>
                  </a:lnTo>
                  <a:lnTo>
                    <a:pt x="67" y="134"/>
                  </a:lnTo>
                  <a:lnTo>
                    <a:pt x="67"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sp>
          <p:nvSpPr>
            <p:cNvPr id="35" name="Freeform 33"/>
            <p:cNvSpPr>
              <a:spLocks/>
            </p:cNvSpPr>
            <p:nvPr/>
          </p:nvSpPr>
          <p:spPr bwMode="auto">
            <a:xfrm>
              <a:off x="1323976" y="2174876"/>
              <a:ext cx="301625" cy="222250"/>
            </a:xfrm>
            <a:custGeom>
              <a:avLst/>
              <a:gdLst>
                <a:gd name="T0" fmla="*/ 176 w 190"/>
                <a:gd name="T1" fmla="*/ 0 h 140"/>
                <a:gd name="T2" fmla="*/ 176 w 190"/>
                <a:gd name="T3" fmla="*/ 0 h 140"/>
                <a:gd name="T4" fmla="*/ 163 w 190"/>
                <a:gd name="T5" fmla="*/ 13 h 140"/>
                <a:gd name="T6" fmla="*/ 149 w 190"/>
                <a:gd name="T7" fmla="*/ 21 h 140"/>
                <a:gd name="T8" fmla="*/ 134 w 190"/>
                <a:gd name="T9" fmla="*/ 28 h 140"/>
                <a:gd name="T10" fmla="*/ 115 w 190"/>
                <a:gd name="T11" fmla="*/ 28 h 140"/>
                <a:gd name="T12" fmla="*/ 115 w 190"/>
                <a:gd name="T13" fmla="*/ 28 h 140"/>
                <a:gd name="T14" fmla="*/ 98 w 190"/>
                <a:gd name="T15" fmla="*/ 28 h 140"/>
                <a:gd name="T16" fmla="*/ 82 w 190"/>
                <a:gd name="T17" fmla="*/ 21 h 140"/>
                <a:gd name="T18" fmla="*/ 67 w 190"/>
                <a:gd name="T19" fmla="*/ 13 h 140"/>
                <a:gd name="T20" fmla="*/ 57 w 190"/>
                <a:gd name="T21" fmla="*/ 0 h 140"/>
                <a:gd name="T22" fmla="*/ 57 w 190"/>
                <a:gd name="T23" fmla="*/ 0 h 140"/>
                <a:gd name="T24" fmla="*/ 44 w 190"/>
                <a:gd name="T25" fmla="*/ 11 h 140"/>
                <a:gd name="T26" fmla="*/ 34 w 190"/>
                <a:gd name="T27" fmla="*/ 21 h 140"/>
                <a:gd name="T28" fmla="*/ 23 w 190"/>
                <a:gd name="T29" fmla="*/ 36 h 140"/>
                <a:gd name="T30" fmla="*/ 15 w 190"/>
                <a:gd name="T31" fmla="*/ 51 h 140"/>
                <a:gd name="T32" fmla="*/ 9 w 190"/>
                <a:gd name="T33" fmla="*/ 67 h 140"/>
                <a:gd name="T34" fmla="*/ 4 w 190"/>
                <a:gd name="T35" fmla="*/ 84 h 140"/>
                <a:gd name="T36" fmla="*/ 0 w 190"/>
                <a:gd name="T37" fmla="*/ 101 h 140"/>
                <a:gd name="T38" fmla="*/ 0 w 190"/>
                <a:gd name="T39" fmla="*/ 119 h 140"/>
                <a:gd name="T40" fmla="*/ 0 w 190"/>
                <a:gd name="T41" fmla="*/ 119 h 140"/>
                <a:gd name="T42" fmla="*/ 0 w 190"/>
                <a:gd name="T43" fmla="*/ 140 h 140"/>
                <a:gd name="T44" fmla="*/ 140 w 190"/>
                <a:gd name="T45" fmla="*/ 140 h 140"/>
                <a:gd name="T46" fmla="*/ 140 w 190"/>
                <a:gd name="T47" fmla="*/ 140 h 140"/>
                <a:gd name="T48" fmla="*/ 142 w 190"/>
                <a:gd name="T49" fmla="*/ 122 h 140"/>
                <a:gd name="T50" fmla="*/ 144 w 190"/>
                <a:gd name="T51" fmla="*/ 103 h 140"/>
                <a:gd name="T52" fmla="*/ 149 w 190"/>
                <a:gd name="T53" fmla="*/ 86 h 140"/>
                <a:gd name="T54" fmla="*/ 155 w 190"/>
                <a:gd name="T55" fmla="*/ 69 h 140"/>
                <a:gd name="T56" fmla="*/ 163 w 190"/>
                <a:gd name="T57" fmla="*/ 55 h 140"/>
                <a:gd name="T58" fmla="*/ 172 w 190"/>
                <a:gd name="T59" fmla="*/ 40 h 140"/>
                <a:gd name="T60" fmla="*/ 180 w 190"/>
                <a:gd name="T61" fmla="*/ 28 h 140"/>
                <a:gd name="T62" fmla="*/ 190 w 190"/>
                <a:gd name="T63" fmla="*/ 15 h 140"/>
                <a:gd name="T64" fmla="*/ 190 w 190"/>
                <a:gd name="T65" fmla="*/ 15 h 140"/>
                <a:gd name="T66" fmla="*/ 176 w 190"/>
                <a:gd name="T67" fmla="*/ 0 h 140"/>
                <a:gd name="T68" fmla="*/ 176 w 190"/>
                <a:gd name="T6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40">
                  <a:moveTo>
                    <a:pt x="176" y="0"/>
                  </a:moveTo>
                  <a:lnTo>
                    <a:pt x="176" y="0"/>
                  </a:lnTo>
                  <a:lnTo>
                    <a:pt x="163" y="13"/>
                  </a:lnTo>
                  <a:lnTo>
                    <a:pt x="149" y="21"/>
                  </a:lnTo>
                  <a:lnTo>
                    <a:pt x="134" y="28"/>
                  </a:lnTo>
                  <a:lnTo>
                    <a:pt x="115" y="28"/>
                  </a:lnTo>
                  <a:lnTo>
                    <a:pt x="115" y="28"/>
                  </a:lnTo>
                  <a:lnTo>
                    <a:pt x="98" y="28"/>
                  </a:lnTo>
                  <a:lnTo>
                    <a:pt x="82" y="21"/>
                  </a:lnTo>
                  <a:lnTo>
                    <a:pt x="67" y="13"/>
                  </a:lnTo>
                  <a:lnTo>
                    <a:pt x="57" y="0"/>
                  </a:lnTo>
                  <a:lnTo>
                    <a:pt x="57" y="0"/>
                  </a:lnTo>
                  <a:lnTo>
                    <a:pt x="44" y="11"/>
                  </a:lnTo>
                  <a:lnTo>
                    <a:pt x="34" y="21"/>
                  </a:lnTo>
                  <a:lnTo>
                    <a:pt x="23" y="36"/>
                  </a:lnTo>
                  <a:lnTo>
                    <a:pt x="15" y="51"/>
                  </a:lnTo>
                  <a:lnTo>
                    <a:pt x="9" y="67"/>
                  </a:lnTo>
                  <a:lnTo>
                    <a:pt x="4" y="84"/>
                  </a:lnTo>
                  <a:lnTo>
                    <a:pt x="0" y="101"/>
                  </a:lnTo>
                  <a:lnTo>
                    <a:pt x="0" y="119"/>
                  </a:lnTo>
                  <a:lnTo>
                    <a:pt x="0" y="119"/>
                  </a:lnTo>
                  <a:lnTo>
                    <a:pt x="0" y="140"/>
                  </a:lnTo>
                  <a:lnTo>
                    <a:pt x="140" y="140"/>
                  </a:lnTo>
                  <a:lnTo>
                    <a:pt x="140" y="140"/>
                  </a:lnTo>
                  <a:lnTo>
                    <a:pt x="142" y="122"/>
                  </a:lnTo>
                  <a:lnTo>
                    <a:pt x="144" y="103"/>
                  </a:lnTo>
                  <a:lnTo>
                    <a:pt x="149" y="86"/>
                  </a:lnTo>
                  <a:lnTo>
                    <a:pt x="155" y="69"/>
                  </a:lnTo>
                  <a:lnTo>
                    <a:pt x="163" y="55"/>
                  </a:lnTo>
                  <a:lnTo>
                    <a:pt x="172" y="40"/>
                  </a:lnTo>
                  <a:lnTo>
                    <a:pt x="180" y="28"/>
                  </a:lnTo>
                  <a:lnTo>
                    <a:pt x="190" y="15"/>
                  </a:lnTo>
                  <a:lnTo>
                    <a:pt x="190" y="15"/>
                  </a:lnTo>
                  <a:lnTo>
                    <a:pt x="176" y="0"/>
                  </a:lnTo>
                  <a:lnTo>
                    <a:pt x="1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sp>
          <p:nvSpPr>
            <p:cNvPr id="36" name="Freeform 34"/>
            <p:cNvSpPr>
              <a:spLocks/>
            </p:cNvSpPr>
            <p:nvPr/>
          </p:nvSpPr>
          <p:spPr bwMode="auto">
            <a:xfrm>
              <a:off x="1673226" y="1949451"/>
              <a:ext cx="258763" cy="258763"/>
            </a:xfrm>
            <a:custGeom>
              <a:avLst/>
              <a:gdLst>
                <a:gd name="T0" fmla="*/ 81 w 163"/>
                <a:gd name="T1" fmla="*/ 163 h 163"/>
                <a:gd name="T2" fmla="*/ 81 w 163"/>
                <a:gd name="T3" fmla="*/ 163 h 163"/>
                <a:gd name="T4" fmla="*/ 98 w 163"/>
                <a:gd name="T5" fmla="*/ 161 h 163"/>
                <a:gd name="T6" fmla="*/ 112 w 163"/>
                <a:gd name="T7" fmla="*/ 157 h 163"/>
                <a:gd name="T8" fmla="*/ 127 w 163"/>
                <a:gd name="T9" fmla="*/ 149 h 163"/>
                <a:gd name="T10" fmla="*/ 138 w 163"/>
                <a:gd name="T11" fmla="*/ 138 h 163"/>
                <a:gd name="T12" fmla="*/ 148 w 163"/>
                <a:gd name="T13" fmla="*/ 126 h 163"/>
                <a:gd name="T14" fmla="*/ 156 w 163"/>
                <a:gd name="T15" fmla="*/ 113 h 163"/>
                <a:gd name="T16" fmla="*/ 161 w 163"/>
                <a:gd name="T17" fmla="*/ 99 h 163"/>
                <a:gd name="T18" fmla="*/ 163 w 163"/>
                <a:gd name="T19" fmla="*/ 82 h 163"/>
                <a:gd name="T20" fmla="*/ 163 w 163"/>
                <a:gd name="T21" fmla="*/ 82 h 163"/>
                <a:gd name="T22" fmla="*/ 161 w 163"/>
                <a:gd name="T23" fmla="*/ 65 h 163"/>
                <a:gd name="T24" fmla="*/ 156 w 163"/>
                <a:gd name="T25" fmla="*/ 50 h 163"/>
                <a:gd name="T26" fmla="*/ 148 w 163"/>
                <a:gd name="T27" fmla="*/ 36 h 163"/>
                <a:gd name="T28" fmla="*/ 138 w 163"/>
                <a:gd name="T29" fmla="*/ 23 h 163"/>
                <a:gd name="T30" fmla="*/ 127 w 163"/>
                <a:gd name="T31" fmla="*/ 15 h 163"/>
                <a:gd name="T32" fmla="*/ 112 w 163"/>
                <a:gd name="T33" fmla="*/ 7 h 163"/>
                <a:gd name="T34" fmla="*/ 98 w 163"/>
                <a:gd name="T35" fmla="*/ 2 h 163"/>
                <a:gd name="T36" fmla="*/ 81 w 163"/>
                <a:gd name="T37" fmla="*/ 0 h 163"/>
                <a:gd name="T38" fmla="*/ 81 w 163"/>
                <a:gd name="T39" fmla="*/ 0 h 163"/>
                <a:gd name="T40" fmla="*/ 64 w 163"/>
                <a:gd name="T41" fmla="*/ 2 h 163"/>
                <a:gd name="T42" fmla="*/ 50 w 163"/>
                <a:gd name="T43" fmla="*/ 7 h 163"/>
                <a:gd name="T44" fmla="*/ 35 w 163"/>
                <a:gd name="T45" fmla="*/ 15 h 163"/>
                <a:gd name="T46" fmla="*/ 23 w 163"/>
                <a:gd name="T47" fmla="*/ 23 h 163"/>
                <a:gd name="T48" fmla="*/ 14 w 163"/>
                <a:gd name="T49" fmla="*/ 36 h 163"/>
                <a:gd name="T50" fmla="*/ 6 w 163"/>
                <a:gd name="T51" fmla="*/ 50 h 163"/>
                <a:gd name="T52" fmla="*/ 2 w 163"/>
                <a:gd name="T53" fmla="*/ 65 h 163"/>
                <a:gd name="T54" fmla="*/ 0 w 163"/>
                <a:gd name="T55" fmla="*/ 82 h 163"/>
                <a:gd name="T56" fmla="*/ 0 w 163"/>
                <a:gd name="T57" fmla="*/ 82 h 163"/>
                <a:gd name="T58" fmla="*/ 2 w 163"/>
                <a:gd name="T59" fmla="*/ 99 h 163"/>
                <a:gd name="T60" fmla="*/ 6 w 163"/>
                <a:gd name="T61" fmla="*/ 113 h 163"/>
                <a:gd name="T62" fmla="*/ 14 w 163"/>
                <a:gd name="T63" fmla="*/ 126 h 163"/>
                <a:gd name="T64" fmla="*/ 23 w 163"/>
                <a:gd name="T65" fmla="*/ 138 h 163"/>
                <a:gd name="T66" fmla="*/ 35 w 163"/>
                <a:gd name="T67" fmla="*/ 149 h 163"/>
                <a:gd name="T68" fmla="*/ 50 w 163"/>
                <a:gd name="T69" fmla="*/ 157 h 163"/>
                <a:gd name="T70" fmla="*/ 64 w 163"/>
                <a:gd name="T71" fmla="*/ 161 h 163"/>
                <a:gd name="T72" fmla="*/ 81 w 163"/>
                <a:gd name="T73" fmla="*/ 163 h 163"/>
                <a:gd name="T74" fmla="*/ 81 w 163"/>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63">
                  <a:moveTo>
                    <a:pt x="81" y="163"/>
                  </a:moveTo>
                  <a:lnTo>
                    <a:pt x="81" y="163"/>
                  </a:lnTo>
                  <a:lnTo>
                    <a:pt x="98" y="161"/>
                  </a:lnTo>
                  <a:lnTo>
                    <a:pt x="112" y="157"/>
                  </a:lnTo>
                  <a:lnTo>
                    <a:pt x="127" y="149"/>
                  </a:lnTo>
                  <a:lnTo>
                    <a:pt x="138" y="138"/>
                  </a:lnTo>
                  <a:lnTo>
                    <a:pt x="148" y="126"/>
                  </a:lnTo>
                  <a:lnTo>
                    <a:pt x="156" y="113"/>
                  </a:lnTo>
                  <a:lnTo>
                    <a:pt x="161" y="99"/>
                  </a:lnTo>
                  <a:lnTo>
                    <a:pt x="163" y="82"/>
                  </a:lnTo>
                  <a:lnTo>
                    <a:pt x="163" y="82"/>
                  </a:lnTo>
                  <a:lnTo>
                    <a:pt x="161" y="65"/>
                  </a:lnTo>
                  <a:lnTo>
                    <a:pt x="156" y="50"/>
                  </a:lnTo>
                  <a:lnTo>
                    <a:pt x="148" y="36"/>
                  </a:lnTo>
                  <a:lnTo>
                    <a:pt x="138" y="23"/>
                  </a:lnTo>
                  <a:lnTo>
                    <a:pt x="127" y="15"/>
                  </a:lnTo>
                  <a:lnTo>
                    <a:pt x="112" y="7"/>
                  </a:lnTo>
                  <a:lnTo>
                    <a:pt x="98" y="2"/>
                  </a:lnTo>
                  <a:lnTo>
                    <a:pt x="81" y="0"/>
                  </a:lnTo>
                  <a:lnTo>
                    <a:pt x="81" y="0"/>
                  </a:lnTo>
                  <a:lnTo>
                    <a:pt x="64" y="2"/>
                  </a:lnTo>
                  <a:lnTo>
                    <a:pt x="50" y="7"/>
                  </a:lnTo>
                  <a:lnTo>
                    <a:pt x="35" y="15"/>
                  </a:lnTo>
                  <a:lnTo>
                    <a:pt x="23" y="23"/>
                  </a:lnTo>
                  <a:lnTo>
                    <a:pt x="14" y="36"/>
                  </a:lnTo>
                  <a:lnTo>
                    <a:pt x="6" y="50"/>
                  </a:lnTo>
                  <a:lnTo>
                    <a:pt x="2" y="65"/>
                  </a:lnTo>
                  <a:lnTo>
                    <a:pt x="0" y="82"/>
                  </a:lnTo>
                  <a:lnTo>
                    <a:pt x="0" y="82"/>
                  </a:lnTo>
                  <a:lnTo>
                    <a:pt x="2" y="99"/>
                  </a:lnTo>
                  <a:lnTo>
                    <a:pt x="6" y="113"/>
                  </a:lnTo>
                  <a:lnTo>
                    <a:pt x="14" y="126"/>
                  </a:lnTo>
                  <a:lnTo>
                    <a:pt x="23" y="138"/>
                  </a:lnTo>
                  <a:lnTo>
                    <a:pt x="35" y="149"/>
                  </a:lnTo>
                  <a:lnTo>
                    <a:pt x="50" y="157"/>
                  </a:lnTo>
                  <a:lnTo>
                    <a:pt x="64" y="161"/>
                  </a:lnTo>
                  <a:lnTo>
                    <a:pt x="81" y="163"/>
                  </a:lnTo>
                  <a:lnTo>
                    <a:pt x="81"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sp>
          <p:nvSpPr>
            <p:cNvPr id="37" name="Freeform 35"/>
            <p:cNvSpPr>
              <a:spLocks/>
            </p:cNvSpPr>
            <p:nvPr/>
          </p:nvSpPr>
          <p:spPr bwMode="auto">
            <a:xfrm>
              <a:off x="1576388" y="2174876"/>
              <a:ext cx="447675" cy="269875"/>
            </a:xfrm>
            <a:custGeom>
              <a:avLst/>
              <a:gdLst>
                <a:gd name="T0" fmla="*/ 232 w 282"/>
                <a:gd name="T1" fmla="*/ 15 h 170"/>
                <a:gd name="T2" fmla="*/ 232 w 282"/>
                <a:gd name="T3" fmla="*/ 15 h 170"/>
                <a:gd name="T4" fmla="*/ 215 w 282"/>
                <a:gd name="T5" fmla="*/ 0 h 170"/>
                <a:gd name="T6" fmla="*/ 215 w 282"/>
                <a:gd name="T7" fmla="*/ 0 h 170"/>
                <a:gd name="T8" fmla="*/ 201 w 282"/>
                <a:gd name="T9" fmla="*/ 13 h 170"/>
                <a:gd name="T10" fmla="*/ 182 w 282"/>
                <a:gd name="T11" fmla="*/ 25 h 170"/>
                <a:gd name="T12" fmla="*/ 163 w 282"/>
                <a:gd name="T13" fmla="*/ 32 h 170"/>
                <a:gd name="T14" fmla="*/ 153 w 282"/>
                <a:gd name="T15" fmla="*/ 34 h 170"/>
                <a:gd name="T16" fmla="*/ 142 w 282"/>
                <a:gd name="T17" fmla="*/ 34 h 170"/>
                <a:gd name="T18" fmla="*/ 142 w 282"/>
                <a:gd name="T19" fmla="*/ 34 h 170"/>
                <a:gd name="T20" fmla="*/ 132 w 282"/>
                <a:gd name="T21" fmla="*/ 34 h 170"/>
                <a:gd name="T22" fmla="*/ 121 w 282"/>
                <a:gd name="T23" fmla="*/ 32 h 170"/>
                <a:gd name="T24" fmla="*/ 100 w 282"/>
                <a:gd name="T25" fmla="*/ 25 h 170"/>
                <a:gd name="T26" fmla="*/ 84 w 282"/>
                <a:gd name="T27" fmla="*/ 13 h 170"/>
                <a:gd name="T28" fmla="*/ 69 w 282"/>
                <a:gd name="T29" fmla="*/ 0 h 170"/>
                <a:gd name="T30" fmla="*/ 69 w 282"/>
                <a:gd name="T31" fmla="*/ 0 h 170"/>
                <a:gd name="T32" fmla="*/ 52 w 282"/>
                <a:gd name="T33" fmla="*/ 15 h 170"/>
                <a:gd name="T34" fmla="*/ 52 w 282"/>
                <a:gd name="T35" fmla="*/ 15 h 170"/>
                <a:gd name="T36" fmla="*/ 42 w 282"/>
                <a:gd name="T37" fmla="*/ 28 h 170"/>
                <a:gd name="T38" fmla="*/ 31 w 282"/>
                <a:gd name="T39" fmla="*/ 40 h 170"/>
                <a:gd name="T40" fmla="*/ 23 w 282"/>
                <a:gd name="T41" fmla="*/ 55 h 170"/>
                <a:gd name="T42" fmla="*/ 17 w 282"/>
                <a:gd name="T43" fmla="*/ 69 h 170"/>
                <a:gd name="T44" fmla="*/ 11 w 282"/>
                <a:gd name="T45" fmla="*/ 86 h 170"/>
                <a:gd name="T46" fmla="*/ 6 w 282"/>
                <a:gd name="T47" fmla="*/ 103 h 170"/>
                <a:gd name="T48" fmla="*/ 2 w 282"/>
                <a:gd name="T49" fmla="*/ 122 h 170"/>
                <a:gd name="T50" fmla="*/ 2 w 282"/>
                <a:gd name="T51" fmla="*/ 140 h 170"/>
                <a:gd name="T52" fmla="*/ 2 w 282"/>
                <a:gd name="T53" fmla="*/ 140 h 170"/>
                <a:gd name="T54" fmla="*/ 0 w 282"/>
                <a:gd name="T55" fmla="*/ 145 h 170"/>
                <a:gd name="T56" fmla="*/ 0 w 282"/>
                <a:gd name="T57" fmla="*/ 145 h 170"/>
                <a:gd name="T58" fmla="*/ 2 w 282"/>
                <a:gd name="T59" fmla="*/ 170 h 170"/>
                <a:gd name="T60" fmla="*/ 282 w 282"/>
                <a:gd name="T61" fmla="*/ 170 h 170"/>
                <a:gd name="T62" fmla="*/ 282 w 282"/>
                <a:gd name="T63" fmla="*/ 170 h 170"/>
                <a:gd name="T64" fmla="*/ 282 w 282"/>
                <a:gd name="T65" fmla="*/ 145 h 170"/>
                <a:gd name="T66" fmla="*/ 282 w 282"/>
                <a:gd name="T67" fmla="*/ 145 h 170"/>
                <a:gd name="T68" fmla="*/ 282 w 282"/>
                <a:gd name="T69" fmla="*/ 140 h 170"/>
                <a:gd name="T70" fmla="*/ 282 w 282"/>
                <a:gd name="T71" fmla="*/ 140 h 170"/>
                <a:gd name="T72" fmla="*/ 282 w 282"/>
                <a:gd name="T73" fmla="*/ 122 h 170"/>
                <a:gd name="T74" fmla="*/ 278 w 282"/>
                <a:gd name="T75" fmla="*/ 103 h 170"/>
                <a:gd name="T76" fmla="*/ 274 w 282"/>
                <a:gd name="T77" fmla="*/ 86 h 170"/>
                <a:gd name="T78" fmla="*/ 268 w 282"/>
                <a:gd name="T79" fmla="*/ 69 h 170"/>
                <a:gd name="T80" fmla="*/ 261 w 282"/>
                <a:gd name="T81" fmla="*/ 55 h 170"/>
                <a:gd name="T82" fmla="*/ 253 w 282"/>
                <a:gd name="T83" fmla="*/ 40 h 170"/>
                <a:gd name="T84" fmla="*/ 242 w 282"/>
                <a:gd name="T85" fmla="*/ 28 h 170"/>
                <a:gd name="T86" fmla="*/ 232 w 282"/>
                <a:gd name="T87" fmla="*/ 15 h 170"/>
                <a:gd name="T88" fmla="*/ 232 w 282"/>
                <a:gd name="T89" fmla="*/ 1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2" h="170">
                  <a:moveTo>
                    <a:pt x="232" y="15"/>
                  </a:moveTo>
                  <a:lnTo>
                    <a:pt x="232" y="15"/>
                  </a:lnTo>
                  <a:lnTo>
                    <a:pt x="215" y="0"/>
                  </a:lnTo>
                  <a:lnTo>
                    <a:pt x="215" y="0"/>
                  </a:lnTo>
                  <a:lnTo>
                    <a:pt x="201" y="13"/>
                  </a:lnTo>
                  <a:lnTo>
                    <a:pt x="182" y="25"/>
                  </a:lnTo>
                  <a:lnTo>
                    <a:pt x="163" y="32"/>
                  </a:lnTo>
                  <a:lnTo>
                    <a:pt x="153" y="34"/>
                  </a:lnTo>
                  <a:lnTo>
                    <a:pt x="142" y="34"/>
                  </a:lnTo>
                  <a:lnTo>
                    <a:pt x="142" y="34"/>
                  </a:lnTo>
                  <a:lnTo>
                    <a:pt x="132" y="34"/>
                  </a:lnTo>
                  <a:lnTo>
                    <a:pt x="121" y="32"/>
                  </a:lnTo>
                  <a:lnTo>
                    <a:pt x="100" y="25"/>
                  </a:lnTo>
                  <a:lnTo>
                    <a:pt x="84" y="13"/>
                  </a:lnTo>
                  <a:lnTo>
                    <a:pt x="69" y="0"/>
                  </a:lnTo>
                  <a:lnTo>
                    <a:pt x="69" y="0"/>
                  </a:lnTo>
                  <a:lnTo>
                    <a:pt x="52" y="15"/>
                  </a:lnTo>
                  <a:lnTo>
                    <a:pt x="52" y="15"/>
                  </a:lnTo>
                  <a:lnTo>
                    <a:pt x="42" y="28"/>
                  </a:lnTo>
                  <a:lnTo>
                    <a:pt x="31" y="40"/>
                  </a:lnTo>
                  <a:lnTo>
                    <a:pt x="23" y="55"/>
                  </a:lnTo>
                  <a:lnTo>
                    <a:pt x="17" y="69"/>
                  </a:lnTo>
                  <a:lnTo>
                    <a:pt x="11" y="86"/>
                  </a:lnTo>
                  <a:lnTo>
                    <a:pt x="6" y="103"/>
                  </a:lnTo>
                  <a:lnTo>
                    <a:pt x="2" y="122"/>
                  </a:lnTo>
                  <a:lnTo>
                    <a:pt x="2" y="140"/>
                  </a:lnTo>
                  <a:lnTo>
                    <a:pt x="2" y="140"/>
                  </a:lnTo>
                  <a:lnTo>
                    <a:pt x="0" y="145"/>
                  </a:lnTo>
                  <a:lnTo>
                    <a:pt x="0" y="145"/>
                  </a:lnTo>
                  <a:lnTo>
                    <a:pt x="2" y="170"/>
                  </a:lnTo>
                  <a:lnTo>
                    <a:pt x="282" y="170"/>
                  </a:lnTo>
                  <a:lnTo>
                    <a:pt x="282" y="170"/>
                  </a:lnTo>
                  <a:lnTo>
                    <a:pt x="282" y="145"/>
                  </a:lnTo>
                  <a:lnTo>
                    <a:pt x="282" y="145"/>
                  </a:lnTo>
                  <a:lnTo>
                    <a:pt x="282" y="140"/>
                  </a:lnTo>
                  <a:lnTo>
                    <a:pt x="282" y="140"/>
                  </a:lnTo>
                  <a:lnTo>
                    <a:pt x="282" y="122"/>
                  </a:lnTo>
                  <a:lnTo>
                    <a:pt x="278" y="103"/>
                  </a:lnTo>
                  <a:lnTo>
                    <a:pt x="274" y="86"/>
                  </a:lnTo>
                  <a:lnTo>
                    <a:pt x="268" y="69"/>
                  </a:lnTo>
                  <a:lnTo>
                    <a:pt x="261" y="55"/>
                  </a:lnTo>
                  <a:lnTo>
                    <a:pt x="253" y="40"/>
                  </a:lnTo>
                  <a:lnTo>
                    <a:pt x="242" y="28"/>
                  </a:lnTo>
                  <a:lnTo>
                    <a:pt x="232" y="15"/>
                  </a:lnTo>
                  <a:lnTo>
                    <a:pt x="23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sp>
          <p:nvSpPr>
            <p:cNvPr id="38" name="Freeform 36"/>
            <p:cNvSpPr>
              <a:spLocks/>
            </p:cNvSpPr>
            <p:nvPr/>
          </p:nvSpPr>
          <p:spPr bwMode="auto">
            <a:xfrm>
              <a:off x="1928813" y="1708151"/>
              <a:ext cx="247650" cy="247650"/>
            </a:xfrm>
            <a:custGeom>
              <a:avLst/>
              <a:gdLst>
                <a:gd name="T0" fmla="*/ 58 w 156"/>
                <a:gd name="T1" fmla="*/ 156 h 156"/>
                <a:gd name="T2" fmla="*/ 98 w 156"/>
                <a:gd name="T3" fmla="*/ 156 h 156"/>
                <a:gd name="T4" fmla="*/ 98 w 156"/>
                <a:gd name="T5" fmla="*/ 96 h 156"/>
                <a:gd name="T6" fmla="*/ 156 w 156"/>
                <a:gd name="T7" fmla="*/ 96 h 156"/>
                <a:gd name="T8" fmla="*/ 156 w 156"/>
                <a:gd name="T9" fmla="*/ 58 h 156"/>
                <a:gd name="T10" fmla="*/ 98 w 156"/>
                <a:gd name="T11" fmla="*/ 58 h 156"/>
                <a:gd name="T12" fmla="*/ 98 w 156"/>
                <a:gd name="T13" fmla="*/ 0 h 156"/>
                <a:gd name="T14" fmla="*/ 58 w 156"/>
                <a:gd name="T15" fmla="*/ 0 h 156"/>
                <a:gd name="T16" fmla="*/ 58 w 156"/>
                <a:gd name="T17" fmla="*/ 58 h 156"/>
                <a:gd name="T18" fmla="*/ 0 w 156"/>
                <a:gd name="T19" fmla="*/ 58 h 156"/>
                <a:gd name="T20" fmla="*/ 0 w 156"/>
                <a:gd name="T21" fmla="*/ 96 h 156"/>
                <a:gd name="T22" fmla="*/ 58 w 156"/>
                <a:gd name="T23" fmla="*/ 96 h 156"/>
                <a:gd name="T24" fmla="*/ 58 w 156"/>
                <a:gd name="T2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 h="156">
                  <a:moveTo>
                    <a:pt x="58" y="156"/>
                  </a:moveTo>
                  <a:lnTo>
                    <a:pt x="98" y="156"/>
                  </a:lnTo>
                  <a:lnTo>
                    <a:pt x="98" y="96"/>
                  </a:lnTo>
                  <a:lnTo>
                    <a:pt x="156" y="96"/>
                  </a:lnTo>
                  <a:lnTo>
                    <a:pt x="156" y="58"/>
                  </a:lnTo>
                  <a:lnTo>
                    <a:pt x="98" y="58"/>
                  </a:lnTo>
                  <a:lnTo>
                    <a:pt x="98" y="0"/>
                  </a:lnTo>
                  <a:lnTo>
                    <a:pt x="58" y="0"/>
                  </a:lnTo>
                  <a:lnTo>
                    <a:pt x="58" y="58"/>
                  </a:lnTo>
                  <a:lnTo>
                    <a:pt x="0" y="58"/>
                  </a:lnTo>
                  <a:lnTo>
                    <a:pt x="0" y="96"/>
                  </a:lnTo>
                  <a:lnTo>
                    <a:pt x="58" y="96"/>
                  </a:lnTo>
                  <a:lnTo>
                    <a:pt x="58"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rgbClr val="0070C0"/>
                </a:solidFill>
                <a:latin typeface="微软雅黑" panose="020B0503020204020204" pitchFamily="34" charset="-122"/>
                <a:ea typeface="微软雅黑" panose="020B0503020204020204" pitchFamily="34" charset="-122"/>
              </a:endParaRPr>
            </a:p>
          </p:txBody>
        </p:sp>
      </p:grpSp>
      <p:sp>
        <p:nvSpPr>
          <p:cNvPr id="39" name="Freeform 37"/>
          <p:cNvSpPr>
            <a:spLocks noEditPoints="1"/>
          </p:cNvSpPr>
          <p:nvPr/>
        </p:nvSpPr>
        <p:spPr bwMode="auto">
          <a:xfrm>
            <a:off x="4293394" y="1258492"/>
            <a:ext cx="415529" cy="584597"/>
          </a:xfrm>
          <a:custGeom>
            <a:avLst/>
            <a:gdLst>
              <a:gd name="T0" fmla="*/ 242 w 349"/>
              <a:gd name="T1" fmla="*/ 0 h 491"/>
              <a:gd name="T2" fmla="*/ 113 w 349"/>
              <a:gd name="T3" fmla="*/ 69 h 491"/>
              <a:gd name="T4" fmla="*/ 58 w 349"/>
              <a:gd name="T5" fmla="*/ 42 h 491"/>
              <a:gd name="T6" fmla="*/ 60 w 349"/>
              <a:gd name="T7" fmla="*/ 52 h 491"/>
              <a:gd name="T8" fmla="*/ 109 w 349"/>
              <a:gd name="T9" fmla="*/ 77 h 491"/>
              <a:gd name="T10" fmla="*/ 228 w 349"/>
              <a:gd name="T11" fmla="*/ 98 h 491"/>
              <a:gd name="T12" fmla="*/ 106 w 349"/>
              <a:gd name="T13" fmla="*/ 96 h 491"/>
              <a:gd name="T14" fmla="*/ 63 w 349"/>
              <a:gd name="T15" fmla="*/ 90 h 491"/>
              <a:gd name="T16" fmla="*/ 71 w 349"/>
              <a:gd name="T17" fmla="*/ 104 h 491"/>
              <a:gd name="T18" fmla="*/ 106 w 349"/>
              <a:gd name="T19" fmla="*/ 104 h 491"/>
              <a:gd name="T20" fmla="*/ 46 w 349"/>
              <a:gd name="T21" fmla="*/ 171 h 491"/>
              <a:gd name="T22" fmla="*/ 2 w 349"/>
              <a:gd name="T23" fmla="*/ 288 h 491"/>
              <a:gd name="T24" fmla="*/ 4 w 349"/>
              <a:gd name="T25" fmla="*/ 351 h 491"/>
              <a:gd name="T26" fmla="*/ 29 w 349"/>
              <a:gd name="T27" fmla="*/ 414 h 491"/>
              <a:gd name="T28" fmla="*/ 77 w 349"/>
              <a:gd name="T29" fmla="*/ 462 h 491"/>
              <a:gd name="T30" fmla="*/ 140 w 349"/>
              <a:gd name="T31" fmla="*/ 487 h 491"/>
              <a:gd name="T32" fmla="*/ 192 w 349"/>
              <a:gd name="T33" fmla="*/ 491 h 491"/>
              <a:gd name="T34" fmla="*/ 257 w 349"/>
              <a:gd name="T35" fmla="*/ 470 h 491"/>
              <a:gd name="T36" fmla="*/ 309 w 349"/>
              <a:gd name="T37" fmla="*/ 428 h 491"/>
              <a:gd name="T38" fmla="*/ 343 w 349"/>
              <a:gd name="T39" fmla="*/ 368 h 491"/>
              <a:gd name="T40" fmla="*/ 349 w 349"/>
              <a:gd name="T41" fmla="*/ 315 h 491"/>
              <a:gd name="T42" fmla="*/ 315 w 349"/>
              <a:gd name="T43" fmla="*/ 192 h 491"/>
              <a:gd name="T44" fmla="*/ 253 w 349"/>
              <a:gd name="T45" fmla="*/ 113 h 491"/>
              <a:gd name="T46" fmla="*/ 226 w 349"/>
              <a:gd name="T47" fmla="*/ 374 h 491"/>
              <a:gd name="T48" fmla="*/ 200 w 349"/>
              <a:gd name="T49" fmla="*/ 386 h 491"/>
              <a:gd name="T50" fmla="*/ 161 w 349"/>
              <a:gd name="T51" fmla="*/ 389 h 491"/>
              <a:gd name="T52" fmla="*/ 132 w 349"/>
              <a:gd name="T53" fmla="*/ 378 h 491"/>
              <a:gd name="T54" fmla="*/ 111 w 349"/>
              <a:gd name="T55" fmla="*/ 355 h 491"/>
              <a:gd name="T56" fmla="*/ 134 w 349"/>
              <a:gd name="T57" fmla="*/ 328 h 491"/>
              <a:gd name="T58" fmla="*/ 138 w 349"/>
              <a:gd name="T59" fmla="*/ 345 h 491"/>
              <a:gd name="T60" fmla="*/ 150 w 349"/>
              <a:gd name="T61" fmla="*/ 361 h 491"/>
              <a:gd name="T62" fmla="*/ 175 w 349"/>
              <a:gd name="T63" fmla="*/ 366 h 491"/>
              <a:gd name="T64" fmla="*/ 205 w 349"/>
              <a:gd name="T65" fmla="*/ 357 h 491"/>
              <a:gd name="T66" fmla="*/ 215 w 349"/>
              <a:gd name="T67" fmla="*/ 338 h 491"/>
              <a:gd name="T68" fmla="*/ 213 w 349"/>
              <a:gd name="T69" fmla="*/ 320 h 491"/>
              <a:gd name="T70" fmla="*/ 190 w 349"/>
              <a:gd name="T71" fmla="*/ 301 h 491"/>
              <a:gd name="T72" fmla="*/ 144 w 349"/>
              <a:gd name="T73" fmla="*/ 286 h 491"/>
              <a:gd name="T74" fmla="*/ 121 w 349"/>
              <a:gd name="T75" fmla="*/ 267 h 491"/>
              <a:gd name="T76" fmla="*/ 113 w 349"/>
              <a:gd name="T77" fmla="*/ 240 h 491"/>
              <a:gd name="T78" fmla="*/ 132 w 349"/>
              <a:gd name="T79" fmla="*/ 201 h 491"/>
              <a:gd name="T80" fmla="*/ 161 w 349"/>
              <a:gd name="T81" fmla="*/ 163 h 491"/>
              <a:gd name="T82" fmla="*/ 209 w 349"/>
              <a:gd name="T83" fmla="*/ 192 h 491"/>
              <a:gd name="T84" fmla="*/ 232 w 349"/>
              <a:gd name="T85" fmla="*/ 209 h 491"/>
              <a:gd name="T86" fmla="*/ 242 w 349"/>
              <a:gd name="T87" fmla="*/ 244 h 491"/>
              <a:gd name="T88" fmla="*/ 209 w 349"/>
              <a:gd name="T89" fmla="*/ 228 h 491"/>
              <a:gd name="T90" fmla="*/ 192 w 349"/>
              <a:gd name="T91" fmla="*/ 213 h 491"/>
              <a:gd name="T92" fmla="*/ 157 w 349"/>
              <a:gd name="T93" fmla="*/ 215 h 491"/>
              <a:gd name="T94" fmla="*/ 144 w 349"/>
              <a:gd name="T95" fmla="*/ 228 h 491"/>
              <a:gd name="T96" fmla="*/ 144 w 349"/>
              <a:gd name="T97" fmla="*/ 251 h 491"/>
              <a:gd name="T98" fmla="*/ 180 w 349"/>
              <a:gd name="T99" fmla="*/ 272 h 491"/>
              <a:gd name="T100" fmla="*/ 219 w 349"/>
              <a:gd name="T101" fmla="*/ 286 h 491"/>
              <a:gd name="T102" fmla="*/ 240 w 349"/>
              <a:gd name="T103" fmla="*/ 311 h 491"/>
              <a:gd name="T104" fmla="*/ 242 w 349"/>
              <a:gd name="T105" fmla="*/ 343 h 491"/>
              <a:gd name="T106" fmla="*/ 226 w 349"/>
              <a:gd name="T107" fmla="*/ 374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9" h="491">
                <a:moveTo>
                  <a:pt x="121" y="90"/>
                </a:moveTo>
                <a:lnTo>
                  <a:pt x="127" y="84"/>
                </a:lnTo>
                <a:lnTo>
                  <a:pt x="215" y="84"/>
                </a:lnTo>
                <a:lnTo>
                  <a:pt x="242" y="0"/>
                </a:lnTo>
                <a:lnTo>
                  <a:pt x="109" y="0"/>
                </a:lnTo>
                <a:lnTo>
                  <a:pt x="127" y="81"/>
                </a:lnTo>
                <a:lnTo>
                  <a:pt x="127" y="81"/>
                </a:lnTo>
                <a:lnTo>
                  <a:pt x="113" y="69"/>
                </a:lnTo>
                <a:lnTo>
                  <a:pt x="94" y="54"/>
                </a:lnTo>
                <a:lnTo>
                  <a:pt x="83" y="48"/>
                </a:lnTo>
                <a:lnTo>
                  <a:pt x="71" y="44"/>
                </a:lnTo>
                <a:lnTo>
                  <a:pt x="58" y="42"/>
                </a:lnTo>
                <a:lnTo>
                  <a:pt x="48" y="44"/>
                </a:lnTo>
                <a:lnTo>
                  <a:pt x="50" y="54"/>
                </a:lnTo>
                <a:lnTo>
                  <a:pt x="50" y="54"/>
                </a:lnTo>
                <a:lnTo>
                  <a:pt x="60" y="52"/>
                </a:lnTo>
                <a:lnTo>
                  <a:pt x="71" y="54"/>
                </a:lnTo>
                <a:lnTo>
                  <a:pt x="81" y="58"/>
                </a:lnTo>
                <a:lnTo>
                  <a:pt x="92" y="65"/>
                </a:lnTo>
                <a:lnTo>
                  <a:pt x="109" y="77"/>
                </a:lnTo>
                <a:lnTo>
                  <a:pt x="121" y="90"/>
                </a:lnTo>
                <a:lnTo>
                  <a:pt x="121" y="90"/>
                </a:lnTo>
                <a:close/>
                <a:moveTo>
                  <a:pt x="228" y="96"/>
                </a:moveTo>
                <a:lnTo>
                  <a:pt x="228" y="98"/>
                </a:lnTo>
                <a:lnTo>
                  <a:pt x="117" y="98"/>
                </a:lnTo>
                <a:lnTo>
                  <a:pt x="121" y="90"/>
                </a:lnTo>
                <a:lnTo>
                  <a:pt x="121" y="90"/>
                </a:lnTo>
                <a:lnTo>
                  <a:pt x="106" y="96"/>
                </a:lnTo>
                <a:lnTo>
                  <a:pt x="90" y="98"/>
                </a:lnTo>
                <a:lnTo>
                  <a:pt x="75" y="96"/>
                </a:lnTo>
                <a:lnTo>
                  <a:pt x="69" y="94"/>
                </a:lnTo>
                <a:lnTo>
                  <a:pt x="63" y="90"/>
                </a:lnTo>
                <a:lnTo>
                  <a:pt x="56" y="96"/>
                </a:lnTo>
                <a:lnTo>
                  <a:pt x="56" y="96"/>
                </a:lnTo>
                <a:lnTo>
                  <a:pt x="63" y="102"/>
                </a:lnTo>
                <a:lnTo>
                  <a:pt x="71" y="104"/>
                </a:lnTo>
                <a:lnTo>
                  <a:pt x="79" y="107"/>
                </a:lnTo>
                <a:lnTo>
                  <a:pt x="88" y="107"/>
                </a:lnTo>
                <a:lnTo>
                  <a:pt x="88" y="107"/>
                </a:lnTo>
                <a:lnTo>
                  <a:pt x="106" y="104"/>
                </a:lnTo>
                <a:lnTo>
                  <a:pt x="106" y="104"/>
                </a:lnTo>
                <a:lnTo>
                  <a:pt x="86" y="123"/>
                </a:lnTo>
                <a:lnTo>
                  <a:pt x="65" y="146"/>
                </a:lnTo>
                <a:lnTo>
                  <a:pt x="46" y="171"/>
                </a:lnTo>
                <a:lnTo>
                  <a:pt x="29" y="201"/>
                </a:lnTo>
                <a:lnTo>
                  <a:pt x="17" y="230"/>
                </a:lnTo>
                <a:lnTo>
                  <a:pt x="8" y="259"/>
                </a:lnTo>
                <a:lnTo>
                  <a:pt x="2" y="288"/>
                </a:lnTo>
                <a:lnTo>
                  <a:pt x="0" y="315"/>
                </a:lnTo>
                <a:lnTo>
                  <a:pt x="0" y="315"/>
                </a:lnTo>
                <a:lnTo>
                  <a:pt x="0" y="334"/>
                </a:lnTo>
                <a:lnTo>
                  <a:pt x="4" y="351"/>
                </a:lnTo>
                <a:lnTo>
                  <a:pt x="8" y="368"/>
                </a:lnTo>
                <a:lnTo>
                  <a:pt x="12" y="384"/>
                </a:lnTo>
                <a:lnTo>
                  <a:pt x="21" y="399"/>
                </a:lnTo>
                <a:lnTo>
                  <a:pt x="29" y="414"/>
                </a:lnTo>
                <a:lnTo>
                  <a:pt x="40" y="428"/>
                </a:lnTo>
                <a:lnTo>
                  <a:pt x="50" y="441"/>
                </a:lnTo>
                <a:lnTo>
                  <a:pt x="63" y="451"/>
                </a:lnTo>
                <a:lnTo>
                  <a:pt x="77" y="462"/>
                </a:lnTo>
                <a:lnTo>
                  <a:pt x="92" y="470"/>
                </a:lnTo>
                <a:lnTo>
                  <a:pt x="106" y="478"/>
                </a:lnTo>
                <a:lnTo>
                  <a:pt x="123" y="483"/>
                </a:lnTo>
                <a:lnTo>
                  <a:pt x="140" y="487"/>
                </a:lnTo>
                <a:lnTo>
                  <a:pt x="157" y="491"/>
                </a:lnTo>
                <a:lnTo>
                  <a:pt x="175" y="491"/>
                </a:lnTo>
                <a:lnTo>
                  <a:pt x="175" y="491"/>
                </a:lnTo>
                <a:lnTo>
                  <a:pt x="192" y="491"/>
                </a:lnTo>
                <a:lnTo>
                  <a:pt x="209" y="487"/>
                </a:lnTo>
                <a:lnTo>
                  <a:pt x="226" y="483"/>
                </a:lnTo>
                <a:lnTo>
                  <a:pt x="242" y="478"/>
                </a:lnTo>
                <a:lnTo>
                  <a:pt x="257" y="470"/>
                </a:lnTo>
                <a:lnTo>
                  <a:pt x="272" y="462"/>
                </a:lnTo>
                <a:lnTo>
                  <a:pt x="286" y="451"/>
                </a:lnTo>
                <a:lnTo>
                  <a:pt x="299" y="441"/>
                </a:lnTo>
                <a:lnTo>
                  <a:pt x="309" y="428"/>
                </a:lnTo>
                <a:lnTo>
                  <a:pt x="320" y="414"/>
                </a:lnTo>
                <a:lnTo>
                  <a:pt x="328" y="399"/>
                </a:lnTo>
                <a:lnTo>
                  <a:pt x="336" y="384"/>
                </a:lnTo>
                <a:lnTo>
                  <a:pt x="343" y="368"/>
                </a:lnTo>
                <a:lnTo>
                  <a:pt x="347" y="351"/>
                </a:lnTo>
                <a:lnTo>
                  <a:pt x="349" y="334"/>
                </a:lnTo>
                <a:lnTo>
                  <a:pt x="349" y="315"/>
                </a:lnTo>
                <a:lnTo>
                  <a:pt x="349" y="315"/>
                </a:lnTo>
                <a:lnTo>
                  <a:pt x="347" y="286"/>
                </a:lnTo>
                <a:lnTo>
                  <a:pt x="340" y="255"/>
                </a:lnTo>
                <a:lnTo>
                  <a:pt x="330" y="224"/>
                </a:lnTo>
                <a:lnTo>
                  <a:pt x="315" y="192"/>
                </a:lnTo>
                <a:lnTo>
                  <a:pt x="297" y="163"/>
                </a:lnTo>
                <a:lnTo>
                  <a:pt x="278" y="136"/>
                </a:lnTo>
                <a:lnTo>
                  <a:pt x="265" y="123"/>
                </a:lnTo>
                <a:lnTo>
                  <a:pt x="253" y="113"/>
                </a:lnTo>
                <a:lnTo>
                  <a:pt x="240" y="104"/>
                </a:lnTo>
                <a:lnTo>
                  <a:pt x="228" y="96"/>
                </a:lnTo>
                <a:lnTo>
                  <a:pt x="228" y="96"/>
                </a:lnTo>
                <a:close/>
                <a:moveTo>
                  <a:pt x="226" y="374"/>
                </a:moveTo>
                <a:lnTo>
                  <a:pt x="226" y="374"/>
                </a:lnTo>
                <a:lnTo>
                  <a:pt x="217" y="380"/>
                </a:lnTo>
                <a:lnTo>
                  <a:pt x="209" y="384"/>
                </a:lnTo>
                <a:lnTo>
                  <a:pt x="200" y="386"/>
                </a:lnTo>
                <a:lnTo>
                  <a:pt x="190" y="389"/>
                </a:lnTo>
                <a:lnTo>
                  <a:pt x="190" y="418"/>
                </a:lnTo>
                <a:lnTo>
                  <a:pt x="161" y="418"/>
                </a:lnTo>
                <a:lnTo>
                  <a:pt x="161" y="389"/>
                </a:lnTo>
                <a:lnTo>
                  <a:pt x="161" y="389"/>
                </a:lnTo>
                <a:lnTo>
                  <a:pt x="150" y="386"/>
                </a:lnTo>
                <a:lnTo>
                  <a:pt x="140" y="384"/>
                </a:lnTo>
                <a:lnTo>
                  <a:pt x="132" y="378"/>
                </a:lnTo>
                <a:lnTo>
                  <a:pt x="123" y="372"/>
                </a:lnTo>
                <a:lnTo>
                  <a:pt x="123" y="372"/>
                </a:lnTo>
                <a:lnTo>
                  <a:pt x="115" y="364"/>
                </a:lnTo>
                <a:lnTo>
                  <a:pt x="111" y="355"/>
                </a:lnTo>
                <a:lnTo>
                  <a:pt x="106" y="345"/>
                </a:lnTo>
                <a:lnTo>
                  <a:pt x="104" y="334"/>
                </a:lnTo>
                <a:lnTo>
                  <a:pt x="104" y="328"/>
                </a:lnTo>
                <a:lnTo>
                  <a:pt x="134" y="328"/>
                </a:lnTo>
                <a:lnTo>
                  <a:pt x="134" y="330"/>
                </a:lnTo>
                <a:lnTo>
                  <a:pt x="134" y="330"/>
                </a:lnTo>
                <a:lnTo>
                  <a:pt x="136" y="338"/>
                </a:lnTo>
                <a:lnTo>
                  <a:pt x="138" y="345"/>
                </a:lnTo>
                <a:lnTo>
                  <a:pt x="140" y="351"/>
                </a:lnTo>
                <a:lnTo>
                  <a:pt x="144" y="357"/>
                </a:lnTo>
                <a:lnTo>
                  <a:pt x="144" y="357"/>
                </a:lnTo>
                <a:lnTo>
                  <a:pt x="150" y="361"/>
                </a:lnTo>
                <a:lnTo>
                  <a:pt x="157" y="364"/>
                </a:lnTo>
                <a:lnTo>
                  <a:pt x="165" y="366"/>
                </a:lnTo>
                <a:lnTo>
                  <a:pt x="175" y="366"/>
                </a:lnTo>
                <a:lnTo>
                  <a:pt x="175" y="366"/>
                </a:lnTo>
                <a:lnTo>
                  <a:pt x="184" y="366"/>
                </a:lnTo>
                <a:lnTo>
                  <a:pt x="192" y="364"/>
                </a:lnTo>
                <a:lnTo>
                  <a:pt x="198" y="361"/>
                </a:lnTo>
                <a:lnTo>
                  <a:pt x="205" y="357"/>
                </a:lnTo>
                <a:lnTo>
                  <a:pt x="205" y="357"/>
                </a:lnTo>
                <a:lnTo>
                  <a:pt x="209" y="351"/>
                </a:lnTo>
                <a:lnTo>
                  <a:pt x="213" y="347"/>
                </a:lnTo>
                <a:lnTo>
                  <a:pt x="215" y="338"/>
                </a:lnTo>
                <a:lnTo>
                  <a:pt x="215" y="330"/>
                </a:lnTo>
                <a:lnTo>
                  <a:pt x="215" y="330"/>
                </a:lnTo>
                <a:lnTo>
                  <a:pt x="215" y="324"/>
                </a:lnTo>
                <a:lnTo>
                  <a:pt x="213" y="320"/>
                </a:lnTo>
                <a:lnTo>
                  <a:pt x="209" y="313"/>
                </a:lnTo>
                <a:lnTo>
                  <a:pt x="205" y="309"/>
                </a:lnTo>
                <a:lnTo>
                  <a:pt x="205" y="309"/>
                </a:lnTo>
                <a:lnTo>
                  <a:pt x="190" y="301"/>
                </a:lnTo>
                <a:lnTo>
                  <a:pt x="169" y="295"/>
                </a:lnTo>
                <a:lnTo>
                  <a:pt x="169" y="295"/>
                </a:lnTo>
                <a:lnTo>
                  <a:pt x="157" y="290"/>
                </a:lnTo>
                <a:lnTo>
                  <a:pt x="144" y="286"/>
                </a:lnTo>
                <a:lnTo>
                  <a:pt x="134" y="282"/>
                </a:lnTo>
                <a:lnTo>
                  <a:pt x="127" y="276"/>
                </a:lnTo>
                <a:lnTo>
                  <a:pt x="127" y="276"/>
                </a:lnTo>
                <a:lnTo>
                  <a:pt x="121" y="267"/>
                </a:lnTo>
                <a:lnTo>
                  <a:pt x="115" y="259"/>
                </a:lnTo>
                <a:lnTo>
                  <a:pt x="113" y="251"/>
                </a:lnTo>
                <a:lnTo>
                  <a:pt x="113" y="240"/>
                </a:lnTo>
                <a:lnTo>
                  <a:pt x="113" y="240"/>
                </a:lnTo>
                <a:lnTo>
                  <a:pt x="113" y="230"/>
                </a:lnTo>
                <a:lnTo>
                  <a:pt x="117" y="219"/>
                </a:lnTo>
                <a:lnTo>
                  <a:pt x="123" y="209"/>
                </a:lnTo>
                <a:lnTo>
                  <a:pt x="132" y="201"/>
                </a:lnTo>
                <a:lnTo>
                  <a:pt x="132" y="201"/>
                </a:lnTo>
                <a:lnTo>
                  <a:pt x="144" y="192"/>
                </a:lnTo>
                <a:lnTo>
                  <a:pt x="161" y="188"/>
                </a:lnTo>
                <a:lnTo>
                  <a:pt x="161" y="163"/>
                </a:lnTo>
                <a:lnTo>
                  <a:pt x="190" y="163"/>
                </a:lnTo>
                <a:lnTo>
                  <a:pt x="190" y="188"/>
                </a:lnTo>
                <a:lnTo>
                  <a:pt x="190" y="188"/>
                </a:lnTo>
                <a:lnTo>
                  <a:pt x="209" y="192"/>
                </a:lnTo>
                <a:lnTo>
                  <a:pt x="215" y="196"/>
                </a:lnTo>
                <a:lnTo>
                  <a:pt x="223" y="201"/>
                </a:lnTo>
                <a:lnTo>
                  <a:pt x="223" y="201"/>
                </a:lnTo>
                <a:lnTo>
                  <a:pt x="232" y="209"/>
                </a:lnTo>
                <a:lnTo>
                  <a:pt x="236" y="219"/>
                </a:lnTo>
                <a:lnTo>
                  <a:pt x="240" y="230"/>
                </a:lnTo>
                <a:lnTo>
                  <a:pt x="242" y="242"/>
                </a:lnTo>
                <a:lnTo>
                  <a:pt x="242" y="244"/>
                </a:lnTo>
                <a:lnTo>
                  <a:pt x="213" y="244"/>
                </a:lnTo>
                <a:lnTo>
                  <a:pt x="213" y="242"/>
                </a:lnTo>
                <a:lnTo>
                  <a:pt x="213" y="242"/>
                </a:lnTo>
                <a:lnTo>
                  <a:pt x="209" y="228"/>
                </a:lnTo>
                <a:lnTo>
                  <a:pt x="203" y="217"/>
                </a:lnTo>
                <a:lnTo>
                  <a:pt x="203" y="217"/>
                </a:lnTo>
                <a:lnTo>
                  <a:pt x="196" y="215"/>
                </a:lnTo>
                <a:lnTo>
                  <a:pt x="192" y="213"/>
                </a:lnTo>
                <a:lnTo>
                  <a:pt x="177" y="211"/>
                </a:lnTo>
                <a:lnTo>
                  <a:pt x="177" y="211"/>
                </a:lnTo>
                <a:lnTo>
                  <a:pt x="163" y="213"/>
                </a:lnTo>
                <a:lnTo>
                  <a:pt x="157" y="215"/>
                </a:lnTo>
                <a:lnTo>
                  <a:pt x="150" y="219"/>
                </a:lnTo>
                <a:lnTo>
                  <a:pt x="150" y="219"/>
                </a:lnTo>
                <a:lnTo>
                  <a:pt x="146" y="224"/>
                </a:lnTo>
                <a:lnTo>
                  <a:pt x="144" y="228"/>
                </a:lnTo>
                <a:lnTo>
                  <a:pt x="142" y="234"/>
                </a:lnTo>
                <a:lnTo>
                  <a:pt x="142" y="240"/>
                </a:lnTo>
                <a:lnTo>
                  <a:pt x="142" y="240"/>
                </a:lnTo>
                <a:lnTo>
                  <a:pt x="144" y="251"/>
                </a:lnTo>
                <a:lnTo>
                  <a:pt x="150" y="259"/>
                </a:lnTo>
                <a:lnTo>
                  <a:pt x="150" y="259"/>
                </a:lnTo>
                <a:lnTo>
                  <a:pt x="161" y="265"/>
                </a:lnTo>
                <a:lnTo>
                  <a:pt x="180" y="272"/>
                </a:lnTo>
                <a:lnTo>
                  <a:pt x="180" y="272"/>
                </a:lnTo>
                <a:lnTo>
                  <a:pt x="196" y="276"/>
                </a:lnTo>
                <a:lnTo>
                  <a:pt x="209" y="280"/>
                </a:lnTo>
                <a:lnTo>
                  <a:pt x="219" y="286"/>
                </a:lnTo>
                <a:lnTo>
                  <a:pt x="228" y="295"/>
                </a:lnTo>
                <a:lnTo>
                  <a:pt x="228" y="295"/>
                </a:lnTo>
                <a:lnTo>
                  <a:pt x="236" y="301"/>
                </a:lnTo>
                <a:lnTo>
                  <a:pt x="240" y="311"/>
                </a:lnTo>
                <a:lnTo>
                  <a:pt x="244" y="320"/>
                </a:lnTo>
                <a:lnTo>
                  <a:pt x="244" y="330"/>
                </a:lnTo>
                <a:lnTo>
                  <a:pt x="244" y="330"/>
                </a:lnTo>
                <a:lnTo>
                  <a:pt x="242" y="343"/>
                </a:lnTo>
                <a:lnTo>
                  <a:pt x="240" y="355"/>
                </a:lnTo>
                <a:lnTo>
                  <a:pt x="234" y="366"/>
                </a:lnTo>
                <a:lnTo>
                  <a:pt x="226" y="374"/>
                </a:lnTo>
                <a:lnTo>
                  <a:pt x="226" y="37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40" name="Freeform 38"/>
          <p:cNvSpPr>
            <a:spLocks noEditPoints="1"/>
          </p:cNvSpPr>
          <p:nvPr/>
        </p:nvSpPr>
        <p:spPr bwMode="auto">
          <a:xfrm>
            <a:off x="6305551" y="1290638"/>
            <a:ext cx="423863" cy="561975"/>
          </a:xfrm>
          <a:custGeom>
            <a:avLst/>
            <a:gdLst>
              <a:gd name="T0" fmla="*/ 303 w 356"/>
              <a:gd name="T1" fmla="*/ 0 h 472"/>
              <a:gd name="T2" fmla="*/ 53 w 356"/>
              <a:gd name="T3" fmla="*/ 52 h 472"/>
              <a:gd name="T4" fmla="*/ 0 w 356"/>
              <a:gd name="T5" fmla="*/ 153 h 472"/>
              <a:gd name="T6" fmla="*/ 2 w 356"/>
              <a:gd name="T7" fmla="*/ 163 h 472"/>
              <a:gd name="T8" fmla="*/ 11 w 356"/>
              <a:gd name="T9" fmla="*/ 188 h 472"/>
              <a:gd name="T10" fmla="*/ 27 w 356"/>
              <a:gd name="T11" fmla="*/ 217 h 472"/>
              <a:gd name="T12" fmla="*/ 53 w 356"/>
              <a:gd name="T13" fmla="*/ 240 h 472"/>
              <a:gd name="T14" fmla="*/ 69 w 356"/>
              <a:gd name="T15" fmla="*/ 249 h 472"/>
              <a:gd name="T16" fmla="*/ 99 w 356"/>
              <a:gd name="T17" fmla="*/ 284 h 472"/>
              <a:gd name="T18" fmla="*/ 142 w 356"/>
              <a:gd name="T19" fmla="*/ 307 h 472"/>
              <a:gd name="T20" fmla="*/ 50 w 356"/>
              <a:gd name="T21" fmla="*/ 418 h 472"/>
              <a:gd name="T22" fmla="*/ 305 w 356"/>
              <a:gd name="T23" fmla="*/ 472 h 472"/>
              <a:gd name="T24" fmla="*/ 213 w 356"/>
              <a:gd name="T25" fmla="*/ 418 h 472"/>
              <a:gd name="T26" fmla="*/ 213 w 356"/>
              <a:gd name="T27" fmla="*/ 307 h 472"/>
              <a:gd name="T28" fmla="*/ 255 w 356"/>
              <a:gd name="T29" fmla="*/ 284 h 472"/>
              <a:gd name="T30" fmla="*/ 287 w 356"/>
              <a:gd name="T31" fmla="*/ 249 h 472"/>
              <a:gd name="T32" fmla="*/ 303 w 356"/>
              <a:gd name="T33" fmla="*/ 240 h 472"/>
              <a:gd name="T34" fmla="*/ 328 w 356"/>
              <a:gd name="T35" fmla="*/ 217 h 472"/>
              <a:gd name="T36" fmla="*/ 345 w 356"/>
              <a:gd name="T37" fmla="*/ 188 h 472"/>
              <a:gd name="T38" fmla="*/ 353 w 356"/>
              <a:gd name="T39" fmla="*/ 163 h 472"/>
              <a:gd name="T40" fmla="*/ 356 w 356"/>
              <a:gd name="T41" fmla="*/ 52 h 472"/>
              <a:gd name="T42" fmla="*/ 23 w 356"/>
              <a:gd name="T43" fmla="*/ 153 h 472"/>
              <a:gd name="T44" fmla="*/ 53 w 356"/>
              <a:gd name="T45" fmla="*/ 75 h 472"/>
              <a:gd name="T46" fmla="*/ 53 w 356"/>
              <a:gd name="T47" fmla="*/ 186 h 472"/>
              <a:gd name="T48" fmla="*/ 55 w 356"/>
              <a:gd name="T49" fmla="*/ 211 h 472"/>
              <a:gd name="T50" fmla="*/ 42 w 356"/>
              <a:gd name="T51" fmla="*/ 194 h 472"/>
              <a:gd name="T52" fmla="*/ 25 w 356"/>
              <a:gd name="T53" fmla="*/ 163 h 472"/>
              <a:gd name="T54" fmla="*/ 23 w 356"/>
              <a:gd name="T55" fmla="*/ 153 h 472"/>
              <a:gd name="T56" fmla="*/ 180 w 356"/>
              <a:gd name="T57" fmla="*/ 151 h 472"/>
              <a:gd name="T58" fmla="*/ 151 w 356"/>
              <a:gd name="T59" fmla="*/ 130 h 472"/>
              <a:gd name="T60" fmla="*/ 161 w 356"/>
              <a:gd name="T61" fmla="*/ 96 h 472"/>
              <a:gd name="T62" fmla="*/ 199 w 356"/>
              <a:gd name="T63" fmla="*/ 96 h 472"/>
              <a:gd name="T64" fmla="*/ 209 w 356"/>
              <a:gd name="T65" fmla="*/ 130 h 472"/>
              <a:gd name="T66" fmla="*/ 333 w 356"/>
              <a:gd name="T67" fmla="*/ 153 h 472"/>
              <a:gd name="T68" fmla="*/ 330 w 356"/>
              <a:gd name="T69" fmla="*/ 163 h 472"/>
              <a:gd name="T70" fmla="*/ 314 w 356"/>
              <a:gd name="T71" fmla="*/ 194 h 472"/>
              <a:gd name="T72" fmla="*/ 301 w 356"/>
              <a:gd name="T73" fmla="*/ 211 h 472"/>
              <a:gd name="T74" fmla="*/ 303 w 356"/>
              <a:gd name="T75" fmla="*/ 186 h 472"/>
              <a:gd name="T76" fmla="*/ 333 w 356"/>
              <a:gd name="T77" fmla="*/ 7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6" h="472">
                <a:moveTo>
                  <a:pt x="303" y="52"/>
                </a:moveTo>
                <a:lnTo>
                  <a:pt x="303" y="0"/>
                </a:lnTo>
                <a:lnTo>
                  <a:pt x="53" y="0"/>
                </a:lnTo>
                <a:lnTo>
                  <a:pt x="53" y="52"/>
                </a:lnTo>
                <a:lnTo>
                  <a:pt x="0" y="52"/>
                </a:lnTo>
                <a:lnTo>
                  <a:pt x="0" y="153"/>
                </a:lnTo>
                <a:lnTo>
                  <a:pt x="0" y="153"/>
                </a:lnTo>
                <a:lnTo>
                  <a:pt x="2" y="163"/>
                </a:lnTo>
                <a:lnTo>
                  <a:pt x="4" y="176"/>
                </a:lnTo>
                <a:lnTo>
                  <a:pt x="11" y="188"/>
                </a:lnTo>
                <a:lnTo>
                  <a:pt x="17" y="203"/>
                </a:lnTo>
                <a:lnTo>
                  <a:pt x="27" y="217"/>
                </a:lnTo>
                <a:lnTo>
                  <a:pt x="40" y="230"/>
                </a:lnTo>
                <a:lnTo>
                  <a:pt x="53" y="240"/>
                </a:lnTo>
                <a:lnTo>
                  <a:pt x="69" y="249"/>
                </a:lnTo>
                <a:lnTo>
                  <a:pt x="69" y="249"/>
                </a:lnTo>
                <a:lnTo>
                  <a:pt x="82" y="268"/>
                </a:lnTo>
                <a:lnTo>
                  <a:pt x="99" y="284"/>
                </a:lnTo>
                <a:lnTo>
                  <a:pt x="119" y="297"/>
                </a:lnTo>
                <a:lnTo>
                  <a:pt x="142" y="307"/>
                </a:lnTo>
                <a:lnTo>
                  <a:pt x="142" y="418"/>
                </a:lnTo>
                <a:lnTo>
                  <a:pt x="50" y="418"/>
                </a:lnTo>
                <a:lnTo>
                  <a:pt x="50" y="472"/>
                </a:lnTo>
                <a:lnTo>
                  <a:pt x="305" y="472"/>
                </a:lnTo>
                <a:lnTo>
                  <a:pt x="305" y="418"/>
                </a:lnTo>
                <a:lnTo>
                  <a:pt x="213" y="418"/>
                </a:lnTo>
                <a:lnTo>
                  <a:pt x="213" y="307"/>
                </a:lnTo>
                <a:lnTo>
                  <a:pt x="213" y="307"/>
                </a:lnTo>
                <a:lnTo>
                  <a:pt x="236" y="297"/>
                </a:lnTo>
                <a:lnTo>
                  <a:pt x="255" y="284"/>
                </a:lnTo>
                <a:lnTo>
                  <a:pt x="272" y="268"/>
                </a:lnTo>
                <a:lnTo>
                  <a:pt x="287" y="249"/>
                </a:lnTo>
                <a:lnTo>
                  <a:pt x="287" y="249"/>
                </a:lnTo>
                <a:lnTo>
                  <a:pt x="303" y="240"/>
                </a:lnTo>
                <a:lnTo>
                  <a:pt x="316" y="230"/>
                </a:lnTo>
                <a:lnTo>
                  <a:pt x="328" y="217"/>
                </a:lnTo>
                <a:lnTo>
                  <a:pt x="337" y="203"/>
                </a:lnTo>
                <a:lnTo>
                  <a:pt x="345" y="188"/>
                </a:lnTo>
                <a:lnTo>
                  <a:pt x="351" y="176"/>
                </a:lnTo>
                <a:lnTo>
                  <a:pt x="353" y="163"/>
                </a:lnTo>
                <a:lnTo>
                  <a:pt x="356" y="153"/>
                </a:lnTo>
                <a:lnTo>
                  <a:pt x="356" y="52"/>
                </a:lnTo>
                <a:lnTo>
                  <a:pt x="303" y="52"/>
                </a:lnTo>
                <a:close/>
                <a:moveTo>
                  <a:pt x="23" y="153"/>
                </a:moveTo>
                <a:lnTo>
                  <a:pt x="23" y="75"/>
                </a:lnTo>
                <a:lnTo>
                  <a:pt x="53" y="75"/>
                </a:lnTo>
                <a:lnTo>
                  <a:pt x="53" y="186"/>
                </a:lnTo>
                <a:lnTo>
                  <a:pt x="53" y="186"/>
                </a:lnTo>
                <a:lnTo>
                  <a:pt x="53" y="199"/>
                </a:lnTo>
                <a:lnTo>
                  <a:pt x="55" y="211"/>
                </a:lnTo>
                <a:lnTo>
                  <a:pt x="55" y="211"/>
                </a:lnTo>
                <a:lnTo>
                  <a:pt x="42" y="194"/>
                </a:lnTo>
                <a:lnTo>
                  <a:pt x="32" y="178"/>
                </a:lnTo>
                <a:lnTo>
                  <a:pt x="25" y="163"/>
                </a:lnTo>
                <a:lnTo>
                  <a:pt x="23" y="153"/>
                </a:lnTo>
                <a:lnTo>
                  <a:pt x="23" y="153"/>
                </a:lnTo>
                <a:close/>
                <a:moveTo>
                  <a:pt x="228" y="186"/>
                </a:moveTo>
                <a:lnTo>
                  <a:pt x="180" y="151"/>
                </a:lnTo>
                <a:lnTo>
                  <a:pt x="132" y="186"/>
                </a:lnTo>
                <a:lnTo>
                  <a:pt x="151" y="130"/>
                </a:lnTo>
                <a:lnTo>
                  <a:pt x="103" y="96"/>
                </a:lnTo>
                <a:lnTo>
                  <a:pt x="161" y="96"/>
                </a:lnTo>
                <a:lnTo>
                  <a:pt x="180" y="40"/>
                </a:lnTo>
                <a:lnTo>
                  <a:pt x="199" y="96"/>
                </a:lnTo>
                <a:lnTo>
                  <a:pt x="255" y="96"/>
                </a:lnTo>
                <a:lnTo>
                  <a:pt x="209" y="130"/>
                </a:lnTo>
                <a:lnTo>
                  <a:pt x="228" y="186"/>
                </a:lnTo>
                <a:close/>
                <a:moveTo>
                  <a:pt x="333" y="153"/>
                </a:moveTo>
                <a:lnTo>
                  <a:pt x="333" y="153"/>
                </a:lnTo>
                <a:lnTo>
                  <a:pt x="330" y="163"/>
                </a:lnTo>
                <a:lnTo>
                  <a:pt x="324" y="178"/>
                </a:lnTo>
                <a:lnTo>
                  <a:pt x="314" y="194"/>
                </a:lnTo>
                <a:lnTo>
                  <a:pt x="301" y="211"/>
                </a:lnTo>
                <a:lnTo>
                  <a:pt x="301" y="211"/>
                </a:lnTo>
                <a:lnTo>
                  <a:pt x="303" y="199"/>
                </a:lnTo>
                <a:lnTo>
                  <a:pt x="303" y="186"/>
                </a:lnTo>
                <a:lnTo>
                  <a:pt x="303" y="75"/>
                </a:lnTo>
                <a:lnTo>
                  <a:pt x="333" y="75"/>
                </a:lnTo>
                <a:lnTo>
                  <a:pt x="333" y="153"/>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925706" y="2600304"/>
            <a:ext cx="1144544" cy="1352177"/>
            <a:chOff x="1108076" y="3655439"/>
            <a:chExt cx="1526059" cy="1802902"/>
          </a:xfrm>
        </p:grpSpPr>
        <p:sp>
          <p:nvSpPr>
            <p:cNvPr id="42" name="Rectangle 6"/>
            <p:cNvSpPr>
              <a:spLocks noChangeArrowheads="1"/>
            </p:cNvSpPr>
            <p:nvPr/>
          </p:nvSpPr>
          <p:spPr bwMode="auto">
            <a:xfrm>
              <a:off x="1108076" y="4159251"/>
              <a:ext cx="1526059" cy="261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1275">
                  <a:solidFill>
                    <a:schemeClr val="tx2"/>
                  </a:solidFill>
                  <a:latin typeface="微软雅黑" panose="020B0503020204020204" pitchFamily="34" charset="-122"/>
                  <a:ea typeface="微软雅黑" panose="020B0503020204020204" pitchFamily="34" charset="-122"/>
                </a:rPr>
                <a:t>请在此添加标题</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43" name="Rectangle 7"/>
            <p:cNvSpPr>
              <a:spLocks noChangeArrowheads="1"/>
            </p:cNvSpPr>
            <p:nvPr/>
          </p:nvSpPr>
          <p:spPr bwMode="auto">
            <a:xfrm>
              <a:off x="1360488" y="4511676"/>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44" name="Rectangle 8"/>
            <p:cNvSpPr>
              <a:spLocks noChangeArrowheads="1"/>
            </p:cNvSpPr>
            <p:nvPr/>
          </p:nvSpPr>
          <p:spPr bwMode="auto">
            <a:xfrm>
              <a:off x="1360488" y="4767263"/>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45" name="Rectangle 9"/>
            <p:cNvSpPr>
              <a:spLocks noChangeArrowheads="1"/>
            </p:cNvSpPr>
            <p:nvPr/>
          </p:nvSpPr>
          <p:spPr bwMode="auto">
            <a:xfrm>
              <a:off x="1360488" y="5018088"/>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46" name="Rectangle 10"/>
            <p:cNvSpPr>
              <a:spLocks noChangeArrowheads="1"/>
            </p:cNvSpPr>
            <p:nvPr/>
          </p:nvSpPr>
          <p:spPr bwMode="auto">
            <a:xfrm>
              <a:off x="1360488" y="5273676"/>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47" name="Rectangle 39"/>
            <p:cNvSpPr>
              <a:spLocks noChangeArrowheads="1"/>
            </p:cNvSpPr>
            <p:nvPr/>
          </p:nvSpPr>
          <p:spPr bwMode="auto">
            <a:xfrm>
              <a:off x="1526560" y="3655439"/>
              <a:ext cx="683948"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en-US" sz="2000" dirty="0">
                  <a:solidFill>
                    <a:schemeClr val="tx2"/>
                  </a:solidFill>
                  <a:latin typeface="微软雅黑" panose="020B0503020204020204" pitchFamily="34" charset="-122"/>
                  <a:ea typeface="微软雅黑" panose="020B0503020204020204" pitchFamily="34" charset="-122"/>
                </a:rPr>
                <a:t>标题</a:t>
              </a:r>
              <a:endParaRPr lang="zh-CN" altLang="zh-CN" sz="2000" dirty="0">
                <a:solidFill>
                  <a:schemeClr val="tx2"/>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904524" y="2589573"/>
            <a:ext cx="1144544" cy="1362910"/>
            <a:chOff x="3746501" y="3641129"/>
            <a:chExt cx="1526059" cy="1817212"/>
          </a:xfrm>
        </p:grpSpPr>
        <p:sp>
          <p:nvSpPr>
            <p:cNvPr id="49" name="Rectangle 11"/>
            <p:cNvSpPr>
              <a:spLocks noChangeArrowheads="1"/>
            </p:cNvSpPr>
            <p:nvPr/>
          </p:nvSpPr>
          <p:spPr bwMode="auto">
            <a:xfrm>
              <a:off x="3746501" y="4159251"/>
              <a:ext cx="1526059" cy="261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1275">
                  <a:solidFill>
                    <a:schemeClr val="tx2"/>
                  </a:solidFill>
                  <a:latin typeface="微软雅黑" panose="020B0503020204020204" pitchFamily="34" charset="-122"/>
                  <a:ea typeface="微软雅黑" panose="020B0503020204020204" pitchFamily="34" charset="-122"/>
                </a:rPr>
                <a:t>请在此添加标题</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0" name="Rectangle 12"/>
            <p:cNvSpPr>
              <a:spLocks noChangeArrowheads="1"/>
            </p:cNvSpPr>
            <p:nvPr/>
          </p:nvSpPr>
          <p:spPr bwMode="auto">
            <a:xfrm>
              <a:off x="3997326" y="4511676"/>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1" name="Rectangle 13"/>
            <p:cNvSpPr>
              <a:spLocks noChangeArrowheads="1"/>
            </p:cNvSpPr>
            <p:nvPr/>
          </p:nvSpPr>
          <p:spPr bwMode="auto">
            <a:xfrm>
              <a:off x="3997326" y="4767263"/>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dirty="0">
                  <a:solidFill>
                    <a:schemeClr val="tx2"/>
                  </a:solidFill>
                  <a:latin typeface="微软雅黑" panose="020B0503020204020204" pitchFamily="34" charset="-122"/>
                  <a:ea typeface="微软雅黑" panose="020B0503020204020204" pitchFamily="34" charset="-122"/>
                </a:rPr>
                <a:t>请输入您的内容</a:t>
              </a:r>
              <a:endParaRPr lang="zh-CN" altLang="zh-CN" sz="1350" dirty="0">
                <a:solidFill>
                  <a:schemeClr val="tx2"/>
                </a:solidFill>
                <a:latin typeface="微软雅黑" panose="020B0503020204020204" pitchFamily="34" charset="-122"/>
                <a:ea typeface="微软雅黑" panose="020B0503020204020204" pitchFamily="34" charset="-122"/>
              </a:endParaRPr>
            </a:p>
          </p:txBody>
        </p:sp>
        <p:sp>
          <p:nvSpPr>
            <p:cNvPr id="52" name="Rectangle 14"/>
            <p:cNvSpPr>
              <a:spLocks noChangeArrowheads="1"/>
            </p:cNvSpPr>
            <p:nvPr/>
          </p:nvSpPr>
          <p:spPr bwMode="auto">
            <a:xfrm>
              <a:off x="3997326" y="5018088"/>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3" name="Rectangle 15"/>
            <p:cNvSpPr>
              <a:spLocks noChangeArrowheads="1"/>
            </p:cNvSpPr>
            <p:nvPr/>
          </p:nvSpPr>
          <p:spPr bwMode="auto">
            <a:xfrm>
              <a:off x="3997326" y="5273676"/>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4" name="Rectangle 40"/>
            <p:cNvSpPr>
              <a:spLocks noChangeArrowheads="1"/>
            </p:cNvSpPr>
            <p:nvPr/>
          </p:nvSpPr>
          <p:spPr bwMode="auto">
            <a:xfrm>
              <a:off x="4147846" y="3641129"/>
              <a:ext cx="683948"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en-US" sz="2000" dirty="0">
                  <a:solidFill>
                    <a:schemeClr val="tx2"/>
                  </a:solidFill>
                  <a:latin typeface="微软雅黑" panose="020B0503020204020204" pitchFamily="34" charset="-122"/>
                  <a:ea typeface="微软雅黑" panose="020B0503020204020204" pitchFamily="34" charset="-122"/>
                </a:rPr>
                <a:t>标题</a:t>
              </a:r>
              <a:endParaRPr lang="zh-CN" altLang="zh-CN" sz="2000" dirty="0">
                <a:solidFill>
                  <a:schemeClr val="tx2"/>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940152" y="2589573"/>
            <a:ext cx="1144544" cy="1362910"/>
            <a:chOff x="6515101" y="3641129"/>
            <a:chExt cx="1526059" cy="1817212"/>
          </a:xfrm>
        </p:grpSpPr>
        <p:sp>
          <p:nvSpPr>
            <p:cNvPr id="56" name="Rectangle 16"/>
            <p:cNvSpPr>
              <a:spLocks noChangeArrowheads="1"/>
            </p:cNvSpPr>
            <p:nvPr/>
          </p:nvSpPr>
          <p:spPr bwMode="auto">
            <a:xfrm>
              <a:off x="6515101" y="4159251"/>
              <a:ext cx="1526059" cy="261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1275">
                  <a:solidFill>
                    <a:schemeClr val="tx2"/>
                  </a:solidFill>
                  <a:latin typeface="微软雅黑" panose="020B0503020204020204" pitchFamily="34" charset="-122"/>
                  <a:ea typeface="微软雅黑" panose="020B0503020204020204" pitchFamily="34" charset="-122"/>
                </a:rPr>
                <a:t>请在此添加标题</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7" name="Rectangle 17"/>
            <p:cNvSpPr>
              <a:spLocks noChangeArrowheads="1"/>
            </p:cNvSpPr>
            <p:nvPr/>
          </p:nvSpPr>
          <p:spPr bwMode="auto">
            <a:xfrm>
              <a:off x="6748462" y="4511676"/>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8" name="Rectangle 18"/>
            <p:cNvSpPr>
              <a:spLocks noChangeArrowheads="1"/>
            </p:cNvSpPr>
            <p:nvPr/>
          </p:nvSpPr>
          <p:spPr bwMode="auto">
            <a:xfrm>
              <a:off x="6748462" y="4767263"/>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59" name="Rectangle 19"/>
            <p:cNvSpPr>
              <a:spLocks noChangeArrowheads="1"/>
            </p:cNvSpPr>
            <p:nvPr/>
          </p:nvSpPr>
          <p:spPr bwMode="auto">
            <a:xfrm>
              <a:off x="6748462" y="5018088"/>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60" name="Rectangle 20"/>
            <p:cNvSpPr>
              <a:spLocks noChangeArrowheads="1"/>
            </p:cNvSpPr>
            <p:nvPr/>
          </p:nvSpPr>
          <p:spPr bwMode="auto">
            <a:xfrm>
              <a:off x="6748462" y="5273676"/>
              <a:ext cx="1077218"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900">
                  <a:solidFill>
                    <a:schemeClr val="tx2"/>
                  </a:solidFill>
                  <a:latin typeface="微软雅黑" panose="020B0503020204020204" pitchFamily="34" charset="-122"/>
                  <a:ea typeface="微软雅黑" panose="020B0503020204020204" pitchFamily="34" charset="-122"/>
                </a:rPr>
                <a:t>请输入您的内容</a:t>
              </a:r>
              <a:endParaRPr lang="zh-CN" altLang="zh-CN" sz="1350">
                <a:solidFill>
                  <a:schemeClr val="tx2"/>
                </a:solidFill>
                <a:latin typeface="微软雅黑" panose="020B0503020204020204" pitchFamily="34" charset="-122"/>
                <a:ea typeface="微软雅黑" panose="020B0503020204020204" pitchFamily="34" charset="-122"/>
              </a:endParaRPr>
            </a:p>
          </p:txBody>
        </p:sp>
        <p:sp>
          <p:nvSpPr>
            <p:cNvPr id="61" name="Rectangle 41"/>
            <p:cNvSpPr>
              <a:spLocks noChangeArrowheads="1"/>
            </p:cNvSpPr>
            <p:nvPr/>
          </p:nvSpPr>
          <p:spPr bwMode="auto">
            <a:xfrm>
              <a:off x="6888470" y="3641129"/>
              <a:ext cx="683948"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en-US" sz="2000" dirty="0">
                  <a:solidFill>
                    <a:schemeClr val="tx2"/>
                  </a:solidFill>
                  <a:latin typeface="微软雅黑" panose="020B0503020204020204" pitchFamily="34" charset="-122"/>
                  <a:ea typeface="微软雅黑" panose="020B0503020204020204" pitchFamily="34" charset="-122"/>
                </a:rPr>
                <a:t>标题</a:t>
              </a:r>
              <a:endParaRPr lang="zh-CN" altLang="zh-CN" sz="2000" dirty="0">
                <a:solidFill>
                  <a:schemeClr val="tx2"/>
                </a:solidFill>
                <a:latin typeface="微软雅黑" panose="020B0503020204020204" pitchFamily="34" charset="-122"/>
                <a:ea typeface="微软雅黑" panose="020B0503020204020204" pitchFamily="34" charset="-122"/>
              </a:endParaRPr>
            </a:p>
          </p:txBody>
        </p:sp>
      </p:grpSp>
      <p:sp>
        <p:nvSpPr>
          <p:cNvPr id="63" name="矩形 62"/>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64" name="矩形 63"/>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295726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1000"/>
                                        <p:tgtEl>
                                          <p:spTgt spid="39"/>
                                        </p:tgtEl>
                                      </p:cBhvr>
                                    </p:animEffect>
                                    <p:anim calcmode="lin" valueType="num">
                                      <p:cBhvr>
                                        <p:cTn id="32" dur="1000" fill="hold"/>
                                        <p:tgtEl>
                                          <p:spTgt spid="39"/>
                                        </p:tgtEl>
                                        <p:attrNameLst>
                                          <p:attrName>ppt_x</p:attrName>
                                        </p:attrNameLst>
                                      </p:cBhvr>
                                      <p:tavLst>
                                        <p:tav tm="0">
                                          <p:val>
                                            <p:strVal val="#ppt_x"/>
                                          </p:val>
                                        </p:tav>
                                        <p:tav tm="100000">
                                          <p:val>
                                            <p:strVal val="#ppt_x"/>
                                          </p:val>
                                        </p:tav>
                                      </p:tavLst>
                                    </p:anim>
                                    <p:anim calcmode="lin" valueType="num">
                                      <p:cBhvr>
                                        <p:cTn id="33" dur="1000" fill="hold"/>
                                        <p:tgtEl>
                                          <p:spTgt spid="3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1000"/>
                                        <p:tgtEl>
                                          <p:spTgt spid="40"/>
                                        </p:tgtEl>
                                      </p:cBhvr>
                                    </p:animEffect>
                                    <p:anim calcmode="lin" valueType="num">
                                      <p:cBhvr>
                                        <p:cTn id="38" dur="1000" fill="hold"/>
                                        <p:tgtEl>
                                          <p:spTgt spid="40"/>
                                        </p:tgtEl>
                                        <p:attrNameLst>
                                          <p:attrName>ppt_x</p:attrName>
                                        </p:attrNameLst>
                                      </p:cBhvr>
                                      <p:tavLst>
                                        <p:tav tm="0">
                                          <p:val>
                                            <p:strVal val="#ppt_x"/>
                                          </p:val>
                                        </p:tav>
                                        <p:tav tm="100000">
                                          <p:val>
                                            <p:strVal val="#ppt_x"/>
                                          </p:val>
                                        </p:tav>
                                      </p:tavLst>
                                    </p:anim>
                                    <p:anim calcmode="lin" valueType="num">
                                      <p:cBhvr>
                                        <p:cTn id="39" dur="1000" fill="hold"/>
                                        <p:tgtEl>
                                          <p:spTgt spid="40"/>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1000"/>
                                        <p:tgtEl>
                                          <p:spTgt spid="55"/>
                                        </p:tgtEl>
                                      </p:cBhvr>
                                    </p:animEffect>
                                    <p:anim calcmode="lin" valueType="num">
                                      <p:cBhvr>
                                        <p:cTn id="56" dur="1000" fill="hold"/>
                                        <p:tgtEl>
                                          <p:spTgt spid="55"/>
                                        </p:tgtEl>
                                        <p:attrNameLst>
                                          <p:attrName>ppt_x</p:attrName>
                                        </p:attrNameLst>
                                      </p:cBhvr>
                                      <p:tavLst>
                                        <p:tav tm="0">
                                          <p:val>
                                            <p:strVal val="#ppt_x"/>
                                          </p:val>
                                        </p:tav>
                                        <p:tav tm="100000">
                                          <p:val>
                                            <p:strVal val="#ppt_x"/>
                                          </p:val>
                                        </p:tav>
                                      </p:tavLst>
                                    </p:anim>
                                    <p:anim calcmode="lin" valueType="num">
                                      <p:cBhvr>
                                        <p:cTn id="57"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t="516" b="29533"/>
          <a:stretch/>
        </p:blipFill>
        <p:spPr>
          <a:xfrm rot="16200000" flipV="1">
            <a:off x="5549969" y="1549469"/>
            <a:ext cx="3590094" cy="3597967"/>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62259" r="9369"/>
          <a:stretch/>
        </p:blipFill>
        <p:spPr>
          <a:xfrm flipH="1" flipV="1">
            <a:off x="0" y="0"/>
            <a:ext cx="3253736" cy="1941207"/>
          </a:xfrm>
          <a:prstGeom prst="rect">
            <a:avLst/>
          </a:prstGeom>
        </p:spPr>
      </p:pic>
      <p:sp>
        <p:nvSpPr>
          <p:cNvPr id="10" name="TextBox 48"/>
          <p:cNvSpPr txBox="1"/>
          <p:nvPr/>
        </p:nvSpPr>
        <p:spPr>
          <a:xfrm>
            <a:off x="2195736" y="1995686"/>
            <a:ext cx="4176464" cy="369332"/>
          </a:xfrm>
          <a:prstGeom prst="rect">
            <a:avLst/>
          </a:prstGeom>
          <a:noFill/>
        </p:spPr>
        <p:txBody>
          <a:bodyPr wrap="square" lIns="0" tIns="0" rIns="0" bIns="0" rtlCol="0">
            <a:spAutoFit/>
          </a:bodyPr>
          <a:lstStyle/>
          <a:p>
            <a:r>
              <a:rPr lang="zh-CN" altLang="en-US" sz="2400" dirty="0">
                <a:solidFill>
                  <a:schemeClr val="accent2"/>
                </a:solidFill>
                <a:latin typeface="叶根友特楷简体" panose="02010601030101010101" pitchFamily="2" charset="-122"/>
                <a:ea typeface="叶根友特楷简体" panose="02010601030101010101" pitchFamily="2" charset="-122"/>
                <a:cs typeface="+mn-ea"/>
                <a:sym typeface="+mn-lt"/>
              </a:rPr>
              <a:t>章节标题</a:t>
            </a:r>
          </a:p>
        </p:txBody>
      </p:sp>
      <p:sp>
        <p:nvSpPr>
          <p:cNvPr id="11" name="文本框 10"/>
          <p:cNvSpPr txBox="1"/>
          <p:nvPr/>
        </p:nvSpPr>
        <p:spPr>
          <a:xfrm>
            <a:off x="2123728" y="2583743"/>
            <a:ext cx="4509501" cy="338554"/>
          </a:xfrm>
          <a:prstGeom prst="rect">
            <a:avLst/>
          </a:prstGeom>
          <a:noFill/>
        </p:spPr>
        <p:txBody>
          <a:bodyPr wrap="square" rtlCol="0">
            <a:spAutoFit/>
          </a:bodyPr>
          <a:lstStyle/>
          <a:p>
            <a:r>
              <a:rPr lang="en-US" altLang="zh-CN" sz="800" dirty="0">
                <a:solidFill>
                  <a:schemeClr val="tx2"/>
                </a:solidFill>
              </a:rPr>
              <a:t>Your content to play here, or through your copy, paste in this box, and select only the text. Your content to play here, or through your copy, paste in this box, and select only the text.</a:t>
            </a:r>
          </a:p>
        </p:txBody>
      </p:sp>
      <p:sp>
        <p:nvSpPr>
          <p:cNvPr id="2" name="矩形 1"/>
          <p:cNvSpPr/>
          <p:nvPr/>
        </p:nvSpPr>
        <p:spPr>
          <a:xfrm>
            <a:off x="2123728" y="2317197"/>
            <a:ext cx="2752357" cy="338554"/>
          </a:xfrm>
          <a:prstGeom prst="rect">
            <a:avLst/>
          </a:prstGeom>
        </p:spPr>
        <p:txBody>
          <a:bodyPr wrap="none">
            <a:spAutoFit/>
          </a:bodyPr>
          <a:lstStyle/>
          <a:p>
            <a:r>
              <a:rPr lang="zh-CN" altLang="en-US" sz="1600" dirty="0">
                <a:solidFill>
                  <a:schemeClr val="tx2"/>
                </a:solidFill>
              </a:rPr>
              <a:t>To add the contents of the title</a:t>
            </a:r>
          </a:p>
        </p:txBody>
      </p:sp>
    </p:spTree>
    <p:extLst>
      <p:ext uri="{BB962C8B-B14F-4D97-AF65-F5344CB8AC3E}">
        <p14:creationId xmlns:p14="http://schemas.microsoft.com/office/powerpoint/2010/main" val="877119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10"/>
                                        </p:tgtEl>
                                        <p:attrNameLst>
                                          <p:attrName>style.visibility</p:attrName>
                                        </p:attrNameLst>
                                      </p:cBhvr>
                                      <p:to>
                                        <p:strVal val="visible"/>
                                      </p:to>
                                    </p:set>
                                    <p:animEffect transition="in" filter="wipe(left)">
                                      <p:cBhvr>
                                        <p:cTn id="7" dur="200"/>
                                        <p:tgtEl>
                                          <p:spTgt spid="10"/>
                                        </p:tgtEl>
                                      </p:cBhvr>
                                    </p:animEffect>
                                  </p:childTnLst>
                                </p:cTn>
                              </p:par>
                            </p:childTnLst>
                          </p:cTn>
                        </p:par>
                        <p:par>
                          <p:cTn id="8" fill="hold">
                            <p:stCondLst>
                              <p:cond delay="38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88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7341115" y="3100592"/>
            <a:ext cx="319318" cy="880264"/>
            <a:chOff x="9657920" y="3891279"/>
            <a:chExt cx="425757" cy="1173684"/>
          </a:xfrm>
        </p:grpSpPr>
        <p:cxnSp>
          <p:nvCxnSpPr>
            <p:cNvPr id="44" name="直接连接符 43"/>
            <p:cNvCxnSpPr/>
            <p:nvPr/>
          </p:nvCxnSpPr>
          <p:spPr>
            <a:xfrm flipH="1" flipV="1">
              <a:off x="9873040" y="3891279"/>
              <a:ext cx="1" cy="762730"/>
            </a:xfrm>
            <a:prstGeom prst="line">
              <a:avLst/>
            </a:prstGeom>
            <a:solidFill>
              <a:srgbClr val="375BA5"/>
            </a:solidFill>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9657920" y="4572521"/>
              <a:ext cx="425757" cy="492442"/>
              <a:chOff x="9657920" y="4572521"/>
              <a:chExt cx="425757" cy="492442"/>
            </a:xfrm>
          </p:grpSpPr>
          <p:sp>
            <p:nvSpPr>
              <p:cNvPr id="46" name="椭圆 45"/>
              <p:cNvSpPr/>
              <p:nvPr/>
            </p:nvSpPr>
            <p:spPr>
              <a:xfrm flipV="1">
                <a:off x="9676901" y="4624847"/>
                <a:ext cx="387794" cy="3877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47" name="文本框 45"/>
              <p:cNvSpPr txBox="1"/>
              <p:nvPr/>
            </p:nvSpPr>
            <p:spPr>
              <a:xfrm>
                <a:off x="9657920" y="4572521"/>
                <a:ext cx="425757" cy="492442"/>
              </a:xfrm>
              <a:prstGeom prst="rect">
                <a:avLst/>
              </a:prstGeom>
              <a:noFill/>
            </p:spPr>
            <p:txBody>
              <a:bodyPr wrap="non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4</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grpSp>
        <p:nvGrpSpPr>
          <p:cNvPr id="18" name="组合 17"/>
          <p:cNvGrpSpPr/>
          <p:nvPr/>
        </p:nvGrpSpPr>
        <p:grpSpPr>
          <a:xfrm>
            <a:off x="1462478" y="1618015"/>
            <a:ext cx="319319" cy="957418"/>
            <a:chOff x="2098243" y="2399354"/>
            <a:chExt cx="425759" cy="1276558"/>
          </a:xfrm>
        </p:grpSpPr>
        <p:cxnSp>
          <p:nvCxnSpPr>
            <p:cNvPr id="19" name="直接连接符 18"/>
            <p:cNvCxnSpPr/>
            <p:nvPr/>
          </p:nvCxnSpPr>
          <p:spPr>
            <a:xfrm>
              <a:off x="2320425" y="2710894"/>
              <a:ext cx="1" cy="9650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098243" y="2399354"/>
              <a:ext cx="425759" cy="492443"/>
              <a:chOff x="2098243" y="2399354"/>
              <a:chExt cx="425759" cy="492443"/>
            </a:xfrm>
          </p:grpSpPr>
          <p:sp>
            <p:nvSpPr>
              <p:cNvPr id="21" name="椭圆 20"/>
              <p:cNvSpPr/>
              <p:nvPr/>
            </p:nvSpPr>
            <p:spPr>
              <a:xfrm>
                <a:off x="2117224" y="2451678"/>
                <a:ext cx="387795" cy="387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2" name="文本框 42"/>
              <p:cNvSpPr txBox="1"/>
              <p:nvPr/>
            </p:nvSpPr>
            <p:spPr>
              <a:xfrm>
                <a:off x="2098243" y="2399354"/>
                <a:ext cx="425759" cy="492443"/>
              </a:xfrm>
              <a:prstGeom prst="rect">
                <a:avLst/>
              </a:prstGeom>
              <a:noFill/>
            </p:spPr>
            <p:txBody>
              <a:bodyPr wrap="non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1</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grpSp>
        <p:nvGrpSpPr>
          <p:cNvPr id="8" name="组合 7"/>
          <p:cNvGrpSpPr/>
          <p:nvPr/>
        </p:nvGrpSpPr>
        <p:grpSpPr>
          <a:xfrm>
            <a:off x="5387379" y="1712415"/>
            <a:ext cx="319318" cy="863020"/>
            <a:chOff x="7148948" y="2525219"/>
            <a:chExt cx="425757" cy="1150693"/>
          </a:xfrm>
        </p:grpSpPr>
        <p:cxnSp>
          <p:nvCxnSpPr>
            <p:cNvPr id="9" name="直接连接符 8"/>
            <p:cNvCxnSpPr/>
            <p:nvPr/>
          </p:nvCxnSpPr>
          <p:spPr>
            <a:xfrm flipH="1">
              <a:off x="7354129" y="2913430"/>
              <a:ext cx="1" cy="762482"/>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7148948" y="2525219"/>
              <a:ext cx="425757" cy="492442"/>
              <a:chOff x="7148948" y="2525219"/>
              <a:chExt cx="425757" cy="492442"/>
            </a:xfrm>
          </p:grpSpPr>
          <p:sp>
            <p:nvSpPr>
              <p:cNvPr id="11" name="椭圆 10"/>
              <p:cNvSpPr/>
              <p:nvPr/>
            </p:nvSpPr>
            <p:spPr>
              <a:xfrm>
                <a:off x="7167929" y="2577543"/>
                <a:ext cx="387794" cy="387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2" name="文本框 44"/>
              <p:cNvSpPr txBox="1"/>
              <p:nvPr/>
            </p:nvSpPr>
            <p:spPr>
              <a:xfrm>
                <a:off x="7148948" y="2525219"/>
                <a:ext cx="425757" cy="492442"/>
              </a:xfrm>
              <a:prstGeom prst="rect">
                <a:avLst/>
              </a:prstGeom>
              <a:noFill/>
            </p:spPr>
            <p:txBody>
              <a:bodyPr wrap="non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3</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3433644" y="3100590"/>
            <a:ext cx="319319" cy="943276"/>
            <a:chOff x="4630439" y="3891280"/>
            <a:chExt cx="425757" cy="1257701"/>
          </a:xfrm>
        </p:grpSpPr>
        <p:cxnSp>
          <p:nvCxnSpPr>
            <p:cNvPr id="14" name="直接连接符 13"/>
            <p:cNvCxnSpPr/>
            <p:nvPr/>
          </p:nvCxnSpPr>
          <p:spPr>
            <a:xfrm flipV="1">
              <a:off x="4832838" y="3891280"/>
              <a:ext cx="0" cy="1023072"/>
            </a:xfrm>
            <a:prstGeom prst="line">
              <a:avLst/>
            </a:prstGeom>
            <a:solidFill>
              <a:srgbClr val="375BA5"/>
            </a:solidFill>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630439" y="4656538"/>
              <a:ext cx="425757" cy="492443"/>
              <a:chOff x="4630439" y="4656538"/>
              <a:chExt cx="425757" cy="492443"/>
            </a:xfrm>
          </p:grpSpPr>
          <p:sp>
            <p:nvSpPr>
              <p:cNvPr id="16" name="椭圆 15"/>
              <p:cNvSpPr/>
              <p:nvPr/>
            </p:nvSpPr>
            <p:spPr>
              <a:xfrm flipV="1">
                <a:off x="4649420" y="4708864"/>
                <a:ext cx="387794" cy="3877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latin typeface="微软雅黑" panose="020B0503020204020204" pitchFamily="34" charset="-122"/>
                  <a:ea typeface="微软雅黑" panose="020B0503020204020204" pitchFamily="34" charset="-122"/>
                </a:endParaRPr>
              </a:p>
            </p:txBody>
          </p:sp>
          <p:sp>
            <p:nvSpPr>
              <p:cNvPr id="17" name="文本框 43"/>
              <p:cNvSpPr txBox="1"/>
              <p:nvPr/>
            </p:nvSpPr>
            <p:spPr>
              <a:xfrm>
                <a:off x="4630439" y="4656538"/>
                <a:ext cx="425757" cy="492443"/>
              </a:xfrm>
              <a:prstGeom prst="rect">
                <a:avLst/>
              </a:prstGeom>
              <a:noFill/>
            </p:spPr>
            <p:txBody>
              <a:bodyPr wrap="non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2</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sp>
        <p:nvSpPr>
          <p:cNvPr id="23" name="矩形 22"/>
          <p:cNvSpPr/>
          <p:nvPr/>
        </p:nvSpPr>
        <p:spPr>
          <a:xfrm>
            <a:off x="683568" y="4365662"/>
            <a:ext cx="1890001" cy="40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4" name="矩形 23"/>
          <p:cNvSpPr/>
          <p:nvPr/>
        </p:nvSpPr>
        <p:spPr>
          <a:xfrm flipV="1">
            <a:off x="2639886" y="1269416"/>
            <a:ext cx="1890001" cy="40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5" name="矩形 24"/>
          <p:cNvSpPr/>
          <p:nvPr/>
        </p:nvSpPr>
        <p:spPr>
          <a:xfrm>
            <a:off x="4595719" y="4365662"/>
            <a:ext cx="1890001" cy="40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6" name="矩形 25"/>
          <p:cNvSpPr/>
          <p:nvPr/>
        </p:nvSpPr>
        <p:spPr>
          <a:xfrm flipV="1">
            <a:off x="6556911" y="1269416"/>
            <a:ext cx="1890001" cy="40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683569" y="2454744"/>
            <a:ext cx="1890000" cy="515726"/>
            <a:chOff x="1059693" y="3272991"/>
            <a:chExt cx="2520000" cy="687635"/>
          </a:xfrm>
          <a:solidFill>
            <a:schemeClr val="bg1"/>
          </a:solidFill>
        </p:grpSpPr>
        <p:sp>
          <p:nvSpPr>
            <p:cNvPr id="28" name="五边形 27"/>
            <p:cNvSpPr/>
            <p:nvPr/>
          </p:nvSpPr>
          <p:spPr>
            <a:xfrm rot="16200000">
              <a:off x="1975875" y="2356809"/>
              <a:ext cx="687635" cy="2520000"/>
            </a:xfrm>
            <a:prstGeom prst="homePlate">
              <a:avLst>
                <a:gd name="adj" fmla="val 4870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9" name="文本框 34"/>
            <p:cNvSpPr txBox="1"/>
            <p:nvPr/>
          </p:nvSpPr>
          <p:spPr>
            <a:xfrm>
              <a:off x="1259246" y="3502010"/>
              <a:ext cx="2120892" cy="418576"/>
            </a:xfrm>
            <a:prstGeom prst="rect">
              <a:avLst/>
            </a:prstGeom>
            <a:noFill/>
          </p:spPr>
          <p:txBody>
            <a:bodyPr wrap="square" rtlCol="0">
              <a:spAutoFit/>
            </a:bodyPr>
            <a:lstStyle/>
            <a:p>
              <a:pPr algn="ctr">
                <a:lnSpc>
                  <a:spcPct val="90000"/>
                </a:lnSpc>
                <a:spcBef>
                  <a:spcPts val="750"/>
                </a:spcBef>
              </a:pPr>
              <a:r>
                <a:rPr lang="zh-CN" altLang="en-US" sz="1600" dirty="0">
                  <a:solidFill>
                    <a:schemeClr val="bg2"/>
                  </a:solidFill>
                  <a:latin typeface="微软雅黑" panose="020B0503020204020204" pitchFamily="34" charset="-122"/>
                  <a:ea typeface="微软雅黑" panose="020B0503020204020204" pitchFamily="34" charset="-122"/>
                </a:rPr>
                <a:t>添加标题</a:t>
              </a:r>
            </a:p>
          </p:txBody>
        </p:sp>
      </p:grpSp>
      <p:sp>
        <p:nvSpPr>
          <p:cNvPr id="30" name="文本框 35"/>
          <p:cNvSpPr txBox="1"/>
          <p:nvPr/>
        </p:nvSpPr>
        <p:spPr>
          <a:xfrm>
            <a:off x="716383" y="302088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tx2"/>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tx2"/>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595720" y="2454744"/>
            <a:ext cx="1890000" cy="530649"/>
            <a:chOff x="6093398" y="3272990"/>
            <a:chExt cx="2520000" cy="707532"/>
          </a:xfrm>
        </p:grpSpPr>
        <p:sp>
          <p:nvSpPr>
            <p:cNvPr id="32" name="五边形 31"/>
            <p:cNvSpPr/>
            <p:nvPr/>
          </p:nvSpPr>
          <p:spPr>
            <a:xfrm rot="16200000">
              <a:off x="7009580" y="2356808"/>
              <a:ext cx="687635" cy="2520000"/>
            </a:xfrm>
            <a:prstGeom prst="homePlate">
              <a:avLst>
                <a:gd name="adj" fmla="val 4870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33" name="文本框 36"/>
            <p:cNvSpPr txBox="1"/>
            <p:nvPr/>
          </p:nvSpPr>
          <p:spPr>
            <a:xfrm>
              <a:off x="6292951" y="3525012"/>
              <a:ext cx="2120892" cy="455510"/>
            </a:xfrm>
            <a:prstGeom prst="rect">
              <a:avLst/>
            </a:prstGeom>
            <a:noFill/>
          </p:spPr>
          <p:txBody>
            <a:bodyPr wrap="square" rtlCol="0">
              <a:spAutoFit/>
            </a:bodyPr>
            <a:lstStyle/>
            <a:p>
              <a:pPr algn="ctr">
                <a:lnSpc>
                  <a:spcPct val="90000"/>
                </a:lnSpc>
                <a:spcBef>
                  <a:spcPts val="750"/>
                </a:spcBef>
              </a:pPr>
              <a:r>
                <a:rPr lang="zh-CN" altLang="en-US" dirty="0">
                  <a:solidFill>
                    <a:schemeClr val="bg2"/>
                  </a:solidFill>
                  <a:latin typeface="微软雅黑" panose="020B0503020204020204" pitchFamily="34" charset="-122"/>
                  <a:ea typeface="微软雅黑" panose="020B0503020204020204" pitchFamily="34" charset="-122"/>
                </a:rPr>
                <a:t>添加标题</a:t>
              </a:r>
            </a:p>
          </p:txBody>
        </p:sp>
      </p:grpSp>
      <p:grpSp>
        <p:nvGrpSpPr>
          <p:cNvPr id="34" name="组合 33"/>
          <p:cNvGrpSpPr/>
          <p:nvPr/>
        </p:nvGrpSpPr>
        <p:grpSpPr>
          <a:xfrm>
            <a:off x="2639887" y="2705109"/>
            <a:ext cx="1890000" cy="515726"/>
            <a:chOff x="3572106" y="3606811"/>
            <a:chExt cx="2520000" cy="687635"/>
          </a:xfrm>
        </p:grpSpPr>
        <p:sp>
          <p:nvSpPr>
            <p:cNvPr id="35" name="五边形 34"/>
            <p:cNvSpPr/>
            <p:nvPr/>
          </p:nvSpPr>
          <p:spPr>
            <a:xfrm rot="5400000" flipV="1">
              <a:off x="4488288" y="2690629"/>
              <a:ext cx="687635" cy="2520000"/>
            </a:xfrm>
            <a:prstGeom prst="homePlate">
              <a:avLst>
                <a:gd name="adj" fmla="val 487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36" name="文本框 37"/>
            <p:cNvSpPr txBox="1"/>
            <p:nvPr/>
          </p:nvSpPr>
          <p:spPr>
            <a:xfrm>
              <a:off x="3778158" y="3671070"/>
              <a:ext cx="2120892" cy="418576"/>
            </a:xfrm>
            <a:prstGeom prst="rect">
              <a:avLst/>
            </a:prstGeom>
            <a:noFill/>
          </p:spPr>
          <p:txBody>
            <a:bodyPr wrap="square" rtlCol="0">
              <a:spAutoFit/>
            </a:bodyPr>
            <a:lstStyle/>
            <a:p>
              <a:pPr algn="ctr">
                <a:lnSpc>
                  <a:spcPct val="90000"/>
                </a:lnSpc>
                <a:spcBef>
                  <a:spcPts val="750"/>
                </a:spcBef>
              </a:pPr>
              <a:r>
                <a:rPr lang="zh-CN" altLang="en-US" sz="1600" dirty="0">
                  <a:solidFill>
                    <a:schemeClr val="bg2"/>
                  </a:solidFill>
                  <a:latin typeface="微软雅黑" panose="020B0503020204020204" pitchFamily="34" charset="-122"/>
                  <a:ea typeface="微软雅黑" panose="020B0503020204020204" pitchFamily="34" charset="-122"/>
                </a:rPr>
                <a:t>添加标题</a:t>
              </a:r>
            </a:p>
          </p:txBody>
        </p:sp>
      </p:grpSp>
      <p:grpSp>
        <p:nvGrpSpPr>
          <p:cNvPr id="37" name="组合 36"/>
          <p:cNvGrpSpPr/>
          <p:nvPr/>
        </p:nvGrpSpPr>
        <p:grpSpPr>
          <a:xfrm>
            <a:off x="6556911" y="2705109"/>
            <a:ext cx="1890000" cy="515726"/>
            <a:chOff x="8612309" y="3606811"/>
            <a:chExt cx="2520000" cy="687635"/>
          </a:xfrm>
        </p:grpSpPr>
        <p:sp>
          <p:nvSpPr>
            <p:cNvPr id="38" name="五边形 37"/>
            <p:cNvSpPr/>
            <p:nvPr/>
          </p:nvSpPr>
          <p:spPr>
            <a:xfrm rot="5400000" flipV="1">
              <a:off x="9528491" y="2690629"/>
              <a:ext cx="687635" cy="2520000"/>
            </a:xfrm>
            <a:prstGeom prst="homePlate">
              <a:avLst>
                <a:gd name="adj" fmla="val 487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811864" y="3671070"/>
              <a:ext cx="2120892" cy="455510"/>
            </a:xfrm>
            <a:prstGeom prst="rect">
              <a:avLst/>
            </a:prstGeom>
            <a:noFill/>
          </p:spPr>
          <p:txBody>
            <a:bodyPr wrap="square" rtlCol="0">
              <a:spAutoFit/>
            </a:bodyPr>
            <a:lstStyle/>
            <a:p>
              <a:pPr algn="ctr">
                <a:lnSpc>
                  <a:spcPct val="90000"/>
                </a:lnSpc>
                <a:spcBef>
                  <a:spcPts val="750"/>
                </a:spcBef>
              </a:pPr>
              <a:r>
                <a:rPr lang="zh-CN" altLang="en-US" dirty="0">
                  <a:solidFill>
                    <a:schemeClr val="bg2"/>
                  </a:solidFill>
                  <a:latin typeface="微软雅黑" panose="020B0503020204020204" pitchFamily="34" charset="-122"/>
                  <a:ea typeface="微软雅黑" panose="020B0503020204020204" pitchFamily="34" charset="-122"/>
                </a:rPr>
                <a:t>添加标题</a:t>
              </a:r>
            </a:p>
          </p:txBody>
        </p:sp>
      </p:grpSp>
      <p:sp>
        <p:nvSpPr>
          <p:cNvPr id="40" name="文本框 39"/>
          <p:cNvSpPr txBox="1"/>
          <p:nvPr/>
        </p:nvSpPr>
        <p:spPr>
          <a:xfrm>
            <a:off x="4667936" y="302088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tx2"/>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tx2"/>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52176" y="135741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tx2"/>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tx2"/>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6612152" y="135741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tx2"/>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tx2"/>
              </a:solidFill>
              <a:latin typeface="微软雅黑" panose="020B0503020204020204" pitchFamily="34" charset="-122"/>
              <a:ea typeface="微软雅黑" panose="020B0503020204020204" pitchFamily="34" charset="-122"/>
            </a:endParaRPr>
          </a:p>
        </p:txBody>
      </p:sp>
      <p:sp>
        <p:nvSpPr>
          <p:cNvPr id="49" name="矩形 48"/>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50" name="矩形 49"/>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4222978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childTnLst>
                          </p:cTn>
                        </p:par>
                        <p:par>
                          <p:cTn id="13" fill="hold">
                            <p:stCondLst>
                              <p:cond delay="1000"/>
                            </p:stCondLst>
                            <p:childTnLst>
                              <p:par>
                                <p:cTn id="14" presetID="1" presetClass="entr" presetSubtype="0" fill="hold" grpId="1" nodeType="afterEffect">
                                  <p:stCondLst>
                                    <p:cond delay="0"/>
                                  </p:stCondLst>
                                  <p:childTnLst>
                                    <p:set>
                                      <p:cBhvr>
                                        <p:cTn id="15" dur="1" fill="hold">
                                          <p:stCondLst>
                                            <p:cond delay="499"/>
                                          </p:stCondLst>
                                        </p:cTn>
                                        <p:tgtEl>
                                          <p:spTgt spid="23"/>
                                        </p:tgtEl>
                                        <p:attrNameLst>
                                          <p:attrName>style.visibility</p:attrName>
                                        </p:attrNameLst>
                                      </p:cBhvr>
                                      <p:to>
                                        <p:strVal val="visible"/>
                                      </p:to>
                                    </p:set>
                                  </p:childTnLst>
                                </p:cTn>
                              </p:par>
                            </p:childTnLst>
                          </p:cTn>
                        </p:par>
                        <p:par>
                          <p:cTn id="16" fill="hold">
                            <p:stCondLst>
                              <p:cond delay="1500"/>
                            </p:stCondLst>
                            <p:childTnLst>
                              <p:par>
                                <p:cTn id="17" presetID="42" presetClass="path" presetSubtype="0" accel="50000" decel="50000" fill="hold" grpId="0" nodeType="afterEffect">
                                  <p:stCondLst>
                                    <p:cond delay="0"/>
                                  </p:stCondLst>
                                  <p:childTnLst>
                                    <p:animMotion origin="layout" path="M 5E-6 -0.27932 L 5E-6 2.22222E-6 " pathEditMode="relative" rAng="0" ptsTypes="AA">
                                      <p:cBhvr>
                                        <p:cTn id="18" dur="500" fill="hold"/>
                                        <p:tgtEl>
                                          <p:spTgt spid="23"/>
                                        </p:tgtEl>
                                        <p:attrNameLst>
                                          <p:attrName>ppt_x</p:attrName>
                                          <p:attrName>ppt_y</p:attrName>
                                        </p:attrNameLst>
                                      </p:cBhvr>
                                      <p:rCtr x="0" y="13951"/>
                                    </p:animMotion>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p:tgtEl>
                                          <p:spTgt spid="18"/>
                                        </p:tgtEl>
                                        <p:attrNameLst>
                                          <p:attrName>ppt_y</p:attrName>
                                        </p:attrNameLst>
                                      </p:cBhvr>
                                      <p:tavLst>
                                        <p:tav tm="0">
                                          <p:val>
                                            <p:strVal val="#ppt_y+#ppt_h*1.125000"/>
                                          </p:val>
                                        </p:tav>
                                        <p:tav tm="100000">
                                          <p:val>
                                            <p:strVal val="#ppt_y"/>
                                          </p:val>
                                        </p:tav>
                                      </p:tavLst>
                                    </p:anim>
                                    <p:animEffect transition="in" filter="wipe(up)">
                                      <p:cBhvr>
                                        <p:cTn id="23" dur="500"/>
                                        <p:tgtEl>
                                          <p:spTgt spid="18"/>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down)">
                                      <p:cBhvr>
                                        <p:cTn id="32" dur="500"/>
                                        <p:tgtEl>
                                          <p:spTgt spid="41"/>
                                        </p:tgtEl>
                                      </p:cBhvr>
                                    </p:animEffect>
                                  </p:childTnLst>
                                </p:cTn>
                              </p:par>
                            </p:childTnLst>
                          </p:cTn>
                        </p:par>
                        <p:par>
                          <p:cTn id="33" fill="hold">
                            <p:stCondLst>
                              <p:cond delay="3500"/>
                            </p:stCondLst>
                            <p:childTnLst>
                              <p:par>
                                <p:cTn id="34" presetID="1" presetClass="entr" presetSubtype="0" fill="hold" grpId="1" nodeType="afterEffect">
                                  <p:stCondLst>
                                    <p:cond delay="0"/>
                                  </p:stCondLst>
                                  <p:childTnLst>
                                    <p:set>
                                      <p:cBhvr>
                                        <p:cTn id="35" dur="1" fill="hold">
                                          <p:stCondLst>
                                            <p:cond delay="499"/>
                                          </p:stCondLst>
                                        </p:cTn>
                                        <p:tgtEl>
                                          <p:spTgt spid="24"/>
                                        </p:tgtEl>
                                        <p:attrNameLst>
                                          <p:attrName>style.visibility</p:attrName>
                                        </p:attrNameLst>
                                      </p:cBhvr>
                                      <p:to>
                                        <p:strVal val="visible"/>
                                      </p:to>
                                    </p:set>
                                  </p:childTnLst>
                                </p:cTn>
                              </p:par>
                            </p:childTnLst>
                          </p:cTn>
                        </p:par>
                        <p:par>
                          <p:cTn id="36" fill="hold">
                            <p:stCondLst>
                              <p:cond delay="4000"/>
                            </p:stCondLst>
                            <p:childTnLst>
                              <p:par>
                                <p:cTn id="37" presetID="64" presetClass="path" presetSubtype="0" accel="50000" decel="50000" fill="hold" grpId="0" nodeType="afterEffect">
                                  <p:stCondLst>
                                    <p:cond delay="0"/>
                                  </p:stCondLst>
                                  <p:childTnLst>
                                    <p:animMotion origin="layout" path="M -3.88889E-6 0.28024 L -3.88889E-6 2.71605E-6 " pathEditMode="relative" rAng="0" ptsTypes="AA">
                                      <p:cBhvr>
                                        <p:cTn id="38" dur="500" fill="hold"/>
                                        <p:tgtEl>
                                          <p:spTgt spid="24"/>
                                        </p:tgtEl>
                                        <p:attrNameLst>
                                          <p:attrName>ppt_x</p:attrName>
                                          <p:attrName>ppt_y</p:attrName>
                                        </p:attrNameLst>
                                      </p:cBhvr>
                                      <p:rCtr x="0" y="-14012"/>
                                    </p:animMotion>
                                  </p:childTnLst>
                                </p:cTn>
                              </p:par>
                            </p:childTnLst>
                          </p:cTn>
                        </p:par>
                        <p:par>
                          <p:cTn id="39" fill="hold">
                            <p:stCondLst>
                              <p:cond delay="4500"/>
                            </p:stCondLst>
                            <p:childTnLst>
                              <p:par>
                                <p:cTn id="40" presetID="1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ppt_y</p:attrName>
                                        </p:attrNameLst>
                                      </p:cBhvr>
                                      <p:tavLst>
                                        <p:tav tm="0">
                                          <p:val>
                                            <p:strVal val="#ppt_y-#ppt_h*1.125000"/>
                                          </p:val>
                                        </p:tav>
                                        <p:tav tm="100000">
                                          <p:val>
                                            <p:strVal val="#ppt_y"/>
                                          </p:val>
                                        </p:tav>
                                      </p:tavLst>
                                    </p:anim>
                                    <p:animEffect transition="in" filter="wipe(down)">
                                      <p:cBhvr>
                                        <p:cTn id="43" dur="500"/>
                                        <p:tgtEl>
                                          <p:spTgt spid="13"/>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up)">
                                      <p:cBhvr>
                                        <p:cTn id="52" dur="500"/>
                                        <p:tgtEl>
                                          <p:spTgt spid="40"/>
                                        </p:tgtEl>
                                      </p:cBhvr>
                                    </p:animEffec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499"/>
                                          </p:stCondLst>
                                        </p:cTn>
                                        <p:tgtEl>
                                          <p:spTgt spid="25"/>
                                        </p:tgtEl>
                                        <p:attrNameLst>
                                          <p:attrName>style.visibility</p:attrName>
                                        </p:attrNameLst>
                                      </p:cBhvr>
                                      <p:to>
                                        <p:strVal val="visible"/>
                                      </p:to>
                                    </p:set>
                                  </p:childTnLst>
                                </p:cTn>
                              </p:par>
                            </p:childTnLst>
                          </p:cTn>
                        </p:par>
                        <p:par>
                          <p:cTn id="56" fill="hold">
                            <p:stCondLst>
                              <p:cond delay="6500"/>
                            </p:stCondLst>
                            <p:childTnLst>
                              <p:par>
                                <p:cTn id="57" presetID="42" presetClass="path" presetSubtype="0" accel="50000" decel="50000" fill="hold" grpId="1" nodeType="afterEffect">
                                  <p:stCondLst>
                                    <p:cond delay="0"/>
                                  </p:stCondLst>
                                  <p:childTnLst>
                                    <p:animMotion origin="layout" path="M -2.77778E-6 -0.27932 L -2.77778E-6 2.22222E-6 " pathEditMode="relative" rAng="0" ptsTypes="AA">
                                      <p:cBhvr>
                                        <p:cTn id="58" dur="500" fill="hold"/>
                                        <p:tgtEl>
                                          <p:spTgt spid="25"/>
                                        </p:tgtEl>
                                        <p:attrNameLst>
                                          <p:attrName>ppt_x</p:attrName>
                                          <p:attrName>ppt_y</p:attrName>
                                        </p:attrNameLst>
                                      </p:cBhvr>
                                      <p:rCtr x="0" y="13951"/>
                                    </p:animMotion>
                                  </p:childTnLst>
                                </p:cTn>
                              </p:par>
                            </p:childTnLst>
                          </p:cTn>
                        </p:par>
                        <p:par>
                          <p:cTn id="59" fill="hold">
                            <p:stCondLst>
                              <p:cond delay="7000"/>
                            </p:stCondLst>
                            <p:childTnLst>
                              <p:par>
                                <p:cTn id="60" presetID="12" presetClass="entr" presetSubtype="4"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ppt_y</p:attrName>
                                        </p:attrNameLst>
                                      </p:cBhvr>
                                      <p:tavLst>
                                        <p:tav tm="0">
                                          <p:val>
                                            <p:strVal val="#ppt_y+#ppt_h*1.125000"/>
                                          </p:val>
                                        </p:tav>
                                        <p:tav tm="100000">
                                          <p:val>
                                            <p:strVal val="#ppt_y"/>
                                          </p:val>
                                        </p:tav>
                                      </p:tavLst>
                                    </p:anim>
                                    <p:animEffect transition="in" filter="wipe(up)">
                                      <p:cBhvr>
                                        <p:cTn id="63" dur="500"/>
                                        <p:tgtEl>
                                          <p:spTgt spid="8"/>
                                        </p:tgtEl>
                                      </p:cBhvr>
                                    </p:animEffect>
                                  </p:childTnLst>
                                </p:cTn>
                              </p:par>
                            </p:childTnLst>
                          </p:cTn>
                        </p:par>
                        <p:par>
                          <p:cTn id="64" fill="hold">
                            <p:stCondLst>
                              <p:cond delay="7500"/>
                            </p:stCondLst>
                            <p:childTnLst>
                              <p:par>
                                <p:cTn id="65" presetID="2" presetClass="entr" presetSubtype="1"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0-#ppt_h/2"/>
                                          </p:val>
                                        </p:tav>
                                        <p:tav tm="100000">
                                          <p:val>
                                            <p:strVal val="#ppt_y"/>
                                          </p:val>
                                        </p:tav>
                                      </p:tavLst>
                                    </p:anim>
                                  </p:childTnLst>
                                </p:cTn>
                              </p:par>
                            </p:childTnLst>
                          </p:cTn>
                        </p:par>
                        <p:par>
                          <p:cTn id="69" fill="hold">
                            <p:stCondLst>
                              <p:cond delay="8000"/>
                            </p:stCondLst>
                            <p:childTnLst>
                              <p:par>
                                <p:cTn id="70" presetID="22" presetClass="entr" presetSubtype="4"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down)">
                                      <p:cBhvr>
                                        <p:cTn id="72" dur="500"/>
                                        <p:tgtEl>
                                          <p:spTgt spid="42"/>
                                        </p:tgtEl>
                                      </p:cBhvr>
                                    </p:animEffect>
                                  </p:childTnLst>
                                </p:cTn>
                              </p:par>
                            </p:childTnLst>
                          </p:cTn>
                        </p:par>
                        <p:par>
                          <p:cTn id="73" fill="hold">
                            <p:stCondLst>
                              <p:cond delay="8500"/>
                            </p:stCondLst>
                            <p:childTnLst>
                              <p:par>
                                <p:cTn id="74" presetID="1" presetClass="entr" presetSubtype="0" fill="hold" grpId="0" nodeType="afterEffect">
                                  <p:stCondLst>
                                    <p:cond delay="0"/>
                                  </p:stCondLst>
                                  <p:childTnLst>
                                    <p:set>
                                      <p:cBhvr>
                                        <p:cTn id="75" dur="1" fill="hold">
                                          <p:stCondLst>
                                            <p:cond delay="499"/>
                                          </p:stCondLst>
                                        </p:cTn>
                                        <p:tgtEl>
                                          <p:spTgt spid="26"/>
                                        </p:tgtEl>
                                        <p:attrNameLst>
                                          <p:attrName>style.visibility</p:attrName>
                                        </p:attrNameLst>
                                      </p:cBhvr>
                                      <p:to>
                                        <p:strVal val="visible"/>
                                      </p:to>
                                    </p:set>
                                  </p:childTnLst>
                                </p:cTn>
                              </p:par>
                            </p:childTnLst>
                          </p:cTn>
                        </p:par>
                        <p:par>
                          <p:cTn id="76" fill="hold">
                            <p:stCondLst>
                              <p:cond delay="9000"/>
                            </p:stCondLst>
                            <p:childTnLst>
                              <p:par>
                                <p:cTn id="77" presetID="64" presetClass="path" presetSubtype="0" accel="50000" decel="50000" fill="hold" grpId="1" nodeType="afterEffect">
                                  <p:stCondLst>
                                    <p:cond delay="0"/>
                                  </p:stCondLst>
                                  <p:childTnLst>
                                    <p:animMotion origin="layout" path="M -2.5E-6 0.28024 L -2.5E-6 2.71605E-6 " pathEditMode="relative" rAng="0" ptsTypes="AA">
                                      <p:cBhvr>
                                        <p:cTn id="78" dur="500" fill="hold"/>
                                        <p:tgtEl>
                                          <p:spTgt spid="26"/>
                                        </p:tgtEl>
                                        <p:attrNameLst>
                                          <p:attrName>ppt_x</p:attrName>
                                          <p:attrName>ppt_y</p:attrName>
                                        </p:attrNameLst>
                                      </p:cBhvr>
                                      <p:rCtr x="0" y="-14012"/>
                                    </p:animMotion>
                                  </p:childTnLst>
                                </p:cTn>
                              </p:par>
                            </p:childTnLst>
                          </p:cTn>
                        </p:par>
                        <p:par>
                          <p:cTn id="79" fill="hold">
                            <p:stCondLst>
                              <p:cond delay="9500"/>
                            </p:stCondLst>
                            <p:childTnLst>
                              <p:par>
                                <p:cTn id="80" presetID="12" presetClass="entr" presetSubtype="1"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p:tgtEl>
                                          <p:spTgt spid="43"/>
                                        </p:tgtEl>
                                        <p:attrNameLst>
                                          <p:attrName>ppt_y</p:attrName>
                                        </p:attrNameLst>
                                      </p:cBhvr>
                                      <p:tavLst>
                                        <p:tav tm="0">
                                          <p:val>
                                            <p:strVal val="#ppt_y-#ppt_h*1.125000"/>
                                          </p:val>
                                        </p:tav>
                                        <p:tav tm="100000">
                                          <p:val>
                                            <p:strVal val="#ppt_y"/>
                                          </p:val>
                                        </p:tav>
                                      </p:tavLst>
                                    </p:anim>
                                    <p:animEffect transition="in" filter="wipe(down)">
                                      <p:cBhvr>
                                        <p:cTn id="8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25" grpId="0" animBg="1"/>
      <p:bldP spid="25" grpId="1" animBg="1"/>
      <p:bldP spid="26" grpId="0" animBg="1"/>
      <p:bldP spid="26" grpId="1" animBg="1"/>
      <p:bldP spid="30" grpId="0"/>
      <p:bldP spid="40" grpId="0"/>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noChangeArrowheads="1"/>
          </p:cNvSpPr>
          <p:nvPr/>
        </p:nvSpPr>
        <p:spPr bwMode="auto">
          <a:xfrm>
            <a:off x="2746375" y="2054225"/>
            <a:ext cx="509588" cy="646113"/>
          </a:xfrm>
          <a:custGeom>
            <a:avLst/>
            <a:gdLst>
              <a:gd name="T0" fmla="*/ 427155 w 136"/>
              <a:gd name="T1" fmla="*/ 236658 h 172"/>
              <a:gd name="T2" fmla="*/ 453383 w 136"/>
              <a:gd name="T3" fmla="*/ 229145 h 172"/>
              <a:gd name="T4" fmla="*/ 505841 w 136"/>
              <a:gd name="T5" fmla="*/ 22539 h 172"/>
              <a:gd name="T6" fmla="*/ 487106 w 136"/>
              <a:gd name="T7" fmla="*/ 7513 h 172"/>
              <a:gd name="T8" fmla="*/ 296011 w 136"/>
              <a:gd name="T9" fmla="*/ 86399 h 172"/>
              <a:gd name="T10" fmla="*/ 288517 w 136"/>
              <a:gd name="T11" fmla="*/ 116451 h 172"/>
              <a:gd name="T12" fmla="*/ 314746 w 136"/>
              <a:gd name="T13" fmla="*/ 138989 h 172"/>
              <a:gd name="T14" fmla="*/ 251047 w 136"/>
              <a:gd name="T15" fmla="*/ 210362 h 172"/>
              <a:gd name="T16" fmla="*/ 0 w 136"/>
              <a:gd name="T17" fmla="*/ 142746 h 172"/>
              <a:gd name="T18" fmla="*/ 0 w 136"/>
              <a:gd name="T19" fmla="*/ 646113 h 172"/>
              <a:gd name="T20" fmla="*/ 472118 w 136"/>
              <a:gd name="T21" fmla="*/ 480828 h 172"/>
              <a:gd name="T22" fmla="*/ 344721 w 136"/>
              <a:gd name="T23" fmla="*/ 281735 h 172"/>
              <a:gd name="T24" fmla="*/ 400926 w 136"/>
              <a:gd name="T25" fmla="*/ 214119 h 172"/>
              <a:gd name="T26" fmla="*/ 427155 w 136"/>
              <a:gd name="T27" fmla="*/ 236658 h 17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172"/>
              <a:gd name="T44" fmla="*/ 136 w 136"/>
              <a:gd name="T45" fmla="*/ 172 h 17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172">
                <a:moveTo>
                  <a:pt x="114" y="63"/>
                </a:moveTo>
                <a:cubicBezTo>
                  <a:pt x="117" y="66"/>
                  <a:pt x="120" y="65"/>
                  <a:pt x="121" y="61"/>
                </a:cubicBezTo>
                <a:cubicBezTo>
                  <a:pt x="135" y="6"/>
                  <a:pt x="135" y="6"/>
                  <a:pt x="135" y="6"/>
                </a:cubicBezTo>
                <a:cubicBezTo>
                  <a:pt x="136" y="2"/>
                  <a:pt x="134" y="0"/>
                  <a:pt x="130" y="2"/>
                </a:cubicBezTo>
                <a:cubicBezTo>
                  <a:pt x="79" y="23"/>
                  <a:pt x="79" y="23"/>
                  <a:pt x="79" y="23"/>
                </a:cubicBezTo>
                <a:cubicBezTo>
                  <a:pt x="75" y="25"/>
                  <a:pt x="74" y="28"/>
                  <a:pt x="77" y="31"/>
                </a:cubicBezTo>
                <a:cubicBezTo>
                  <a:pt x="84" y="37"/>
                  <a:pt x="84" y="37"/>
                  <a:pt x="84" y="37"/>
                </a:cubicBezTo>
                <a:cubicBezTo>
                  <a:pt x="67" y="56"/>
                  <a:pt x="67" y="56"/>
                  <a:pt x="67" y="56"/>
                </a:cubicBezTo>
                <a:cubicBezTo>
                  <a:pt x="47" y="45"/>
                  <a:pt x="25" y="38"/>
                  <a:pt x="0" y="38"/>
                </a:cubicBezTo>
                <a:cubicBezTo>
                  <a:pt x="0" y="172"/>
                  <a:pt x="0" y="172"/>
                  <a:pt x="0" y="172"/>
                </a:cubicBezTo>
                <a:cubicBezTo>
                  <a:pt x="126" y="128"/>
                  <a:pt x="126" y="128"/>
                  <a:pt x="126" y="128"/>
                </a:cubicBezTo>
                <a:cubicBezTo>
                  <a:pt x="119" y="107"/>
                  <a:pt x="107" y="89"/>
                  <a:pt x="92" y="75"/>
                </a:cubicBezTo>
                <a:cubicBezTo>
                  <a:pt x="107" y="57"/>
                  <a:pt x="107" y="57"/>
                  <a:pt x="107" y="57"/>
                </a:cubicBezTo>
                <a:lnTo>
                  <a:pt x="114" y="63"/>
                </a:lnTo>
                <a:close/>
              </a:path>
            </a:pathLst>
          </a:custGeom>
          <a:solidFill>
            <a:schemeClr val="accent1"/>
          </a:solidFill>
          <a:ln>
            <a:noFill/>
          </a:ln>
        </p:spPr>
        <p:txBody>
          <a:bodyPr/>
          <a:lstStyle/>
          <a:p>
            <a:endParaRPr lang="zh-CN" altLang="en-US">
              <a:solidFill>
                <a:schemeClr val="accent1"/>
              </a:solidFill>
            </a:endParaRPr>
          </a:p>
        </p:txBody>
      </p:sp>
      <p:sp>
        <p:nvSpPr>
          <p:cNvPr id="9" name="Freeform 6"/>
          <p:cNvSpPr>
            <a:spLocks noChangeArrowheads="1"/>
          </p:cNvSpPr>
          <p:nvPr/>
        </p:nvSpPr>
        <p:spPr bwMode="auto">
          <a:xfrm>
            <a:off x="1954213" y="2212975"/>
            <a:ext cx="739775" cy="771525"/>
          </a:xfrm>
          <a:custGeom>
            <a:avLst/>
            <a:gdLst>
              <a:gd name="T0" fmla="*/ 739775 w 197"/>
              <a:gd name="T1" fmla="*/ 0 h 206"/>
              <a:gd name="T2" fmla="*/ 322947 w 197"/>
              <a:gd name="T3" fmla="*/ 220971 h 206"/>
              <a:gd name="T4" fmla="*/ 225312 w 197"/>
              <a:gd name="T5" fmla="*/ 157301 h 206"/>
              <a:gd name="T6" fmla="*/ 240333 w 197"/>
              <a:gd name="T7" fmla="*/ 127339 h 206"/>
              <a:gd name="T8" fmla="*/ 229067 w 197"/>
              <a:gd name="T9" fmla="*/ 101122 h 206"/>
              <a:gd name="T10" fmla="*/ 18776 w 197"/>
              <a:gd name="T11" fmla="*/ 82396 h 206"/>
              <a:gd name="T12" fmla="*/ 7510 w 197"/>
              <a:gd name="T13" fmla="*/ 101122 h 206"/>
              <a:gd name="T14" fmla="*/ 116411 w 197"/>
              <a:gd name="T15" fmla="*/ 284640 h 206"/>
              <a:gd name="T16" fmla="*/ 146453 w 197"/>
              <a:gd name="T17" fmla="*/ 284640 h 206"/>
              <a:gd name="T18" fmla="*/ 161474 w 197"/>
              <a:gd name="T19" fmla="*/ 254678 h 206"/>
              <a:gd name="T20" fmla="*/ 270375 w 197"/>
              <a:gd name="T21" fmla="*/ 322093 h 206"/>
              <a:gd name="T22" fmla="*/ 236578 w 197"/>
              <a:gd name="T23" fmla="*/ 501866 h 206"/>
              <a:gd name="T24" fmla="*/ 319192 w 197"/>
              <a:gd name="T25" fmla="*/ 771525 h 206"/>
              <a:gd name="T26" fmla="*/ 315437 w 197"/>
              <a:gd name="T27" fmla="*/ 764034 h 206"/>
              <a:gd name="T28" fmla="*/ 739775 w 197"/>
              <a:gd name="T29" fmla="*/ 501866 h 206"/>
              <a:gd name="T30" fmla="*/ 739775 w 197"/>
              <a:gd name="T31" fmla="*/ 0 h 20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7"/>
              <a:gd name="T49" fmla="*/ 0 h 206"/>
              <a:gd name="T50" fmla="*/ 197 w 197"/>
              <a:gd name="T51" fmla="*/ 206 h 20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7" h="206">
                <a:moveTo>
                  <a:pt x="197" y="0"/>
                </a:moveTo>
                <a:cubicBezTo>
                  <a:pt x="151" y="0"/>
                  <a:pt x="110" y="23"/>
                  <a:pt x="86" y="59"/>
                </a:cubicBezTo>
                <a:cubicBezTo>
                  <a:pt x="60" y="42"/>
                  <a:pt x="60" y="42"/>
                  <a:pt x="60" y="42"/>
                </a:cubicBezTo>
                <a:cubicBezTo>
                  <a:pt x="64" y="34"/>
                  <a:pt x="64" y="34"/>
                  <a:pt x="64" y="34"/>
                </a:cubicBezTo>
                <a:cubicBezTo>
                  <a:pt x="66" y="31"/>
                  <a:pt x="65" y="28"/>
                  <a:pt x="61" y="27"/>
                </a:cubicBezTo>
                <a:cubicBezTo>
                  <a:pt x="5" y="22"/>
                  <a:pt x="5" y="22"/>
                  <a:pt x="5" y="22"/>
                </a:cubicBezTo>
                <a:cubicBezTo>
                  <a:pt x="1" y="22"/>
                  <a:pt x="0" y="24"/>
                  <a:pt x="2" y="27"/>
                </a:cubicBezTo>
                <a:cubicBezTo>
                  <a:pt x="31" y="76"/>
                  <a:pt x="31" y="76"/>
                  <a:pt x="31" y="76"/>
                </a:cubicBezTo>
                <a:cubicBezTo>
                  <a:pt x="33" y="79"/>
                  <a:pt x="37" y="79"/>
                  <a:pt x="39" y="76"/>
                </a:cubicBezTo>
                <a:cubicBezTo>
                  <a:pt x="43" y="68"/>
                  <a:pt x="43" y="68"/>
                  <a:pt x="43" y="68"/>
                </a:cubicBezTo>
                <a:cubicBezTo>
                  <a:pt x="72" y="86"/>
                  <a:pt x="72" y="86"/>
                  <a:pt x="72" y="86"/>
                </a:cubicBezTo>
                <a:cubicBezTo>
                  <a:pt x="67" y="101"/>
                  <a:pt x="63" y="117"/>
                  <a:pt x="63" y="134"/>
                </a:cubicBezTo>
                <a:cubicBezTo>
                  <a:pt x="63" y="160"/>
                  <a:pt x="71" y="185"/>
                  <a:pt x="85" y="206"/>
                </a:cubicBezTo>
                <a:cubicBezTo>
                  <a:pt x="84" y="204"/>
                  <a:pt x="84" y="204"/>
                  <a:pt x="84" y="204"/>
                </a:cubicBezTo>
                <a:cubicBezTo>
                  <a:pt x="197" y="134"/>
                  <a:pt x="197" y="134"/>
                  <a:pt x="197" y="134"/>
                </a:cubicBezTo>
                <a:lnTo>
                  <a:pt x="197" y="0"/>
                </a:lnTo>
                <a:close/>
              </a:path>
            </a:pathLst>
          </a:custGeom>
          <a:solidFill>
            <a:schemeClr val="accent2"/>
          </a:solidFill>
          <a:ln>
            <a:noFill/>
          </a:ln>
        </p:spPr>
        <p:txBody>
          <a:bodyPr/>
          <a:lstStyle/>
          <a:p>
            <a:endParaRPr lang="zh-CN" altLang="en-US">
              <a:solidFill>
                <a:schemeClr val="accent1"/>
              </a:solidFill>
            </a:endParaRPr>
          </a:p>
        </p:txBody>
      </p:sp>
      <p:sp>
        <p:nvSpPr>
          <p:cNvPr id="10" name="Freeform 7"/>
          <p:cNvSpPr>
            <a:spLocks noChangeArrowheads="1"/>
          </p:cNvSpPr>
          <p:nvPr/>
        </p:nvSpPr>
        <p:spPr bwMode="auto">
          <a:xfrm>
            <a:off x="2768600" y="2576513"/>
            <a:ext cx="831850" cy="374650"/>
          </a:xfrm>
          <a:custGeom>
            <a:avLst/>
            <a:gdLst>
              <a:gd name="T0" fmla="*/ 816862 w 222"/>
              <a:gd name="T1" fmla="*/ 176086 h 100"/>
              <a:gd name="T2" fmla="*/ 629508 w 222"/>
              <a:gd name="T3" fmla="*/ 78677 h 100"/>
              <a:gd name="T4" fmla="*/ 607026 w 222"/>
              <a:gd name="T5" fmla="*/ 93663 h 100"/>
              <a:gd name="T6" fmla="*/ 607026 w 222"/>
              <a:gd name="T7" fmla="*/ 127381 h 100"/>
              <a:gd name="T8" fmla="*/ 498361 w 222"/>
              <a:gd name="T9" fmla="*/ 127381 h 100"/>
              <a:gd name="T10" fmla="*/ 472131 w 222"/>
              <a:gd name="T11" fmla="*/ 0 h 100"/>
              <a:gd name="T12" fmla="*/ 0 w 222"/>
              <a:gd name="T13" fmla="*/ 164846 h 100"/>
              <a:gd name="T14" fmla="*/ 453396 w 222"/>
              <a:gd name="T15" fmla="*/ 374650 h 100"/>
              <a:gd name="T16" fmla="*/ 490866 w 222"/>
              <a:gd name="T17" fmla="*/ 239776 h 100"/>
              <a:gd name="T18" fmla="*/ 603279 w 222"/>
              <a:gd name="T19" fmla="*/ 243523 h 100"/>
              <a:gd name="T20" fmla="*/ 603279 w 222"/>
              <a:gd name="T21" fmla="*/ 277241 h 100"/>
              <a:gd name="T22" fmla="*/ 625761 w 222"/>
              <a:gd name="T23" fmla="*/ 292227 h 100"/>
              <a:gd name="T24" fmla="*/ 816862 w 222"/>
              <a:gd name="T25" fmla="*/ 202311 h 100"/>
              <a:gd name="T26" fmla="*/ 816862 w 222"/>
              <a:gd name="T27" fmla="*/ 176086 h 1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2"/>
              <a:gd name="T43" fmla="*/ 0 h 100"/>
              <a:gd name="T44" fmla="*/ 222 w 222"/>
              <a:gd name="T45" fmla="*/ 100 h 1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2" h="100">
                <a:moveTo>
                  <a:pt x="218" y="47"/>
                </a:moveTo>
                <a:cubicBezTo>
                  <a:pt x="168" y="21"/>
                  <a:pt x="168" y="21"/>
                  <a:pt x="168" y="21"/>
                </a:cubicBezTo>
                <a:cubicBezTo>
                  <a:pt x="165" y="20"/>
                  <a:pt x="162" y="21"/>
                  <a:pt x="162" y="25"/>
                </a:cubicBezTo>
                <a:cubicBezTo>
                  <a:pt x="162" y="34"/>
                  <a:pt x="162" y="34"/>
                  <a:pt x="162" y="34"/>
                </a:cubicBezTo>
                <a:cubicBezTo>
                  <a:pt x="133" y="34"/>
                  <a:pt x="133" y="34"/>
                  <a:pt x="133" y="34"/>
                </a:cubicBezTo>
                <a:cubicBezTo>
                  <a:pt x="132" y="22"/>
                  <a:pt x="129" y="11"/>
                  <a:pt x="126" y="0"/>
                </a:cubicBezTo>
                <a:cubicBezTo>
                  <a:pt x="0" y="44"/>
                  <a:pt x="0" y="44"/>
                  <a:pt x="0" y="44"/>
                </a:cubicBezTo>
                <a:cubicBezTo>
                  <a:pt x="121" y="100"/>
                  <a:pt x="121" y="100"/>
                  <a:pt x="121" y="100"/>
                </a:cubicBezTo>
                <a:cubicBezTo>
                  <a:pt x="126" y="89"/>
                  <a:pt x="129" y="77"/>
                  <a:pt x="131" y="64"/>
                </a:cubicBezTo>
                <a:cubicBezTo>
                  <a:pt x="161" y="65"/>
                  <a:pt x="161" y="65"/>
                  <a:pt x="161" y="65"/>
                </a:cubicBezTo>
                <a:cubicBezTo>
                  <a:pt x="161" y="74"/>
                  <a:pt x="161" y="74"/>
                  <a:pt x="161" y="74"/>
                </a:cubicBezTo>
                <a:cubicBezTo>
                  <a:pt x="161" y="78"/>
                  <a:pt x="163" y="80"/>
                  <a:pt x="167" y="78"/>
                </a:cubicBezTo>
                <a:cubicBezTo>
                  <a:pt x="218" y="54"/>
                  <a:pt x="218" y="54"/>
                  <a:pt x="218" y="54"/>
                </a:cubicBezTo>
                <a:cubicBezTo>
                  <a:pt x="222" y="52"/>
                  <a:pt x="222" y="49"/>
                  <a:pt x="218" y="47"/>
                </a:cubicBezTo>
                <a:close/>
              </a:path>
            </a:pathLst>
          </a:custGeom>
          <a:solidFill>
            <a:schemeClr val="accent1"/>
          </a:solidFill>
          <a:ln>
            <a:noFill/>
          </a:ln>
        </p:spPr>
        <p:txBody>
          <a:bodyPr/>
          <a:lstStyle/>
          <a:p>
            <a:endParaRPr lang="zh-CN" altLang="en-US">
              <a:solidFill>
                <a:schemeClr val="accent1"/>
              </a:solidFill>
            </a:endParaRPr>
          </a:p>
        </p:txBody>
      </p:sp>
      <p:sp>
        <p:nvSpPr>
          <p:cNvPr id="11" name="Freeform 8"/>
          <p:cNvSpPr>
            <a:spLocks noChangeArrowheads="1"/>
          </p:cNvSpPr>
          <p:nvPr/>
        </p:nvSpPr>
        <p:spPr bwMode="auto">
          <a:xfrm>
            <a:off x="2754313" y="2767013"/>
            <a:ext cx="452437" cy="709612"/>
          </a:xfrm>
          <a:custGeom>
            <a:avLst/>
            <a:gdLst>
              <a:gd name="T0" fmla="*/ 426263 w 121"/>
              <a:gd name="T1" fmla="*/ 480584 h 189"/>
              <a:gd name="T2" fmla="*/ 400089 w 121"/>
              <a:gd name="T3" fmla="*/ 469320 h 189"/>
              <a:gd name="T4" fmla="*/ 373915 w 121"/>
              <a:gd name="T5" fmla="*/ 488093 h 189"/>
              <a:gd name="T6" fmla="*/ 310349 w 121"/>
              <a:gd name="T7" fmla="*/ 390474 h 189"/>
              <a:gd name="T8" fmla="*/ 452437 w 121"/>
              <a:gd name="T9" fmla="*/ 206501 h 189"/>
              <a:gd name="T10" fmla="*/ 0 w 121"/>
              <a:gd name="T11" fmla="*/ 0 h 189"/>
              <a:gd name="T12" fmla="*/ 0 w 121"/>
              <a:gd name="T13" fmla="*/ 499357 h 189"/>
              <a:gd name="T14" fmla="*/ 213131 w 121"/>
              <a:gd name="T15" fmla="*/ 450547 h 189"/>
              <a:gd name="T16" fmla="*/ 276697 w 121"/>
              <a:gd name="T17" fmla="*/ 548166 h 189"/>
              <a:gd name="T18" fmla="*/ 246784 w 121"/>
              <a:gd name="T19" fmla="*/ 566939 h 189"/>
              <a:gd name="T20" fmla="*/ 250523 w 121"/>
              <a:gd name="T21" fmla="*/ 596975 h 189"/>
              <a:gd name="T22" fmla="*/ 433741 w 121"/>
              <a:gd name="T23" fmla="*/ 702103 h 189"/>
              <a:gd name="T24" fmla="*/ 452437 w 121"/>
              <a:gd name="T25" fmla="*/ 690839 h 189"/>
              <a:gd name="T26" fmla="*/ 426263 w 121"/>
              <a:gd name="T27" fmla="*/ 480584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1"/>
              <a:gd name="T43" fmla="*/ 0 h 189"/>
              <a:gd name="T44" fmla="*/ 121 w 121"/>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1" h="189">
                <a:moveTo>
                  <a:pt x="114" y="128"/>
                </a:moveTo>
                <a:cubicBezTo>
                  <a:pt x="114" y="124"/>
                  <a:pt x="111" y="123"/>
                  <a:pt x="107" y="125"/>
                </a:cubicBezTo>
                <a:cubicBezTo>
                  <a:pt x="100" y="130"/>
                  <a:pt x="100" y="130"/>
                  <a:pt x="100" y="130"/>
                </a:cubicBezTo>
                <a:cubicBezTo>
                  <a:pt x="83" y="104"/>
                  <a:pt x="83" y="104"/>
                  <a:pt x="83" y="104"/>
                </a:cubicBezTo>
                <a:cubicBezTo>
                  <a:pt x="99" y="91"/>
                  <a:pt x="112" y="74"/>
                  <a:pt x="121" y="55"/>
                </a:cubicBezTo>
                <a:cubicBezTo>
                  <a:pt x="0" y="0"/>
                  <a:pt x="0" y="0"/>
                  <a:pt x="0" y="0"/>
                </a:cubicBezTo>
                <a:cubicBezTo>
                  <a:pt x="0" y="133"/>
                  <a:pt x="0" y="133"/>
                  <a:pt x="0" y="133"/>
                </a:cubicBezTo>
                <a:cubicBezTo>
                  <a:pt x="20" y="133"/>
                  <a:pt x="40" y="128"/>
                  <a:pt x="57" y="120"/>
                </a:cubicBezTo>
                <a:cubicBezTo>
                  <a:pt x="74" y="146"/>
                  <a:pt x="74" y="146"/>
                  <a:pt x="74" y="146"/>
                </a:cubicBezTo>
                <a:cubicBezTo>
                  <a:pt x="66" y="151"/>
                  <a:pt x="66" y="151"/>
                  <a:pt x="66" y="151"/>
                </a:cubicBezTo>
                <a:cubicBezTo>
                  <a:pt x="63" y="154"/>
                  <a:pt x="63" y="157"/>
                  <a:pt x="67" y="159"/>
                </a:cubicBezTo>
                <a:cubicBezTo>
                  <a:pt x="116" y="187"/>
                  <a:pt x="116" y="187"/>
                  <a:pt x="116" y="187"/>
                </a:cubicBezTo>
                <a:cubicBezTo>
                  <a:pt x="119" y="189"/>
                  <a:pt x="121" y="188"/>
                  <a:pt x="121" y="184"/>
                </a:cubicBezTo>
                <a:lnTo>
                  <a:pt x="114" y="128"/>
                </a:lnTo>
                <a:close/>
              </a:path>
            </a:pathLst>
          </a:custGeom>
          <a:solidFill>
            <a:schemeClr val="accent1"/>
          </a:solidFill>
          <a:ln>
            <a:noFill/>
          </a:ln>
        </p:spPr>
        <p:txBody>
          <a:bodyPr/>
          <a:lstStyle/>
          <a:p>
            <a:endParaRPr lang="zh-CN" altLang="en-US">
              <a:solidFill>
                <a:schemeClr val="accent1"/>
              </a:solidFill>
            </a:endParaRPr>
          </a:p>
        </p:txBody>
      </p:sp>
      <p:sp>
        <p:nvSpPr>
          <p:cNvPr id="12" name="Freeform 9"/>
          <p:cNvSpPr>
            <a:spLocks noChangeArrowheads="1"/>
          </p:cNvSpPr>
          <p:nvPr/>
        </p:nvSpPr>
        <p:spPr bwMode="auto">
          <a:xfrm>
            <a:off x="2278063" y="2767013"/>
            <a:ext cx="427037" cy="709612"/>
          </a:xfrm>
          <a:custGeom>
            <a:avLst/>
            <a:gdLst>
              <a:gd name="T0" fmla="*/ 427037 w 114"/>
              <a:gd name="T1" fmla="*/ 499357 h 189"/>
              <a:gd name="T2" fmla="*/ 427037 w 114"/>
              <a:gd name="T3" fmla="*/ 0 h 189"/>
              <a:gd name="T4" fmla="*/ 0 w 114"/>
              <a:gd name="T5" fmla="*/ 262819 h 189"/>
              <a:gd name="T6" fmla="*/ 138600 w 114"/>
              <a:gd name="T7" fmla="*/ 409247 h 189"/>
              <a:gd name="T8" fmla="*/ 86157 w 114"/>
              <a:gd name="T9" fmla="*/ 488093 h 189"/>
              <a:gd name="T10" fmla="*/ 59935 w 114"/>
              <a:gd name="T11" fmla="*/ 469320 h 189"/>
              <a:gd name="T12" fmla="*/ 33713 w 114"/>
              <a:gd name="T13" fmla="*/ 480584 h 189"/>
              <a:gd name="T14" fmla="*/ 7492 w 114"/>
              <a:gd name="T15" fmla="*/ 690839 h 189"/>
              <a:gd name="T16" fmla="*/ 29968 w 114"/>
              <a:gd name="T17" fmla="*/ 702103 h 189"/>
              <a:gd name="T18" fmla="*/ 209773 w 114"/>
              <a:gd name="T19" fmla="*/ 596975 h 189"/>
              <a:gd name="T20" fmla="*/ 213519 w 114"/>
              <a:gd name="T21" fmla="*/ 566939 h 189"/>
              <a:gd name="T22" fmla="*/ 183551 w 114"/>
              <a:gd name="T23" fmla="*/ 548166 h 189"/>
              <a:gd name="T24" fmla="*/ 239740 w 114"/>
              <a:gd name="T25" fmla="*/ 461811 h 189"/>
              <a:gd name="T26" fmla="*/ 427037 w 114"/>
              <a:gd name="T27" fmla="*/ 499357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4"/>
              <a:gd name="T43" fmla="*/ 0 h 189"/>
              <a:gd name="T44" fmla="*/ 114 w 114"/>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4" h="189">
                <a:moveTo>
                  <a:pt x="114" y="133"/>
                </a:moveTo>
                <a:cubicBezTo>
                  <a:pt x="114" y="0"/>
                  <a:pt x="114" y="0"/>
                  <a:pt x="114" y="0"/>
                </a:cubicBezTo>
                <a:cubicBezTo>
                  <a:pt x="0" y="70"/>
                  <a:pt x="0" y="70"/>
                  <a:pt x="0" y="70"/>
                </a:cubicBezTo>
                <a:cubicBezTo>
                  <a:pt x="10" y="85"/>
                  <a:pt x="22" y="98"/>
                  <a:pt x="37" y="109"/>
                </a:cubicBezTo>
                <a:cubicBezTo>
                  <a:pt x="23" y="130"/>
                  <a:pt x="23" y="130"/>
                  <a:pt x="23" y="130"/>
                </a:cubicBezTo>
                <a:cubicBezTo>
                  <a:pt x="16" y="125"/>
                  <a:pt x="16" y="125"/>
                  <a:pt x="16" y="125"/>
                </a:cubicBezTo>
                <a:cubicBezTo>
                  <a:pt x="12" y="123"/>
                  <a:pt x="9" y="124"/>
                  <a:pt x="9" y="128"/>
                </a:cubicBezTo>
                <a:cubicBezTo>
                  <a:pt x="2" y="184"/>
                  <a:pt x="2" y="184"/>
                  <a:pt x="2" y="184"/>
                </a:cubicBezTo>
                <a:cubicBezTo>
                  <a:pt x="2" y="188"/>
                  <a:pt x="4" y="189"/>
                  <a:pt x="8" y="187"/>
                </a:cubicBezTo>
                <a:cubicBezTo>
                  <a:pt x="56" y="159"/>
                  <a:pt x="56" y="159"/>
                  <a:pt x="56" y="159"/>
                </a:cubicBezTo>
                <a:cubicBezTo>
                  <a:pt x="60" y="157"/>
                  <a:pt x="60" y="154"/>
                  <a:pt x="57" y="151"/>
                </a:cubicBezTo>
                <a:cubicBezTo>
                  <a:pt x="49" y="146"/>
                  <a:pt x="49" y="146"/>
                  <a:pt x="49" y="146"/>
                </a:cubicBezTo>
                <a:cubicBezTo>
                  <a:pt x="64" y="123"/>
                  <a:pt x="64" y="123"/>
                  <a:pt x="64" y="123"/>
                </a:cubicBezTo>
                <a:cubicBezTo>
                  <a:pt x="79" y="130"/>
                  <a:pt x="96" y="133"/>
                  <a:pt x="114" y="133"/>
                </a:cubicBezTo>
                <a:close/>
              </a:path>
            </a:pathLst>
          </a:custGeom>
          <a:solidFill>
            <a:schemeClr val="accent2"/>
          </a:solidFill>
          <a:ln>
            <a:noFill/>
          </a:ln>
        </p:spPr>
        <p:txBody>
          <a:bodyPr/>
          <a:lstStyle/>
          <a:p>
            <a:endParaRPr lang="zh-CN" altLang="en-US">
              <a:solidFill>
                <a:schemeClr val="accent1"/>
              </a:solidFill>
            </a:endParaRPr>
          </a:p>
        </p:txBody>
      </p:sp>
      <p:sp>
        <p:nvSpPr>
          <p:cNvPr id="13" name="矩形 1"/>
          <p:cNvSpPr>
            <a:spLocks noChangeArrowheads="1"/>
          </p:cNvSpPr>
          <p:nvPr/>
        </p:nvSpPr>
        <p:spPr bwMode="auto">
          <a:xfrm>
            <a:off x="4760913" y="1452563"/>
            <a:ext cx="377190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6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6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r>
              <a:rPr lang="zh-CN" altLang="en-US" sz="12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a:t>
            </a:r>
            <a:endParaRPr lang="en-US" altLang="zh-CN" sz="12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endParaRPr lang="en-US" altLang="zh-CN" sz="16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r>
              <a:rPr lang="zh-CN" altLang="en-US" sz="16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6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r>
              <a:rPr lang="zh-CN" altLang="en-US" sz="12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200" dirty="0">
              <a:solidFill>
                <a:schemeClr val="tx2"/>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904875" y="1512888"/>
            <a:ext cx="996950" cy="1111250"/>
            <a:chOff x="904875" y="1512888"/>
            <a:chExt cx="996950" cy="1111250"/>
          </a:xfrm>
        </p:grpSpPr>
        <p:sp>
          <p:nvSpPr>
            <p:cNvPr id="15" name="Freeform 11"/>
            <p:cNvSpPr>
              <a:spLocks noEditPoints="1" noChangeArrowheads="1"/>
            </p:cNvSpPr>
            <p:nvPr/>
          </p:nvSpPr>
          <p:spPr bwMode="auto">
            <a:xfrm>
              <a:off x="946150" y="1668463"/>
              <a:ext cx="955675" cy="955675"/>
            </a:xfrm>
            <a:custGeom>
              <a:avLst/>
              <a:gdLst>
                <a:gd name="T0" fmla="*/ 475964 w 255"/>
                <a:gd name="T1" fmla="*/ 0 h 255"/>
                <a:gd name="T2" fmla="*/ 0 w 255"/>
                <a:gd name="T3" fmla="*/ 475964 h 255"/>
                <a:gd name="T4" fmla="*/ 475964 w 255"/>
                <a:gd name="T5" fmla="*/ 955675 h 255"/>
                <a:gd name="T6" fmla="*/ 955675 w 255"/>
                <a:gd name="T7" fmla="*/ 475964 h 255"/>
                <a:gd name="T8" fmla="*/ 475964 w 255"/>
                <a:gd name="T9" fmla="*/ 0 h 255"/>
                <a:gd name="T10" fmla="*/ 475964 w 255"/>
                <a:gd name="T11" fmla="*/ 906954 h 255"/>
                <a:gd name="T12" fmla="*/ 48721 w 255"/>
                <a:gd name="T13" fmla="*/ 475964 h 255"/>
                <a:gd name="T14" fmla="*/ 475964 w 255"/>
                <a:gd name="T15" fmla="*/ 48721 h 255"/>
                <a:gd name="T16" fmla="*/ 906954 w 255"/>
                <a:gd name="T17" fmla="*/ 475964 h 255"/>
                <a:gd name="T18" fmla="*/ 475964 w 255"/>
                <a:gd name="T19" fmla="*/ 906954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
                <a:gd name="T31" fmla="*/ 0 h 255"/>
                <a:gd name="T32" fmla="*/ 255 w 255"/>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 h="255">
                  <a:moveTo>
                    <a:pt x="127" y="0"/>
                  </a:moveTo>
                  <a:cubicBezTo>
                    <a:pt x="57" y="0"/>
                    <a:pt x="0" y="57"/>
                    <a:pt x="0" y="127"/>
                  </a:cubicBezTo>
                  <a:cubicBezTo>
                    <a:pt x="0" y="198"/>
                    <a:pt x="57" y="255"/>
                    <a:pt x="127" y="255"/>
                  </a:cubicBezTo>
                  <a:cubicBezTo>
                    <a:pt x="198" y="255"/>
                    <a:pt x="255" y="198"/>
                    <a:pt x="255" y="127"/>
                  </a:cubicBezTo>
                  <a:cubicBezTo>
                    <a:pt x="255" y="57"/>
                    <a:pt x="198" y="0"/>
                    <a:pt x="127" y="0"/>
                  </a:cubicBezTo>
                  <a:close/>
                  <a:moveTo>
                    <a:pt x="127" y="242"/>
                  </a:moveTo>
                  <a:cubicBezTo>
                    <a:pt x="64" y="242"/>
                    <a:pt x="13" y="191"/>
                    <a:pt x="13" y="127"/>
                  </a:cubicBezTo>
                  <a:cubicBezTo>
                    <a:pt x="13" y="64"/>
                    <a:pt x="64" y="13"/>
                    <a:pt x="127" y="13"/>
                  </a:cubicBezTo>
                  <a:cubicBezTo>
                    <a:pt x="191" y="13"/>
                    <a:pt x="242" y="64"/>
                    <a:pt x="242" y="127"/>
                  </a:cubicBezTo>
                  <a:cubicBezTo>
                    <a:pt x="242" y="191"/>
                    <a:pt x="191" y="242"/>
                    <a:pt x="127" y="242"/>
                  </a:cubicBezTo>
                  <a:close/>
                </a:path>
              </a:pathLst>
            </a:custGeom>
            <a:solidFill>
              <a:schemeClr val="accent2"/>
            </a:solidFill>
            <a:ln w="9525" cmpd="sng">
              <a:noFill/>
              <a:bevel/>
              <a:headEnd/>
              <a:tailEnd/>
            </a:ln>
            <a:extLst/>
          </p:spPr>
          <p:txBody>
            <a:bodyPr/>
            <a:lstStyle/>
            <a:p>
              <a:endParaRPr lang="zh-CN" altLang="en-US">
                <a:solidFill>
                  <a:schemeClr val="tx2"/>
                </a:solidFill>
              </a:endParaRPr>
            </a:p>
          </p:txBody>
        </p:sp>
        <p:sp>
          <p:nvSpPr>
            <p:cNvPr id="16" name="Freeform 1789"/>
            <p:cNvSpPr>
              <a:spLocks noChangeArrowheads="1"/>
            </p:cNvSpPr>
            <p:nvPr/>
          </p:nvSpPr>
          <p:spPr bwMode="auto">
            <a:xfrm>
              <a:off x="904875" y="1522413"/>
              <a:ext cx="404813" cy="390525"/>
            </a:xfrm>
            <a:custGeom>
              <a:avLst/>
              <a:gdLst>
                <a:gd name="T0" fmla="*/ 119945 w 108"/>
                <a:gd name="T1" fmla="*/ 390525 h 104"/>
                <a:gd name="T2" fmla="*/ 194910 w 108"/>
                <a:gd name="T3" fmla="*/ 300404 h 104"/>
                <a:gd name="T4" fmla="*/ 404813 w 108"/>
                <a:gd name="T5" fmla="*/ 172732 h 104"/>
                <a:gd name="T6" fmla="*/ 202407 w 108"/>
                <a:gd name="T7" fmla="*/ 0 h 104"/>
                <a:gd name="T8" fmla="*/ 0 w 108"/>
                <a:gd name="T9" fmla="*/ 202773 h 104"/>
                <a:gd name="T10" fmla="*/ 119945 w 108"/>
                <a:gd name="T11" fmla="*/ 390525 h 104"/>
                <a:gd name="T12" fmla="*/ 0 60000 65536"/>
                <a:gd name="T13" fmla="*/ 0 60000 65536"/>
                <a:gd name="T14" fmla="*/ 0 60000 65536"/>
                <a:gd name="T15" fmla="*/ 0 60000 65536"/>
                <a:gd name="T16" fmla="*/ 0 60000 65536"/>
                <a:gd name="T17" fmla="*/ 0 60000 65536"/>
                <a:gd name="T18" fmla="*/ 0 w 108"/>
                <a:gd name="T19" fmla="*/ 0 h 104"/>
                <a:gd name="T20" fmla="*/ 108 w 108"/>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08" h="104">
                  <a:moveTo>
                    <a:pt x="32" y="104"/>
                  </a:moveTo>
                  <a:cubicBezTo>
                    <a:pt x="38" y="96"/>
                    <a:pt x="44" y="87"/>
                    <a:pt x="52" y="80"/>
                  </a:cubicBezTo>
                  <a:cubicBezTo>
                    <a:pt x="67" y="64"/>
                    <a:pt x="87" y="53"/>
                    <a:pt x="108" y="46"/>
                  </a:cubicBezTo>
                  <a:cubicBezTo>
                    <a:pt x="104" y="20"/>
                    <a:pt x="81" y="0"/>
                    <a:pt x="54" y="0"/>
                  </a:cubicBezTo>
                  <a:cubicBezTo>
                    <a:pt x="24" y="0"/>
                    <a:pt x="0" y="24"/>
                    <a:pt x="0" y="54"/>
                  </a:cubicBezTo>
                  <a:cubicBezTo>
                    <a:pt x="0" y="77"/>
                    <a:pt x="13" y="96"/>
                    <a:pt x="32" y="104"/>
                  </a:cubicBez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17" name="TextBox 682"/>
            <p:cNvSpPr>
              <a:spLocks noChangeArrowheads="1"/>
            </p:cNvSpPr>
            <p:nvPr/>
          </p:nvSpPr>
          <p:spPr bwMode="auto">
            <a:xfrm>
              <a:off x="931863" y="1512888"/>
              <a:ext cx="3209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dirty="0">
                  <a:solidFill>
                    <a:schemeClr val="bg2"/>
                  </a:solidFill>
                  <a:latin typeface="方正中等线简体" panose="03000509000000000000" pitchFamily="65" charset="-122"/>
                  <a:ea typeface="方正中等线简体" panose="03000509000000000000" pitchFamily="65" charset="-122"/>
                </a:rPr>
                <a:t>A</a:t>
              </a:r>
              <a:endParaRPr lang="zh-CN" altLang="en-US" sz="1600" dirty="0">
                <a:solidFill>
                  <a:schemeClr val="bg2"/>
                </a:solidFill>
                <a:latin typeface="方正中等线简体" panose="03000509000000000000" pitchFamily="65" charset="-122"/>
                <a:ea typeface="方正中等线简体" panose="03000509000000000000" pitchFamily="65" charset="-122"/>
              </a:endParaRPr>
            </a:p>
          </p:txBody>
        </p:sp>
        <p:sp>
          <p:nvSpPr>
            <p:cNvPr id="18" name="矩形 1"/>
            <p:cNvSpPr>
              <a:spLocks noChangeArrowheads="1"/>
            </p:cNvSpPr>
            <p:nvPr/>
          </p:nvSpPr>
          <p:spPr bwMode="auto">
            <a:xfrm>
              <a:off x="989013" y="1911350"/>
              <a:ext cx="846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endParaRPr lang="zh-CN" altLang="en-US" sz="800" dirty="0">
                <a:solidFill>
                  <a:schemeClr val="tx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128963" y="919163"/>
            <a:ext cx="1120775" cy="1225550"/>
            <a:chOff x="3128963" y="919163"/>
            <a:chExt cx="1120775" cy="1225550"/>
          </a:xfrm>
        </p:grpSpPr>
        <p:sp>
          <p:nvSpPr>
            <p:cNvPr id="21" name="Freeform 1791"/>
            <p:cNvSpPr>
              <a:spLocks noChangeArrowheads="1"/>
            </p:cNvSpPr>
            <p:nvPr/>
          </p:nvSpPr>
          <p:spPr bwMode="auto">
            <a:xfrm>
              <a:off x="3844925" y="919163"/>
              <a:ext cx="404813" cy="388937"/>
            </a:xfrm>
            <a:custGeom>
              <a:avLst/>
              <a:gdLst>
                <a:gd name="T0" fmla="*/ 281120 w 108"/>
                <a:gd name="T1" fmla="*/ 388937 h 104"/>
                <a:gd name="T2" fmla="*/ 209903 w 108"/>
                <a:gd name="T3" fmla="*/ 299182 h 104"/>
                <a:gd name="T4" fmla="*/ 0 w 108"/>
                <a:gd name="T5" fmla="*/ 172030 h 104"/>
                <a:gd name="T6" fmla="*/ 202407 w 108"/>
                <a:gd name="T7" fmla="*/ 0 h 104"/>
                <a:gd name="T8" fmla="*/ 404813 w 108"/>
                <a:gd name="T9" fmla="*/ 201948 h 104"/>
                <a:gd name="T10" fmla="*/ 281120 w 108"/>
                <a:gd name="T11" fmla="*/ 388937 h 104"/>
                <a:gd name="T12" fmla="*/ 0 60000 65536"/>
                <a:gd name="T13" fmla="*/ 0 60000 65536"/>
                <a:gd name="T14" fmla="*/ 0 60000 65536"/>
                <a:gd name="T15" fmla="*/ 0 60000 65536"/>
                <a:gd name="T16" fmla="*/ 0 60000 65536"/>
                <a:gd name="T17" fmla="*/ 0 60000 65536"/>
                <a:gd name="T18" fmla="*/ 0 w 108"/>
                <a:gd name="T19" fmla="*/ 0 h 104"/>
                <a:gd name="T20" fmla="*/ 108 w 108"/>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08" h="104">
                  <a:moveTo>
                    <a:pt x="75" y="104"/>
                  </a:moveTo>
                  <a:cubicBezTo>
                    <a:pt x="70" y="95"/>
                    <a:pt x="63" y="87"/>
                    <a:pt x="56" y="80"/>
                  </a:cubicBezTo>
                  <a:cubicBezTo>
                    <a:pt x="40" y="64"/>
                    <a:pt x="21" y="52"/>
                    <a:pt x="0" y="46"/>
                  </a:cubicBezTo>
                  <a:cubicBezTo>
                    <a:pt x="4" y="20"/>
                    <a:pt x="26" y="0"/>
                    <a:pt x="54" y="0"/>
                  </a:cubicBezTo>
                  <a:cubicBezTo>
                    <a:pt x="84" y="0"/>
                    <a:pt x="108" y="24"/>
                    <a:pt x="108" y="54"/>
                  </a:cubicBezTo>
                  <a:cubicBezTo>
                    <a:pt x="108" y="76"/>
                    <a:pt x="94" y="95"/>
                    <a:pt x="75" y="104"/>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2"/>
                </a:solidFill>
              </a:endParaRPr>
            </a:p>
          </p:txBody>
        </p:sp>
        <p:sp>
          <p:nvSpPr>
            <p:cNvPr id="22" name="TextBox 682"/>
            <p:cNvSpPr>
              <a:spLocks noChangeArrowheads="1"/>
            </p:cNvSpPr>
            <p:nvPr/>
          </p:nvSpPr>
          <p:spPr bwMode="auto">
            <a:xfrm>
              <a:off x="3894138" y="919163"/>
              <a:ext cx="3209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dirty="0">
                  <a:solidFill>
                    <a:schemeClr val="bg2"/>
                  </a:solidFill>
                  <a:latin typeface="方正中等线简体" panose="03000509000000000000" pitchFamily="65" charset="-122"/>
                  <a:ea typeface="方正中等线简体" panose="03000509000000000000" pitchFamily="65" charset="-122"/>
                </a:rPr>
                <a:t>B</a:t>
              </a:r>
              <a:endParaRPr lang="zh-CN" altLang="en-US" sz="1600" dirty="0">
                <a:solidFill>
                  <a:schemeClr val="bg2"/>
                </a:solidFill>
                <a:latin typeface="方正中等线简体" panose="03000509000000000000" pitchFamily="65" charset="-122"/>
                <a:ea typeface="方正中等线简体" panose="03000509000000000000" pitchFamily="65" charset="-122"/>
              </a:endParaRPr>
            </a:p>
          </p:txBody>
        </p:sp>
        <p:sp>
          <p:nvSpPr>
            <p:cNvPr id="20" name="Freeform 12"/>
            <p:cNvSpPr>
              <a:spLocks noEditPoints="1" noChangeArrowheads="1"/>
            </p:cNvSpPr>
            <p:nvPr/>
          </p:nvSpPr>
          <p:spPr bwMode="auto">
            <a:xfrm>
              <a:off x="3128963" y="1042988"/>
              <a:ext cx="1106487" cy="1101725"/>
            </a:xfrm>
            <a:custGeom>
              <a:avLst/>
              <a:gdLst>
                <a:gd name="T0" fmla="*/ 555119 w 295"/>
                <a:gd name="T1" fmla="*/ 0 h 294"/>
                <a:gd name="T2" fmla="*/ 0 w 295"/>
                <a:gd name="T3" fmla="*/ 550863 h 294"/>
                <a:gd name="T4" fmla="*/ 555119 w 295"/>
                <a:gd name="T5" fmla="*/ 1101725 h 294"/>
                <a:gd name="T6" fmla="*/ 1106487 w 295"/>
                <a:gd name="T7" fmla="*/ 550863 h 294"/>
                <a:gd name="T8" fmla="*/ 555119 w 295"/>
                <a:gd name="T9" fmla="*/ 0 h 294"/>
                <a:gd name="T10" fmla="*/ 555119 w 295"/>
                <a:gd name="T11" fmla="*/ 1049262 h 294"/>
                <a:gd name="T12" fmla="*/ 56262 w 295"/>
                <a:gd name="T13" fmla="*/ 550863 h 294"/>
                <a:gd name="T14" fmla="*/ 555119 w 295"/>
                <a:gd name="T15" fmla="*/ 52463 h 294"/>
                <a:gd name="T16" fmla="*/ 1050225 w 295"/>
                <a:gd name="T17" fmla="*/ 550863 h 294"/>
                <a:gd name="T18" fmla="*/ 555119 w 295"/>
                <a:gd name="T19" fmla="*/ 1049262 h 2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4"/>
                <a:gd name="T32" fmla="*/ 295 w 295"/>
                <a:gd name="T33" fmla="*/ 294 h 2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4">
                  <a:moveTo>
                    <a:pt x="148" y="0"/>
                  </a:moveTo>
                  <a:cubicBezTo>
                    <a:pt x="66" y="0"/>
                    <a:pt x="0" y="66"/>
                    <a:pt x="0" y="147"/>
                  </a:cubicBezTo>
                  <a:cubicBezTo>
                    <a:pt x="0" y="228"/>
                    <a:pt x="66" y="294"/>
                    <a:pt x="148" y="294"/>
                  </a:cubicBezTo>
                  <a:cubicBezTo>
                    <a:pt x="229" y="294"/>
                    <a:pt x="295" y="228"/>
                    <a:pt x="295" y="147"/>
                  </a:cubicBezTo>
                  <a:cubicBezTo>
                    <a:pt x="295" y="66"/>
                    <a:pt x="229" y="0"/>
                    <a:pt x="148" y="0"/>
                  </a:cubicBezTo>
                  <a:close/>
                  <a:moveTo>
                    <a:pt x="148" y="280"/>
                  </a:moveTo>
                  <a:cubicBezTo>
                    <a:pt x="74" y="280"/>
                    <a:pt x="15" y="220"/>
                    <a:pt x="15" y="147"/>
                  </a:cubicBezTo>
                  <a:cubicBezTo>
                    <a:pt x="15" y="74"/>
                    <a:pt x="74" y="14"/>
                    <a:pt x="148" y="14"/>
                  </a:cubicBezTo>
                  <a:cubicBezTo>
                    <a:pt x="221" y="14"/>
                    <a:pt x="280" y="74"/>
                    <a:pt x="280" y="147"/>
                  </a:cubicBezTo>
                  <a:cubicBezTo>
                    <a:pt x="280" y="220"/>
                    <a:pt x="221" y="280"/>
                    <a:pt x="148" y="280"/>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23" name="矩形 1"/>
            <p:cNvSpPr>
              <a:spLocks noChangeArrowheads="1"/>
            </p:cNvSpPr>
            <p:nvPr/>
          </p:nvSpPr>
          <p:spPr bwMode="auto">
            <a:xfrm>
              <a:off x="3255963" y="1338263"/>
              <a:ext cx="846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endParaRPr lang="zh-CN" altLang="en-US" sz="800" dirty="0">
                <a:solidFill>
                  <a:schemeClr val="tx2"/>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759200" y="2266950"/>
            <a:ext cx="794105" cy="909638"/>
            <a:chOff x="3759200" y="2266950"/>
            <a:chExt cx="794105" cy="909638"/>
          </a:xfrm>
        </p:grpSpPr>
        <p:sp>
          <p:nvSpPr>
            <p:cNvPr id="25" name="Freeform 13"/>
            <p:cNvSpPr>
              <a:spLocks noEditPoints="1" noChangeArrowheads="1"/>
            </p:cNvSpPr>
            <p:nvPr/>
          </p:nvSpPr>
          <p:spPr bwMode="auto">
            <a:xfrm>
              <a:off x="3759200" y="2419350"/>
              <a:ext cx="757238" cy="757238"/>
            </a:xfrm>
            <a:custGeom>
              <a:avLst/>
              <a:gdLst>
                <a:gd name="T0" fmla="*/ 378619 w 202"/>
                <a:gd name="T1" fmla="*/ 0 h 202"/>
                <a:gd name="T2" fmla="*/ 0 w 202"/>
                <a:gd name="T3" fmla="*/ 378619 h 202"/>
                <a:gd name="T4" fmla="*/ 378619 w 202"/>
                <a:gd name="T5" fmla="*/ 757238 h 202"/>
                <a:gd name="T6" fmla="*/ 757238 w 202"/>
                <a:gd name="T7" fmla="*/ 378619 h 202"/>
                <a:gd name="T8" fmla="*/ 378619 w 202"/>
                <a:gd name="T9" fmla="*/ 0 h 202"/>
                <a:gd name="T10" fmla="*/ 378619 w 202"/>
                <a:gd name="T11" fmla="*/ 719751 h 202"/>
                <a:gd name="T12" fmla="*/ 37487 w 202"/>
                <a:gd name="T13" fmla="*/ 378619 h 202"/>
                <a:gd name="T14" fmla="*/ 378619 w 202"/>
                <a:gd name="T15" fmla="*/ 37487 h 202"/>
                <a:gd name="T16" fmla="*/ 719751 w 202"/>
                <a:gd name="T17" fmla="*/ 378619 h 202"/>
                <a:gd name="T18" fmla="*/ 378619 w 202"/>
                <a:gd name="T19" fmla="*/ 719751 h 2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2"/>
                <a:gd name="T31" fmla="*/ 0 h 202"/>
                <a:gd name="T32" fmla="*/ 202 w 202"/>
                <a:gd name="T33" fmla="*/ 202 h 2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2" h="202">
                  <a:moveTo>
                    <a:pt x="101" y="0"/>
                  </a:moveTo>
                  <a:cubicBezTo>
                    <a:pt x="46" y="0"/>
                    <a:pt x="0" y="45"/>
                    <a:pt x="0" y="101"/>
                  </a:cubicBezTo>
                  <a:cubicBezTo>
                    <a:pt x="0" y="157"/>
                    <a:pt x="46" y="202"/>
                    <a:pt x="101" y="202"/>
                  </a:cubicBezTo>
                  <a:cubicBezTo>
                    <a:pt x="157" y="202"/>
                    <a:pt x="202" y="157"/>
                    <a:pt x="202" y="101"/>
                  </a:cubicBezTo>
                  <a:cubicBezTo>
                    <a:pt x="202" y="45"/>
                    <a:pt x="157" y="0"/>
                    <a:pt x="101" y="0"/>
                  </a:cubicBezTo>
                  <a:close/>
                  <a:moveTo>
                    <a:pt x="101" y="192"/>
                  </a:moveTo>
                  <a:cubicBezTo>
                    <a:pt x="51" y="192"/>
                    <a:pt x="10" y="151"/>
                    <a:pt x="10" y="101"/>
                  </a:cubicBezTo>
                  <a:cubicBezTo>
                    <a:pt x="10" y="51"/>
                    <a:pt x="51" y="10"/>
                    <a:pt x="101" y="10"/>
                  </a:cubicBezTo>
                  <a:cubicBezTo>
                    <a:pt x="151" y="10"/>
                    <a:pt x="192" y="51"/>
                    <a:pt x="192" y="101"/>
                  </a:cubicBezTo>
                  <a:cubicBezTo>
                    <a:pt x="192" y="151"/>
                    <a:pt x="151" y="192"/>
                    <a:pt x="101" y="192"/>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26" name="Freeform 1792"/>
            <p:cNvSpPr>
              <a:spLocks noChangeArrowheads="1"/>
            </p:cNvSpPr>
            <p:nvPr/>
          </p:nvSpPr>
          <p:spPr bwMode="auto">
            <a:xfrm>
              <a:off x="4227513" y="2306638"/>
              <a:ext cx="311150" cy="300037"/>
            </a:xfrm>
            <a:custGeom>
              <a:avLst/>
              <a:gdLst>
                <a:gd name="T0" fmla="*/ 217430 w 83"/>
                <a:gd name="T1" fmla="*/ 300037 h 80"/>
                <a:gd name="T2" fmla="*/ 161198 w 83"/>
                <a:gd name="T3" fmla="*/ 232529 h 80"/>
                <a:gd name="T4" fmla="*/ 0 w 83"/>
                <a:gd name="T5" fmla="*/ 131266 h 80"/>
                <a:gd name="T6" fmla="*/ 157449 w 83"/>
                <a:gd name="T7" fmla="*/ 0 h 80"/>
                <a:gd name="T8" fmla="*/ 311150 w 83"/>
                <a:gd name="T9" fmla="*/ 157519 h 80"/>
                <a:gd name="T10" fmla="*/ 217430 w 83"/>
                <a:gd name="T11" fmla="*/ 300037 h 80"/>
                <a:gd name="T12" fmla="*/ 0 60000 65536"/>
                <a:gd name="T13" fmla="*/ 0 60000 65536"/>
                <a:gd name="T14" fmla="*/ 0 60000 65536"/>
                <a:gd name="T15" fmla="*/ 0 60000 65536"/>
                <a:gd name="T16" fmla="*/ 0 60000 65536"/>
                <a:gd name="T17" fmla="*/ 0 60000 65536"/>
                <a:gd name="T18" fmla="*/ 0 w 83"/>
                <a:gd name="T19" fmla="*/ 0 h 80"/>
                <a:gd name="T20" fmla="*/ 83 w 83"/>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83" h="80">
                  <a:moveTo>
                    <a:pt x="58" y="80"/>
                  </a:moveTo>
                  <a:cubicBezTo>
                    <a:pt x="54" y="73"/>
                    <a:pt x="49" y="67"/>
                    <a:pt x="43" y="62"/>
                  </a:cubicBezTo>
                  <a:cubicBezTo>
                    <a:pt x="31" y="49"/>
                    <a:pt x="16" y="40"/>
                    <a:pt x="0" y="35"/>
                  </a:cubicBezTo>
                  <a:cubicBezTo>
                    <a:pt x="3" y="15"/>
                    <a:pt x="21" y="0"/>
                    <a:pt x="42" y="0"/>
                  </a:cubicBezTo>
                  <a:cubicBezTo>
                    <a:pt x="65" y="0"/>
                    <a:pt x="83" y="18"/>
                    <a:pt x="83" y="42"/>
                  </a:cubicBezTo>
                  <a:cubicBezTo>
                    <a:pt x="83" y="59"/>
                    <a:pt x="73" y="74"/>
                    <a:pt x="58" y="80"/>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27" name="TextBox 682"/>
            <p:cNvSpPr>
              <a:spLocks noChangeArrowheads="1"/>
            </p:cNvSpPr>
            <p:nvPr/>
          </p:nvSpPr>
          <p:spPr bwMode="auto">
            <a:xfrm>
              <a:off x="4221163" y="226695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dirty="0">
                  <a:solidFill>
                    <a:schemeClr val="bg2"/>
                  </a:solidFill>
                  <a:latin typeface="方正中等线简体" panose="03000509000000000000" pitchFamily="65" charset="-122"/>
                  <a:ea typeface="方正中等线简体" panose="03000509000000000000" pitchFamily="65" charset="-122"/>
                </a:rPr>
                <a:t>C</a:t>
              </a:r>
              <a:endParaRPr lang="zh-CN" altLang="en-US" sz="1600" dirty="0">
                <a:solidFill>
                  <a:schemeClr val="bg2"/>
                </a:solidFill>
                <a:latin typeface="方正中等线简体" panose="03000509000000000000" pitchFamily="65" charset="-122"/>
                <a:ea typeface="方正中等线简体" panose="03000509000000000000" pitchFamily="65" charset="-122"/>
              </a:endParaRPr>
            </a:p>
          </p:txBody>
        </p:sp>
        <p:sp>
          <p:nvSpPr>
            <p:cNvPr id="28" name="矩形 1"/>
            <p:cNvSpPr>
              <a:spLocks noChangeArrowheads="1"/>
            </p:cNvSpPr>
            <p:nvPr/>
          </p:nvSpPr>
          <p:spPr bwMode="auto">
            <a:xfrm>
              <a:off x="3770313" y="2582863"/>
              <a:ext cx="730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800" dirty="0">
                <a:solidFill>
                  <a:schemeClr val="tx2"/>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3000375" y="3251200"/>
            <a:ext cx="1122363" cy="1252538"/>
            <a:chOff x="3000375" y="3251200"/>
            <a:chExt cx="1122363" cy="1252538"/>
          </a:xfrm>
        </p:grpSpPr>
        <p:sp>
          <p:nvSpPr>
            <p:cNvPr id="30" name="Freeform 14"/>
            <p:cNvSpPr>
              <a:spLocks noEditPoints="1" noChangeArrowheads="1"/>
            </p:cNvSpPr>
            <p:nvPr/>
          </p:nvSpPr>
          <p:spPr bwMode="auto">
            <a:xfrm>
              <a:off x="3000375" y="3386138"/>
              <a:ext cx="1122363" cy="1117600"/>
            </a:xfrm>
            <a:custGeom>
              <a:avLst/>
              <a:gdLst>
                <a:gd name="T0" fmla="*/ 559305 w 299"/>
                <a:gd name="T1" fmla="*/ 0 h 298"/>
                <a:gd name="T2" fmla="*/ 0 w 299"/>
                <a:gd name="T3" fmla="*/ 558800 h 298"/>
                <a:gd name="T4" fmla="*/ 559305 w 299"/>
                <a:gd name="T5" fmla="*/ 1117600 h 298"/>
                <a:gd name="T6" fmla="*/ 1122363 w 299"/>
                <a:gd name="T7" fmla="*/ 558800 h 298"/>
                <a:gd name="T8" fmla="*/ 559305 w 299"/>
                <a:gd name="T9" fmla="*/ 0 h 298"/>
                <a:gd name="T10" fmla="*/ 559305 w 299"/>
                <a:gd name="T11" fmla="*/ 1065095 h 298"/>
                <a:gd name="T12" fmla="*/ 56306 w 299"/>
                <a:gd name="T13" fmla="*/ 558800 h 298"/>
                <a:gd name="T14" fmla="*/ 559305 w 299"/>
                <a:gd name="T15" fmla="*/ 56255 h 298"/>
                <a:gd name="T16" fmla="*/ 1066057 w 299"/>
                <a:gd name="T17" fmla="*/ 558800 h 298"/>
                <a:gd name="T18" fmla="*/ 559305 w 299"/>
                <a:gd name="T19" fmla="*/ 1065095 h 2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9"/>
                <a:gd name="T31" fmla="*/ 0 h 298"/>
                <a:gd name="T32" fmla="*/ 299 w 299"/>
                <a:gd name="T33" fmla="*/ 298 h 2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9" h="298">
                  <a:moveTo>
                    <a:pt x="149" y="0"/>
                  </a:moveTo>
                  <a:cubicBezTo>
                    <a:pt x="67" y="0"/>
                    <a:pt x="0" y="67"/>
                    <a:pt x="0" y="149"/>
                  </a:cubicBezTo>
                  <a:cubicBezTo>
                    <a:pt x="0" y="232"/>
                    <a:pt x="67" y="298"/>
                    <a:pt x="149" y="298"/>
                  </a:cubicBezTo>
                  <a:cubicBezTo>
                    <a:pt x="232" y="298"/>
                    <a:pt x="299" y="232"/>
                    <a:pt x="299" y="149"/>
                  </a:cubicBezTo>
                  <a:cubicBezTo>
                    <a:pt x="299" y="67"/>
                    <a:pt x="232" y="0"/>
                    <a:pt x="149" y="0"/>
                  </a:cubicBezTo>
                  <a:close/>
                  <a:moveTo>
                    <a:pt x="149" y="284"/>
                  </a:moveTo>
                  <a:cubicBezTo>
                    <a:pt x="75" y="284"/>
                    <a:pt x="15" y="223"/>
                    <a:pt x="15" y="149"/>
                  </a:cubicBezTo>
                  <a:cubicBezTo>
                    <a:pt x="15" y="75"/>
                    <a:pt x="75" y="15"/>
                    <a:pt x="149" y="15"/>
                  </a:cubicBezTo>
                  <a:cubicBezTo>
                    <a:pt x="223" y="15"/>
                    <a:pt x="284" y="75"/>
                    <a:pt x="284" y="149"/>
                  </a:cubicBezTo>
                  <a:cubicBezTo>
                    <a:pt x="284" y="223"/>
                    <a:pt x="223" y="284"/>
                    <a:pt x="149" y="284"/>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31" name="Freeform 1790"/>
            <p:cNvSpPr>
              <a:spLocks noChangeArrowheads="1"/>
            </p:cNvSpPr>
            <p:nvPr/>
          </p:nvSpPr>
          <p:spPr bwMode="auto">
            <a:xfrm>
              <a:off x="3717925" y="3251200"/>
              <a:ext cx="404813" cy="393700"/>
            </a:xfrm>
            <a:custGeom>
              <a:avLst/>
              <a:gdLst>
                <a:gd name="T0" fmla="*/ 281120 w 108"/>
                <a:gd name="T1" fmla="*/ 393700 h 105"/>
                <a:gd name="T2" fmla="*/ 206155 w 108"/>
                <a:gd name="T3" fmla="*/ 303711 h 105"/>
                <a:gd name="T4" fmla="*/ 0 w 108"/>
                <a:gd name="T5" fmla="*/ 172478 h 105"/>
                <a:gd name="T6" fmla="*/ 198658 w 108"/>
                <a:gd name="T7" fmla="*/ 0 h 105"/>
                <a:gd name="T8" fmla="*/ 404813 w 108"/>
                <a:gd name="T9" fmla="*/ 206224 h 105"/>
                <a:gd name="T10" fmla="*/ 281120 w 108"/>
                <a:gd name="T11" fmla="*/ 393700 h 105"/>
                <a:gd name="T12" fmla="*/ 0 60000 65536"/>
                <a:gd name="T13" fmla="*/ 0 60000 65536"/>
                <a:gd name="T14" fmla="*/ 0 60000 65536"/>
                <a:gd name="T15" fmla="*/ 0 60000 65536"/>
                <a:gd name="T16" fmla="*/ 0 60000 65536"/>
                <a:gd name="T17" fmla="*/ 0 60000 65536"/>
                <a:gd name="T18" fmla="*/ 0 w 108"/>
                <a:gd name="T19" fmla="*/ 0 h 105"/>
                <a:gd name="T20" fmla="*/ 108 w 108"/>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108" h="105">
                  <a:moveTo>
                    <a:pt x="75" y="105"/>
                  </a:moveTo>
                  <a:cubicBezTo>
                    <a:pt x="69" y="96"/>
                    <a:pt x="63" y="88"/>
                    <a:pt x="55" y="81"/>
                  </a:cubicBezTo>
                  <a:cubicBezTo>
                    <a:pt x="40" y="65"/>
                    <a:pt x="20" y="53"/>
                    <a:pt x="0" y="46"/>
                  </a:cubicBezTo>
                  <a:cubicBezTo>
                    <a:pt x="4" y="20"/>
                    <a:pt x="26" y="0"/>
                    <a:pt x="53" y="0"/>
                  </a:cubicBezTo>
                  <a:cubicBezTo>
                    <a:pt x="83" y="0"/>
                    <a:pt x="108" y="25"/>
                    <a:pt x="108" y="55"/>
                  </a:cubicBezTo>
                  <a:cubicBezTo>
                    <a:pt x="108" y="77"/>
                    <a:pt x="94" y="96"/>
                    <a:pt x="75" y="105"/>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32" name="TextBox 682"/>
            <p:cNvSpPr>
              <a:spLocks noChangeArrowheads="1"/>
            </p:cNvSpPr>
            <p:nvPr/>
          </p:nvSpPr>
          <p:spPr bwMode="auto">
            <a:xfrm>
              <a:off x="3779912" y="325120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dirty="0">
                  <a:solidFill>
                    <a:schemeClr val="bg2"/>
                  </a:solidFill>
                  <a:latin typeface="方正中等线简体" panose="03000509000000000000" pitchFamily="65" charset="-122"/>
                  <a:ea typeface="方正中等线简体" panose="03000509000000000000" pitchFamily="65" charset="-122"/>
                </a:rPr>
                <a:t>D</a:t>
              </a:r>
              <a:endParaRPr lang="zh-CN" altLang="en-US" sz="1600" dirty="0">
                <a:solidFill>
                  <a:schemeClr val="bg2"/>
                </a:solidFill>
                <a:latin typeface="方正中等线简体" panose="03000509000000000000" pitchFamily="65" charset="-122"/>
                <a:ea typeface="方正中等线简体" panose="03000509000000000000" pitchFamily="65" charset="-122"/>
              </a:endParaRPr>
            </a:p>
          </p:txBody>
        </p:sp>
        <p:sp>
          <p:nvSpPr>
            <p:cNvPr id="33" name="矩形 1"/>
            <p:cNvSpPr>
              <a:spLocks noChangeArrowheads="1"/>
            </p:cNvSpPr>
            <p:nvPr/>
          </p:nvSpPr>
          <p:spPr bwMode="auto">
            <a:xfrm>
              <a:off x="3144838" y="3697288"/>
              <a:ext cx="809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endParaRPr lang="zh-CN" altLang="en-US" sz="800" dirty="0">
                <a:solidFill>
                  <a:schemeClr val="tx2"/>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389063" y="3322638"/>
            <a:ext cx="1139825" cy="1247775"/>
            <a:chOff x="1389063" y="3322638"/>
            <a:chExt cx="1139825" cy="1247775"/>
          </a:xfrm>
        </p:grpSpPr>
        <p:sp>
          <p:nvSpPr>
            <p:cNvPr id="35" name="Freeform 10"/>
            <p:cNvSpPr>
              <a:spLocks noEditPoints="1" noChangeArrowheads="1"/>
            </p:cNvSpPr>
            <p:nvPr/>
          </p:nvSpPr>
          <p:spPr bwMode="auto">
            <a:xfrm>
              <a:off x="1389063" y="3430588"/>
              <a:ext cx="1139825" cy="1139825"/>
            </a:xfrm>
            <a:custGeom>
              <a:avLst/>
              <a:gdLst>
                <a:gd name="T0" fmla="*/ 569913 w 304"/>
                <a:gd name="T1" fmla="*/ 0 h 304"/>
                <a:gd name="T2" fmla="*/ 0 w 304"/>
                <a:gd name="T3" fmla="*/ 569913 h 304"/>
                <a:gd name="T4" fmla="*/ 569913 w 304"/>
                <a:gd name="T5" fmla="*/ 1139825 h 304"/>
                <a:gd name="T6" fmla="*/ 1139825 w 304"/>
                <a:gd name="T7" fmla="*/ 569913 h 304"/>
                <a:gd name="T8" fmla="*/ 569913 w 304"/>
                <a:gd name="T9" fmla="*/ 0 h 304"/>
                <a:gd name="T10" fmla="*/ 569913 w 304"/>
                <a:gd name="T11" fmla="*/ 1083584 h 304"/>
                <a:gd name="T12" fmla="*/ 56241 w 304"/>
                <a:gd name="T13" fmla="*/ 569913 h 304"/>
                <a:gd name="T14" fmla="*/ 569913 w 304"/>
                <a:gd name="T15" fmla="*/ 56241 h 304"/>
                <a:gd name="T16" fmla="*/ 1083584 w 304"/>
                <a:gd name="T17" fmla="*/ 569913 h 304"/>
                <a:gd name="T18" fmla="*/ 569913 w 304"/>
                <a:gd name="T19" fmla="*/ 1083584 h 3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4"/>
                <a:gd name="T31" fmla="*/ 0 h 304"/>
                <a:gd name="T32" fmla="*/ 304 w 304"/>
                <a:gd name="T33" fmla="*/ 304 h 3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4" h="304">
                  <a:moveTo>
                    <a:pt x="152" y="0"/>
                  </a:moveTo>
                  <a:cubicBezTo>
                    <a:pt x="68" y="0"/>
                    <a:pt x="0" y="68"/>
                    <a:pt x="0" y="152"/>
                  </a:cubicBezTo>
                  <a:cubicBezTo>
                    <a:pt x="0" y="236"/>
                    <a:pt x="68" y="304"/>
                    <a:pt x="152" y="304"/>
                  </a:cubicBezTo>
                  <a:cubicBezTo>
                    <a:pt x="236" y="304"/>
                    <a:pt x="304" y="236"/>
                    <a:pt x="304" y="152"/>
                  </a:cubicBezTo>
                  <a:cubicBezTo>
                    <a:pt x="304" y="68"/>
                    <a:pt x="236" y="0"/>
                    <a:pt x="152" y="0"/>
                  </a:cubicBezTo>
                  <a:close/>
                  <a:moveTo>
                    <a:pt x="152" y="289"/>
                  </a:moveTo>
                  <a:cubicBezTo>
                    <a:pt x="76" y="289"/>
                    <a:pt x="15" y="228"/>
                    <a:pt x="15" y="152"/>
                  </a:cubicBezTo>
                  <a:cubicBezTo>
                    <a:pt x="15" y="76"/>
                    <a:pt x="76" y="15"/>
                    <a:pt x="152" y="15"/>
                  </a:cubicBezTo>
                  <a:cubicBezTo>
                    <a:pt x="228" y="15"/>
                    <a:pt x="289" y="76"/>
                    <a:pt x="289" y="152"/>
                  </a:cubicBezTo>
                  <a:cubicBezTo>
                    <a:pt x="289" y="228"/>
                    <a:pt x="228" y="289"/>
                    <a:pt x="152" y="289"/>
                  </a:cubicBez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36" name="Freeform 1788"/>
            <p:cNvSpPr>
              <a:spLocks noChangeArrowheads="1"/>
            </p:cNvSpPr>
            <p:nvPr/>
          </p:nvSpPr>
          <p:spPr bwMode="auto">
            <a:xfrm>
              <a:off x="1389063" y="3322638"/>
              <a:ext cx="404812" cy="393700"/>
            </a:xfrm>
            <a:custGeom>
              <a:avLst/>
              <a:gdLst>
                <a:gd name="T0" fmla="*/ 123693 w 108"/>
                <a:gd name="T1" fmla="*/ 393700 h 105"/>
                <a:gd name="T2" fmla="*/ 194909 w 108"/>
                <a:gd name="T3" fmla="*/ 303711 h 105"/>
                <a:gd name="T4" fmla="*/ 404812 w 108"/>
                <a:gd name="T5" fmla="*/ 172478 h 105"/>
                <a:gd name="T6" fmla="*/ 202406 w 108"/>
                <a:gd name="T7" fmla="*/ 0 h 105"/>
                <a:gd name="T8" fmla="*/ 0 w 108"/>
                <a:gd name="T9" fmla="*/ 206224 h 105"/>
                <a:gd name="T10" fmla="*/ 123693 w 108"/>
                <a:gd name="T11" fmla="*/ 393700 h 105"/>
                <a:gd name="T12" fmla="*/ 0 60000 65536"/>
                <a:gd name="T13" fmla="*/ 0 60000 65536"/>
                <a:gd name="T14" fmla="*/ 0 60000 65536"/>
                <a:gd name="T15" fmla="*/ 0 60000 65536"/>
                <a:gd name="T16" fmla="*/ 0 60000 65536"/>
                <a:gd name="T17" fmla="*/ 0 60000 65536"/>
                <a:gd name="T18" fmla="*/ 0 w 108"/>
                <a:gd name="T19" fmla="*/ 0 h 105"/>
                <a:gd name="T20" fmla="*/ 108 w 108"/>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108" h="105">
                  <a:moveTo>
                    <a:pt x="33" y="105"/>
                  </a:moveTo>
                  <a:cubicBezTo>
                    <a:pt x="38" y="96"/>
                    <a:pt x="44" y="88"/>
                    <a:pt x="52" y="81"/>
                  </a:cubicBezTo>
                  <a:cubicBezTo>
                    <a:pt x="68" y="65"/>
                    <a:pt x="87" y="53"/>
                    <a:pt x="108" y="46"/>
                  </a:cubicBezTo>
                  <a:cubicBezTo>
                    <a:pt x="104" y="20"/>
                    <a:pt x="81" y="0"/>
                    <a:pt x="54" y="0"/>
                  </a:cubicBezTo>
                  <a:cubicBezTo>
                    <a:pt x="24" y="0"/>
                    <a:pt x="0" y="25"/>
                    <a:pt x="0" y="55"/>
                  </a:cubicBezTo>
                  <a:cubicBezTo>
                    <a:pt x="0" y="77"/>
                    <a:pt x="13" y="96"/>
                    <a:pt x="33" y="105"/>
                  </a:cubicBez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tx2"/>
                </a:solidFill>
              </a:endParaRPr>
            </a:p>
          </p:txBody>
        </p:sp>
        <p:sp>
          <p:nvSpPr>
            <p:cNvPr id="37" name="TextBox 682"/>
            <p:cNvSpPr>
              <a:spLocks noChangeArrowheads="1"/>
            </p:cNvSpPr>
            <p:nvPr/>
          </p:nvSpPr>
          <p:spPr bwMode="auto">
            <a:xfrm>
              <a:off x="1397000" y="3324225"/>
              <a:ext cx="3097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dirty="0">
                  <a:solidFill>
                    <a:schemeClr val="bg2"/>
                  </a:solidFill>
                  <a:latin typeface="方正中等线简体" panose="03000509000000000000" pitchFamily="65" charset="-122"/>
                  <a:ea typeface="方正中等线简体" panose="03000509000000000000" pitchFamily="65" charset="-122"/>
                </a:rPr>
                <a:t>E</a:t>
              </a:r>
              <a:endParaRPr lang="zh-CN" altLang="en-US" sz="1600" dirty="0">
                <a:solidFill>
                  <a:schemeClr val="bg2"/>
                </a:solidFill>
                <a:latin typeface="方正中等线简体" panose="03000509000000000000" pitchFamily="65" charset="-122"/>
                <a:ea typeface="方正中等线简体" panose="03000509000000000000" pitchFamily="65" charset="-122"/>
              </a:endParaRPr>
            </a:p>
          </p:txBody>
        </p:sp>
        <p:sp>
          <p:nvSpPr>
            <p:cNvPr id="38" name="矩形 1"/>
            <p:cNvSpPr>
              <a:spLocks noChangeArrowheads="1"/>
            </p:cNvSpPr>
            <p:nvPr/>
          </p:nvSpPr>
          <p:spPr bwMode="auto">
            <a:xfrm>
              <a:off x="1533525" y="3732213"/>
              <a:ext cx="8064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endParaRPr lang="zh-CN" altLang="en-US" sz="800" dirty="0">
                <a:solidFill>
                  <a:schemeClr val="tx2"/>
                </a:solidFill>
                <a:latin typeface="微软雅黑" panose="020B0503020204020204" pitchFamily="34" charset="-122"/>
                <a:ea typeface="微软雅黑" panose="020B0503020204020204" pitchFamily="34" charset="-122"/>
              </a:endParaRPr>
            </a:p>
          </p:txBody>
        </p:sp>
      </p:grpSp>
      <p:sp>
        <p:nvSpPr>
          <p:cNvPr id="39" name="直接连接符 1843"/>
          <p:cNvSpPr>
            <a:spLocks noChangeShapeType="1"/>
          </p:cNvSpPr>
          <p:nvPr/>
        </p:nvSpPr>
        <p:spPr bwMode="auto">
          <a:xfrm>
            <a:off x="4911726" y="2700646"/>
            <a:ext cx="3771900" cy="1587"/>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endParaRPr>
          </a:p>
        </p:txBody>
      </p:sp>
      <p:sp>
        <p:nvSpPr>
          <p:cNvPr id="41" name="矩形 40"/>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42" name="矩形 41"/>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2905808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1+#ppt_w/2"/>
                                          </p:val>
                                        </p:tav>
                                        <p:tav tm="100000">
                                          <p:val>
                                            <p:strVal val="#ppt_x"/>
                                          </p:val>
                                        </p:tav>
                                      </p:tavLst>
                                    </p:anim>
                                    <p:anim calcmode="lin" valueType="num">
                                      <p:cBhvr additive="base">
                                        <p:cTn id="58" dur="500" fill="hold"/>
                                        <p:tgtEl>
                                          <p:spTgt spid="13"/>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1+#ppt_w/2"/>
                                          </p:val>
                                        </p:tav>
                                        <p:tav tm="100000">
                                          <p:val>
                                            <p:strVal val="#ppt_x"/>
                                          </p:val>
                                        </p:tav>
                                      </p:tavLst>
                                    </p:anim>
                                    <p:anim calcmode="lin" valueType="num">
                                      <p:cBhvr additive="base">
                                        <p:cTn id="63"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平行四边形 7"/>
          <p:cNvSpPr/>
          <p:nvPr/>
        </p:nvSpPr>
        <p:spPr>
          <a:xfrm rot="20362696" flipV="1">
            <a:off x="3690938" y="2108597"/>
            <a:ext cx="1818085" cy="814388"/>
          </a:xfrm>
          <a:prstGeom prst="parallelogram">
            <a:avLst>
              <a:gd name="adj" fmla="val 6895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平行四边形 8"/>
          <p:cNvSpPr/>
          <p:nvPr/>
        </p:nvSpPr>
        <p:spPr>
          <a:xfrm rot="5400000">
            <a:off x="3198614" y="2790229"/>
            <a:ext cx="1504950" cy="872729"/>
          </a:xfrm>
          <a:prstGeom prst="parallelogram">
            <a:avLst>
              <a:gd name="adj" fmla="val 68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平行四边形 9"/>
          <p:cNvSpPr/>
          <p:nvPr/>
        </p:nvSpPr>
        <p:spPr>
          <a:xfrm rot="5400000" flipH="1">
            <a:off x="4363046" y="2748558"/>
            <a:ext cx="1341834" cy="1119188"/>
          </a:xfrm>
          <a:prstGeom prst="parallelogram">
            <a:avLst>
              <a:gd name="adj" fmla="val 383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1" name="直接连接符 10"/>
          <p:cNvCxnSpPr/>
          <p:nvPr/>
        </p:nvCxnSpPr>
        <p:spPr>
          <a:xfrm flipV="1">
            <a:off x="4627960" y="1632347"/>
            <a:ext cx="0" cy="84177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033963" y="3226594"/>
            <a:ext cx="840581" cy="47267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3246835" y="3226594"/>
            <a:ext cx="703659" cy="3952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a:off x="4335045" y="1042988"/>
            <a:ext cx="589360" cy="5893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椭圆 14"/>
          <p:cNvSpPr/>
          <p:nvPr/>
        </p:nvSpPr>
        <p:spPr bwMode="auto">
          <a:xfrm>
            <a:off x="2701529" y="3443288"/>
            <a:ext cx="589359" cy="5881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solidFill>
            </a:endParaRPr>
          </a:p>
        </p:txBody>
      </p:sp>
      <p:sp>
        <p:nvSpPr>
          <p:cNvPr id="16" name="椭圆 15"/>
          <p:cNvSpPr/>
          <p:nvPr/>
        </p:nvSpPr>
        <p:spPr bwMode="auto">
          <a:xfrm>
            <a:off x="5844779" y="3554016"/>
            <a:ext cx="589359" cy="5893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solidFill>
            </a:endParaRPr>
          </a:p>
        </p:txBody>
      </p:sp>
      <p:sp>
        <p:nvSpPr>
          <p:cNvPr id="17" name="文本框 16"/>
          <p:cNvSpPr txBox="1">
            <a:spLocks noChangeArrowheads="1"/>
          </p:cNvSpPr>
          <p:nvPr/>
        </p:nvSpPr>
        <p:spPr bwMode="auto">
          <a:xfrm>
            <a:off x="4936332" y="877492"/>
            <a:ext cx="1579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chemeClr val="tx2"/>
                </a:solidFill>
                <a:latin typeface="微软雅黑" panose="020B0503020204020204" pitchFamily="34" charset="-122"/>
                <a:ea typeface="微软雅黑" panose="020B0503020204020204" pitchFamily="34" charset="-122"/>
              </a:rPr>
              <a:t>标题文字</a:t>
            </a:r>
          </a:p>
        </p:txBody>
      </p:sp>
      <p:sp>
        <p:nvSpPr>
          <p:cNvPr id="18" name="TextBox 35"/>
          <p:cNvSpPr txBox="1">
            <a:spLocks noChangeArrowheads="1"/>
          </p:cNvSpPr>
          <p:nvPr/>
        </p:nvSpPr>
        <p:spPr bwMode="auto">
          <a:xfrm>
            <a:off x="4949429" y="1164432"/>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2"/>
              </a:solidFill>
              <a:latin typeface="微软雅黑" panose="020B0503020204020204" pitchFamily="34" charset="-122"/>
              <a:ea typeface="微软雅黑" panose="020B0503020204020204" pitchFamily="34" charset="-122"/>
            </a:endParaRPr>
          </a:p>
        </p:txBody>
      </p:sp>
      <p:sp>
        <p:nvSpPr>
          <p:cNvPr id="19" name="文本框 18"/>
          <p:cNvSpPr txBox="1">
            <a:spLocks noChangeArrowheads="1"/>
          </p:cNvSpPr>
          <p:nvPr/>
        </p:nvSpPr>
        <p:spPr bwMode="auto">
          <a:xfrm>
            <a:off x="6073378" y="2465785"/>
            <a:ext cx="9655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chemeClr val="tx2"/>
                </a:solidFill>
                <a:latin typeface="微软雅黑" panose="020B0503020204020204" pitchFamily="34" charset="-122"/>
                <a:ea typeface="微软雅黑" panose="020B0503020204020204" pitchFamily="34" charset="-122"/>
              </a:rPr>
              <a:t>标题文字</a:t>
            </a:r>
          </a:p>
        </p:txBody>
      </p:sp>
      <p:sp>
        <p:nvSpPr>
          <p:cNvPr id="20" name="TextBox 35"/>
          <p:cNvSpPr txBox="1">
            <a:spLocks noChangeArrowheads="1"/>
          </p:cNvSpPr>
          <p:nvPr/>
        </p:nvSpPr>
        <p:spPr bwMode="auto">
          <a:xfrm>
            <a:off x="6073379" y="2771776"/>
            <a:ext cx="210383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2"/>
              </a:solidFill>
              <a:latin typeface="微软雅黑" panose="020B0503020204020204" pitchFamily="34" charset="-122"/>
              <a:ea typeface="微软雅黑" panose="020B0503020204020204" pitchFamily="34" charset="-122"/>
            </a:endParaRPr>
          </a:p>
        </p:txBody>
      </p:sp>
      <p:sp>
        <p:nvSpPr>
          <p:cNvPr id="21" name="文本框 20"/>
          <p:cNvSpPr txBox="1">
            <a:spLocks noChangeArrowheads="1"/>
          </p:cNvSpPr>
          <p:nvPr/>
        </p:nvSpPr>
        <p:spPr bwMode="auto">
          <a:xfrm>
            <a:off x="1120254" y="2294335"/>
            <a:ext cx="9667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chemeClr val="tx2"/>
                </a:solidFill>
                <a:latin typeface="微软雅黑" panose="020B0503020204020204" pitchFamily="34" charset="-122"/>
                <a:ea typeface="微软雅黑" panose="020B0503020204020204" pitchFamily="34" charset="-122"/>
              </a:rPr>
              <a:t>标题文字</a:t>
            </a:r>
          </a:p>
        </p:txBody>
      </p:sp>
      <p:sp>
        <p:nvSpPr>
          <p:cNvPr id="22" name="TextBox 35"/>
          <p:cNvSpPr txBox="1">
            <a:spLocks noChangeArrowheads="1"/>
          </p:cNvSpPr>
          <p:nvPr/>
        </p:nvSpPr>
        <p:spPr bwMode="auto">
          <a:xfrm>
            <a:off x="1120254" y="2626519"/>
            <a:ext cx="208359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2"/>
              </a:solidFill>
              <a:latin typeface="微软雅黑" panose="020B0503020204020204" pitchFamily="34" charset="-122"/>
              <a:ea typeface="微软雅黑" panose="020B0503020204020204" pitchFamily="34" charset="-122"/>
            </a:endParaRPr>
          </a:p>
        </p:txBody>
      </p:sp>
      <p:sp>
        <p:nvSpPr>
          <p:cNvPr id="23" name="文本框 22"/>
          <p:cNvSpPr txBox="1">
            <a:spLocks noChangeArrowheads="1"/>
          </p:cNvSpPr>
          <p:nvPr/>
        </p:nvSpPr>
        <p:spPr bwMode="auto">
          <a:xfrm>
            <a:off x="4368766" y="1153002"/>
            <a:ext cx="5219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b="1" dirty="0">
                <a:solidFill>
                  <a:schemeClr val="bg2"/>
                </a:solidFill>
                <a:latin typeface="微软雅黑" panose="020B0503020204020204" pitchFamily="34" charset="-122"/>
                <a:ea typeface="微软雅黑" panose="020B0503020204020204" pitchFamily="34" charset="-122"/>
              </a:rPr>
              <a:t>01</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24" name="文本框 23"/>
          <p:cNvSpPr txBox="1">
            <a:spLocks noChangeArrowheads="1"/>
          </p:cNvSpPr>
          <p:nvPr/>
        </p:nvSpPr>
        <p:spPr bwMode="auto">
          <a:xfrm>
            <a:off x="5878499" y="3664029"/>
            <a:ext cx="5219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b="1" dirty="0">
                <a:solidFill>
                  <a:schemeClr val="bg2"/>
                </a:solidFill>
                <a:latin typeface="微软雅黑" panose="020B0503020204020204" pitchFamily="34" charset="-122"/>
                <a:ea typeface="微软雅黑" panose="020B0503020204020204" pitchFamily="34" charset="-122"/>
              </a:rPr>
              <a:t>02</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25" name="文本框 24"/>
          <p:cNvSpPr txBox="1">
            <a:spLocks noChangeArrowheads="1"/>
          </p:cNvSpPr>
          <p:nvPr/>
        </p:nvSpPr>
        <p:spPr bwMode="auto">
          <a:xfrm>
            <a:off x="2735249" y="3552706"/>
            <a:ext cx="5219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b="1" dirty="0">
                <a:solidFill>
                  <a:schemeClr val="bg2"/>
                </a:solidFill>
                <a:latin typeface="微软雅黑" panose="020B0503020204020204" pitchFamily="34" charset="-122"/>
                <a:ea typeface="微软雅黑" panose="020B0503020204020204" pitchFamily="34" charset="-122"/>
              </a:rPr>
              <a:t>03</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27" name="矩形 26"/>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28" name="矩形 27"/>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33103310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right)">
                                      <p:cBhvr>
                                        <p:cTn id="26" dur="500"/>
                                        <p:tgtEl>
                                          <p:spTgt spid="13"/>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Effect transition="in" filter="fade">
                                      <p:cBhvr>
                                        <p:cTn id="60" dur="500"/>
                                        <p:tgtEl>
                                          <p:spTgt spid="16"/>
                                        </p:tgtEl>
                                      </p:cBhvr>
                                    </p:animEffect>
                                  </p:childTnLst>
                                </p:cTn>
                              </p:par>
                            </p:childTnLst>
                          </p:cTn>
                        </p:par>
                        <p:par>
                          <p:cTn id="61" fill="hold">
                            <p:stCondLst>
                              <p:cond delay="5500"/>
                            </p:stCondLst>
                            <p:childTnLst>
                              <p:par>
                                <p:cTn id="62" presetID="53" presetClass="entr" presetSubtype="16"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childTnLst>
                          </p:cTn>
                        </p:par>
                        <p:par>
                          <p:cTn id="67" fill="hold">
                            <p:stCondLst>
                              <p:cond delay="6000"/>
                            </p:stCondLst>
                            <p:childTnLst>
                              <p:par>
                                <p:cTn id="68" presetID="22" presetClass="entr" presetSubtype="8"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childTnLst>
                          </p:cTn>
                        </p:par>
                        <p:par>
                          <p:cTn id="71" fill="hold">
                            <p:stCondLst>
                              <p:cond delay="650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7000"/>
                            </p:stCondLst>
                            <p:childTnLst>
                              <p:par>
                                <p:cTn id="76" presetID="22" presetClass="entr" presetSubtype="8"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left)">
                                      <p:cBhvr>
                                        <p:cTn id="78" dur="500"/>
                                        <p:tgtEl>
                                          <p:spTgt spid="19"/>
                                        </p:tgtEl>
                                      </p:cBhvr>
                                    </p:animEffect>
                                  </p:childTnLst>
                                </p:cTn>
                              </p:par>
                            </p:childTnLst>
                          </p:cTn>
                        </p:par>
                        <p:par>
                          <p:cTn id="79" fill="hold">
                            <p:stCondLst>
                              <p:cond delay="7500"/>
                            </p:stCondLst>
                            <p:childTnLst>
                              <p:par>
                                <p:cTn id="80" presetID="2" presetClass="entr" presetSubtype="2"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additive="base">
                                        <p:cTn id="87" dur="500" fill="hold"/>
                                        <p:tgtEl>
                                          <p:spTgt spid="22"/>
                                        </p:tgtEl>
                                        <p:attrNameLst>
                                          <p:attrName>ppt_x</p:attrName>
                                        </p:attrNameLst>
                                      </p:cBhvr>
                                      <p:tavLst>
                                        <p:tav tm="0">
                                          <p:val>
                                            <p:strVal val="0-#ppt_w/2"/>
                                          </p:val>
                                        </p:tav>
                                        <p:tav tm="100000">
                                          <p:val>
                                            <p:strVal val="#ppt_x"/>
                                          </p:val>
                                        </p:tav>
                                      </p:tavLst>
                                    </p:anim>
                                    <p:anim calcmode="lin" valueType="num">
                                      <p:cBhvr additive="base">
                                        <p:cTn id="88" dur="500" fill="hold"/>
                                        <p:tgtEl>
                                          <p:spTgt spid="22"/>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2"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 calcmode="lin" valueType="num">
                                      <p:cBhvr additive="base">
                                        <p:cTn id="92" dur="500" fill="hold"/>
                                        <p:tgtEl>
                                          <p:spTgt spid="20"/>
                                        </p:tgtEl>
                                        <p:attrNameLst>
                                          <p:attrName>ppt_x</p:attrName>
                                        </p:attrNameLst>
                                      </p:cBhvr>
                                      <p:tavLst>
                                        <p:tav tm="0">
                                          <p:val>
                                            <p:strVal val="1+#ppt_w/2"/>
                                          </p:val>
                                        </p:tav>
                                        <p:tav tm="100000">
                                          <p:val>
                                            <p:strVal val="#ppt_x"/>
                                          </p:val>
                                        </p:tav>
                                      </p:tavLst>
                                    </p:anim>
                                    <p:anim calcmode="lin" valueType="num">
                                      <p:cBhvr additive="base">
                                        <p:cTn id="9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14"/>
          <p:cNvSpPr>
            <a:spLocks/>
          </p:cNvSpPr>
          <p:nvPr/>
        </p:nvSpPr>
        <p:spPr bwMode="auto">
          <a:xfrm rot="13500000">
            <a:off x="2742255" y="2172664"/>
            <a:ext cx="919914" cy="1531358"/>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32" name="Freeform 6"/>
          <p:cNvSpPr>
            <a:spLocks/>
          </p:cNvSpPr>
          <p:nvPr/>
        </p:nvSpPr>
        <p:spPr bwMode="auto">
          <a:xfrm>
            <a:off x="-22870" y="2000289"/>
            <a:ext cx="9395139" cy="2462571"/>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33" name="Freeform 13"/>
          <p:cNvSpPr>
            <a:spLocks/>
          </p:cNvSpPr>
          <p:nvPr/>
        </p:nvSpPr>
        <p:spPr bwMode="auto">
          <a:xfrm>
            <a:off x="5547486" y="3084248"/>
            <a:ext cx="1361105" cy="34638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nvGrpSpPr>
          <p:cNvPr id="34" name="Group 19"/>
          <p:cNvGrpSpPr/>
          <p:nvPr/>
        </p:nvGrpSpPr>
        <p:grpSpPr>
          <a:xfrm>
            <a:off x="559226" y="2909854"/>
            <a:ext cx="1517831" cy="958441"/>
            <a:chOff x="552376" y="2667382"/>
            <a:chExt cx="1499240" cy="958587"/>
          </a:xfrm>
        </p:grpSpPr>
        <p:sp>
          <p:nvSpPr>
            <p:cNvPr id="35" name="Rectangle 26"/>
            <p:cNvSpPr>
              <a:spLocks/>
            </p:cNvSpPr>
            <p:nvPr/>
          </p:nvSpPr>
          <p:spPr bwMode="auto">
            <a:xfrm>
              <a:off x="552376" y="2880550"/>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chemeClr val="tx2"/>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873" dirty="0">
                  <a:solidFill>
                    <a:schemeClr val="tx2"/>
                  </a:solidFill>
                  <a:latin typeface="微软雅黑"/>
                  <a:ea typeface="微软雅黑"/>
                  <a:cs typeface="Lato Light" charset="0"/>
                  <a:sym typeface="Lato Light" charset="0"/>
                </a:rPr>
                <a:t>200</a:t>
              </a:r>
              <a:r>
                <a:rPr lang="zh-CN" altLang="en-US" sz="873" dirty="0">
                  <a:solidFill>
                    <a:schemeClr val="tx2"/>
                  </a:solidFill>
                  <a:latin typeface="微软雅黑"/>
                  <a:ea typeface="微软雅黑"/>
                  <a:cs typeface="Lato Light" charset="0"/>
                  <a:sym typeface="Lato Light" charset="0"/>
                </a:rPr>
                <a:t>字之内。</a:t>
              </a:r>
              <a:endParaRPr lang="en-US" sz="873" dirty="0">
                <a:solidFill>
                  <a:schemeClr val="tx2"/>
                </a:solidFill>
                <a:latin typeface="微软雅黑"/>
                <a:ea typeface="微软雅黑"/>
                <a:cs typeface="Lato Light" charset="0"/>
                <a:sym typeface="Lato Light" charset="0"/>
              </a:endParaRPr>
            </a:p>
          </p:txBody>
        </p:sp>
        <p:sp>
          <p:nvSpPr>
            <p:cNvPr id="3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sp>
        <p:nvSpPr>
          <p:cNvPr id="37" name="Freeform 13"/>
          <p:cNvSpPr>
            <a:spLocks/>
          </p:cNvSpPr>
          <p:nvPr/>
        </p:nvSpPr>
        <p:spPr bwMode="auto">
          <a:xfrm rot="5910658">
            <a:off x="6141224" y="2006253"/>
            <a:ext cx="1030748" cy="34806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09090"/>
          </a:solidFill>
          <a:ln w="0">
            <a:noFill/>
            <a:prstDash val="solid"/>
            <a:round/>
            <a:headEnd/>
            <a:tailEnd/>
          </a:ln>
          <a:effectLst>
            <a:outerShdw algn="tl" rotWithShape="0">
              <a:srgbClr val="FFFFFF"/>
            </a:outerShdw>
          </a:effectLst>
        </p:spPr>
        <p:txBody>
          <a:bodyPr vert="horz" wrap="square" lIns="98183" tIns="49092" rIns="98183" bIns="49092"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nvGrpSpPr>
          <p:cNvPr id="38" name="Group 129"/>
          <p:cNvGrpSpPr/>
          <p:nvPr/>
        </p:nvGrpSpPr>
        <p:grpSpPr>
          <a:xfrm>
            <a:off x="2114720" y="2151508"/>
            <a:ext cx="1379845" cy="852220"/>
            <a:chOff x="696724" y="2667382"/>
            <a:chExt cx="1362945" cy="852351"/>
          </a:xfrm>
        </p:grpSpPr>
        <p:sp>
          <p:nvSpPr>
            <p:cNvPr id="39"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chemeClr val="tx2"/>
                  </a:solidFill>
                  <a:latin typeface="微软雅黑"/>
                  <a:ea typeface="微软雅黑"/>
                  <a:cs typeface="Lato Light" charset="0"/>
                  <a:sym typeface="Lato Light" charset="0"/>
                </a:rPr>
                <a:t>此处添加详细文本描述，建议与标题相关并符合整体语言风格</a:t>
              </a:r>
              <a:endParaRPr lang="en-US" sz="873" dirty="0">
                <a:solidFill>
                  <a:schemeClr val="tx2"/>
                </a:solidFill>
                <a:latin typeface="微软雅黑"/>
                <a:ea typeface="微软雅黑"/>
                <a:cs typeface="Lato Light" charset="0"/>
                <a:sym typeface="Lato Light" charset="0"/>
              </a:endParaRPr>
            </a:p>
          </p:txBody>
        </p:sp>
        <p:sp>
          <p:nvSpPr>
            <p:cNvPr id="4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grpSp>
        <p:nvGrpSpPr>
          <p:cNvPr id="41" name="Group 132"/>
          <p:cNvGrpSpPr/>
          <p:nvPr/>
        </p:nvGrpSpPr>
        <p:grpSpPr>
          <a:xfrm>
            <a:off x="4918723" y="1512873"/>
            <a:ext cx="1379845" cy="867219"/>
            <a:chOff x="696724" y="2667383"/>
            <a:chExt cx="1362945" cy="867352"/>
          </a:xfrm>
        </p:grpSpPr>
        <p:sp>
          <p:nvSpPr>
            <p:cNvPr id="42"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chemeClr val="tx2"/>
                  </a:solidFill>
                  <a:latin typeface="微软雅黑"/>
                  <a:ea typeface="微软雅黑"/>
                  <a:cs typeface="Lato Light" charset="0"/>
                  <a:sym typeface="Lato Light" charset="0"/>
                </a:rPr>
                <a:t>此处添加详细文本描述，建议与标题相关并符合整体语言风格</a:t>
              </a:r>
              <a:endParaRPr lang="en-US" sz="873" dirty="0">
                <a:solidFill>
                  <a:schemeClr val="tx2"/>
                </a:solidFill>
                <a:latin typeface="微软雅黑"/>
                <a:ea typeface="微软雅黑"/>
                <a:cs typeface="Lato Light" charset="0"/>
                <a:sym typeface="Lato Light" charset="0"/>
              </a:endParaRPr>
            </a:p>
          </p:txBody>
        </p:sp>
        <p:sp>
          <p:nvSpPr>
            <p:cNvPr id="43" name="Rectangle 27"/>
            <p:cNvSpPr>
              <a:spLocks/>
            </p:cNvSpPr>
            <p:nvPr/>
          </p:nvSpPr>
          <p:spPr bwMode="auto">
            <a:xfrm>
              <a:off x="696724" y="2667383"/>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grpSp>
        <p:nvGrpSpPr>
          <p:cNvPr id="44" name="Group 135"/>
          <p:cNvGrpSpPr/>
          <p:nvPr/>
        </p:nvGrpSpPr>
        <p:grpSpPr>
          <a:xfrm>
            <a:off x="4412533" y="4292644"/>
            <a:ext cx="1517831" cy="830458"/>
            <a:chOff x="552376" y="2667382"/>
            <a:chExt cx="1499240" cy="830586"/>
          </a:xfrm>
        </p:grpSpPr>
        <p:sp>
          <p:nvSpPr>
            <p:cNvPr id="45"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chemeClr val="tx2"/>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chemeClr val="tx2"/>
                </a:solidFill>
                <a:latin typeface="微软雅黑"/>
                <a:ea typeface="微软雅黑"/>
                <a:cs typeface="Lato Light" charset="0"/>
                <a:sym typeface="Lato Light" charset="0"/>
              </a:endParaRPr>
            </a:p>
          </p:txBody>
        </p:sp>
        <p:sp>
          <p:nvSpPr>
            <p:cNvPr id="4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grpSp>
        <p:nvGrpSpPr>
          <p:cNvPr id="47" name="Group 138"/>
          <p:cNvGrpSpPr/>
          <p:nvPr/>
        </p:nvGrpSpPr>
        <p:grpSpPr>
          <a:xfrm>
            <a:off x="6216072" y="3834035"/>
            <a:ext cx="1517831" cy="831898"/>
            <a:chOff x="552376" y="2667382"/>
            <a:chExt cx="1499240" cy="832026"/>
          </a:xfrm>
        </p:grpSpPr>
        <p:sp>
          <p:nvSpPr>
            <p:cNvPr id="48"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chemeClr val="tx2"/>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chemeClr val="tx2"/>
                </a:solidFill>
                <a:latin typeface="微软雅黑"/>
                <a:ea typeface="微软雅黑"/>
                <a:cs typeface="Lato Light" charset="0"/>
                <a:sym typeface="Lato Light" charset="0"/>
              </a:endParaRPr>
            </a:p>
          </p:txBody>
        </p:sp>
        <p:sp>
          <p:nvSpPr>
            <p:cNvPr id="4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grpSp>
        <p:nvGrpSpPr>
          <p:cNvPr id="50" name="Group 141"/>
          <p:cNvGrpSpPr/>
          <p:nvPr/>
        </p:nvGrpSpPr>
        <p:grpSpPr>
          <a:xfrm>
            <a:off x="7349516" y="2456223"/>
            <a:ext cx="1517831" cy="838204"/>
            <a:chOff x="552376" y="2667382"/>
            <a:chExt cx="1499240" cy="838333"/>
          </a:xfrm>
        </p:grpSpPr>
        <p:sp>
          <p:nvSpPr>
            <p:cNvPr id="51"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873" dirty="0">
                  <a:solidFill>
                    <a:schemeClr val="tx2"/>
                  </a:solidFill>
                  <a:latin typeface="微软雅黑"/>
                  <a:ea typeface="微软雅黑"/>
                  <a:cs typeface="Lato Light" charset="0"/>
                  <a:sym typeface="Lato Light" charset="0"/>
                </a:rPr>
                <a:t>此处添加详细文本描述，建议与标题相关并符合整体语言风格，语言描述尽量简洁生动。</a:t>
              </a:r>
              <a:endParaRPr lang="en-US" sz="873" dirty="0">
                <a:solidFill>
                  <a:schemeClr val="tx2"/>
                </a:solidFill>
                <a:latin typeface="微软雅黑"/>
                <a:ea typeface="微软雅黑"/>
                <a:cs typeface="Lato Light" charset="0"/>
                <a:sym typeface="Lato Light" charset="0"/>
              </a:endParaRPr>
            </a:p>
          </p:txBody>
        </p:sp>
        <p:sp>
          <p:nvSpPr>
            <p:cNvPr id="52"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46" dirty="0">
                  <a:solidFill>
                    <a:schemeClr val="tx2"/>
                  </a:solidFill>
                  <a:latin typeface="微软雅黑"/>
                  <a:ea typeface="微软雅黑"/>
                  <a:cs typeface="Bebas Neue" charset="0"/>
                  <a:sym typeface="Bebas Neue" charset="0"/>
                </a:rPr>
                <a:t>添加标题</a:t>
              </a:r>
              <a:endParaRPr lang="en-US" altLang="zh-CN" sz="1746" dirty="0">
                <a:solidFill>
                  <a:schemeClr val="tx2"/>
                </a:solidFill>
                <a:latin typeface="微软雅黑"/>
                <a:ea typeface="微软雅黑"/>
                <a:cs typeface="Bebas Neue" charset="0"/>
                <a:sym typeface="Bebas Neue" charset="0"/>
              </a:endParaRPr>
            </a:p>
          </p:txBody>
        </p:sp>
      </p:grpSp>
      <p:grpSp>
        <p:nvGrpSpPr>
          <p:cNvPr id="53" name="Group 15"/>
          <p:cNvGrpSpPr/>
          <p:nvPr/>
        </p:nvGrpSpPr>
        <p:grpSpPr>
          <a:xfrm>
            <a:off x="6672044" y="3181878"/>
            <a:ext cx="473092" cy="467227"/>
            <a:chOff x="6590322" y="2740893"/>
            <a:chExt cx="467298" cy="467298"/>
          </a:xfrm>
        </p:grpSpPr>
        <p:sp>
          <p:nvSpPr>
            <p:cNvPr id="54"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55"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grpSp>
        <p:nvGrpSpPr>
          <p:cNvPr id="56" name="Group 1"/>
          <p:cNvGrpSpPr/>
          <p:nvPr/>
        </p:nvGrpSpPr>
        <p:grpSpPr>
          <a:xfrm>
            <a:off x="1079303" y="2259794"/>
            <a:ext cx="470773" cy="467227"/>
            <a:chOff x="1066082" y="1818668"/>
            <a:chExt cx="465007" cy="467298"/>
          </a:xfrm>
        </p:grpSpPr>
        <p:sp>
          <p:nvSpPr>
            <p:cNvPr id="57"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58"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grpSp>
        <p:nvGrpSpPr>
          <p:cNvPr id="59" name="Group 2"/>
          <p:cNvGrpSpPr/>
          <p:nvPr/>
        </p:nvGrpSpPr>
        <p:grpSpPr>
          <a:xfrm>
            <a:off x="3680984" y="2266256"/>
            <a:ext cx="470773" cy="464935"/>
            <a:chOff x="3635896" y="1825130"/>
            <a:chExt cx="465007" cy="465007"/>
          </a:xfrm>
        </p:grpSpPr>
        <p:sp>
          <p:nvSpPr>
            <p:cNvPr id="60"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61"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grpSp>
        <p:nvGrpSpPr>
          <p:cNvPr id="62" name="Group 17"/>
          <p:cNvGrpSpPr/>
          <p:nvPr/>
        </p:nvGrpSpPr>
        <p:grpSpPr>
          <a:xfrm>
            <a:off x="6444316" y="1428830"/>
            <a:ext cx="473092" cy="464935"/>
            <a:chOff x="6365383" y="987574"/>
            <a:chExt cx="467298" cy="465007"/>
          </a:xfrm>
        </p:grpSpPr>
        <p:sp>
          <p:nvSpPr>
            <p:cNvPr id="63"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64"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grpSp>
        <p:nvGrpSpPr>
          <p:cNvPr id="65" name="Group 3"/>
          <p:cNvGrpSpPr/>
          <p:nvPr/>
        </p:nvGrpSpPr>
        <p:grpSpPr>
          <a:xfrm>
            <a:off x="4830076" y="3531854"/>
            <a:ext cx="470773" cy="469518"/>
            <a:chOff x="4770914" y="3090921"/>
            <a:chExt cx="465007" cy="469589"/>
          </a:xfrm>
        </p:grpSpPr>
        <p:sp>
          <p:nvSpPr>
            <p:cNvPr id="66"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67"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grpSp>
        <p:nvGrpSpPr>
          <p:cNvPr id="68" name="Group 18"/>
          <p:cNvGrpSpPr/>
          <p:nvPr/>
        </p:nvGrpSpPr>
        <p:grpSpPr>
          <a:xfrm>
            <a:off x="7948130" y="1779732"/>
            <a:ext cx="473092" cy="467227"/>
            <a:chOff x="7850778" y="1338532"/>
            <a:chExt cx="467298" cy="467298"/>
          </a:xfrm>
        </p:grpSpPr>
        <p:sp>
          <p:nvSpPr>
            <p:cNvPr id="69"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1"/>
            </a:solidFill>
            <a:ln w="0">
              <a:noFill/>
              <a:prstDash val="solid"/>
              <a:round/>
              <a:headEnd/>
              <a:tailEnd/>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sp>
          <p:nvSpPr>
            <p:cNvPr id="70"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p:spPr>
          <p:txBody>
            <a:bodyPr vert="horz" wrap="square" lIns="72567" tIns="36284" rIns="72567" bIns="36284" numCol="1" anchor="t" anchorCtr="0" compatLnSpc="1">
              <a:prstTxWarp prst="textNoShape">
                <a:avLst/>
              </a:prstTxWarp>
            </a:bodyPr>
            <a:lstStyle/>
            <a:p>
              <a:pPr algn="ctr" fontAlgn="base">
                <a:spcBef>
                  <a:spcPct val="0"/>
                </a:spcBef>
                <a:spcAft>
                  <a:spcPct val="0"/>
                </a:spcAft>
                <a:defRPr/>
              </a:pPr>
              <a:endParaRPr lang="en-US" sz="2222" kern="0">
                <a:solidFill>
                  <a:schemeClr val="tx2"/>
                </a:solidFill>
                <a:latin typeface="微软雅黑"/>
                <a:ea typeface="微软雅黑"/>
                <a:sym typeface="Gill Sans" charset="0"/>
              </a:endParaRPr>
            </a:p>
          </p:txBody>
        </p:sp>
      </p:grpSp>
      <p:sp>
        <p:nvSpPr>
          <p:cNvPr id="72" name="矩形 71"/>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73" name="矩形 72"/>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1272076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p:cTn id="25" dur="500" fill="hold"/>
                                        <p:tgtEl>
                                          <p:spTgt spid="59"/>
                                        </p:tgtEl>
                                        <p:attrNameLst>
                                          <p:attrName>ppt_w</p:attrName>
                                        </p:attrNameLst>
                                      </p:cBhvr>
                                      <p:tavLst>
                                        <p:tav tm="0">
                                          <p:val>
                                            <p:fltVal val="0"/>
                                          </p:val>
                                        </p:tav>
                                        <p:tav tm="100000">
                                          <p:val>
                                            <p:strVal val="#ppt_w"/>
                                          </p:val>
                                        </p:tav>
                                      </p:tavLst>
                                    </p:anim>
                                    <p:anim calcmode="lin" valueType="num">
                                      <p:cBhvr>
                                        <p:cTn id="26" dur="500" fill="hold"/>
                                        <p:tgtEl>
                                          <p:spTgt spid="59"/>
                                        </p:tgtEl>
                                        <p:attrNameLst>
                                          <p:attrName>ppt_h</p:attrName>
                                        </p:attrNameLst>
                                      </p:cBhvr>
                                      <p:tavLst>
                                        <p:tav tm="0">
                                          <p:val>
                                            <p:fltVal val="0"/>
                                          </p:val>
                                        </p:tav>
                                        <p:tav tm="100000">
                                          <p:val>
                                            <p:strVal val="#ppt_h"/>
                                          </p:val>
                                        </p:tav>
                                      </p:tavLst>
                                    </p:anim>
                                    <p:animEffect transition="in" filter="fade">
                                      <p:cBhvr>
                                        <p:cTn id="27" dur="500"/>
                                        <p:tgtEl>
                                          <p:spTgt spid="59"/>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up)">
                                      <p:cBhvr>
                                        <p:cTn id="31" dur="500"/>
                                        <p:tgtEl>
                                          <p:spTgt spid="38"/>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animEffect transition="in" filter="fade">
                                      <p:cBhvr>
                                        <p:cTn id="37" dur="500"/>
                                        <p:tgtEl>
                                          <p:spTgt spid="65"/>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up)">
                                      <p:cBhvr>
                                        <p:cTn id="41" dur="500"/>
                                        <p:tgtEl>
                                          <p:spTgt spid="44"/>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500" fill="hold"/>
                                        <p:tgtEl>
                                          <p:spTgt spid="53"/>
                                        </p:tgtEl>
                                        <p:attrNameLst>
                                          <p:attrName>ppt_w</p:attrName>
                                        </p:attrNameLst>
                                      </p:cBhvr>
                                      <p:tavLst>
                                        <p:tav tm="0">
                                          <p:val>
                                            <p:fltVal val="0"/>
                                          </p:val>
                                        </p:tav>
                                        <p:tav tm="100000">
                                          <p:val>
                                            <p:strVal val="#ppt_w"/>
                                          </p:val>
                                        </p:tav>
                                      </p:tavLst>
                                    </p:anim>
                                    <p:anim calcmode="lin" valueType="num">
                                      <p:cBhvr>
                                        <p:cTn id="50" dur="500" fill="hold"/>
                                        <p:tgtEl>
                                          <p:spTgt spid="53"/>
                                        </p:tgtEl>
                                        <p:attrNameLst>
                                          <p:attrName>ppt_h</p:attrName>
                                        </p:attrNameLst>
                                      </p:cBhvr>
                                      <p:tavLst>
                                        <p:tav tm="0">
                                          <p:val>
                                            <p:fltVal val="0"/>
                                          </p:val>
                                        </p:tav>
                                        <p:tav tm="100000">
                                          <p:val>
                                            <p:strVal val="#ppt_h"/>
                                          </p:val>
                                        </p:tav>
                                      </p:tavLst>
                                    </p:anim>
                                    <p:animEffect transition="in" filter="fade">
                                      <p:cBhvr>
                                        <p:cTn id="51" dur="500"/>
                                        <p:tgtEl>
                                          <p:spTgt spid="53"/>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down)">
                                      <p:cBhvr>
                                        <p:cTn id="59" dur="500"/>
                                        <p:tgtEl>
                                          <p:spTgt spid="37"/>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p:cTn id="63" dur="500" fill="hold"/>
                                        <p:tgtEl>
                                          <p:spTgt spid="62"/>
                                        </p:tgtEl>
                                        <p:attrNameLst>
                                          <p:attrName>ppt_w</p:attrName>
                                        </p:attrNameLst>
                                      </p:cBhvr>
                                      <p:tavLst>
                                        <p:tav tm="0">
                                          <p:val>
                                            <p:fltVal val="0"/>
                                          </p:val>
                                        </p:tav>
                                        <p:tav tm="100000">
                                          <p:val>
                                            <p:strVal val="#ppt_w"/>
                                          </p:val>
                                        </p:tav>
                                      </p:tavLst>
                                    </p:anim>
                                    <p:anim calcmode="lin" valueType="num">
                                      <p:cBhvr>
                                        <p:cTn id="64" dur="500" fill="hold"/>
                                        <p:tgtEl>
                                          <p:spTgt spid="62"/>
                                        </p:tgtEl>
                                        <p:attrNameLst>
                                          <p:attrName>ppt_h</p:attrName>
                                        </p:attrNameLst>
                                      </p:cBhvr>
                                      <p:tavLst>
                                        <p:tav tm="0">
                                          <p:val>
                                            <p:fltVal val="0"/>
                                          </p:val>
                                        </p:tav>
                                        <p:tav tm="100000">
                                          <p:val>
                                            <p:strVal val="#ppt_h"/>
                                          </p:val>
                                        </p:tav>
                                      </p:tavLst>
                                    </p:anim>
                                    <p:animEffect transition="in" filter="fade">
                                      <p:cBhvr>
                                        <p:cTn id="65" dur="500"/>
                                        <p:tgtEl>
                                          <p:spTgt spid="62"/>
                                        </p:tgtEl>
                                      </p:cBhvr>
                                    </p:animEffect>
                                  </p:childTnLst>
                                </p:cTn>
                              </p:par>
                            </p:childTnLst>
                          </p:cTn>
                        </p:par>
                        <p:par>
                          <p:cTn id="66" fill="hold">
                            <p:stCondLst>
                              <p:cond delay="6500"/>
                            </p:stCondLst>
                            <p:childTnLst>
                              <p:par>
                                <p:cTn id="67" presetID="22" presetClass="entr" presetSubtype="1"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up)">
                                      <p:cBhvr>
                                        <p:cTn id="69" dur="500"/>
                                        <p:tgtEl>
                                          <p:spTgt spid="41"/>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68"/>
                                        </p:tgtEl>
                                        <p:attrNameLst>
                                          <p:attrName>style.visibility</p:attrName>
                                        </p:attrNameLst>
                                      </p:cBhvr>
                                      <p:to>
                                        <p:strVal val="visible"/>
                                      </p:to>
                                    </p:set>
                                    <p:anim calcmode="lin" valueType="num">
                                      <p:cBhvr>
                                        <p:cTn id="73" dur="500" fill="hold"/>
                                        <p:tgtEl>
                                          <p:spTgt spid="68"/>
                                        </p:tgtEl>
                                        <p:attrNameLst>
                                          <p:attrName>ppt_w</p:attrName>
                                        </p:attrNameLst>
                                      </p:cBhvr>
                                      <p:tavLst>
                                        <p:tav tm="0">
                                          <p:val>
                                            <p:fltVal val="0"/>
                                          </p:val>
                                        </p:tav>
                                        <p:tav tm="100000">
                                          <p:val>
                                            <p:strVal val="#ppt_w"/>
                                          </p:val>
                                        </p:tav>
                                      </p:tavLst>
                                    </p:anim>
                                    <p:anim calcmode="lin" valueType="num">
                                      <p:cBhvr>
                                        <p:cTn id="74" dur="500" fill="hold"/>
                                        <p:tgtEl>
                                          <p:spTgt spid="68"/>
                                        </p:tgtEl>
                                        <p:attrNameLst>
                                          <p:attrName>ppt_h</p:attrName>
                                        </p:attrNameLst>
                                      </p:cBhvr>
                                      <p:tavLst>
                                        <p:tav tm="0">
                                          <p:val>
                                            <p:fltVal val="0"/>
                                          </p:val>
                                        </p:tav>
                                        <p:tav tm="100000">
                                          <p:val>
                                            <p:strVal val="#ppt_h"/>
                                          </p:val>
                                        </p:tav>
                                      </p:tavLst>
                                    </p:anim>
                                    <p:animEffect transition="in" filter="fade">
                                      <p:cBhvr>
                                        <p:cTn id="75" dur="500"/>
                                        <p:tgtEl>
                                          <p:spTgt spid="68"/>
                                        </p:tgtEl>
                                      </p:cBhvr>
                                    </p:animEffect>
                                  </p:childTnLst>
                                </p:cTn>
                              </p:par>
                            </p:childTnLst>
                          </p:cTn>
                        </p:par>
                        <p:par>
                          <p:cTn id="76" fill="hold">
                            <p:stCondLst>
                              <p:cond delay="7500"/>
                            </p:stCondLst>
                            <p:childTnLst>
                              <p:par>
                                <p:cTn id="77" presetID="22" presetClass="entr" presetSubtype="1" fill="hold"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up)">
                                      <p:cBhvr>
                                        <p:cTn id="7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01800" y="3015298"/>
            <a:ext cx="1223413" cy="300082"/>
          </a:xfrm>
          <a:prstGeom prst="rect">
            <a:avLst/>
          </a:prstGeom>
          <a:noFill/>
        </p:spPr>
        <p:txBody>
          <a:bodyPr wrap="none">
            <a:spAutoFit/>
          </a:bodyPr>
          <a:lstStyle/>
          <a:p>
            <a:pPr algn="ctr">
              <a:spcBef>
                <a:spcPct val="0"/>
              </a:spcBef>
            </a:pPr>
            <a:r>
              <a:rPr lang="zh-CN" altLang="en-US" sz="1350" dirty="0">
                <a:solidFill>
                  <a:schemeClr val="tx2"/>
                </a:solidFill>
                <a:latin typeface="微软雅黑" pitchFamily="34" charset="-122"/>
                <a:ea typeface="微软雅黑" pitchFamily="34" charset="-122"/>
              </a:rPr>
              <a:t>添加标题内容</a:t>
            </a:r>
            <a:endParaRPr lang="en-US" altLang="zh-CN" sz="1350" dirty="0">
              <a:solidFill>
                <a:schemeClr val="tx2"/>
              </a:solidFill>
              <a:latin typeface="微软雅黑" pitchFamily="34" charset="-122"/>
              <a:ea typeface="微软雅黑" pitchFamily="34" charset="-122"/>
            </a:endParaRPr>
          </a:p>
        </p:txBody>
      </p:sp>
      <p:sp>
        <p:nvSpPr>
          <p:cNvPr id="8" name="文本框 7"/>
          <p:cNvSpPr txBox="1"/>
          <p:nvPr/>
        </p:nvSpPr>
        <p:spPr>
          <a:xfrm>
            <a:off x="679124" y="3219822"/>
            <a:ext cx="1868764" cy="362407"/>
          </a:xfrm>
          <a:prstGeom prst="rect">
            <a:avLst/>
          </a:prstGeom>
          <a:noFill/>
        </p:spPr>
        <p:txBody>
          <a:bodyPr wrap="square" rtlCol="0">
            <a:spAutoFit/>
          </a:bodyPr>
          <a:lstStyle/>
          <a:p>
            <a:pPr algn="ctr">
              <a:lnSpc>
                <a:spcPct val="130000"/>
              </a:lnSpc>
            </a:pPr>
            <a:r>
              <a:rPr lang="zh-CN" altLang="en-US" sz="675" dirty="0">
                <a:solidFill>
                  <a:schemeClr val="tx2"/>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en-US" altLang="zh-CN" sz="675" dirty="0">
              <a:solidFill>
                <a:schemeClr val="tx2"/>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272623" y="2345175"/>
            <a:ext cx="681764" cy="587727"/>
            <a:chOff x="1272623" y="2345175"/>
            <a:chExt cx="681764" cy="587727"/>
          </a:xfrm>
        </p:grpSpPr>
        <p:sp>
          <p:nvSpPr>
            <p:cNvPr id="11" name="等腰三角形 10"/>
            <p:cNvSpPr/>
            <p:nvPr/>
          </p:nvSpPr>
          <p:spPr>
            <a:xfrm flipV="1">
              <a:off x="1272623" y="2345175"/>
              <a:ext cx="681764" cy="58772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4" name="矩形 23"/>
            <p:cNvSpPr/>
            <p:nvPr/>
          </p:nvSpPr>
          <p:spPr>
            <a:xfrm>
              <a:off x="1420183" y="2415979"/>
              <a:ext cx="386645" cy="300082"/>
            </a:xfrm>
            <a:prstGeom prst="rect">
              <a:avLst/>
            </a:prstGeom>
            <a:noFill/>
          </p:spPr>
          <p:txBody>
            <a:bodyPr wrap="none">
              <a:spAutoFit/>
            </a:bodyPr>
            <a:lstStyle/>
            <a:p>
              <a:pPr algn="ctr">
                <a:spcBef>
                  <a:spcPct val="0"/>
                </a:spcBef>
              </a:pPr>
              <a:r>
                <a:rPr lang="en-US" altLang="zh-CN" sz="1350" dirty="0">
                  <a:solidFill>
                    <a:schemeClr val="bg1"/>
                  </a:solidFill>
                  <a:latin typeface="微软雅黑" pitchFamily="34" charset="-122"/>
                  <a:ea typeface="微软雅黑" pitchFamily="34" charset="-122"/>
                </a:rPr>
                <a:t>01</a:t>
              </a:r>
            </a:p>
          </p:txBody>
        </p:sp>
      </p:grpSp>
      <p:sp>
        <p:nvSpPr>
          <p:cNvPr id="27" name="矩形 26"/>
          <p:cNvSpPr/>
          <p:nvPr/>
        </p:nvSpPr>
        <p:spPr>
          <a:xfrm>
            <a:off x="2974129" y="3015298"/>
            <a:ext cx="1223412" cy="300082"/>
          </a:xfrm>
          <a:prstGeom prst="rect">
            <a:avLst/>
          </a:prstGeom>
          <a:noFill/>
        </p:spPr>
        <p:txBody>
          <a:bodyPr wrap="none">
            <a:spAutoFit/>
          </a:bodyPr>
          <a:lstStyle/>
          <a:p>
            <a:pPr algn="ctr">
              <a:spcBef>
                <a:spcPct val="0"/>
              </a:spcBef>
            </a:pPr>
            <a:r>
              <a:rPr lang="zh-CN" altLang="en-US" sz="1350" dirty="0">
                <a:solidFill>
                  <a:schemeClr val="tx2"/>
                </a:solidFill>
                <a:latin typeface="微软雅黑" pitchFamily="34" charset="-122"/>
                <a:ea typeface="微软雅黑" pitchFamily="34" charset="-122"/>
              </a:rPr>
              <a:t>添加标题内容</a:t>
            </a:r>
            <a:endParaRPr lang="en-US" altLang="zh-CN" sz="1350" dirty="0">
              <a:solidFill>
                <a:schemeClr val="tx2"/>
              </a:solidFill>
              <a:latin typeface="微软雅黑" pitchFamily="34" charset="-122"/>
              <a:ea typeface="微软雅黑" pitchFamily="34" charset="-122"/>
            </a:endParaRPr>
          </a:p>
        </p:txBody>
      </p:sp>
      <p:sp>
        <p:nvSpPr>
          <p:cNvPr id="28" name="文本框 27"/>
          <p:cNvSpPr txBox="1"/>
          <p:nvPr/>
        </p:nvSpPr>
        <p:spPr>
          <a:xfrm>
            <a:off x="2651453" y="3219822"/>
            <a:ext cx="1868764" cy="362407"/>
          </a:xfrm>
          <a:prstGeom prst="rect">
            <a:avLst/>
          </a:prstGeom>
          <a:noFill/>
        </p:spPr>
        <p:txBody>
          <a:bodyPr wrap="square" rtlCol="0">
            <a:spAutoFit/>
          </a:bodyPr>
          <a:lstStyle/>
          <a:p>
            <a:pPr algn="ctr">
              <a:lnSpc>
                <a:spcPct val="130000"/>
              </a:lnSpc>
            </a:pPr>
            <a:r>
              <a:rPr lang="zh-CN" altLang="en-US" sz="675" dirty="0">
                <a:solidFill>
                  <a:schemeClr val="tx2"/>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en-US" altLang="zh-CN" sz="675" dirty="0">
              <a:solidFill>
                <a:schemeClr val="tx2"/>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244952" y="2345175"/>
            <a:ext cx="681764" cy="587727"/>
            <a:chOff x="3244952" y="2345175"/>
            <a:chExt cx="681764" cy="587727"/>
          </a:xfrm>
        </p:grpSpPr>
        <p:sp>
          <p:nvSpPr>
            <p:cNvPr id="26" name="等腰三角形 25"/>
            <p:cNvSpPr/>
            <p:nvPr/>
          </p:nvSpPr>
          <p:spPr>
            <a:xfrm flipV="1">
              <a:off x="3244952" y="2345175"/>
              <a:ext cx="681764" cy="58772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9" name="矩形 28"/>
            <p:cNvSpPr/>
            <p:nvPr/>
          </p:nvSpPr>
          <p:spPr>
            <a:xfrm>
              <a:off x="3392512" y="2415979"/>
              <a:ext cx="386645" cy="300082"/>
            </a:xfrm>
            <a:prstGeom prst="rect">
              <a:avLst/>
            </a:prstGeom>
            <a:noFill/>
          </p:spPr>
          <p:txBody>
            <a:bodyPr wrap="none">
              <a:spAutoFit/>
            </a:bodyPr>
            <a:lstStyle/>
            <a:p>
              <a:pPr algn="ctr">
                <a:spcBef>
                  <a:spcPct val="0"/>
                </a:spcBef>
              </a:pPr>
              <a:r>
                <a:rPr lang="en-US" altLang="zh-CN" sz="1350" dirty="0">
                  <a:solidFill>
                    <a:schemeClr val="bg1"/>
                  </a:solidFill>
                  <a:latin typeface="微软雅黑" pitchFamily="34" charset="-122"/>
                  <a:ea typeface="微软雅黑" pitchFamily="34" charset="-122"/>
                </a:rPr>
                <a:t>02</a:t>
              </a:r>
            </a:p>
          </p:txBody>
        </p:sp>
      </p:grpSp>
      <p:sp>
        <p:nvSpPr>
          <p:cNvPr id="32" name="矩形 31"/>
          <p:cNvSpPr/>
          <p:nvPr/>
        </p:nvSpPr>
        <p:spPr>
          <a:xfrm>
            <a:off x="4946458" y="3015298"/>
            <a:ext cx="1223412" cy="300082"/>
          </a:xfrm>
          <a:prstGeom prst="rect">
            <a:avLst/>
          </a:prstGeom>
          <a:noFill/>
        </p:spPr>
        <p:txBody>
          <a:bodyPr wrap="none">
            <a:spAutoFit/>
          </a:bodyPr>
          <a:lstStyle/>
          <a:p>
            <a:pPr algn="ctr">
              <a:spcBef>
                <a:spcPct val="0"/>
              </a:spcBef>
            </a:pPr>
            <a:r>
              <a:rPr lang="zh-CN" altLang="en-US" sz="1350" dirty="0">
                <a:solidFill>
                  <a:schemeClr val="tx2"/>
                </a:solidFill>
                <a:latin typeface="微软雅黑" pitchFamily="34" charset="-122"/>
                <a:ea typeface="微软雅黑" pitchFamily="34" charset="-122"/>
              </a:rPr>
              <a:t>添加标题内容</a:t>
            </a:r>
            <a:endParaRPr lang="en-US" altLang="zh-CN" sz="1350" dirty="0">
              <a:solidFill>
                <a:schemeClr val="tx2"/>
              </a:solidFill>
              <a:latin typeface="微软雅黑" pitchFamily="34" charset="-122"/>
              <a:ea typeface="微软雅黑" pitchFamily="34" charset="-122"/>
            </a:endParaRPr>
          </a:p>
        </p:txBody>
      </p:sp>
      <p:sp>
        <p:nvSpPr>
          <p:cNvPr id="33" name="文本框 32"/>
          <p:cNvSpPr txBox="1"/>
          <p:nvPr/>
        </p:nvSpPr>
        <p:spPr>
          <a:xfrm>
            <a:off x="4623782" y="3219822"/>
            <a:ext cx="1868764" cy="362407"/>
          </a:xfrm>
          <a:prstGeom prst="rect">
            <a:avLst/>
          </a:prstGeom>
          <a:noFill/>
        </p:spPr>
        <p:txBody>
          <a:bodyPr wrap="square" rtlCol="0">
            <a:spAutoFit/>
          </a:bodyPr>
          <a:lstStyle/>
          <a:p>
            <a:pPr algn="ctr">
              <a:lnSpc>
                <a:spcPct val="130000"/>
              </a:lnSpc>
            </a:pPr>
            <a:r>
              <a:rPr lang="zh-CN" altLang="en-US" sz="675" dirty="0">
                <a:solidFill>
                  <a:schemeClr val="tx2"/>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en-US" altLang="zh-CN" sz="675" dirty="0">
              <a:solidFill>
                <a:schemeClr val="tx2"/>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5217281" y="2345175"/>
            <a:ext cx="681764" cy="587727"/>
            <a:chOff x="5217281" y="2345175"/>
            <a:chExt cx="681764" cy="587727"/>
          </a:xfrm>
        </p:grpSpPr>
        <p:sp>
          <p:nvSpPr>
            <p:cNvPr id="31" name="等腰三角形 30"/>
            <p:cNvSpPr/>
            <p:nvPr/>
          </p:nvSpPr>
          <p:spPr>
            <a:xfrm flipV="1">
              <a:off x="5217281" y="2345175"/>
              <a:ext cx="681764" cy="58772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34" name="矩形 33"/>
            <p:cNvSpPr/>
            <p:nvPr/>
          </p:nvSpPr>
          <p:spPr>
            <a:xfrm>
              <a:off x="5364841" y="2415979"/>
              <a:ext cx="386645" cy="300082"/>
            </a:xfrm>
            <a:prstGeom prst="rect">
              <a:avLst/>
            </a:prstGeom>
            <a:noFill/>
          </p:spPr>
          <p:txBody>
            <a:bodyPr wrap="none">
              <a:spAutoFit/>
            </a:bodyPr>
            <a:lstStyle/>
            <a:p>
              <a:pPr algn="ctr">
                <a:spcBef>
                  <a:spcPct val="0"/>
                </a:spcBef>
              </a:pPr>
              <a:r>
                <a:rPr lang="en-US" altLang="zh-CN" sz="1350" dirty="0">
                  <a:solidFill>
                    <a:schemeClr val="bg1"/>
                  </a:solidFill>
                  <a:latin typeface="微软雅黑" pitchFamily="34" charset="-122"/>
                  <a:ea typeface="微软雅黑" pitchFamily="34" charset="-122"/>
                </a:rPr>
                <a:t>03</a:t>
              </a:r>
            </a:p>
          </p:txBody>
        </p:sp>
      </p:grpSp>
      <p:sp>
        <p:nvSpPr>
          <p:cNvPr id="37" name="矩形 36"/>
          <p:cNvSpPr/>
          <p:nvPr/>
        </p:nvSpPr>
        <p:spPr>
          <a:xfrm>
            <a:off x="6918788" y="3015298"/>
            <a:ext cx="1223412" cy="300082"/>
          </a:xfrm>
          <a:prstGeom prst="rect">
            <a:avLst/>
          </a:prstGeom>
          <a:noFill/>
        </p:spPr>
        <p:txBody>
          <a:bodyPr wrap="none">
            <a:spAutoFit/>
          </a:bodyPr>
          <a:lstStyle/>
          <a:p>
            <a:pPr algn="ctr">
              <a:spcBef>
                <a:spcPct val="0"/>
              </a:spcBef>
            </a:pPr>
            <a:r>
              <a:rPr lang="zh-CN" altLang="en-US" sz="1350" dirty="0">
                <a:solidFill>
                  <a:schemeClr val="tx2"/>
                </a:solidFill>
                <a:latin typeface="微软雅黑" pitchFamily="34" charset="-122"/>
                <a:ea typeface="微软雅黑" pitchFamily="34" charset="-122"/>
              </a:rPr>
              <a:t>添加标题内容</a:t>
            </a:r>
            <a:endParaRPr lang="en-US" altLang="zh-CN" sz="1350" dirty="0">
              <a:solidFill>
                <a:schemeClr val="tx2"/>
              </a:solidFill>
              <a:latin typeface="微软雅黑" pitchFamily="34" charset="-122"/>
              <a:ea typeface="微软雅黑" pitchFamily="34" charset="-122"/>
            </a:endParaRPr>
          </a:p>
        </p:txBody>
      </p:sp>
      <p:sp>
        <p:nvSpPr>
          <p:cNvPr id="38" name="文本框 37"/>
          <p:cNvSpPr txBox="1"/>
          <p:nvPr/>
        </p:nvSpPr>
        <p:spPr>
          <a:xfrm>
            <a:off x="6596112" y="3219822"/>
            <a:ext cx="1868764" cy="362407"/>
          </a:xfrm>
          <a:prstGeom prst="rect">
            <a:avLst/>
          </a:prstGeom>
          <a:noFill/>
        </p:spPr>
        <p:txBody>
          <a:bodyPr wrap="square" rtlCol="0">
            <a:spAutoFit/>
          </a:bodyPr>
          <a:lstStyle/>
          <a:p>
            <a:pPr algn="ctr">
              <a:lnSpc>
                <a:spcPct val="130000"/>
              </a:lnSpc>
            </a:pPr>
            <a:r>
              <a:rPr lang="zh-CN" altLang="en-US" sz="675" dirty="0">
                <a:solidFill>
                  <a:schemeClr val="tx2"/>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en-US" altLang="zh-CN" sz="675" dirty="0">
              <a:solidFill>
                <a:schemeClr val="tx2"/>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89611" y="2345175"/>
            <a:ext cx="681764" cy="587727"/>
            <a:chOff x="7189611" y="2345175"/>
            <a:chExt cx="681764" cy="587727"/>
          </a:xfrm>
        </p:grpSpPr>
        <p:sp>
          <p:nvSpPr>
            <p:cNvPr id="36" name="等腰三角形 35"/>
            <p:cNvSpPr/>
            <p:nvPr/>
          </p:nvSpPr>
          <p:spPr>
            <a:xfrm flipV="1">
              <a:off x="7189611" y="2345175"/>
              <a:ext cx="681764" cy="58772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39" name="矩形 38"/>
            <p:cNvSpPr/>
            <p:nvPr/>
          </p:nvSpPr>
          <p:spPr>
            <a:xfrm>
              <a:off x="7337171" y="2415979"/>
              <a:ext cx="386645" cy="300082"/>
            </a:xfrm>
            <a:prstGeom prst="rect">
              <a:avLst/>
            </a:prstGeom>
            <a:noFill/>
          </p:spPr>
          <p:txBody>
            <a:bodyPr wrap="none">
              <a:spAutoFit/>
            </a:bodyPr>
            <a:lstStyle/>
            <a:p>
              <a:pPr algn="ctr">
                <a:spcBef>
                  <a:spcPct val="0"/>
                </a:spcBef>
              </a:pPr>
              <a:r>
                <a:rPr lang="en-US" altLang="zh-CN" sz="1350" dirty="0">
                  <a:solidFill>
                    <a:schemeClr val="bg1"/>
                  </a:solidFill>
                  <a:latin typeface="微软雅黑" pitchFamily="34" charset="-122"/>
                  <a:ea typeface="微软雅黑" pitchFamily="34" charset="-122"/>
                </a:rPr>
                <a:t>04</a:t>
              </a:r>
            </a:p>
          </p:txBody>
        </p:sp>
      </p:grpSp>
      <p:sp>
        <p:nvSpPr>
          <p:cNvPr id="9" name="Text Box 3"/>
          <p:cNvSpPr>
            <a:spLocks noChangeArrowheads="1"/>
          </p:cNvSpPr>
          <p:nvPr/>
        </p:nvSpPr>
        <p:spPr bwMode="auto">
          <a:xfrm>
            <a:off x="4093052" y="771550"/>
            <a:ext cx="1845313" cy="507831"/>
          </a:xfrm>
          <a:prstGeom prst="rect">
            <a:avLst/>
          </a:prstGeom>
          <a:noFill/>
        </p:spPr>
        <p:txBody>
          <a:bodyPr wrap="none">
            <a:spAutoFit/>
          </a:bodyPr>
          <a:lstStyle/>
          <a:p>
            <a:pPr algn="ctr">
              <a:spcBef>
                <a:spcPct val="0"/>
              </a:spcBef>
            </a:pPr>
            <a:r>
              <a:rPr lang="en-US" altLang="zh-CN" sz="2700" dirty="0">
                <a:solidFill>
                  <a:schemeClr val="tx2"/>
                </a:solidFill>
                <a:latin typeface="叶根友特楷简体" panose="02010601030101010101" pitchFamily="2" charset="-122"/>
                <a:ea typeface="叶根友特楷简体" panose="02010601030101010101" pitchFamily="2" charset="-122"/>
              </a:rPr>
              <a:t>CONTENT</a:t>
            </a:r>
          </a:p>
        </p:txBody>
      </p:sp>
      <p:sp>
        <p:nvSpPr>
          <p:cNvPr id="2" name="矩形 1"/>
          <p:cNvSpPr/>
          <p:nvPr/>
        </p:nvSpPr>
        <p:spPr>
          <a:xfrm>
            <a:off x="3205636" y="794633"/>
            <a:ext cx="880369" cy="461665"/>
          </a:xfrm>
          <a:prstGeom prst="rect">
            <a:avLst/>
          </a:prstGeom>
        </p:spPr>
        <p:txBody>
          <a:bodyPr wrap="none">
            <a:spAutoFit/>
          </a:bodyPr>
          <a:lstStyle/>
          <a:p>
            <a:pPr algn="r"/>
            <a:r>
              <a:rPr lang="zh-CN" altLang="en-US" sz="2400" b="1" spc="300" dirty="0">
                <a:solidFill>
                  <a:schemeClr val="tx2"/>
                </a:solidFill>
                <a:latin typeface="叶根友特楷简体" panose="02010601030101010101" pitchFamily="2" charset="-122"/>
                <a:ea typeface="叶根友特楷简体" panose="02010601030101010101" pitchFamily="2" charset="-122"/>
              </a:rPr>
              <a:t>目录</a:t>
            </a:r>
          </a:p>
        </p:txBody>
      </p:sp>
      <p:sp>
        <p:nvSpPr>
          <p:cNvPr id="4" name="矩形 3"/>
          <p:cNvSpPr/>
          <p:nvPr/>
        </p:nvSpPr>
        <p:spPr>
          <a:xfrm>
            <a:off x="2286000" y="1203598"/>
            <a:ext cx="4572000" cy="215444"/>
          </a:xfrm>
          <a:prstGeom prst="rect">
            <a:avLst/>
          </a:prstGeom>
        </p:spPr>
        <p:txBody>
          <a:bodyPr>
            <a:spAutoFit/>
          </a:bodyPr>
          <a:lstStyle/>
          <a:p>
            <a:pPr algn="ctr"/>
            <a:r>
              <a:rPr lang="en-US" altLang="zh-CN" sz="800" dirty="0">
                <a:solidFill>
                  <a:schemeClr val="tx2"/>
                </a:solidFill>
              </a:rPr>
              <a:t>Your content to play here, or through your copy, paste in this box, and select only the text. </a:t>
            </a:r>
            <a:endParaRPr lang="zh-CN" altLang="en-US" sz="800" dirty="0"/>
          </a:p>
        </p:txBody>
      </p:sp>
    </p:spTree>
    <p:extLst>
      <p:ext uri="{BB962C8B-B14F-4D97-AF65-F5344CB8AC3E}">
        <p14:creationId xmlns:p14="http://schemas.microsoft.com/office/powerpoint/2010/main" val="3817380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left)">
                                      <p:cBhvr>
                                        <p:cTn id="8" dur="500"/>
                                        <p:tgtEl>
                                          <p:spTgt spid="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right)">
                                      <p:cBhvr>
                                        <p:cTn id="12" dur="500"/>
                                        <p:tgtEl>
                                          <p:spTgt spid="9"/>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000"/>
                            </p:stCondLst>
                            <p:childTnLst>
                              <p:par>
                                <p:cTn id="18" presetID="37"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900" decel="100000" fill="hold"/>
                                        <p:tgtEl>
                                          <p:spTgt spid="10"/>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24" fill="hold">
                            <p:stCondLst>
                              <p:cond delay="2000"/>
                            </p:stCondLst>
                            <p:childTnLst>
                              <p:par>
                                <p:cTn id="25" presetID="37"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900" decel="100000" fill="hold"/>
                                        <p:tgtEl>
                                          <p:spTgt spid="12"/>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31" fill="hold">
                            <p:stCondLst>
                              <p:cond delay="3000"/>
                            </p:stCondLst>
                            <p:childTnLst>
                              <p:par>
                                <p:cTn id="32" presetID="37"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900" decel="100000" fill="hold"/>
                                        <p:tgtEl>
                                          <p:spTgt spid="1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38" fill="hold">
                            <p:stCondLst>
                              <p:cond delay="4000"/>
                            </p:stCondLst>
                            <p:childTnLst>
                              <p:par>
                                <p:cTn id="39" presetID="37"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900" decel="100000" fill="hold"/>
                                        <p:tgtEl>
                                          <p:spTgt spid="14"/>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45" fill="hold">
                            <p:stCondLst>
                              <p:cond delay="5000"/>
                            </p:stCondLst>
                            <p:childTnLst>
                              <p:par>
                                <p:cTn id="46" presetID="12" presetClass="entr" presetSubtype="4"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p:tgtEl>
                                          <p:spTgt spid="7"/>
                                        </p:tgtEl>
                                        <p:attrNameLst>
                                          <p:attrName>ppt_y</p:attrName>
                                        </p:attrNameLst>
                                      </p:cBhvr>
                                      <p:tavLst>
                                        <p:tav tm="0">
                                          <p:val>
                                            <p:strVal val="#ppt_y+#ppt_h*1.125000"/>
                                          </p:val>
                                        </p:tav>
                                        <p:tav tm="100000">
                                          <p:val>
                                            <p:strVal val="#ppt_y"/>
                                          </p:val>
                                        </p:tav>
                                      </p:tavLst>
                                    </p:anim>
                                    <p:animEffect transition="in" filter="wipe(up)">
                                      <p:cBhvr>
                                        <p:cTn id="49" dur="500"/>
                                        <p:tgtEl>
                                          <p:spTgt spid="7"/>
                                        </p:tgtEl>
                                      </p:cBhvr>
                                    </p:animEffect>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up)">
                                      <p:cBhvr>
                                        <p:cTn id="53" dur="500"/>
                                        <p:tgtEl>
                                          <p:spTgt spid="8"/>
                                        </p:tgtEl>
                                      </p:cBhvr>
                                    </p:animEffect>
                                  </p:childTnLst>
                                </p:cTn>
                              </p:par>
                            </p:childTnLst>
                          </p:cTn>
                        </p:par>
                        <p:par>
                          <p:cTn id="54" fill="hold">
                            <p:stCondLst>
                              <p:cond delay="6000"/>
                            </p:stCondLst>
                            <p:childTnLst>
                              <p:par>
                                <p:cTn id="55" presetID="12" presetClass="entr" presetSubtype="4"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p:tgtEl>
                                          <p:spTgt spid="27"/>
                                        </p:tgtEl>
                                        <p:attrNameLst>
                                          <p:attrName>ppt_y</p:attrName>
                                        </p:attrNameLst>
                                      </p:cBhvr>
                                      <p:tavLst>
                                        <p:tav tm="0">
                                          <p:val>
                                            <p:strVal val="#ppt_y+#ppt_h*1.125000"/>
                                          </p:val>
                                        </p:tav>
                                        <p:tav tm="100000">
                                          <p:val>
                                            <p:strVal val="#ppt_y"/>
                                          </p:val>
                                        </p:tav>
                                      </p:tavLst>
                                    </p:anim>
                                    <p:animEffect transition="in" filter="wipe(up)">
                                      <p:cBhvr>
                                        <p:cTn id="58" dur="500"/>
                                        <p:tgtEl>
                                          <p:spTgt spid="27"/>
                                        </p:tgtEl>
                                      </p:cBhvr>
                                    </p:animEffect>
                                  </p:childTnLst>
                                </p:cTn>
                              </p:par>
                            </p:childTnLst>
                          </p:cTn>
                        </p:par>
                        <p:par>
                          <p:cTn id="59" fill="hold">
                            <p:stCondLst>
                              <p:cond delay="6500"/>
                            </p:stCondLst>
                            <p:childTnLst>
                              <p:par>
                                <p:cTn id="60" presetID="22" presetClass="entr" presetSubtype="1"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up)">
                                      <p:cBhvr>
                                        <p:cTn id="62" dur="500"/>
                                        <p:tgtEl>
                                          <p:spTgt spid="28"/>
                                        </p:tgtEl>
                                      </p:cBhvr>
                                    </p:animEffect>
                                  </p:childTnLst>
                                </p:cTn>
                              </p:par>
                            </p:childTnLst>
                          </p:cTn>
                        </p:par>
                        <p:par>
                          <p:cTn id="63" fill="hold">
                            <p:stCondLst>
                              <p:cond delay="700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childTnLst>
                          </p:cTn>
                        </p:par>
                        <p:par>
                          <p:cTn id="68" fill="hold">
                            <p:stCondLst>
                              <p:cond delay="7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8000"/>
                            </p:stCondLst>
                            <p:childTnLst>
                              <p:par>
                                <p:cTn id="73" presetID="12" presetClass="entr" presetSubtype="4"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p:tgtEl>
                                          <p:spTgt spid="37"/>
                                        </p:tgtEl>
                                        <p:attrNameLst>
                                          <p:attrName>ppt_y</p:attrName>
                                        </p:attrNameLst>
                                      </p:cBhvr>
                                      <p:tavLst>
                                        <p:tav tm="0">
                                          <p:val>
                                            <p:strVal val="#ppt_y+#ppt_h*1.125000"/>
                                          </p:val>
                                        </p:tav>
                                        <p:tav tm="100000">
                                          <p:val>
                                            <p:strVal val="#ppt_y"/>
                                          </p:val>
                                        </p:tav>
                                      </p:tavLst>
                                    </p:anim>
                                    <p:animEffect transition="in" filter="wipe(up)">
                                      <p:cBhvr>
                                        <p:cTn id="76" dur="500"/>
                                        <p:tgtEl>
                                          <p:spTgt spid="37"/>
                                        </p:tgtEl>
                                      </p:cBhvr>
                                    </p:animEffect>
                                  </p:childTnLst>
                                </p:cTn>
                              </p:par>
                            </p:childTnLst>
                          </p:cTn>
                        </p:par>
                        <p:par>
                          <p:cTn id="77" fill="hold">
                            <p:stCondLst>
                              <p:cond delay="8500"/>
                            </p:stCondLst>
                            <p:childTnLst>
                              <p:par>
                                <p:cTn id="78" presetID="22" presetClass="entr" presetSubtype="1"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wipe(up)">
                                      <p:cBhvr>
                                        <p:cTn id="8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7" grpId="0"/>
      <p:bldP spid="28" grpId="0"/>
      <p:bldP spid="32" grpId="0"/>
      <p:bldP spid="33" grpId="0"/>
      <p:bldP spid="37" grpId="0"/>
      <p:bldP spid="38" grpId="0"/>
      <p:bldP spid="9" grpId="0"/>
      <p:bldP spid="2"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t="516" b="29533"/>
          <a:stretch/>
        </p:blipFill>
        <p:spPr>
          <a:xfrm rot="16200000" flipV="1">
            <a:off x="5549969" y="1549469"/>
            <a:ext cx="3590094" cy="3597967"/>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62259" r="9369"/>
          <a:stretch/>
        </p:blipFill>
        <p:spPr>
          <a:xfrm flipH="1" flipV="1">
            <a:off x="0" y="0"/>
            <a:ext cx="3253736" cy="1941207"/>
          </a:xfrm>
          <a:prstGeom prst="rect">
            <a:avLst/>
          </a:prstGeom>
        </p:spPr>
      </p:pic>
      <p:sp>
        <p:nvSpPr>
          <p:cNvPr id="10" name="TextBox 48"/>
          <p:cNvSpPr txBox="1"/>
          <p:nvPr/>
        </p:nvSpPr>
        <p:spPr>
          <a:xfrm>
            <a:off x="2195736" y="1995686"/>
            <a:ext cx="4176464" cy="369332"/>
          </a:xfrm>
          <a:prstGeom prst="rect">
            <a:avLst/>
          </a:prstGeom>
          <a:noFill/>
        </p:spPr>
        <p:txBody>
          <a:bodyPr wrap="square" lIns="0" tIns="0" rIns="0" bIns="0" rtlCol="0">
            <a:spAutoFit/>
          </a:bodyPr>
          <a:lstStyle/>
          <a:p>
            <a:r>
              <a:rPr lang="zh-CN" altLang="en-US" sz="2400" dirty="0">
                <a:solidFill>
                  <a:schemeClr val="accent2"/>
                </a:solidFill>
                <a:latin typeface="叶根友特楷简体" panose="02010601030101010101" pitchFamily="2" charset="-122"/>
                <a:ea typeface="叶根友特楷简体" panose="02010601030101010101" pitchFamily="2" charset="-122"/>
                <a:cs typeface="+mn-ea"/>
                <a:sym typeface="+mn-lt"/>
              </a:rPr>
              <a:t>章节标题</a:t>
            </a:r>
          </a:p>
        </p:txBody>
      </p:sp>
      <p:sp>
        <p:nvSpPr>
          <p:cNvPr id="11" name="文本框 10"/>
          <p:cNvSpPr txBox="1"/>
          <p:nvPr/>
        </p:nvSpPr>
        <p:spPr>
          <a:xfrm>
            <a:off x="2123728" y="2583743"/>
            <a:ext cx="4509501" cy="338554"/>
          </a:xfrm>
          <a:prstGeom prst="rect">
            <a:avLst/>
          </a:prstGeom>
          <a:noFill/>
        </p:spPr>
        <p:txBody>
          <a:bodyPr wrap="square" rtlCol="0">
            <a:spAutoFit/>
          </a:bodyPr>
          <a:lstStyle/>
          <a:p>
            <a:r>
              <a:rPr lang="en-US" altLang="zh-CN" sz="800" dirty="0">
                <a:solidFill>
                  <a:schemeClr val="tx2"/>
                </a:solidFill>
              </a:rPr>
              <a:t>Your content to play here, or through your copy, paste in this box, and select only the text. Your content to play here, or through your copy, paste in this box, and select only the text.</a:t>
            </a:r>
          </a:p>
        </p:txBody>
      </p:sp>
      <p:sp>
        <p:nvSpPr>
          <p:cNvPr id="2" name="矩形 1"/>
          <p:cNvSpPr/>
          <p:nvPr/>
        </p:nvSpPr>
        <p:spPr>
          <a:xfrm>
            <a:off x="2123728" y="2317197"/>
            <a:ext cx="2752357" cy="338554"/>
          </a:xfrm>
          <a:prstGeom prst="rect">
            <a:avLst/>
          </a:prstGeom>
        </p:spPr>
        <p:txBody>
          <a:bodyPr wrap="none">
            <a:spAutoFit/>
          </a:bodyPr>
          <a:lstStyle/>
          <a:p>
            <a:r>
              <a:rPr lang="zh-CN" altLang="en-US" sz="1600" dirty="0">
                <a:solidFill>
                  <a:schemeClr val="tx2"/>
                </a:solidFill>
              </a:rPr>
              <a:t>To add the contents of the title</a:t>
            </a:r>
          </a:p>
        </p:txBody>
      </p:sp>
    </p:spTree>
    <p:extLst>
      <p:ext uri="{BB962C8B-B14F-4D97-AF65-F5344CB8AC3E}">
        <p14:creationId xmlns:p14="http://schemas.microsoft.com/office/powerpoint/2010/main" val="27668727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10"/>
                                        </p:tgtEl>
                                        <p:attrNameLst>
                                          <p:attrName>style.visibility</p:attrName>
                                        </p:attrNameLst>
                                      </p:cBhvr>
                                      <p:to>
                                        <p:strVal val="visible"/>
                                      </p:to>
                                    </p:set>
                                    <p:animEffect transition="in" filter="wipe(left)">
                                      <p:cBhvr>
                                        <p:cTn id="7" dur="200"/>
                                        <p:tgtEl>
                                          <p:spTgt spid="10"/>
                                        </p:tgtEl>
                                      </p:cBhvr>
                                    </p:animEffect>
                                  </p:childTnLst>
                                </p:cTn>
                              </p:par>
                            </p:childTnLst>
                          </p:cTn>
                        </p:par>
                        <p:par>
                          <p:cTn id="8" fill="hold">
                            <p:stCondLst>
                              <p:cond delay="38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88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6"/>
          <p:cNvSpPr/>
          <p:nvPr/>
        </p:nvSpPr>
        <p:spPr>
          <a:xfrm>
            <a:off x="4065437" y="2535566"/>
            <a:ext cx="906000" cy="90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cxnSp>
        <p:nvCxnSpPr>
          <p:cNvPr id="5" name="Straight Connector 12"/>
          <p:cNvCxnSpPr>
            <a:stCxn id="3" idx="4"/>
          </p:cNvCxnSpPr>
          <p:nvPr/>
        </p:nvCxnSpPr>
        <p:spPr>
          <a:xfrm>
            <a:off x="4518436" y="3441567"/>
            <a:ext cx="0" cy="131084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reeform 17"/>
          <p:cNvSpPr/>
          <p:nvPr/>
        </p:nvSpPr>
        <p:spPr>
          <a:xfrm>
            <a:off x="4518439" y="3898696"/>
            <a:ext cx="767753" cy="450197"/>
          </a:xfrm>
          <a:custGeom>
            <a:avLst/>
            <a:gdLst>
              <a:gd name="connsiteX0" fmla="*/ 0 w 1014412"/>
              <a:gd name="connsiteY0" fmla="*/ 600419 h 600419"/>
              <a:gd name="connsiteX1" fmla="*/ 209550 w 1014412"/>
              <a:gd name="connsiteY1" fmla="*/ 71781 h 600419"/>
              <a:gd name="connsiteX2" fmla="*/ 1014412 w 1014412"/>
              <a:gd name="connsiteY2" fmla="*/ 5106 h 600419"/>
              <a:gd name="connsiteX3" fmla="*/ 1014412 w 1014412"/>
              <a:gd name="connsiteY3" fmla="*/ 5106 h 600419"/>
            </a:gdLst>
            <a:ahLst/>
            <a:cxnLst>
              <a:cxn ang="0">
                <a:pos x="connsiteX0" y="connsiteY0"/>
              </a:cxn>
              <a:cxn ang="0">
                <a:pos x="connsiteX1" y="connsiteY1"/>
              </a:cxn>
              <a:cxn ang="0">
                <a:pos x="connsiteX2" y="connsiteY2"/>
              </a:cxn>
              <a:cxn ang="0">
                <a:pos x="connsiteX3" y="connsiteY3"/>
              </a:cxn>
            </a:cxnLst>
            <a:rect l="l" t="t" r="r" b="b"/>
            <a:pathLst>
              <a:path w="1014412" h="600419">
                <a:moveTo>
                  <a:pt x="0" y="600419"/>
                </a:moveTo>
                <a:cubicBezTo>
                  <a:pt x="20240" y="385709"/>
                  <a:pt x="40481" y="171000"/>
                  <a:pt x="209550" y="71781"/>
                </a:cubicBezTo>
                <a:cubicBezTo>
                  <a:pt x="378619" y="-27438"/>
                  <a:pt x="1014412" y="5106"/>
                  <a:pt x="1014412" y="5106"/>
                </a:cubicBezTo>
                <a:lnTo>
                  <a:pt x="1014412" y="5106"/>
                </a:lnTo>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a:solidFill>
                <a:schemeClr val="tx2"/>
              </a:solidFill>
              <a:latin typeface="微软雅黑" panose="020B0503020204020204" pitchFamily="34" charset="-122"/>
              <a:ea typeface="微软雅黑" panose="020B0503020204020204" pitchFamily="34" charset="-122"/>
            </a:endParaRPr>
          </a:p>
        </p:txBody>
      </p:sp>
      <p:sp>
        <p:nvSpPr>
          <p:cNvPr id="7" name="Freeform 22"/>
          <p:cNvSpPr/>
          <p:nvPr/>
        </p:nvSpPr>
        <p:spPr>
          <a:xfrm>
            <a:off x="3761398" y="3598992"/>
            <a:ext cx="753469" cy="516813"/>
          </a:xfrm>
          <a:custGeom>
            <a:avLst/>
            <a:gdLst>
              <a:gd name="connsiteX0" fmla="*/ 1004887 w 1004887"/>
              <a:gd name="connsiteY0" fmla="*/ 0 h 689264"/>
              <a:gd name="connsiteX1" fmla="*/ 814387 w 1004887"/>
              <a:gd name="connsiteY1" fmla="*/ 585787 h 689264"/>
              <a:gd name="connsiteX2" fmla="*/ 0 w 1004887"/>
              <a:gd name="connsiteY2" fmla="*/ 685800 h 689264"/>
            </a:gdLst>
            <a:ahLst/>
            <a:cxnLst>
              <a:cxn ang="0">
                <a:pos x="connsiteX0" y="connsiteY0"/>
              </a:cxn>
              <a:cxn ang="0">
                <a:pos x="connsiteX1" y="connsiteY1"/>
              </a:cxn>
              <a:cxn ang="0">
                <a:pos x="connsiteX2" y="connsiteY2"/>
              </a:cxn>
            </a:cxnLst>
            <a:rect l="l" t="t" r="r" b="b"/>
            <a:pathLst>
              <a:path w="1004887" h="689264">
                <a:moveTo>
                  <a:pt x="1004887" y="0"/>
                </a:moveTo>
                <a:cubicBezTo>
                  <a:pt x="993377" y="235743"/>
                  <a:pt x="981868" y="471487"/>
                  <a:pt x="814387" y="585787"/>
                </a:cubicBezTo>
                <a:cubicBezTo>
                  <a:pt x="646906" y="700087"/>
                  <a:pt x="323453" y="692943"/>
                  <a:pt x="0" y="685800"/>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a:solidFill>
                <a:schemeClr val="tx2"/>
              </a:solidFill>
              <a:latin typeface="微软雅黑" panose="020B0503020204020204" pitchFamily="34" charset="-122"/>
              <a:ea typeface="微软雅黑" panose="020B0503020204020204" pitchFamily="34" charset="-122"/>
            </a:endParaRPr>
          </a:p>
        </p:txBody>
      </p:sp>
      <p:sp>
        <p:nvSpPr>
          <p:cNvPr id="8" name="Freeform 29"/>
          <p:cNvSpPr/>
          <p:nvPr/>
        </p:nvSpPr>
        <p:spPr>
          <a:xfrm>
            <a:off x="3761397" y="1848748"/>
            <a:ext cx="757041" cy="570049"/>
          </a:xfrm>
          <a:custGeom>
            <a:avLst/>
            <a:gdLst>
              <a:gd name="connsiteX0" fmla="*/ 1009650 w 1009650"/>
              <a:gd name="connsiteY0" fmla="*/ 760262 h 760262"/>
              <a:gd name="connsiteX1" fmla="*/ 828675 w 1009650"/>
              <a:gd name="connsiteY1" fmla="*/ 88750 h 760262"/>
              <a:gd name="connsiteX2" fmla="*/ 0 w 1009650"/>
              <a:gd name="connsiteY2" fmla="*/ 26837 h 760262"/>
            </a:gdLst>
            <a:ahLst/>
            <a:cxnLst>
              <a:cxn ang="0">
                <a:pos x="connsiteX0" y="connsiteY0"/>
              </a:cxn>
              <a:cxn ang="0">
                <a:pos x="connsiteX1" y="connsiteY1"/>
              </a:cxn>
              <a:cxn ang="0">
                <a:pos x="connsiteX2" y="connsiteY2"/>
              </a:cxn>
            </a:cxnLst>
            <a:rect l="l" t="t" r="r" b="b"/>
            <a:pathLst>
              <a:path w="1009650" h="760262">
                <a:moveTo>
                  <a:pt x="1009650" y="760262"/>
                </a:moveTo>
                <a:cubicBezTo>
                  <a:pt x="1003300" y="485625"/>
                  <a:pt x="996950" y="210988"/>
                  <a:pt x="828675" y="88750"/>
                </a:cubicBezTo>
                <a:cubicBezTo>
                  <a:pt x="660400" y="-33488"/>
                  <a:pt x="330200" y="-3326"/>
                  <a:pt x="0" y="26837"/>
                </a:cubicBez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a:solidFill>
                <a:schemeClr val="tx2"/>
              </a:solidFill>
              <a:latin typeface="微软雅黑" panose="020B0503020204020204" pitchFamily="34" charset="-122"/>
              <a:ea typeface="微软雅黑" panose="020B0503020204020204" pitchFamily="34" charset="-122"/>
            </a:endParaRPr>
          </a:p>
        </p:txBody>
      </p:sp>
      <p:sp>
        <p:nvSpPr>
          <p:cNvPr id="9" name="Freeform 30"/>
          <p:cNvSpPr/>
          <p:nvPr/>
        </p:nvSpPr>
        <p:spPr>
          <a:xfrm>
            <a:off x="4518437" y="1659971"/>
            <a:ext cx="757041" cy="415099"/>
          </a:xfrm>
          <a:custGeom>
            <a:avLst/>
            <a:gdLst>
              <a:gd name="connsiteX0" fmla="*/ 108 w 1009758"/>
              <a:gd name="connsiteY0" fmla="*/ 0 h 553609"/>
              <a:gd name="connsiteX1" fmla="*/ 166795 w 1009758"/>
              <a:gd name="connsiteY1" fmla="*/ 466725 h 553609"/>
              <a:gd name="connsiteX2" fmla="*/ 1009758 w 1009758"/>
              <a:gd name="connsiteY2" fmla="*/ 552450 h 553609"/>
            </a:gdLst>
            <a:ahLst/>
            <a:cxnLst>
              <a:cxn ang="0">
                <a:pos x="connsiteX0" y="connsiteY0"/>
              </a:cxn>
              <a:cxn ang="0">
                <a:pos x="connsiteX1" y="connsiteY1"/>
              </a:cxn>
              <a:cxn ang="0">
                <a:pos x="connsiteX2" y="connsiteY2"/>
              </a:cxn>
            </a:cxnLst>
            <a:rect l="l" t="t" r="r" b="b"/>
            <a:pathLst>
              <a:path w="1009758" h="553609">
                <a:moveTo>
                  <a:pt x="108" y="0"/>
                </a:moveTo>
                <a:cubicBezTo>
                  <a:pt x="-686" y="187325"/>
                  <a:pt x="-1480" y="374650"/>
                  <a:pt x="166795" y="466725"/>
                </a:cubicBezTo>
                <a:cubicBezTo>
                  <a:pt x="335070" y="558800"/>
                  <a:pt x="672414" y="555625"/>
                  <a:pt x="1009758" y="552450"/>
                </a:cubicBez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a:solidFill>
                <a:schemeClr val="tx2"/>
              </a:solidFill>
              <a:latin typeface="微软雅黑" panose="020B0503020204020204" pitchFamily="34" charset="-122"/>
              <a:ea typeface="微软雅黑" panose="020B0503020204020204" pitchFamily="34" charset="-122"/>
            </a:endParaRPr>
          </a:p>
        </p:txBody>
      </p:sp>
      <p:cxnSp>
        <p:nvCxnSpPr>
          <p:cNvPr id="10" name="Straight Connector 32"/>
          <p:cNvCxnSpPr>
            <a:stCxn id="3" idx="0"/>
            <a:endCxn id="3" idx="0"/>
          </p:cNvCxnSpPr>
          <p:nvPr/>
        </p:nvCxnSpPr>
        <p:spPr>
          <a:xfrm>
            <a:off x="4518436" y="2535565"/>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34"/>
          <p:cNvCxnSpPr>
            <a:stCxn id="3" idx="0"/>
          </p:cNvCxnSpPr>
          <p:nvPr/>
        </p:nvCxnSpPr>
        <p:spPr>
          <a:xfrm flipV="1">
            <a:off x="4518436" y="1422477"/>
            <a:ext cx="0" cy="111309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Box 35"/>
          <p:cNvSpPr txBox="1"/>
          <p:nvPr/>
        </p:nvSpPr>
        <p:spPr>
          <a:xfrm>
            <a:off x="3087365" y="3580472"/>
            <a:ext cx="498855" cy="254365"/>
          </a:xfrm>
          <a:prstGeom prst="rect">
            <a:avLst/>
          </a:prstGeom>
          <a:noFill/>
        </p:spPr>
        <p:txBody>
          <a:bodyPr wrap="none" rtlCol="0">
            <a:spAutoFit/>
          </a:bodyPr>
          <a:lstStyle/>
          <a:p>
            <a:r>
              <a:rPr lang="en-GB"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1000</a:t>
            </a:r>
            <a:endParaRPr lang="en-IN"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3" name="TextBox 36"/>
          <p:cNvSpPr txBox="1"/>
          <p:nvPr/>
        </p:nvSpPr>
        <p:spPr>
          <a:xfrm>
            <a:off x="2640508" y="3768898"/>
            <a:ext cx="1107996" cy="276999"/>
          </a:xfrm>
          <a:prstGeom prst="rect">
            <a:avLst/>
          </a:prstGeom>
          <a:noFill/>
        </p:spPr>
        <p:txBody>
          <a:bodyPr wrap="none" rtlCol="0">
            <a:spAutoFit/>
          </a:bodyPr>
          <a:lstStyle/>
          <a:p>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14" name="Rectangle 37"/>
          <p:cNvSpPr/>
          <p:nvPr/>
        </p:nvSpPr>
        <p:spPr>
          <a:xfrm>
            <a:off x="1126292" y="3969052"/>
            <a:ext cx="2509015" cy="369332"/>
          </a:xfrm>
          <a:prstGeom prst="rect">
            <a:avLst/>
          </a:prstGeom>
        </p:spPr>
        <p:txBody>
          <a:bodyPr wrap="square">
            <a:spAutoFit/>
          </a:bodyPr>
          <a:lstStyle/>
          <a:p>
            <a:pPr defTabSz="912347">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Rectangle 38"/>
          <p:cNvSpPr/>
          <p:nvPr/>
        </p:nvSpPr>
        <p:spPr>
          <a:xfrm>
            <a:off x="1126292" y="3582363"/>
            <a:ext cx="546945" cy="461537"/>
          </a:xfrm>
          <a:prstGeom prst="rect">
            <a:avLst/>
          </a:prstGeom>
        </p:spPr>
        <p:txBody>
          <a:bodyPr wrap="none">
            <a:spAutoFit/>
          </a:bodyPr>
          <a:lstStyle/>
          <a:p>
            <a:r>
              <a:rPr lang="en-IN" sz="2399" dirty="0">
                <a:solidFill>
                  <a:schemeClr val="tx2"/>
                </a:solidFill>
                <a:latin typeface="微软雅黑" panose="020B0503020204020204" pitchFamily="34" charset="-122"/>
                <a:ea typeface="微软雅黑" panose="020B0503020204020204" pitchFamily="34" charset="-122"/>
              </a:rPr>
              <a:t>03</a:t>
            </a:r>
          </a:p>
        </p:txBody>
      </p:sp>
      <p:sp>
        <p:nvSpPr>
          <p:cNvPr id="16" name="TextBox 39"/>
          <p:cNvSpPr txBox="1"/>
          <p:nvPr/>
        </p:nvSpPr>
        <p:spPr>
          <a:xfrm>
            <a:off x="2605334" y="1705941"/>
            <a:ext cx="1084955" cy="254365"/>
          </a:xfrm>
          <a:prstGeom prst="rect">
            <a:avLst/>
          </a:prstGeom>
          <a:noFill/>
        </p:spPr>
        <p:txBody>
          <a:bodyPr wrap="square" rtlCol="0">
            <a:spAutoFit/>
          </a:bodyPr>
          <a:lstStyle/>
          <a:p>
            <a:pPr algn="r"/>
            <a:r>
              <a:rPr lang="en-GB"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4 COLOR</a:t>
            </a:r>
            <a:endParaRPr lang="en-IN"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7" name="TextBox 40"/>
          <p:cNvSpPr txBox="1"/>
          <p:nvPr/>
        </p:nvSpPr>
        <p:spPr>
          <a:xfrm>
            <a:off x="2448751" y="1915692"/>
            <a:ext cx="1107996" cy="276999"/>
          </a:xfrm>
          <a:prstGeom prst="rect">
            <a:avLst/>
          </a:prstGeom>
          <a:noFill/>
        </p:spPr>
        <p:txBody>
          <a:bodyPr wrap="none" rtlCol="0">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18" name="Rectangle 41"/>
          <p:cNvSpPr/>
          <p:nvPr/>
        </p:nvSpPr>
        <p:spPr>
          <a:xfrm>
            <a:off x="1181272" y="2104118"/>
            <a:ext cx="2509015" cy="369332"/>
          </a:xfrm>
          <a:prstGeom prst="rect">
            <a:avLst/>
          </a:prstGeom>
        </p:spPr>
        <p:txBody>
          <a:bodyPr wrap="square">
            <a:spAutoFit/>
          </a:bodyPr>
          <a:lstStyle/>
          <a:p>
            <a:pPr defTabSz="912347">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 name="Rectangle 44"/>
          <p:cNvSpPr/>
          <p:nvPr/>
        </p:nvSpPr>
        <p:spPr>
          <a:xfrm>
            <a:off x="1181272" y="1634032"/>
            <a:ext cx="662581" cy="461537"/>
          </a:xfrm>
          <a:prstGeom prst="rect">
            <a:avLst/>
          </a:prstGeom>
        </p:spPr>
        <p:txBody>
          <a:bodyPr wrap="square">
            <a:spAutoFit/>
          </a:bodyPr>
          <a:lstStyle/>
          <a:p>
            <a:r>
              <a:rPr lang="en-IN" sz="2399" dirty="0">
                <a:solidFill>
                  <a:schemeClr val="tx2"/>
                </a:solidFill>
                <a:latin typeface="微软雅黑" panose="020B0503020204020204" pitchFamily="34" charset="-122"/>
                <a:ea typeface="微软雅黑" panose="020B0503020204020204" pitchFamily="34" charset="-122"/>
              </a:rPr>
              <a:t>01</a:t>
            </a:r>
          </a:p>
        </p:txBody>
      </p:sp>
      <p:sp>
        <p:nvSpPr>
          <p:cNvPr id="20" name="TextBox 45"/>
          <p:cNvSpPr txBox="1"/>
          <p:nvPr/>
        </p:nvSpPr>
        <p:spPr>
          <a:xfrm>
            <a:off x="5343973" y="1703108"/>
            <a:ext cx="1518195" cy="254365"/>
          </a:xfrm>
          <a:prstGeom prst="rect">
            <a:avLst/>
          </a:prstGeom>
          <a:noFill/>
        </p:spPr>
        <p:txBody>
          <a:bodyPr wrap="square" rtlCol="0">
            <a:spAutoFit/>
          </a:bodyPr>
          <a:lstStyle/>
          <a:p>
            <a:r>
              <a:rPr lang="en-GB"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20000 DOMAINS</a:t>
            </a:r>
            <a:endParaRPr lang="en-IN"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1" name="TextBox 46"/>
          <p:cNvSpPr txBox="1"/>
          <p:nvPr/>
        </p:nvSpPr>
        <p:spPr>
          <a:xfrm>
            <a:off x="5331815" y="1912860"/>
            <a:ext cx="1107996" cy="276999"/>
          </a:xfrm>
          <a:prstGeom prst="rect">
            <a:avLst/>
          </a:prstGeom>
          <a:noFill/>
        </p:spPr>
        <p:txBody>
          <a:bodyPr wrap="none" rtlCol="0">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22" name="Rectangle 47"/>
          <p:cNvSpPr/>
          <p:nvPr/>
        </p:nvSpPr>
        <p:spPr>
          <a:xfrm>
            <a:off x="5323848" y="2123834"/>
            <a:ext cx="2509015" cy="369332"/>
          </a:xfrm>
          <a:prstGeom prst="rect">
            <a:avLst/>
          </a:prstGeom>
        </p:spPr>
        <p:txBody>
          <a:bodyPr wrap="square">
            <a:spAutoFit/>
          </a:bodyPr>
          <a:lstStyle/>
          <a:p>
            <a:pPr defTabSz="912347">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Rectangle 48"/>
          <p:cNvSpPr/>
          <p:nvPr/>
        </p:nvSpPr>
        <p:spPr>
          <a:xfrm>
            <a:off x="7148966" y="3559285"/>
            <a:ext cx="683898" cy="507703"/>
          </a:xfrm>
          <a:prstGeom prst="rect">
            <a:avLst/>
          </a:prstGeom>
        </p:spPr>
        <p:txBody>
          <a:bodyPr wrap="square">
            <a:spAutoFit/>
          </a:bodyPr>
          <a:lstStyle/>
          <a:p>
            <a:r>
              <a:rPr lang="en-IN" sz="2699" dirty="0">
                <a:solidFill>
                  <a:schemeClr val="tx2"/>
                </a:solidFill>
                <a:latin typeface="微软雅黑" panose="020B0503020204020204" pitchFamily="34" charset="-122"/>
                <a:ea typeface="微软雅黑" panose="020B0503020204020204" pitchFamily="34" charset="-122"/>
              </a:rPr>
              <a:t>04</a:t>
            </a:r>
          </a:p>
        </p:txBody>
      </p:sp>
      <p:sp>
        <p:nvSpPr>
          <p:cNvPr id="24" name="TextBox 49"/>
          <p:cNvSpPr txBox="1"/>
          <p:nvPr/>
        </p:nvSpPr>
        <p:spPr>
          <a:xfrm>
            <a:off x="5346318" y="3556575"/>
            <a:ext cx="1760694" cy="254365"/>
          </a:xfrm>
          <a:prstGeom prst="rect">
            <a:avLst/>
          </a:prstGeom>
          <a:noFill/>
        </p:spPr>
        <p:txBody>
          <a:bodyPr wrap="square" rtlCol="0">
            <a:spAutoFit/>
          </a:bodyPr>
          <a:lstStyle/>
          <a:p>
            <a:r>
              <a:rPr lang="en-GB"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LINUX / WINDOWS</a:t>
            </a:r>
            <a:endParaRPr lang="en-IN" sz="1053"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5" name="TextBox 50"/>
          <p:cNvSpPr txBox="1"/>
          <p:nvPr/>
        </p:nvSpPr>
        <p:spPr>
          <a:xfrm>
            <a:off x="5334161" y="3766327"/>
            <a:ext cx="1107996" cy="276999"/>
          </a:xfrm>
          <a:prstGeom prst="rect">
            <a:avLst/>
          </a:prstGeom>
          <a:noFill/>
        </p:spPr>
        <p:txBody>
          <a:bodyPr wrap="none" rtlCol="0">
            <a:spAutoFit/>
          </a:bodyPr>
          <a:lstStyle/>
          <a:p>
            <a:r>
              <a:rPr lang="zh-CN" altLang="en-US" sz="1200" dirty="0">
                <a:solidFill>
                  <a:schemeClr val="accent5"/>
                </a:solidFill>
                <a:latin typeface="微软雅黑" panose="020B0503020204020204" pitchFamily="34" charset="-122"/>
                <a:ea typeface="微软雅黑" panose="020B0503020204020204" pitchFamily="34" charset="-122"/>
              </a:rPr>
              <a:t>单击编辑标题</a:t>
            </a:r>
          </a:p>
        </p:txBody>
      </p:sp>
      <p:sp>
        <p:nvSpPr>
          <p:cNvPr id="26" name="Rectangle 51"/>
          <p:cNvSpPr/>
          <p:nvPr/>
        </p:nvSpPr>
        <p:spPr>
          <a:xfrm>
            <a:off x="5326193" y="3977300"/>
            <a:ext cx="2509015" cy="369332"/>
          </a:xfrm>
          <a:prstGeom prst="rect">
            <a:avLst/>
          </a:prstGeom>
        </p:spPr>
        <p:txBody>
          <a:bodyPr wrap="square">
            <a:spAutoFit/>
          </a:bodyPr>
          <a:lstStyle/>
          <a:p>
            <a:pPr defTabSz="912347">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Rectangle 52"/>
          <p:cNvSpPr/>
          <p:nvPr/>
        </p:nvSpPr>
        <p:spPr>
          <a:xfrm>
            <a:off x="7199120" y="1689851"/>
            <a:ext cx="702239" cy="507703"/>
          </a:xfrm>
          <a:prstGeom prst="rect">
            <a:avLst/>
          </a:prstGeom>
        </p:spPr>
        <p:txBody>
          <a:bodyPr wrap="square">
            <a:spAutoFit/>
          </a:bodyPr>
          <a:lstStyle/>
          <a:p>
            <a:r>
              <a:rPr lang="en-IN" sz="2699" dirty="0">
                <a:solidFill>
                  <a:schemeClr val="tx2"/>
                </a:solidFill>
                <a:latin typeface="微软雅黑" panose="020B0503020204020204" pitchFamily="34" charset="-122"/>
                <a:ea typeface="微软雅黑" panose="020B0503020204020204" pitchFamily="34" charset="-122"/>
              </a:rPr>
              <a:t>02</a:t>
            </a:r>
          </a:p>
        </p:txBody>
      </p:sp>
      <p:sp>
        <p:nvSpPr>
          <p:cNvPr id="29" name="矩形 28"/>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30" name="矩形 29"/>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2359655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500"/>
                                        <p:tgtEl>
                                          <p:spTgt spid="20"/>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500"/>
                                        <p:tgtEl>
                                          <p:spTgt spid="2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500"/>
                                        <p:tgtEl>
                                          <p:spTgt spid="2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up)">
                                      <p:cBhvr>
                                        <p:cTn id="55" dur="500"/>
                                        <p:tgtEl>
                                          <p:spTgt spid="5"/>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up)">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wipe(down)">
                                      <p:cBhvr>
                                        <p:cTn id="79" dur="500"/>
                                        <p:tgtEl>
                                          <p:spTgt spid="6"/>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up)">
                                      <p:cBhvr>
                                        <p:cTn id="83" dur="500"/>
                                        <p:tgtEl>
                                          <p:spTgt spid="24"/>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up)">
                                      <p:cBhvr>
                                        <p:cTn id="91" dur="500"/>
                                        <p:tgtEl>
                                          <p:spTgt spid="2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42603" y="1128159"/>
            <a:ext cx="4559695" cy="3769347"/>
            <a:chOff x="241476" y="1127781"/>
            <a:chExt cx="4560882" cy="3770329"/>
          </a:xfrm>
          <a:solidFill>
            <a:schemeClr val="bg2">
              <a:lumMod val="85000"/>
              <a:alpha val="60000"/>
            </a:schemeClr>
          </a:solidFill>
        </p:grpSpPr>
        <p:sp>
          <p:nvSpPr>
            <p:cNvPr id="9" name="内蒙古"/>
            <p:cNvSpPr/>
            <p:nvPr/>
          </p:nvSpPr>
          <p:spPr bwMode="auto">
            <a:xfrm>
              <a:off x="2157046" y="1170350"/>
              <a:ext cx="1998275" cy="1705162"/>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甘肃"/>
            <p:cNvSpPr/>
            <p:nvPr/>
          </p:nvSpPr>
          <p:spPr bwMode="auto">
            <a:xfrm>
              <a:off x="1772716" y="2323341"/>
              <a:ext cx="1277047" cy="1081233"/>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宁夏"/>
            <p:cNvSpPr/>
            <p:nvPr/>
          </p:nvSpPr>
          <p:spPr bwMode="auto">
            <a:xfrm>
              <a:off x="2680027" y="2699157"/>
              <a:ext cx="257842" cy="425682"/>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新疆"/>
            <p:cNvSpPr/>
            <p:nvPr/>
          </p:nvSpPr>
          <p:spPr bwMode="auto">
            <a:xfrm>
              <a:off x="241476" y="1579005"/>
              <a:ext cx="1825569" cy="1380427"/>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青海"/>
            <p:cNvSpPr/>
            <p:nvPr/>
          </p:nvSpPr>
          <p:spPr bwMode="auto">
            <a:xfrm>
              <a:off x="1426089" y="2662670"/>
              <a:ext cx="1135964" cy="81487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四川"/>
            <p:cNvSpPr/>
            <p:nvPr/>
          </p:nvSpPr>
          <p:spPr bwMode="auto">
            <a:xfrm>
              <a:off x="2077991" y="3234300"/>
              <a:ext cx="982718" cy="862311"/>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1"/>
            </a:solidFill>
            <a:ln w="15875">
              <a:solidFill>
                <a:schemeClr val="bg1">
                  <a:lumMod val="95000"/>
                  <a:alpha val="40000"/>
                </a:schemeClr>
              </a:solid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西藏"/>
            <p:cNvSpPr/>
            <p:nvPr/>
          </p:nvSpPr>
          <p:spPr bwMode="auto">
            <a:xfrm>
              <a:off x="445804" y="2884025"/>
              <a:ext cx="1758676" cy="107028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云南"/>
            <p:cNvSpPr/>
            <p:nvPr/>
          </p:nvSpPr>
          <p:spPr bwMode="auto">
            <a:xfrm>
              <a:off x="2047585" y="3774309"/>
              <a:ext cx="795418" cy="829472"/>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贵州"/>
            <p:cNvSpPr/>
            <p:nvPr/>
          </p:nvSpPr>
          <p:spPr bwMode="auto">
            <a:xfrm>
              <a:off x="2618000" y="3763363"/>
              <a:ext cx="537576" cy="465818"/>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广西"/>
            <p:cNvSpPr/>
            <p:nvPr/>
          </p:nvSpPr>
          <p:spPr bwMode="auto">
            <a:xfrm>
              <a:off x="2705569" y="4049178"/>
              <a:ext cx="702984" cy="535143"/>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重庆"/>
            <p:cNvSpPr/>
            <p:nvPr/>
          </p:nvSpPr>
          <p:spPr bwMode="auto">
            <a:xfrm>
              <a:off x="2802867" y="3460520"/>
              <a:ext cx="397709" cy="40379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陕西"/>
            <p:cNvSpPr/>
            <p:nvPr/>
          </p:nvSpPr>
          <p:spPr bwMode="auto">
            <a:xfrm>
              <a:off x="2802867" y="2677265"/>
              <a:ext cx="453655" cy="80879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山西"/>
            <p:cNvSpPr/>
            <p:nvPr/>
          </p:nvSpPr>
          <p:spPr bwMode="auto">
            <a:xfrm>
              <a:off x="3195711" y="2525236"/>
              <a:ext cx="301626" cy="664064"/>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湖南"/>
            <p:cNvSpPr/>
            <p:nvPr/>
          </p:nvSpPr>
          <p:spPr bwMode="auto">
            <a:xfrm>
              <a:off x="3116656" y="3657550"/>
              <a:ext cx="481629" cy="559468"/>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湖北"/>
            <p:cNvSpPr/>
            <p:nvPr/>
          </p:nvSpPr>
          <p:spPr bwMode="auto">
            <a:xfrm>
              <a:off x="3060709" y="3335248"/>
              <a:ext cx="683524" cy="428115"/>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广东"/>
            <p:cNvSpPr/>
            <p:nvPr/>
          </p:nvSpPr>
          <p:spPr bwMode="auto">
            <a:xfrm>
              <a:off x="3211522" y="4122152"/>
              <a:ext cx="711497" cy="563117"/>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1"/>
            </a:solidFill>
            <a:ln w="12700">
              <a:noFill/>
            </a:ln>
            <a:effectLst>
              <a:outerShdw blurRad="63500" dist="12700" dir="2700000" algn="tl" rotWithShape="0">
                <a:prstClr val="black">
                  <a:alpha val="40000"/>
                </a:prstClr>
              </a:outerShdw>
            </a:effectLst>
          </p:spPr>
          <p:txBody>
            <a:bodyPr/>
            <a:lstStyle/>
            <a:p>
              <a:pP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江西"/>
            <p:cNvSpPr/>
            <p:nvPr/>
          </p:nvSpPr>
          <p:spPr bwMode="auto">
            <a:xfrm>
              <a:off x="3548419" y="3634442"/>
              <a:ext cx="425682" cy="580144"/>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福建"/>
            <p:cNvSpPr/>
            <p:nvPr/>
          </p:nvSpPr>
          <p:spPr bwMode="auto">
            <a:xfrm>
              <a:off x="3769774" y="3788904"/>
              <a:ext cx="394060" cy="481629"/>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浙江"/>
            <p:cNvSpPr/>
            <p:nvPr/>
          </p:nvSpPr>
          <p:spPr bwMode="auto">
            <a:xfrm>
              <a:off x="3946128" y="3483629"/>
              <a:ext cx="338113" cy="39162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2"/>
            </a:solidFill>
            <a:ln w="12700">
              <a:noFill/>
            </a:ln>
            <a:effectLst>
              <a:outerShdw blurRad="63500" dist="12700" dir="2700000" algn="tl" rotWithShape="0">
                <a:prstClr val="black">
                  <a:alpha val="40000"/>
                </a:prstClr>
              </a:outerShdw>
            </a:effectLst>
          </p:spPr>
          <p:txBody>
            <a:bodyPr/>
            <a:lstStyle/>
            <a:p>
              <a:pP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安徽"/>
            <p:cNvSpPr/>
            <p:nvPr/>
          </p:nvSpPr>
          <p:spPr bwMode="auto">
            <a:xfrm>
              <a:off x="3615312" y="3144299"/>
              <a:ext cx="428115" cy="524198"/>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天津"/>
            <p:cNvSpPr/>
            <p:nvPr/>
          </p:nvSpPr>
          <p:spPr bwMode="auto">
            <a:xfrm>
              <a:off x="3699232" y="2539830"/>
              <a:ext cx="111894" cy="16175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北京"/>
            <p:cNvSpPr/>
            <p:nvPr/>
          </p:nvSpPr>
          <p:spPr bwMode="auto">
            <a:xfrm>
              <a:off x="3587339" y="2466856"/>
              <a:ext cx="148381" cy="15932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辽宁"/>
            <p:cNvSpPr/>
            <p:nvPr/>
          </p:nvSpPr>
          <p:spPr bwMode="auto">
            <a:xfrm>
              <a:off x="3839100" y="2150635"/>
              <a:ext cx="526629" cy="501089"/>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吉林"/>
            <p:cNvSpPr/>
            <p:nvPr/>
          </p:nvSpPr>
          <p:spPr bwMode="auto">
            <a:xfrm>
              <a:off x="3957074" y="1847792"/>
              <a:ext cx="750418" cy="50960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黑龙江"/>
            <p:cNvSpPr/>
            <p:nvPr/>
          </p:nvSpPr>
          <p:spPr bwMode="auto">
            <a:xfrm>
              <a:off x="3797748" y="1127781"/>
              <a:ext cx="1004610" cy="91339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山东"/>
            <p:cNvSpPr/>
            <p:nvPr/>
          </p:nvSpPr>
          <p:spPr bwMode="auto">
            <a:xfrm>
              <a:off x="3598285" y="2766050"/>
              <a:ext cx="608118" cy="381898"/>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上海"/>
            <p:cNvSpPr/>
            <p:nvPr/>
          </p:nvSpPr>
          <p:spPr bwMode="auto">
            <a:xfrm>
              <a:off x="4166267" y="3399708"/>
              <a:ext cx="96083" cy="83921"/>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江苏"/>
            <p:cNvSpPr/>
            <p:nvPr/>
          </p:nvSpPr>
          <p:spPr bwMode="auto">
            <a:xfrm>
              <a:off x="3721125" y="3077406"/>
              <a:ext cx="530279" cy="408655"/>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河北"/>
            <p:cNvSpPr/>
            <p:nvPr/>
          </p:nvSpPr>
          <p:spPr bwMode="auto">
            <a:xfrm>
              <a:off x="3445040" y="2295367"/>
              <a:ext cx="492575" cy="702984"/>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河南"/>
            <p:cNvSpPr/>
            <p:nvPr/>
          </p:nvSpPr>
          <p:spPr bwMode="auto">
            <a:xfrm>
              <a:off x="3220036" y="2970378"/>
              <a:ext cx="518116" cy="513251"/>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台湾"/>
            <p:cNvSpPr/>
            <p:nvPr/>
          </p:nvSpPr>
          <p:spPr bwMode="auto">
            <a:xfrm>
              <a:off x="4194240" y="4066205"/>
              <a:ext cx="148381" cy="358790"/>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海南"/>
            <p:cNvSpPr/>
            <p:nvPr/>
          </p:nvSpPr>
          <p:spPr bwMode="auto">
            <a:xfrm>
              <a:off x="3103277" y="4702297"/>
              <a:ext cx="223787" cy="195813"/>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41" name="Straight Connector 363"/>
          <p:cNvCxnSpPr/>
          <p:nvPr/>
        </p:nvCxnSpPr>
        <p:spPr>
          <a:xfrm rot="5400000">
            <a:off x="3580073" y="3124057"/>
            <a:ext cx="3642363" cy="1587"/>
          </a:xfrm>
          <a:prstGeom prst="line">
            <a:avLst/>
          </a:prstGeom>
          <a:ln w="12700">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370"/>
          <p:cNvCxnSpPr/>
          <p:nvPr/>
        </p:nvCxnSpPr>
        <p:spPr>
          <a:xfrm rot="10800000">
            <a:off x="6038468" y="2386061"/>
            <a:ext cx="2571080" cy="1587"/>
          </a:xfrm>
          <a:prstGeom prst="line">
            <a:avLst/>
          </a:prstGeom>
          <a:ln w="12700">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371"/>
          <p:cNvCxnSpPr/>
          <p:nvPr/>
        </p:nvCxnSpPr>
        <p:spPr>
          <a:xfrm rot="10800000">
            <a:off x="6038468" y="3671602"/>
            <a:ext cx="2571080" cy="1587"/>
          </a:xfrm>
          <a:prstGeom prst="line">
            <a:avLst/>
          </a:prstGeom>
          <a:ln w="12700">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bwMode="auto">
          <a:xfrm>
            <a:off x="7146255" y="1317952"/>
            <a:ext cx="1685486" cy="835491"/>
            <a:chOff x="7147541" y="1318217"/>
            <a:chExt cx="1685490" cy="835293"/>
          </a:xfrm>
        </p:grpSpPr>
        <p:sp>
          <p:nvSpPr>
            <p:cNvPr id="45" name="Rectangle 364"/>
            <p:cNvSpPr/>
            <p:nvPr/>
          </p:nvSpPr>
          <p:spPr>
            <a:xfrm>
              <a:off x="7147541" y="1318217"/>
              <a:ext cx="1685490" cy="307704"/>
            </a:xfrm>
            <a:prstGeom prst="rect">
              <a:avLst/>
            </a:prstGeom>
          </p:spPr>
          <p:txBody>
            <a:bodyPr>
              <a:spAutoFit/>
            </a:bodyPr>
            <a:lstStyle/>
            <a:p>
              <a:pPr>
                <a:defRPr/>
              </a:pPr>
              <a:r>
                <a:rPr lang="en-US"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G</a:t>
              </a:r>
              <a:r>
                <a:rPr lang="en-US" altLang="zh-CN"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uang Dong</a:t>
              </a:r>
              <a:endParaRPr lang="en-US"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6" name="Rectangle 373"/>
            <p:cNvSpPr/>
            <p:nvPr/>
          </p:nvSpPr>
          <p:spPr>
            <a:xfrm>
              <a:off x="7174522" y="1618106"/>
              <a:ext cx="1656922" cy="535404"/>
            </a:xfrm>
            <a:prstGeom prst="rect">
              <a:avLst/>
            </a:prstGeom>
          </p:spPr>
          <p:txBody>
            <a:bodyPr>
              <a:spAutoFit/>
            </a:bodyPr>
            <a:lstStyle/>
            <a:p>
              <a:pPr>
                <a:lnSpc>
                  <a:spcPct val="120000"/>
                </a:lnSpc>
                <a:defRPr/>
              </a:pPr>
              <a:r>
                <a:rPr lang="zh-CN" altLang="en-US" sz="8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sz="800" dirty="0">
                <a:solidFill>
                  <a:schemeClr val="tx2"/>
                </a:solidFill>
                <a:latin typeface="微软雅黑" panose="020B0503020204020204" pitchFamily="34" charset="-122"/>
                <a:ea typeface="微软雅黑" panose="020B0503020204020204" pitchFamily="34" charset="-122"/>
                <a:cs typeface="Open Sans Light" panose="020B0306030504020204" pitchFamily="34" charset="0"/>
              </a:endParaRPr>
            </a:p>
          </p:txBody>
        </p:sp>
      </p:grpSp>
      <p:sp>
        <p:nvSpPr>
          <p:cNvPr id="47" name="广东"/>
          <p:cNvSpPr/>
          <p:nvPr/>
        </p:nvSpPr>
        <p:spPr bwMode="auto">
          <a:xfrm>
            <a:off x="5995619" y="1411591"/>
            <a:ext cx="903052" cy="714189"/>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3"/>
          </a:solidFill>
          <a:ln w="12700">
            <a:noFill/>
          </a:ln>
          <a:effectLst/>
        </p:spPr>
        <p:txBody>
          <a:bodyPr/>
          <a:lstStyle/>
          <a:p>
            <a:pP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四川"/>
          <p:cNvSpPr/>
          <p:nvPr/>
        </p:nvSpPr>
        <p:spPr bwMode="auto">
          <a:xfrm>
            <a:off x="6070211" y="2655867"/>
            <a:ext cx="982407" cy="861787"/>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浙江"/>
          <p:cNvSpPr/>
          <p:nvPr/>
        </p:nvSpPr>
        <p:spPr bwMode="auto">
          <a:xfrm>
            <a:off x="6090844" y="3850944"/>
            <a:ext cx="855439" cy="991929"/>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2"/>
          </a:solidFill>
          <a:ln w="12700">
            <a:noFill/>
          </a:ln>
          <a:effectLst/>
        </p:spPr>
        <p:txBody>
          <a:bodyPr/>
          <a:lstStyle/>
          <a:p>
            <a:pP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bwMode="auto">
          <a:xfrm>
            <a:off x="7184345" y="2697133"/>
            <a:ext cx="1685486" cy="835490"/>
            <a:chOff x="7185134" y="2697685"/>
            <a:chExt cx="1685490" cy="835293"/>
          </a:xfrm>
        </p:grpSpPr>
        <p:sp>
          <p:nvSpPr>
            <p:cNvPr id="51" name="Rectangle 364"/>
            <p:cNvSpPr/>
            <p:nvPr/>
          </p:nvSpPr>
          <p:spPr>
            <a:xfrm>
              <a:off x="7185134" y="2697685"/>
              <a:ext cx="1685490" cy="307705"/>
            </a:xfrm>
            <a:prstGeom prst="rect">
              <a:avLst/>
            </a:prstGeom>
          </p:spPr>
          <p:txBody>
            <a:bodyPr>
              <a:spAutoFit/>
            </a:bodyPr>
            <a:lstStyle/>
            <a:p>
              <a:pPr>
                <a:defRPr/>
              </a:pPr>
              <a:r>
                <a:rPr lang="en-US"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S</a:t>
              </a:r>
              <a:r>
                <a:rPr lang="en-US" altLang="zh-CN"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i Chuan</a:t>
              </a:r>
              <a:endParaRPr lang="en-US"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2" name="Rectangle 373"/>
            <p:cNvSpPr/>
            <p:nvPr/>
          </p:nvSpPr>
          <p:spPr>
            <a:xfrm>
              <a:off x="7212115" y="2997573"/>
              <a:ext cx="1656922" cy="535405"/>
            </a:xfrm>
            <a:prstGeom prst="rect">
              <a:avLst/>
            </a:prstGeom>
          </p:spPr>
          <p:txBody>
            <a:bodyPr>
              <a:spAutoFit/>
            </a:bodyPr>
            <a:lstStyle/>
            <a:p>
              <a:pPr>
                <a:lnSpc>
                  <a:spcPct val="120000"/>
                </a:lnSpc>
                <a:defRPr/>
              </a:pPr>
              <a:r>
                <a:rPr lang="zh-CN" altLang="en-US" sz="8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zh-CN" sz="800" dirty="0">
                <a:solidFill>
                  <a:schemeClr val="tx2"/>
                </a:solidFill>
                <a:latin typeface="微软雅黑" panose="020B0503020204020204" pitchFamily="34" charset="-122"/>
                <a:ea typeface="微软雅黑" panose="020B0503020204020204" pitchFamily="34" charset="-122"/>
                <a:cs typeface="Open Sans Light" panose="020B0306030504020204" pitchFamily="34" charset="0"/>
              </a:endParaRPr>
            </a:p>
          </p:txBody>
        </p:sp>
      </p:grpSp>
      <p:grpSp>
        <p:nvGrpSpPr>
          <p:cNvPr id="53" name="组合 52"/>
          <p:cNvGrpSpPr/>
          <p:nvPr/>
        </p:nvGrpSpPr>
        <p:grpSpPr bwMode="auto">
          <a:xfrm>
            <a:off x="7184345" y="3881101"/>
            <a:ext cx="1685486" cy="835490"/>
            <a:chOff x="7185134" y="3881809"/>
            <a:chExt cx="1685490" cy="835293"/>
          </a:xfrm>
        </p:grpSpPr>
        <p:sp>
          <p:nvSpPr>
            <p:cNvPr id="54" name="Rectangle 364"/>
            <p:cNvSpPr/>
            <p:nvPr/>
          </p:nvSpPr>
          <p:spPr>
            <a:xfrm>
              <a:off x="7185134" y="3881809"/>
              <a:ext cx="1685490" cy="307705"/>
            </a:xfrm>
            <a:prstGeom prst="rect">
              <a:avLst/>
            </a:prstGeom>
          </p:spPr>
          <p:txBody>
            <a:bodyPr>
              <a:spAutoFit/>
            </a:bodyPr>
            <a:lstStyle/>
            <a:p>
              <a:pPr>
                <a:defRPr/>
              </a:pPr>
              <a:r>
                <a:rPr lang="en-US"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Z</a:t>
              </a:r>
              <a:r>
                <a:rPr lang="en-US" altLang="zh-CN"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rPr>
                <a:t>he Jiang</a:t>
              </a:r>
              <a:endParaRPr lang="en-US" sz="14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Rectangle 373"/>
            <p:cNvSpPr/>
            <p:nvPr/>
          </p:nvSpPr>
          <p:spPr>
            <a:xfrm>
              <a:off x="7212115" y="4181697"/>
              <a:ext cx="1656922" cy="535405"/>
            </a:xfrm>
            <a:prstGeom prst="rect">
              <a:avLst/>
            </a:prstGeom>
          </p:spPr>
          <p:txBody>
            <a:bodyPr>
              <a:spAutoFit/>
            </a:bodyPr>
            <a:lstStyle/>
            <a:p>
              <a:pPr>
                <a:lnSpc>
                  <a:spcPct val="120000"/>
                </a:lnSpc>
                <a:defRPr/>
              </a:pPr>
              <a:r>
                <a:rPr lang="zh-CN" altLang="en-US" sz="8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zh-CN" sz="800" dirty="0">
                <a:solidFill>
                  <a:schemeClr val="tx2"/>
                </a:solidFill>
                <a:latin typeface="微软雅黑" panose="020B0503020204020204" pitchFamily="34" charset="-122"/>
                <a:ea typeface="微软雅黑" panose="020B0503020204020204" pitchFamily="34" charset="-122"/>
                <a:cs typeface="Open Sans Light" panose="020B0306030504020204" pitchFamily="34" charset="0"/>
              </a:endParaRPr>
            </a:p>
          </p:txBody>
        </p:sp>
      </p:grpSp>
      <p:sp>
        <p:nvSpPr>
          <p:cNvPr id="57" name="矩形 56"/>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58" name="矩形 57"/>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42499397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up)">
                                      <p:cBhvr>
                                        <p:cTn id="13" dur="500"/>
                                        <p:tgtEl>
                                          <p:spTgt spid="41"/>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250" fill="hold"/>
                                        <p:tgtEl>
                                          <p:spTgt spid="47"/>
                                        </p:tgtEl>
                                        <p:attrNameLst>
                                          <p:attrName>ppt_w</p:attrName>
                                        </p:attrNameLst>
                                      </p:cBhvr>
                                      <p:tavLst>
                                        <p:tav tm="0">
                                          <p:val>
                                            <p:fltVal val="0"/>
                                          </p:val>
                                        </p:tav>
                                        <p:tav tm="100000">
                                          <p:val>
                                            <p:strVal val="#ppt_w"/>
                                          </p:val>
                                        </p:tav>
                                      </p:tavLst>
                                    </p:anim>
                                    <p:anim calcmode="lin" valueType="num">
                                      <p:cBhvr>
                                        <p:cTn id="18" dur="250" fill="hold"/>
                                        <p:tgtEl>
                                          <p:spTgt spid="47"/>
                                        </p:tgtEl>
                                        <p:attrNameLst>
                                          <p:attrName>ppt_h</p:attrName>
                                        </p:attrNameLst>
                                      </p:cBhvr>
                                      <p:tavLst>
                                        <p:tav tm="0">
                                          <p:val>
                                            <p:fltVal val="0"/>
                                          </p:val>
                                        </p:tav>
                                        <p:tav tm="100000">
                                          <p:val>
                                            <p:strVal val="#ppt_h"/>
                                          </p:val>
                                        </p:tav>
                                      </p:tavLst>
                                    </p:anim>
                                    <p:animEffect transition="in" filter="fade">
                                      <p:cBhvr>
                                        <p:cTn id="19" dur="250"/>
                                        <p:tgtEl>
                                          <p:spTgt spid="47"/>
                                        </p:tgtEl>
                                      </p:cBhvr>
                                    </p:animEffect>
                                  </p:childTnLst>
                                </p:cTn>
                              </p:par>
                              <p:par>
                                <p:cTn id="20" presetID="6" presetClass="emph" presetSubtype="0" decel="100000" fill="hold" nodeType="withEffect">
                                  <p:stCondLst>
                                    <p:cond delay="200"/>
                                  </p:stCondLst>
                                  <p:childTnLst>
                                    <p:animScale>
                                      <p:cBhvr>
                                        <p:cTn id="21" dur="250" fill="hold"/>
                                        <p:tgtEl>
                                          <p:spTgt spid="47"/>
                                        </p:tgtEl>
                                      </p:cBhvr>
                                      <p:by x="110000" y="110000"/>
                                    </p:animScale>
                                  </p:childTnLst>
                                </p:cTn>
                              </p:par>
                              <p:par>
                                <p:cTn id="22" presetID="6" presetClass="emph" presetSubtype="0" decel="100000" fill="hold" nodeType="withEffect">
                                  <p:stCondLst>
                                    <p:cond delay="300"/>
                                  </p:stCondLst>
                                  <p:childTnLst>
                                    <p:animScale>
                                      <p:cBhvr>
                                        <p:cTn id="23" dur="250" fill="hold"/>
                                        <p:tgtEl>
                                          <p:spTgt spid="47"/>
                                        </p:tgtEl>
                                      </p:cBhvr>
                                      <p:by x="91000" y="91000"/>
                                    </p:animScale>
                                  </p:childTnLst>
                                </p:cTn>
                              </p:par>
                            </p:childTnLst>
                          </p:cTn>
                        </p:par>
                        <p:par>
                          <p:cTn id="24" fill="hold">
                            <p:stCondLst>
                              <p:cond delay="1050"/>
                            </p:stCondLst>
                            <p:childTnLst>
                              <p:par>
                                <p:cTn id="25" presetID="2" presetClass="entr" presetSubtype="2" decel="10000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1+#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childTnLst>
                          </p:cTn>
                        </p:par>
                        <p:par>
                          <p:cTn id="29" fill="hold">
                            <p:stCondLst>
                              <p:cond delay="1550"/>
                            </p:stCondLst>
                            <p:childTnLst>
                              <p:par>
                                <p:cTn id="30" presetID="22" presetClass="entr" presetSubtype="8"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childTnLst>
                          </p:cTn>
                        </p:par>
                        <p:par>
                          <p:cTn id="33" fill="hold">
                            <p:stCondLst>
                              <p:cond delay="2050"/>
                            </p:stCondLst>
                            <p:childTnLst>
                              <p:par>
                                <p:cTn id="34" presetID="53" presetClass="entr" presetSubtype="16"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250" fill="hold"/>
                                        <p:tgtEl>
                                          <p:spTgt spid="48"/>
                                        </p:tgtEl>
                                        <p:attrNameLst>
                                          <p:attrName>ppt_w</p:attrName>
                                        </p:attrNameLst>
                                      </p:cBhvr>
                                      <p:tavLst>
                                        <p:tav tm="0">
                                          <p:val>
                                            <p:fltVal val="0"/>
                                          </p:val>
                                        </p:tav>
                                        <p:tav tm="100000">
                                          <p:val>
                                            <p:strVal val="#ppt_w"/>
                                          </p:val>
                                        </p:tav>
                                      </p:tavLst>
                                    </p:anim>
                                    <p:anim calcmode="lin" valueType="num">
                                      <p:cBhvr>
                                        <p:cTn id="37" dur="250" fill="hold"/>
                                        <p:tgtEl>
                                          <p:spTgt spid="48"/>
                                        </p:tgtEl>
                                        <p:attrNameLst>
                                          <p:attrName>ppt_h</p:attrName>
                                        </p:attrNameLst>
                                      </p:cBhvr>
                                      <p:tavLst>
                                        <p:tav tm="0">
                                          <p:val>
                                            <p:fltVal val="0"/>
                                          </p:val>
                                        </p:tav>
                                        <p:tav tm="100000">
                                          <p:val>
                                            <p:strVal val="#ppt_h"/>
                                          </p:val>
                                        </p:tav>
                                      </p:tavLst>
                                    </p:anim>
                                    <p:animEffect transition="in" filter="fade">
                                      <p:cBhvr>
                                        <p:cTn id="38" dur="250"/>
                                        <p:tgtEl>
                                          <p:spTgt spid="48"/>
                                        </p:tgtEl>
                                      </p:cBhvr>
                                    </p:animEffect>
                                  </p:childTnLst>
                                </p:cTn>
                              </p:par>
                              <p:par>
                                <p:cTn id="39" presetID="6" presetClass="emph" presetSubtype="0" decel="100000" fill="hold" nodeType="withEffect">
                                  <p:stCondLst>
                                    <p:cond delay="200"/>
                                  </p:stCondLst>
                                  <p:childTnLst>
                                    <p:animScale>
                                      <p:cBhvr>
                                        <p:cTn id="40" dur="250" fill="hold"/>
                                        <p:tgtEl>
                                          <p:spTgt spid="48"/>
                                        </p:tgtEl>
                                      </p:cBhvr>
                                      <p:by x="110000" y="110000"/>
                                    </p:animScale>
                                  </p:childTnLst>
                                </p:cTn>
                              </p:par>
                              <p:par>
                                <p:cTn id="41" presetID="6" presetClass="emph" presetSubtype="0" decel="100000" fill="hold" nodeType="withEffect">
                                  <p:stCondLst>
                                    <p:cond delay="300"/>
                                  </p:stCondLst>
                                  <p:childTnLst>
                                    <p:animScale>
                                      <p:cBhvr>
                                        <p:cTn id="42" dur="250" fill="hold"/>
                                        <p:tgtEl>
                                          <p:spTgt spid="48"/>
                                        </p:tgtEl>
                                      </p:cBhvr>
                                      <p:by x="91000" y="91000"/>
                                    </p:animScale>
                                  </p:childTnLst>
                                </p:cTn>
                              </p:par>
                            </p:childTnLst>
                          </p:cTn>
                        </p:par>
                        <p:par>
                          <p:cTn id="43" fill="hold">
                            <p:stCondLst>
                              <p:cond delay="2600"/>
                            </p:stCondLst>
                            <p:childTnLst>
                              <p:par>
                                <p:cTn id="44" presetID="2" presetClass="entr" presetSubtype="2" decel="100000"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1+#ppt_w/2"/>
                                          </p:val>
                                        </p:tav>
                                        <p:tav tm="100000">
                                          <p:val>
                                            <p:strVal val="#ppt_x"/>
                                          </p:val>
                                        </p:tav>
                                      </p:tavLst>
                                    </p:anim>
                                    <p:anim calcmode="lin" valueType="num">
                                      <p:cBhvr additive="base">
                                        <p:cTn id="47" dur="500" fill="hold"/>
                                        <p:tgtEl>
                                          <p:spTgt spid="50"/>
                                        </p:tgtEl>
                                        <p:attrNameLst>
                                          <p:attrName>ppt_y</p:attrName>
                                        </p:attrNameLst>
                                      </p:cBhvr>
                                      <p:tavLst>
                                        <p:tav tm="0">
                                          <p:val>
                                            <p:strVal val="#ppt_y"/>
                                          </p:val>
                                        </p:tav>
                                        <p:tav tm="100000">
                                          <p:val>
                                            <p:strVal val="#ppt_y"/>
                                          </p:val>
                                        </p:tav>
                                      </p:tavLst>
                                    </p:anim>
                                  </p:childTnLst>
                                </p:cTn>
                              </p:par>
                            </p:childTnLst>
                          </p:cTn>
                        </p:par>
                        <p:par>
                          <p:cTn id="48" fill="hold">
                            <p:stCondLst>
                              <p:cond delay="3100"/>
                            </p:stCondLst>
                            <p:childTnLst>
                              <p:par>
                                <p:cTn id="49" presetID="2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500"/>
                                        <p:tgtEl>
                                          <p:spTgt spid="43"/>
                                        </p:tgtEl>
                                      </p:cBhvr>
                                    </p:animEffect>
                                  </p:childTnLst>
                                </p:cTn>
                              </p:par>
                            </p:childTnLst>
                          </p:cTn>
                        </p:par>
                        <p:par>
                          <p:cTn id="52" fill="hold">
                            <p:stCondLst>
                              <p:cond delay="3600"/>
                            </p:stCondLst>
                            <p:childTnLst>
                              <p:par>
                                <p:cTn id="53" presetID="53" presetClass="entr" presetSubtype="16"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p:cTn id="55" dur="250" fill="hold"/>
                                        <p:tgtEl>
                                          <p:spTgt spid="49"/>
                                        </p:tgtEl>
                                        <p:attrNameLst>
                                          <p:attrName>ppt_w</p:attrName>
                                        </p:attrNameLst>
                                      </p:cBhvr>
                                      <p:tavLst>
                                        <p:tav tm="0">
                                          <p:val>
                                            <p:fltVal val="0"/>
                                          </p:val>
                                        </p:tav>
                                        <p:tav tm="100000">
                                          <p:val>
                                            <p:strVal val="#ppt_w"/>
                                          </p:val>
                                        </p:tav>
                                      </p:tavLst>
                                    </p:anim>
                                    <p:anim calcmode="lin" valueType="num">
                                      <p:cBhvr>
                                        <p:cTn id="56" dur="250" fill="hold"/>
                                        <p:tgtEl>
                                          <p:spTgt spid="49"/>
                                        </p:tgtEl>
                                        <p:attrNameLst>
                                          <p:attrName>ppt_h</p:attrName>
                                        </p:attrNameLst>
                                      </p:cBhvr>
                                      <p:tavLst>
                                        <p:tav tm="0">
                                          <p:val>
                                            <p:fltVal val="0"/>
                                          </p:val>
                                        </p:tav>
                                        <p:tav tm="100000">
                                          <p:val>
                                            <p:strVal val="#ppt_h"/>
                                          </p:val>
                                        </p:tav>
                                      </p:tavLst>
                                    </p:anim>
                                    <p:animEffect transition="in" filter="fade">
                                      <p:cBhvr>
                                        <p:cTn id="57" dur="250"/>
                                        <p:tgtEl>
                                          <p:spTgt spid="49"/>
                                        </p:tgtEl>
                                      </p:cBhvr>
                                    </p:animEffect>
                                  </p:childTnLst>
                                </p:cTn>
                              </p:par>
                              <p:par>
                                <p:cTn id="58" presetID="6" presetClass="emph" presetSubtype="0" decel="100000" fill="hold" nodeType="withEffect">
                                  <p:stCondLst>
                                    <p:cond delay="200"/>
                                  </p:stCondLst>
                                  <p:childTnLst>
                                    <p:animScale>
                                      <p:cBhvr>
                                        <p:cTn id="59" dur="250" fill="hold"/>
                                        <p:tgtEl>
                                          <p:spTgt spid="49"/>
                                        </p:tgtEl>
                                      </p:cBhvr>
                                      <p:by x="110000" y="110000"/>
                                    </p:animScale>
                                  </p:childTnLst>
                                </p:cTn>
                              </p:par>
                              <p:par>
                                <p:cTn id="60" presetID="6" presetClass="emph" presetSubtype="0" decel="100000" fill="hold" nodeType="withEffect">
                                  <p:stCondLst>
                                    <p:cond delay="300"/>
                                  </p:stCondLst>
                                  <p:childTnLst>
                                    <p:animScale>
                                      <p:cBhvr>
                                        <p:cTn id="61" dur="250" fill="hold"/>
                                        <p:tgtEl>
                                          <p:spTgt spid="49"/>
                                        </p:tgtEl>
                                      </p:cBhvr>
                                      <p:by x="91000" y="91000"/>
                                    </p:animScale>
                                  </p:childTnLst>
                                </p:cTn>
                              </p:par>
                            </p:childTnLst>
                          </p:cTn>
                        </p:par>
                        <p:par>
                          <p:cTn id="62" fill="hold">
                            <p:stCondLst>
                              <p:cond delay="4150"/>
                            </p:stCondLst>
                            <p:childTnLst>
                              <p:par>
                                <p:cTn id="63" presetID="2" presetClass="entr" presetSubtype="2" decel="100000"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 calcmode="lin" valueType="num">
                                      <p:cBhvr additive="base">
                                        <p:cTn id="65" dur="500" fill="hold"/>
                                        <p:tgtEl>
                                          <p:spTgt spid="53"/>
                                        </p:tgtEl>
                                        <p:attrNameLst>
                                          <p:attrName>ppt_x</p:attrName>
                                        </p:attrNameLst>
                                      </p:cBhvr>
                                      <p:tavLst>
                                        <p:tav tm="0">
                                          <p:val>
                                            <p:strVal val="1+#ppt_w/2"/>
                                          </p:val>
                                        </p:tav>
                                        <p:tav tm="100000">
                                          <p:val>
                                            <p:strVal val="#ppt_x"/>
                                          </p:val>
                                        </p:tav>
                                      </p:tavLst>
                                    </p:anim>
                                    <p:anim calcmode="lin" valueType="num">
                                      <p:cBhvr additive="base">
                                        <p:cTn id="66"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117190" y="1614430"/>
            <a:ext cx="555026" cy="577081"/>
          </a:xfrm>
          <a:prstGeom prst="rect">
            <a:avLst/>
          </a:prstGeom>
          <a:noFill/>
        </p:spPr>
        <p:txBody>
          <a:bodyPr wrap="square" rtlCol="0">
            <a:spAutoFit/>
          </a:bodyPr>
          <a:lstStyle/>
          <a:p>
            <a:pPr algn="ctr"/>
            <a:r>
              <a:rPr lang="en-US" altLang="zh-CN" dirty="0">
                <a:solidFill>
                  <a:schemeClr val="accent2"/>
                </a:solidFill>
                <a:latin typeface="微软雅黑" panose="020B0503020204020204" pitchFamily="34" charset="-122"/>
                <a:ea typeface="微软雅黑" panose="020B0503020204020204" pitchFamily="34" charset="-122"/>
              </a:rPr>
              <a:t>72</a:t>
            </a:r>
            <a:r>
              <a:rPr lang="en-US" altLang="zh-CN" sz="1350" dirty="0">
                <a:solidFill>
                  <a:schemeClr val="accent2"/>
                </a:solidFill>
                <a:ea typeface="微软雅黑" panose="020B0503020204020204" pitchFamily="34" charset="-122"/>
              </a:rPr>
              <a:t>%</a:t>
            </a:r>
            <a:endParaRPr lang="zh-CN" altLang="en-US" dirty="0">
              <a:solidFill>
                <a:schemeClr val="accent2"/>
              </a:solidFill>
              <a:ea typeface="微软雅黑" panose="020B0503020204020204" pitchFamily="34" charset="-122"/>
            </a:endParaRPr>
          </a:p>
        </p:txBody>
      </p:sp>
      <p:sp>
        <p:nvSpPr>
          <p:cNvPr id="17" name="文本框 16"/>
          <p:cNvSpPr txBox="1"/>
          <p:nvPr/>
        </p:nvSpPr>
        <p:spPr>
          <a:xfrm>
            <a:off x="6146709" y="1344773"/>
            <a:ext cx="1616330"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点击添加标题</a:t>
            </a:r>
          </a:p>
        </p:txBody>
      </p:sp>
      <p:sp>
        <p:nvSpPr>
          <p:cNvPr id="18" name="文本框 17"/>
          <p:cNvSpPr txBox="1"/>
          <p:nvPr/>
        </p:nvSpPr>
        <p:spPr>
          <a:xfrm>
            <a:off x="6146710" y="1629579"/>
            <a:ext cx="2544223" cy="572464"/>
          </a:xfrm>
          <a:prstGeom prst="rect">
            <a:avLst/>
          </a:prstGeom>
          <a:noFill/>
        </p:spPr>
        <p:txBody>
          <a:bodyPr wrap="square" rtlCol="0">
            <a:spAutoFit/>
          </a:bodyPr>
          <a:lstStyle/>
          <a:p>
            <a:pPr>
              <a:lnSpc>
                <a:spcPct val="130000"/>
              </a:lnSpc>
            </a:pPr>
            <a:r>
              <a:rPr lang="zh-CN" altLang="en-US" sz="1200" dirty="0">
                <a:solidFill>
                  <a:schemeClr val="tx2"/>
                </a:solidFill>
                <a:ea typeface="微软雅黑" panose="020B0503020204020204" pitchFamily="34" charset="-122"/>
              </a:rPr>
              <a:t>点击添加文字说明点击添加文字说明点击添加文字说</a:t>
            </a:r>
          </a:p>
        </p:txBody>
      </p:sp>
      <p:graphicFrame>
        <p:nvGraphicFramePr>
          <p:cNvPr id="107" name="图表 106"/>
          <p:cNvGraphicFramePr/>
          <p:nvPr>
            <p:extLst/>
          </p:nvPr>
        </p:nvGraphicFramePr>
        <p:xfrm>
          <a:off x="4542322" y="1167059"/>
          <a:ext cx="1861353" cy="1240902"/>
        </p:xfrm>
        <a:graphic>
          <a:graphicData uri="http://schemas.openxmlformats.org/drawingml/2006/chart">
            <c:chart xmlns:c="http://schemas.openxmlformats.org/drawingml/2006/chart" xmlns:r="http://schemas.openxmlformats.org/officeDocument/2006/relationships" r:id="rId3"/>
          </a:graphicData>
        </a:graphic>
      </p:graphicFrame>
      <p:sp>
        <p:nvSpPr>
          <p:cNvPr id="108" name="椭圆 107"/>
          <p:cNvSpPr/>
          <p:nvPr/>
        </p:nvSpPr>
        <p:spPr>
          <a:xfrm>
            <a:off x="4915395" y="1229906"/>
            <a:ext cx="1115206" cy="1115206"/>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微软雅黑" panose="020B0503020204020204" pitchFamily="34" charset="-122"/>
            </a:endParaRPr>
          </a:p>
        </p:txBody>
      </p:sp>
      <p:sp>
        <p:nvSpPr>
          <p:cNvPr id="106" name="文本框 105"/>
          <p:cNvSpPr txBox="1"/>
          <p:nvPr/>
        </p:nvSpPr>
        <p:spPr>
          <a:xfrm>
            <a:off x="5195485" y="1614430"/>
            <a:ext cx="555026" cy="577081"/>
          </a:xfrm>
          <a:prstGeom prst="rect">
            <a:avLst/>
          </a:prstGeom>
          <a:noFill/>
        </p:spPr>
        <p:txBody>
          <a:bodyPr wrap="square" rtlCol="0">
            <a:spAutoFit/>
          </a:bodyPr>
          <a:lstStyle/>
          <a:p>
            <a:pPr algn="ctr"/>
            <a:r>
              <a:rPr lang="en-US" altLang="zh-CN" dirty="0">
                <a:solidFill>
                  <a:schemeClr val="accent2"/>
                </a:solidFill>
                <a:latin typeface="微软雅黑" panose="020B0503020204020204" pitchFamily="34" charset="-122"/>
                <a:ea typeface="微软雅黑" panose="020B0503020204020204" pitchFamily="34" charset="-122"/>
              </a:rPr>
              <a:t>59</a:t>
            </a:r>
            <a:r>
              <a:rPr lang="en-US" altLang="zh-CN" sz="1350" dirty="0">
                <a:solidFill>
                  <a:schemeClr val="accent2"/>
                </a:solidFill>
                <a:ea typeface="微软雅黑" panose="020B0503020204020204" pitchFamily="34" charset="-122"/>
              </a:rPr>
              <a:t>%</a:t>
            </a:r>
            <a:endParaRPr lang="zh-CN" altLang="en-US" dirty="0">
              <a:solidFill>
                <a:schemeClr val="accent2"/>
              </a:solidFill>
              <a:ea typeface="微软雅黑" panose="020B0503020204020204" pitchFamily="34" charset="-122"/>
            </a:endParaRPr>
          </a:p>
        </p:txBody>
      </p:sp>
      <p:graphicFrame>
        <p:nvGraphicFramePr>
          <p:cNvPr id="11" name="图表 10"/>
          <p:cNvGraphicFramePr/>
          <p:nvPr/>
        </p:nvGraphicFramePr>
        <p:xfrm>
          <a:off x="453068" y="1167059"/>
          <a:ext cx="1861353" cy="1240902"/>
        </p:xfrm>
        <a:graphic>
          <a:graphicData uri="http://schemas.openxmlformats.org/drawingml/2006/chart">
            <c:chart xmlns:c="http://schemas.openxmlformats.org/drawingml/2006/chart" xmlns:r="http://schemas.openxmlformats.org/officeDocument/2006/relationships" r:id="rId4"/>
          </a:graphicData>
        </a:graphic>
      </p:graphicFrame>
      <p:sp>
        <p:nvSpPr>
          <p:cNvPr id="12" name="椭圆 11"/>
          <p:cNvSpPr/>
          <p:nvPr/>
        </p:nvSpPr>
        <p:spPr>
          <a:xfrm>
            <a:off x="826142" y="1229906"/>
            <a:ext cx="1115206" cy="1115206"/>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微软雅黑" panose="020B0503020204020204" pitchFamily="34" charset="-122"/>
            </a:endParaRPr>
          </a:p>
        </p:txBody>
      </p:sp>
      <p:sp>
        <p:nvSpPr>
          <p:cNvPr id="110" name="文本框 109"/>
          <p:cNvSpPr txBox="1"/>
          <p:nvPr/>
        </p:nvSpPr>
        <p:spPr>
          <a:xfrm>
            <a:off x="2056717" y="1344773"/>
            <a:ext cx="1616330"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点击添加标题</a:t>
            </a:r>
          </a:p>
        </p:txBody>
      </p:sp>
      <p:sp>
        <p:nvSpPr>
          <p:cNvPr id="111" name="文本框 110"/>
          <p:cNvSpPr txBox="1"/>
          <p:nvPr/>
        </p:nvSpPr>
        <p:spPr>
          <a:xfrm>
            <a:off x="2056718" y="1629579"/>
            <a:ext cx="2544223" cy="572464"/>
          </a:xfrm>
          <a:prstGeom prst="rect">
            <a:avLst/>
          </a:prstGeom>
          <a:noFill/>
        </p:spPr>
        <p:txBody>
          <a:bodyPr wrap="square" rtlCol="0">
            <a:spAutoFit/>
          </a:bodyPr>
          <a:lstStyle/>
          <a:p>
            <a:pPr>
              <a:lnSpc>
                <a:spcPct val="130000"/>
              </a:lnSpc>
            </a:pPr>
            <a:r>
              <a:rPr lang="zh-CN" altLang="en-US" sz="1200" dirty="0">
                <a:solidFill>
                  <a:schemeClr val="tx2"/>
                </a:solidFill>
                <a:ea typeface="微软雅黑" panose="020B0503020204020204" pitchFamily="34" charset="-122"/>
              </a:rPr>
              <a:t>点击添加文字说明点击添加文字说明点击添加文字说</a:t>
            </a:r>
          </a:p>
        </p:txBody>
      </p:sp>
      <p:graphicFrame>
        <p:nvGraphicFramePr>
          <p:cNvPr id="232" name="图表 231"/>
          <p:cNvGraphicFramePr/>
          <p:nvPr/>
        </p:nvGraphicFramePr>
        <p:xfrm>
          <a:off x="453068" y="3131675"/>
          <a:ext cx="1861353" cy="1240902"/>
        </p:xfrm>
        <a:graphic>
          <a:graphicData uri="http://schemas.openxmlformats.org/drawingml/2006/chart">
            <c:chart xmlns:c="http://schemas.openxmlformats.org/drawingml/2006/chart" xmlns:r="http://schemas.openxmlformats.org/officeDocument/2006/relationships" r:id="rId5"/>
          </a:graphicData>
        </a:graphic>
      </p:graphicFrame>
      <p:sp>
        <p:nvSpPr>
          <p:cNvPr id="233" name="椭圆 232"/>
          <p:cNvSpPr/>
          <p:nvPr/>
        </p:nvSpPr>
        <p:spPr>
          <a:xfrm>
            <a:off x="826142" y="3194522"/>
            <a:ext cx="1115206" cy="1115206"/>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微软雅黑" panose="020B0503020204020204" pitchFamily="34" charset="-122"/>
            </a:endParaRPr>
          </a:p>
        </p:txBody>
      </p:sp>
      <p:sp>
        <p:nvSpPr>
          <p:cNvPr id="231" name="文本框 230"/>
          <p:cNvSpPr txBox="1"/>
          <p:nvPr/>
        </p:nvSpPr>
        <p:spPr>
          <a:xfrm>
            <a:off x="1106232" y="3579046"/>
            <a:ext cx="555026" cy="577081"/>
          </a:xfrm>
          <a:prstGeom prst="rect">
            <a:avLst/>
          </a:prstGeom>
          <a:noFill/>
        </p:spPr>
        <p:txBody>
          <a:bodyPr wrap="square" rtlCol="0">
            <a:spAutoFit/>
          </a:bodyPr>
          <a:lstStyle/>
          <a:p>
            <a:pPr algn="ctr"/>
            <a:r>
              <a:rPr lang="en-US" altLang="zh-CN" dirty="0">
                <a:solidFill>
                  <a:schemeClr val="accent3"/>
                </a:solidFill>
                <a:latin typeface="微软雅黑" panose="020B0503020204020204" pitchFamily="34" charset="-122"/>
                <a:ea typeface="微软雅黑" panose="020B0503020204020204" pitchFamily="34" charset="-122"/>
              </a:rPr>
              <a:t>25</a:t>
            </a:r>
            <a:r>
              <a:rPr lang="en-US" altLang="zh-CN" sz="1350" dirty="0">
                <a:solidFill>
                  <a:schemeClr val="accent3"/>
                </a:solidFill>
                <a:ea typeface="微软雅黑" panose="020B0503020204020204" pitchFamily="34" charset="-122"/>
              </a:rPr>
              <a:t>%</a:t>
            </a:r>
            <a:endParaRPr lang="zh-CN" altLang="en-US" dirty="0">
              <a:solidFill>
                <a:schemeClr val="accent3"/>
              </a:solidFill>
              <a:ea typeface="微软雅黑" panose="020B0503020204020204" pitchFamily="34" charset="-122"/>
            </a:endParaRPr>
          </a:p>
        </p:txBody>
      </p:sp>
      <p:sp>
        <p:nvSpPr>
          <p:cNvPr id="235" name="文本框 234"/>
          <p:cNvSpPr txBox="1"/>
          <p:nvPr/>
        </p:nvSpPr>
        <p:spPr>
          <a:xfrm>
            <a:off x="2056718" y="3335102"/>
            <a:ext cx="1616330"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点击添加标题</a:t>
            </a:r>
          </a:p>
        </p:txBody>
      </p:sp>
      <p:sp>
        <p:nvSpPr>
          <p:cNvPr id="236" name="文本框 235"/>
          <p:cNvSpPr txBox="1"/>
          <p:nvPr/>
        </p:nvSpPr>
        <p:spPr>
          <a:xfrm>
            <a:off x="2056718" y="3619908"/>
            <a:ext cx="2544223" cy="572464"/>
          </a:xfrm>
          <a:prstGeom prst="rect">
            <a:avLst/>
          </a:prstGeom>
          <a:noFill/>
        </p:spPr>
        <p:txBody>
          <a:bodyPr wrap="square" rtlCol="0">
            <a:spAutoFit/>
          </a:bodyPr>
          <a:lstStyle/>
          <a:p>
            <a:pPr>
              <a:lnSpc>
                <a:spcPct val="130000"/>
              </a:lnSpc>
            </a:pPr>
            <a:r>
              <a:rPr lang="zh-CN" altLang="en-US" sz="1200" dirty="0">
                <a:solidFill>
                  <a:schemeClr val="tx2"/>
                </a:solidFill>
                <a:ea typeface="微软雅黑" panose="020B0503020204020204" pitchFamily="34" charset="-122"/>
              </a:rPr>
              <a:t>点击添加文字说明点击添加文字说明点击添加文字说</a:t>
            </a:r>
          </a:p>
        </p:txBody>
      </p:sp>
      <p:graphicFrame>
        <p:nvGraphicFramePr>
          <p:cNvPr id="241" name="图表 240"/>
          <p:cNvGraphicFramePr/>
          <p:nvPr/>
        </p:nvGraphicFramePr>
        <p:xfrm>
          <a:off x="4542322" y="3131675"/>
          <a:ext cx="1861353" cy="1240902"/>
        </p:xfrm>
        <a:graphic>
          <a:graphicData uri="http://schemas.openxmlformats.org/drawingml/2006/chart">
            <c:chart xmlns:c="http://schemas.openxmlformats.org/drawingml/2006/chart" xmlns:r="http://schemas.openxmlformats.org/officeDocument/2006/relationships" r:id="rId6"/>
          </a:graphicData>
        </a:graphic>
      </p:graphicFrame>
      <p:sp>
        <p:nvSpPr>
          <p:cNvPr id="242" name="椭圆 241"/>
          <p:cNvSpPr/>
          <p:nvPr/>
        </p:nvSpPr>
        <p:spPr>
          <a:xfrm>
            <a:off x="4915395" y="3194522"/>
            <a:ext cx="1115206" cy="111520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微软雅黑" panose="020B0503020204020204" pitchFamily="34" charset="-122"/>
            </a:endParaRPr>
          </a:p>
        </p:txBody>
      </p:sp>
      <p:sp>
        <p:nvSpPr>
          <p:cNvPr id="240" name="文本框 239"/>
          <p:cNvSpPr txBox="1"/>
          <p:nvPr/>
        </p:nvSpPr>
        <p:spPr>
          <a:xfrm>
            <a:off x="5195485" y="3579046"/>
            <a:ext cx="555026" cy="577081"/>
          </a:xfrm>
          <a:prstGeom prst="rect">
            <a:avLst/>
          </a:prstGeom>
          <a:noFill/>
        </p:spPr>
        <p:txBody>
          <a:bodyPr wrap="square" rtlCol="0">
            <a:spAutoFit/>
          </a:bodyPr>
          <a:lstStyle/>
          <a:p>
            <a:pPr algn="ctr"/>
            <a:r>
              <a:rPr lang="en-US" altLang="zh-CN" dirty="0">
                <a:solidFill>
                  <a:schemeClr val="accent3"/>
                </a:solidFill>
                <a:latin typeface="微软雅黑" panose="020B0503020204020204" pitchFamily="34" charset="-122"/>
                <a:ea typeface="微软雅黑" panose="020B0503020204020204" pitchFamily="34" charset="-122"/>
              </a:rPr>
              <a:t>83</a:t>
            </a:r>
            <a:r>
              <a:rPr lang="en-US" altLang="zh-CN" sz="1350" dirty="0">
                <a:solidFill>
                  <a:schemeClr val="accent3"/>
                </a:solidFill>
                <a:ea typeface="微软雅黑" panose="020B0503020204020204" pitchFamily="34" charset="-122"/>
              </a:rPr>
              <a:t>%</a:t>
            </a:r>
            <a:endParaRPr lang="zh-CN" altLang="en-US" dirty="0">
              <a:solidFill>
                <a:schemeClr val="accent3"/>
              </a:solidFill>
              <a:ea typeface="微软雅黑" panose="020B0503020204020204" pitchFamily="34" charset="-122"/>
            </a:endParaRPr>
          </a:p>
        </p:txBody>
      </p:sp>
      <p:sp>
        <p:nvSpPr>
          <p:cNvPr id="244" name="文本框 243"/>
          <p:cNvSpPr txBox="1"/>
          <p:nvPr/>
        </p:nvSpPr>
        <p:spPr>
          <a:xfrm>
            <a:off x="6146709" y="3335102"/>
            <a:ext cx="1616330"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点击添加标题</a:t>
            </a:r>
          </a:p>
        </p:txBody>
      </p:sp>
      <p:sp>
        <p:nvSpPr>
          <p:cNvPr id="245" name="文本框 244"/>
          <p:cNvSpPr txBox="1"/>
          <p:nvPr/>
        </p:nvSpPr>
        <p:spPr>
          <a:xfrm>
            <a:off x="6146710" y="3619908"/>
            <a:ext cx="2544223" cy="572464"/>
          </a:xfrm>
          <a:prstGeom prst="rect">
            <a:avLst/>
          </a:prstGeom>
          <a:noFill/>
        </p:spPr>
        <p:txBody>
          <a:bodyPr wrap="square" rtlCol="0">
            <a:spAutoFit/>
          </a:bodyPr>
          <a:lstStyle/>
          <a:p>
            <a:pPr>
              <a:lnSpc>
                <a:spcPct val="130000"/>
              </a:lnSpc>
            </a:pPr>
            <a:r>
              <a:rPr lang="zh-CN" altLang="en-US" sz="1200" dirty="0">
                <a:solidFill>
                  <a:schemeClr val="tx2"/>
                </a:solidFill>
                <a:ea typeface="微软雅黑" panose="020B0503020204020204" pitchFamily="34" charset="-122"/>
              </a:rPr>
              <a:t>点击添加文字说明点击添加文字说明点击添加文字说</a:t>
            </a:r>
          </a:p>
        </p:txBody>
      </p:sp>
      <p:sp>
        <p:nvSpPr>
          <p:cNvPr id="23" name="矩形 22"/>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24" name="矩形 23"/>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9728889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childTnLst>
                          </p:cTn>
                        </p:par>
                        <p:par>
                          <p:cTn id="13" fill="hold">
                            <p:stCondLst>
                              <p:cond delay="750"/>
                            </p:stCondLst>
                            <p:childTnLst>
                              <p:par>
                                <p:cTn id="14" presetID="21"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750"/>
                                        <p:tgtEl>
                                          <p:spTgt spid="11"/>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50"/>
                                        <p:tgtEl>
                                          <p:spTgt spid="14"/>
                                        </p:tgtEl>
                                      </p:cBhvr>
                                    </p:animEffect>
                                    <p:anim calcmode="lin" valueType="num">
                                      <p:cBhvr>
                                        <p:cTn id="21" dur="250" fill="hold"/>
                                        <p:tgtEl>
                                          <p:spTgt spid="14"/>
                                        </p:tgtEl>
                                        <p:attrNameLst>
                                          <p:attrName>ppt_x</p:attrName>
                                        </p:attrNameLst>
                                      </p:cBhvr>
                                      <p:tavLst>
                                        <p:tav tm="0">
                                          <p:val>
                                            <p:strVal val="#ppt_x"/>
                                          </p:val>
                                        </p:tav>
                                        <p:tav tm="100000">
                                          <p:val>
                                            <p:strVal val="#ppt_x"/>
                                          </p:val>
                                        </p:tav>
                                      </p:tavLst>
                                    </p:anim>
                                    <p:anim calcmode="lin" valueType="num">
                                      <p:cBhvr>
                                        <p:cTn id="22" dur="25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10"/>
                                        </p:tgtEl>
                                        <p:attrNameLst>
                                          <p:attrName>style.visibility</p:attrName>
                                        </p:attrNameLst>
                                      </p:cBhvr>
                                      <p:to>
                                        <p:strVal val="visible"/>
                                      </p:to>
                                    </p:set>
                                    <p:animEffect transition="in" filter="fade">
                                      <p:cBhvr>
                                        <p:cTn id="26" dur="250"/>
                                        <p:tgtEl>
                                          <p:spTgt spid="110"/>
                                        </p:tgtEl>
                                      </p:cBhvr>
                                    </p:animEffect>
                                    <p:anim calcmode="lin" valueType="num">
                                      <p:cBhvr>
                                        <p:cTn id="27" dur="250" fill="hold"/>
                                        <p:tgtEl>
                                          <p:spTgt spid="110"/>
                                        </p:tgtEl>
                                        <p:attrNameLst>
                                          <p:attrName>ppt_x</p:attrName>
                                        </p:attrNameLst>
                                      </p:cBhvr>
                                      <p:tavLst>
                                        <p:tav tm="0">
                                          <p:val>
                                            <p:strVal val="#ppt_x"/>
                                          </p:val>
                                        </p:tav>
                                        <p:tav tm="100000">
                                          <p:val>
                                            <p:strVal val="#ppt_x"/>
                                          </p:val>
                                        </p:tav>
                                      </p:tavLst>
                                    </p:anim>
                                    <p:anim calcmode="lin" valueType="num">
                                      <p:cBhvr>
                                        <p:cTn id="28" dur="250" fill="hold"/>
                                        <p:tgtEl>
                                          <p:spTgt spid="110"/>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iterate type="wd">
                                    <p:tmPct val="10000"/>
                                  </p:iterate>
                                  <p:childTnLst>
                                    <p:set>
                                      <p:cBhvr>
                                        <p:cTn id="30" dur="1" fill="hold">
                                          <p:stCondLst>
                                            <p:cond delay="0"/>
                                          </p:stCondLst>
                                        </p:cTn>
                                        <p:tgtEl>
                                          <p:spTgt spid="111"/>
                                        </p:tgtEl>
                                        <p:attrNameLst>
                                          <p:attrName>style.visibility</p:attrName>
                                        </p:attrNameLst>
                                      </p:cBhvr>
                                      <p:to>
                                        <p:strVal val="visible"/>
                                      </p:to>
                                    </p:set>
                                    <p:animEffect transition="in" filter="fade">
                                      <p:cBhvr>
                                        <p:cTn id="31" dur="500"/>
                                        <p:tgtEl>
                                          <p:spTgt spid="1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500" fill="hold"/>
                                        <p:tgtEl>
                                          <p:spTgt spid="108"/>
                                        </p:tgtEl>
                                        <p:attrNameLst>
                                          <p:attrName>ppt_w</p:attrName>
                                        </p:attrNameLst>
                                      </p:cBhvr>
                                      <p:tavLst>
                                        <p:tav tm="0">
                                          <p:val>
                                            <p:fltVal val="0"/>
                                          </p:val>
                                        </p:tav>
                                        <p:tav tm="100000">
                                          <p:val>
                                            <p:strVal val="#ppt_w"/>
                                          </p:val>
                                        </p:tav>
                                      </p:tavLst>
                                    </p:anim>
                                    <p:anim calcmode="lin" valueType="num">
                                      <p:cBhvr>
                                        <p:cTn id="37" dur="500" fill="hold"/>
                                        <p:tgtEl>
                                          <p:spTgt spid="108"/>
                                        </p:tgtEl>
                                        <p:attrNameLst>
                                          <p:attrName>ppt_h</p:attrName>
                                        </p:attrNameLst>
                                      </p:cBhvr>
                                      <p:tavLst>
                                        <p:tav tm="0">
                                          <p:val>
                                            <p:fltVal val="0"/>
                                          </p:val>
                                        </p:tav>
                                        <p:tav tm="100000">
                                          <p:val>
                                            <p:strVal val="#ppt_h"/>
                                          </p:val>
                                        </p:tav>
                                      </p:tavLst>
                                    </p:anim>
                                    <p:animEffect transition="in" filter="fade">
                                      <p:cBhvr>
                                        <p:cTn id="38" dur="500"/>
                                        <p:tgtEl>
                                          <p:spTgt spid="108"/>
                                        </p:tgtEl>
                                      </p:cBhvr>
                                    </p:animEffect>
                                  </p:childTnLst>
                                </p:cTn>
                              </p:par>
                              <p:par>
                                <p:cTn id="39" presetID="26" presetClass="emph" presetSubtype="0" fill="hold" grpId="1" nodeType="withEffect">
                                  <p:stCondLst>
                                    <p:cond delay="250"/>
                                  </p:stCondLst>
                                  <p:childTnLst>
                                    <p:animEffect transition="out" filter="fade">
                                      <p:cBhvr>
                                        <p:cTn id="40" dur="500" tmFilter="0, 0; .2, .5; .8, .5; 1, 0"/>
                                        <p:tgtEl>
                                          <p:spTgt spid="108"/>
                                        </p:tgtEl>
                                      </p:cBhvr>
                                    </p:animEffect>
                                    <p:animScale>
                                      <p:cBhvr>
                                        <p:cTn id="41" dur="250" autoRev="1" fill="hold"/>
                                        <p:tgtEl>
                                          <p:spTgt spid="108"/>
                                        </p:tgtEl>
                                      </p:cBhvr>
                                      <p:by x="105000" y="105000"/>
                                    </p:animScale>
                                  </p:childTnLst>
                                </p:cTn>
                              </p:par>
                            </p:childTnLst>
                          </p:cTn>
                        </p:par>
                        <p:par>
                          <p:cTn id="42" fill="hold">
                            <p:stCondLst>
                              <p:cond delay="750"/>
                            </p:stCondLst>
                            <p:childTnLst>
                              <p:par>
                                <p:cTn id="43" presetID="21" presetClass="entr" presetSubtype="1" fill="hold" grpId="0" nodeType="after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heel(1)">
                                      <p:cBhvr>
                                        <p:cTn id="45" dur="750"/>
                                        <p:tgtEl>
                                          <p:spTgt spid="107"/>
                                        </p:tgtEl>
                                      </p:cBhvr>
                                    </p:animEffect>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106"/>
                                        </p:tgtEl>
                                        <p:attrNameLst>
                                          <p:attrName>style.visibility</p:attrName>
                                        </p:attrNameLst>
                                      </p:cBhvr>
                                      <p:to>
                                        <p:strVal val="visible"/>
                                      </p:to>
                                    </p:set>
                                    <p:animEffect transition="in" filter="fade">
                                      <p:cBhvr>
                                        <p:cTn id="49" dur="250"/>
                                        <p:tgtEl>
                                          <p:spTgt spid="106"/>
                                        </p:tgtEl>
                                      </p:cBhvr>
                                    </p:animEffect>
                                    <p:anim calcmode="lin" valueType="num">
                                      <p:cBhvr>
                                        <p:cTn id="50" dur="250" fill="hold"/>
                                        <p:tgtEl>
                                          <p:spTgt spid="106"/>
                                        </p:tgtEl>
                                        <p:attrNameLst>
                                          <p:attrName>ppt_x</p:attrName>
                                        </p:attrNameLst>
                                      </p:cBhvr>
                                      <p:tavLst>
                                        <p:tav tm="0">
                                          <p:val>
                                            <p:strVal val="#ppt_x"/>
                                          </p:val>
                                        </p:tav>
                                        <p:tav tm="100000">
                                          <p:val>
                                            <p:strVal val="#ppt_x"/>
                                          </p:val>
                                        </p:tav>
                                      </p:tavLst>
                                    </p:anim>
                                    <p:anim calcmode="lin" valueType="num">
                                      <p:cBhvr>
                                        <p:cTn id="51" dur="250" fill="hold"/>
                                        <p:tgtEl>
                                          <p:spTgt spid="106"/>
                                        </p:tgtEl>
                                        <p:attrNameLst>
                                          <p:attrName>ppt_y</p:attrName>
                                        </p:attrNameLst>
                                      </p:cBhvr>
                                      <p:tavLst>
                                        <p:tav tm="0">
                                          <p:val>
                                            <p:strVal val="#ppt_y+.1"/>
                                          </p:val>
                                        </p:tav>
                                        <p:tav tm="100000">
                                          <p:val>
                                            <p:strVal val="#ppt_y"/>
                                          </p:val>
                                        </p:tav>
                                      </p:tavLst>
                                    </p:anim>
                                  </p:childTnLst>
                                </p:cTn>
                              </p:par>
                            </p:childTnLst>
                          </p:cTn>
                        </p:par>
                        <p:par>
                          <p:cTn id="52" fill="hold">
                            <p:stCondLst>
                              <p:cond delay="175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50"/>
                                        <p:tgtEl>
                                          <p:spTgt spid="17"/>
                                        </p:tgtEl>
                                      </p:cBhvr>
                                    </p:animEffec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0"/>
                                  </p:stCondLst>
                                  <p:iterate type="wd">
                                    <p:tmPct val="10000"/>
                                  </p:iterate>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33"/>
                                        </p:tgtEl>
                                        <p:attrNameLst>
                                          <p:attrName>style.visibility</p:attrName>
                                        </p:attrNameLst>
                                      </p:cBhvr>
                                      <p:to>
                                        <p:strVal val="visible"/>
                                      </p:to>
                                    </p:set>
                                    <p:anim calcmode="lin" valueType="num">
                                      <p:cBhvr>
                                        <p:cTn id="65" dur="500" fill="hold"/>
                                        <p:tgtEl>
                                          <p:spTgt spid="233"/>
                                        </p:tgtEl>
                                        <p:attrNameLst>
                                          <p:attrName>ppt_w</p:attrName>
                                        </p:attrNameLst>
                                      </p:cBhvr>
                                      <p:tavLst>
                                        <p:tav tm="0">
                                          <p:val>
                                            <p:fltVal val="0"/>
                                          </p:val>
                                        </p:tav>
                                        <p:tav tm="100000">
                                          <p:val>
                                            <p:strVal val="#ppt_w"/>
                                          </p:val>
                                        </p:tav>
                                      </p:tavLst>
                                    </p:anim>
                                    <p:anim calcmode="lin" valueType="num">
                                      <p:cBhvr>
                                        <p:cTn id="66" dur="500" fill="hold"/>
                                        <p:tgtEl>
                                          <p:spTgt spid="233"/>
                                        </p:tgtEl>
                                        <p:attrNameLst>
                                          <p:attrName>ppt_h</p:attrName>
                                        </p:attrNameLst>
                                      </p:cBhvr>
                                      <p:tavLst>
                                        <p:tav tm="0">
                                          <p:val>
                                            <p:fltVal val="0"/>
                                          </p:val>
                                        </p:tav>
                                        <p:tav tm="100000">
                                          <p:val>
                                            <p:strVal val="#ppt_h"/>
                                          </p:val>
                                        </p:tav>
                                      </p:tavLst>
                                    </p:anim>
                                    <p:animEffect transition="in" filter="fade">
                                      <p:cBhvr>
                                        <p:cTn id="67" dur="500"/>
                                        <p:tgtEl>
                                          <p:spTgt spid="233"/>
                                        </p:tgtEl>
                                      </p:cBhvr>
                                    </p:animEffect>
                                  </p:childTnLst>
                                </p:cTn>
                              </p:par>
                              <p:par>
                                <p:cTn id="68" presetID="26" presetClass="emph" presetSubtype="0" fill="hold" grpId="1" nodeType="withEffect">
                                  <p:stCondLst>
                                    <p:cond delay="250"/>
                                  </p:stCondLst>
                                  <p:childTnLst>
                                    <p:animEffect transition="out" filter="fade">
                                      <p:cBhvr>
                                        <p:cTn id="69" dur="500" tmFilter="0, 0; .2, .5; .8, .5; 1, 0"/>
                                        <p:tgtEl>
                                          <p:spTgt spid="233"/>
                                        </p:tgtEl>
                                      </p:cBhvr>
                                    </p:animEffect>
                                    <p:animScale>
                                      <p:cBhvr>
                                        <p:cTn id="70" dur="250" autoRev="1" fill="hold"/>
                                        <p:tgtEl>
                                          <p:spTgt spid="233"/>
                                        </p:tgtEl>
                                      </p:cBhvr>
                                      <p:by x="105000" y="105000"/>
                                    </p:animScale>
                                  </p:childTnLst>
                                </p:cTn>
                              </p:par>
                            </p:childTnLst>
                          </p:cTn>
                        </p:par>
                        <p:par>
                          <p:cTn id="71" fill="hold">
                            <p:stCondLst>
                              <p:cond delay="750"/>
                            </p:stCondLst>
                            <p:childTnLst>
                              <p:par>
                                <p:cTn id="72" presetID="21" presetClass="entr" presetSubtype="1" fill="hold" grpId="0" nodeType="afterEffect">
                                  <p:stCondLst>
                                    <p:cond delay="0"/>
                                  </p:stCondLst>
                                  <p:childTnLst>
                                    <p:set>
                                      <p:cBhvr>
                                        <p:cTn id="73" dur="1" fill="hold">
                                          <p:stCondLst>
                                            <p:cond delay="0"/>
                                          </p:stCondLst>
                                        </p:cTn>
                                        <p:tgtEl>
                                          <p:spTgt spid="232"/>
                                        </p:tgtEl>
                                        <p:attrNameLst>
                                          <p:attrName>style.visibility</p:attrName>
                                        </p:attrNameLst>
                                      </p:cBhvr>
                                      <p:to>
                                        <p:strVal val="visible"/>
                                      </p:to>
                                    </p:set>
                                    <p:animEffect transition="in" filter="wheel(1)">
                                      <p:cBhvr>
                                        <p:cTn id="74" dur="750"/>
                                        <p:tgtEl>
                                          <p:spTgt spid="232"/>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231"/>
                                        </p:tgtEl>
                                        <p:attrNameLst>
                                          <p:attrName>style.visibility</p:attrName>
                                        </p:attrNameLst>
                                      </p:cBhvr>
                                      <p:to>
                                        <p:strVal val="visible"/>
                                      </p:to>
                                    </p:set>
                                    <p:animEffect transition="in" filter="fade">
                                      <p:cBhvr>
                                        <p:cTn id="78" dur="250"/>
                                        <p:tgtEl>
                                          <p:spTgt spid="231"/>
                                        </p:tgtEl>
                                      </p:cBhvr>
                                    </p:animEffect>
                                    <p:anim calcmode="lin" valueType="num">
                                      <p:cBhvr>
                                        <p:cTn id="79" dur="250" fill="hold"/>
                                        <p:tgtEl>
                                          <p:spTgt spid="231"/>
                                        </p:tgtEl>
                                        <p:attrNameLst>
                                          <p:attrName>ppt_x</p:attrName>
                                        </p:attrNameLst>
                                      </p:cBhvr>
                                      <p:tavLst>
                                        <p:tav tm="0">
                                          <p:val>
                                            <p:strVal val="#ppt_x"/>
                                          </p:val>
                                        </p:tav>
                                        <p:tav tm="100000">
                                          <p:val>
                                            <p:strVal val="#ppt_x"/>
                                          </p:val>
                                        </p:tav>
                                      </p:tavLst>
                                    </p:anim>
                                    <p:anim calcmode="lin" valueType="num">
                                      <p:cBhvr>
                                        <p:cTn id="80" dur="250" fill="hold"/>
                                        <p:tgtEl>
                                          <p:spTgt spid="231"/>
                                        </p:tgtEl>
                                        <p:attrNameLst>
                                          <p:attrName>ppt_y</p:attrName>
                                        </p:attrNameLst>
                                      </p:cBhvr>
                                      <p:tavLst>
                                        <p:tav tm="0">
                                          <p:val>
                                            <p:strVal val="#ppt_y+.1"/>
                                          </p:val>
                                        </p:tav>
                                        <p:tav tm="100000">
                                          <p:val>
                                            <p:strVal val="#ppt_y"/>
                                          </p:val>
                                        </p:tav>
                                      </p:tavLst>
                                    </p:anim>
                                  </p:childTnLst>
                                </p:cTn>
                              </p:par>
                            </p:childTnLst>
                          </p:cTn>
                        </p:par>
                        <p:par>
                          <p:cTn id="81" fill="hold">
                            <p:stCondLst>
                              <p:cond delay="1750"/>
                            </p:stCondLst>
                            <p:childTnLst>
                              <p:par>
                                <p:cTn id="82" presetID="42" presetClass="entr" presetSubtype="0" fill="hold" grpId="0" nodeType="afterEffect">
                                  <p:stCondLst>
                                    <p:cond delay="0"/>
                                  </p:stCondLst>
                                  <p:childTnLst>
                                    <p:set>
                                      <p:cBhvr>
                                        <p:cTn id="83" dur="1" fill="hold">
                                          <p:stCondLst>
                                            <p:cond delay="0"/>
                                          </p:stCondLst>
                                        </p:cTn>
                                        <p:tgtEl>
                                          <p:spTgt spid="235"/>
                                        </p:tgtEl>
                                        <p:attrNameLst>
                                          <p:attrName>style.visibility</p:attrName>
                                        </p:attrNameLst>
                                      </p:cBhvr>
                                      <p:to>
                                        <p:strVal val="visible"/>
                                      </p:to>
                                    </p:set>
                                    <p:animEffect transition="in" filter="fade">
                                      <p:cBhvr>
                                        <p:cTn id="84" dur="250"/>
                                        <p:tgtEl>
                                          <p:spTgt spid="235"/>
                                        </p:tgtEl>
                                      </p:cBhvr>
                                    </p:animEffect>
                                    <p:anim calcmode="lin" valueType="num">
                                      <p:cBhvr>
                                        <p:cTn id="85" dur="250" fill="hold"/>
                                        <p:tgtEl>
                                          <p:spTgt spid="235"/>
                                        </p:tgtEl>
                                        <p:attrNameLst>
                                          <p:attrName>ppt_x</p:attrName>
                                        </p:attrNameLst>
                                      </p:cBhvr>
                                      <p:tavLst>
                                        <p:tav tm="0">
                                          <p:val>
                                            <p:strVal val="#ppt_x"/>
                                          </p:val>
                                        </p:tav>
                                        <p:tav tm="100000">
                                          <p:val>
                                            <p:strVal val="#ppt_x"/>
                                          </p:val>
                                        </p:tav>
                                      </p:tavLst>
                                    </p:anim>
                                    <p:anim calcmode="lin" valueType="num">
                                      <p:cBhvr>
                                        <p:cTn id="86" dur="250" fill="hold"/>
                                        <p:tgtEl>
                                          <p:spTgt spid="235"/>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0"/>
                                  </p:stCondLst>
                                  <p:iterate type="wd">
                                    <p:tmPct val="10000"/>
                                  </p:iterate>
                                  <p:childTnLst>
                                    <p:set>
                                      <p:cBhvr>
                                        <p:cTn id="88" dur="1" fill="hold">
                                          <p:stCondLst>
                                            <p:cond delay="0"/>
                                          </p:stCondLst>
                                        </p:cTn>
                                        <p:tgtEl>
                                          <p:spTgt spid="236"/>
                                        </p:tgtEl>
                                        <p:attrNameLst>
                                          <p:attrName>style.visibility</p:attrName>
                                        </p:attrNameLst>
                                      </p:cBhvr>
                                      <p:to>
                                        <p:strVal val="visible"/>
                                      </p:to>
                                    </p:set>
                                    <p:animEffect transition="in" filter="fade">
                                      <p:cBhvr>
                                        <p:cTn id="89" dur="500"/>
                                        <p:tgtEl>
                                          <p:spTgt spid="236"/>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242"/>
                                        </p:tgtEl>
                                        <p:attrNameLst>
                                          <p:attrName>style.visibility</p:attrName>
                                        </p:attrNameLst>
                                      </p:cBhvr>
                                      <p:to>
                                        <p:strVal val="visible"/>
                                      </p:to>
                                    </p:set>
                                    <p:anim calcmode="lin" valueType="num">
                                      <p:cBhvr>
                                        <p:cTn id="94" dur="500" fill="hold"/>
                                        <p:tgtEl>
                                          <p:spTgt spid="242"/>
                                        </p:tgtEl>
                                        <p:attrNameLst>
                                          <p:attrName>ppt_w</p:attrName>
                                        </p:attrNameLst>
                                      </p:cBhvr>
                                      <p:tavLst>
                                        <p:tav tm="0">
                                          <p:val>
                                            <p:fltVal val="0"/>
                                          </p:val>
                                        </p:tav>
                                        <p:tav tm="100000">
                                          <p:val>
                                            <p:strVal val="#ppt_w"/>
                                          </p:val>
                                        </p:tav>
                                      </p:tavLst>
                                    </p:anim>
                                    <p:anim calcmode="lin" valueType="num">
                                      <p:cBhvr>
                                        <p:cTn id="95" dur="500" fill="hold"/>
                                        <p:tgtEl>
                                          <p:spTgt spid="242"/>
                                        </p:tgtEl>
                                        <p:attrNameLst>
                                          <p:attrName>ppt_h</p:attrName>
                                        </p:attrNameLst>
                                      </p:cBhvr>
                                      <p:tavLst>
                                        <p:tav tm="0">
                                          <p:val>
                                            <p:fltVal val="0"/>
                                          </p:val>
                                        </p:tav>
                                        <p:tav tm="100000">
                                          <p:val>
                                            <p:strVal val="#ppt_h"/>
                                          </p:val>
                                        </p:tav>
                                      </p:tavLst>
                                    </p:anim>
                                    <p:animEffect transition="in" filter="fade">
                                      <p:cBhvr>
                                        <p:cTn id="96" dur="500"/>
                                        <p:tgtEl>
                                          <p:spTgt spid="242"/>
                                        </p:tgtEl>
                                      </p:cBhvr>
                                    </p:animEffect>
                                  </p:childTnLst>
                                </p:cTn>
                              </p:par>
                              <p:par>
                                <p:cTn id="97" presetID="26" presetClass="emph" presetSubtype="0" fill="hold" grpId="1" nodeType="withEffect">
                                  <p:stCondLst>
                                    <p:cond delay="250"/>
                                  </p:stCondLst>
                                  <p:childTnLst>
                                    <p:animEffect transition="out" filter="fade">
                                      <p:cBhvr>
                                        <p:cTn id="98" dur="500" tmFilter="0, 0; .2, .5; .8, .5; 1, 0"/>
                                        <p:tgtEl>
                                          <p:spTgt spid="242"/>
                                        </p:tgtEl>
                                      </p:cBhvr>
                                    </p:animEffect>
                                    <p:animScale>
                                      <p:cBhvr>
                                        <p:cTn id="99" dur="250" autoRev="1" fill="hold"/>
                                        <p:tgtEl>
                                          <p:spTgt spid="242"/>
                                        </p:tgtEl>
                                      </p:cBhvr>
                                      <p:by x="105000" y="105000"/>
                                    </p:animScale>
                                  </p:childTnLst>
                                </p:cTn>
                              </p:par>
                            </p:childTnLst>
                          </p:cTn>
                        </p:par>
                        <p:par>
                          <p:cTn id="100" fill="hold">
                            <p:stCondLst>
                              <p:cond delay="750"/>
                            </p:stCondLst>
                            <p:childTnLst>
                              <p:par>
                                <p:cTn id="101" presetID="21" presetClass="entr" presetSubtype="1" fill="hold" grpId="0" nodeType="afterEffect">
                                  <p:stCondLst>
                                    <p:cond delay="0"/>
                                  </p:stCondLst>
                                  <p:childTnLst>
                                    <p:set>
                                      <p:cBhvr>
                                        <p:cTn id="102" dur="1" fill="hold">
                                          <p:stCondLst>
                                            <p:cond delay="0"/>
                                          </p:stCondLst>
                                        </p:cTn>
                                        <p:tgtEl>
                                          <p:spTgt spid="241"/>
                                        </p:tgtEl>
                                        <p:attrNameLst>
                                          <p:attrName>style.visibility</p:attrName>
                                        </p:attrNameLst>
                                      </p:cBhvr>
                                      <p:to>
                                        <p:strVal val="visible"/>
                                      </p:to>
                                    </p:set>
                                    <p:animEffect transition="in" filter="wheel(1)">
                                      <p:cBhvr>
                                        <p:cTn id="103" dur="750"/>
                                        <p:tgtEl>
                                          <p:spTgt spid="241"/>
                                        </p:tgtEl>
                                      </p:cBhvr>
                                    </p:animEffect>
                                  </p:childTnLst>
                                </p:cTn>
                              </p:par>
                            </p:childTnLst>
                          </p:cTn>
                        </p:par>
                        <p:par>
                          <p:cTn id="104" fill="hold">
                            <p:stCondLst>
                              <p:cond delay="1500"/>
                            </p:stCondLst>
                            <p:childTnLst>
                              <p:par>
                                <p:cTn id="105" presetID="42" presetClass="entr" presetSubtype="0" fill="hold" grpId="0" nodeType="afterEffect">
                                  <p:stCondLst>
                                    <p:cond delay="0"/>
                                  </p:stCondLst>
                                  <p:childTnLst>
                                    <p:set>
                                      <p:cBhvr>
                                        <p:cTn id="106" dur="1" fill="hold">
                                          <p:stCondLst>
                                            <p:cond delay="0"/>
                                          </p:stCondLst>
                                        </p:cTn>
                                        <p:tgtEl>
                                          <p:spTgt spid="240"/>
                                        </p:tgtEl>
                                        <p:attrNameLst>
                                          <p:attrName>style.visibility</p:attrName>
                                        </p:attrNameLst>
                                      </p:cBhvr>
                                      <p:to>
                                        <p:strVal val="visible"/>
                                      </p:to>
                                    </p:set>
                                    <p:animEffect transition="in" filter="fade">
                                      <p:cBhvr>
                                        <p:cTn id="107" dur="250"/>
                                        <p:tgtEl>
                                          <p:spTgt spid="240"/>
                                        </p:tgtEl>
                                      </p:cBhvr>
                                    </p:animEffect>
                                    <p:anim calcmode="lin" valueType="num">
                                      <p:cBhvr>
                                        <p:cTn id="108" dur="250" fill="hold"/>
                                        <p:tgtEl>
                                          <p:spTgt spid="240"/>
                                        </p:tgtEl>
                                        <p:attrNameLst>
                                          <p:attrName>ppt_x</p:attrName>
                                        </p:attrNameLst>
                                      </p:cBhvr>
                                      <p:tavLst>
                                        <p:tav tm="0">
                                          <p:val>
                                            <p:strVal val="#ppt_x"/>
                                          </p:val>
                                        </p:tav>
                                        <p:tav tm="100000">
                                          <p:val>
                                            <p:strVal val="#ppt_x"/>
                                          </p:val>
                                        </p:tav>
                                      </p:tavLst>
                                    </p:anim>
                                    <p:anim calcmode="lin" valueType="num">
                                      <p:cBhvr>
                                        <p:cTn id="109" dur="250" fill="hold"/>
                                        <p:tgtEl>
                                          <p:spTgt spid="240"/>
                                        </p:tgtEl>
                                        <p:attrNameLst>
                                          <p:attrName>ppt_y</p:attrName>
                                        </p:attrNameLst>
                                      </p:cBhvr>
                                      <p:tavLst>
                                        <p:tav tm="0">
                                          <p:val>
                                            <p:strVal val="#ppt_y+.1"/>
                                          </p:val>
                                        </p:tav>
                                        <p:tav tm="100000">
                                          <p:val>
                                            <p:strVal val="#ppt_y"/>
                                          </p:val>
                                        </p:tav>
                                      </p:tavLst>
                                    </p:anim>
                                  </p:childTnLst>
                                </p:cTn>
                              </p:par>
                            </p:childTnLst>
                          </p:cTn>
                        </p:par>
                        <p:par>
                          <p:cTn id="110" fill="hold">
                            <p:stCondLst>
                              <p:cond delay="1750"/>
                            </p:stCondLst>
                            <p:childTnLst>
                              <p:par>
                                <p:cTn id="111" presetID="42" presetClass="entr" presetSubtype="0" fill="hold" grpId="0" nodeType="afterEffect">
                                  <p:stCondLst>
                                    <p:cond delay="0"/>
                                  </p:stCondLst>
                                  <p:childTnLst>
                                    <p:set>
                                      <p:cBhvr>
                                        <p:cTn id="112" dur="1" fill="hold">
                                          <p:stCondLst>
                                            <p:cond delay="0"/>
                                          </p:stCondLst>
                                        </p:cTn>
                                        <p:tgtEl>
                                          <p:spTgt spid="244"/>
                                        </p:tgtEl>
                                        <p:attrNameLst>
                                          <p:attrName>style.visibility</p:attrName>
                                        </p:attrNameLst>
                                      </p:cBhvr>
                                      <p:to>
                                        <p:strVal val="visible"/>
                                      </p:to>
                                    </p:set>
                                    <p:animEffect transition="in" filter="fade">
                                      <p:cBhvr>
                                        <p:cTn id="113" dur="250"/>
                                        <p:tgtEl>
                                          <p:spTgt spid="244"/>
                                        </p:tgtEl>
                                      </p:cBhvr>
                                    </p:animEffect>
                                    <p:anim calcmode="lin" valueType="num">
                                      <p:cBhvr>
                                        <p:cTn id="114" dur="250" fill="hold"/>
                                        <p:tgtEl>
                                          <p:spTgt spid="244"/>
                                        </p:tgtEl>
                                        <p:attrNameLst>
                                          <p:attrName>ppt_x</p:attrName>
                                        </p:attrNameLst>
                                      </p:cBhvr>
                                      <p:tavLst>
                                        <p:tav tm="0">
                                          <p:val>
                                            <p:strVal val="#ppt_x"/>
                                          </p:val>
                                        </p:tav>
                                        <p:tav tm="100000">
                                          <p:val>
                                            <p:strVal val="#ppt_x"/>
                                          </p:val>
                                        </p:tav>
                                      </p:tavLst>
                                    </p:anim>
                                    <p:anim calcmode="lin" valueType="num">
                                      <p:cBhvr>
                                        <p:cTn id="115" dur="250" fill="hold"/>
                                        <p:tgtEl>
                                          <p:spTgt spid="244"/>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0"/>
                                  </p:stCondLst>
                                  <p:iterate type="wd">
                                    <p:tmPct val="10000"/>
                                  </p:iterate>
                                  <p:childTnLst>
                                    <p:set>
                                      <p:cBhvr>
                                        <p:cTn id="117" dur="1" fill="hold">
                                          <p:stCondLst>
                                            <p:cond delay="0"/>
                                          </p:stCondLst>
                                        </p:cTn>
                                        <p:tgtEl>
                                          <p:spTgt spid="245"/>
                                        </p:tgtEl>
                                        <p:attrNameLst>
                                          <p:attrName>style.visibility</p:attrName>
                                        </p:attrNameLst>
                                      </p:cBhvr>
                                      <p:to>
                                        <p:strVal val="visible"/>
                                      </p:to>
                                    </p:set>
                                    <p:animEffect transition="in" filter="fade">
                                      <p:cBhvr>
                                        <p:cTn id="118" dur="5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Graphic spid="107" grpId="0">
        <p:bldAsOne/>
      </p:bldGraphic>
      <p:bldP spid="108" grpId="0" animBg="1"/>
      <p:bldP spid="108" grpId="1" animBg="1"/>
      <p:bldP spid="106" grpId="0"/>
      <p:bldGraphic spid="11" grpId="0">
        <p:bldAsOne/>
      </p:bldGraphic>
      <p:bldP spid="12" grpId="0" animBg="1"/>
      <p:bldP spid="12" grpId="1" animBg="1"/>
      <p:bldP spid="110" grpId="0"/>
      <p:bldP spid="111" grpId="0"/>
      <p:bldGraphic spid="232" grpId="0">
        <p:bldAsOne/>
      </p:bldGraphic>
      <p:bldP spid="233" grpId="0" animBg="1"/>
      <p:bldP spid="233" grpId="1" animBg="1"/>
      <p:bldP spid="231" grpId="0"/>
      <p:bldP spid="235" grpId="0"/>
      <p:bldP spid="236" grpId="0"/>
      <p:bldGraphic spid="241" grpId="0">
        <p:bldAsOne/>
      </p:bldGraphic>
      <p:bldP spid="242" grpId="0" animBg="1"/>
      <p:bldP spid="242" grpId="1" animBg="1"/>
      <p:bldP spid="240" grpId="0"/>
      <p:bldP spid="244" grpId="0"/>
      <p:bldP spid="24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a:grpSpLocks noChangeAspect="1"/>
          </p:cNvGrpSpPr>
          <p:nvPr/>
        </p:nvGrpSpPr>
        <p:grpSpPr>
          <a:xfrm>
            <a:off x="1135050" y="1238853"/>
            <a:ext cx="3241903" cy="3904647"/>
            <a:chOff x="1141364" y="649312"/>
            <a:chExt cx="4276566" cy="5150844"/>
          </a:xfrm>
        </p:grpSpPr>
        <p:sp>
          <p:nvSpPr>
            <p:cNvPr id="9" name="任意多边形 8"/>
            <p:cNvSpPr/>
            <p:nvPr/>
          </p:nvSpPr>
          <p:spPr>
            <a:xfrm>
              <a:off x="1491356" y="1307806"/>
              <a:ext cx="3638574" cy="4492350"/>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1743740 w 3742661"/>
                <a:gd name="connsiteY26"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4 h 4522814"/>
                <a:gd name="connsiteX1" fmla="*/ 1796903 w 3694535"/>
                <a:gd name="connsiteY1" fmla="*/ 3815654 h 4522814"/>
                <a:gd name="connsiteX2" fmla="*/ 1307805 w 3694535"/>
                <a:gd name="connsiteY2" fmla="*/ 3411617 h 4522814"/>
                <a:gd name="connsiteX3" fmla="*/ 31898 w 3694535"/>
                <a:gd name="connsiteY3" fmla="*/ 2975682 h 4522814"/>
                <a:gd name="connsiteX4" fmla="*/ 1127052 w 3694535"/>
                <a:gd name="connsiteY4" fmla="*/ 3273394 h 4522814"/>
                <a:gd name="connsiteX5" fmla="*/ 393405 w 3694535"/>
                <a:gd name="connsiteY5" fmla="*/ 2486585 h 4522814"/>
                <a:gd name="connsiteX6" fmla="*/ 1775638 w 3694535"/>
                <a:gd name="connsiteY6" fmla="*/ 3549840 h 4522814"/>
                <a:gd name="connsiteX7" fmla="*/ 1679945 w 3694535"/>
                <a:gd name="connsiteY7" fmla="*/ 2422789 h 4522814"/>
                <a:gd name="connsiteX8" fmla="*/ 0 w 3694535"/>
                <a:gd name="connsiteY8" fmla="*/ 785375 h 4522814"/>
                <a:gd name="connsiteX9" fmla="*/ 988828 w 3694535"/>
                <a:gd name="connsiteY9" fmla="*/ 1954957 h 4522814"/>
                <a:gd name="connsiteX10" fmla="*/ 1137684 w 3694535"/>
                <a:gd name="connsiteY10" fmla="*/ 891701 h 4522814"/>
                <a:gd name="connsiteX11" fmla="*/ 1222745 w 3694535"/>
                <a:gd name="connsiteY11" fmla="*/ 2093180 h 4522814"/>
                <a:gd name="connsiteX12" fmla="*/ 1690577 w 3694535"/>
                <a:gd name="connsiteY12" fmla="*/ 2220771 h 4522814"/>
                <a:gd name="connsiteX13" fmla="*/ 1956391 w 3694535"/>
                <a:gd name="connsiteY13" fmla="*/ 30464 h 4522814"/>
                <a:gd name="connsiteX14" fmla="*/ 2027834 w 3694535"/>
                <a:gd name="connsiteY14" fmla="*/ 1016680 h 4522814"/>
                <a:gd name="connsiteX15" fmla="*/ 1881963 w 3694535"/>
                <a:gd name="connsiteY15" fmla="*/ 2090849 h 4522814"/>
                <a:gd name="connsiteX16" fmla="*/ 2057494 w 3694535"/>
                <a:gd name="connsiteY16" fmla="*/ 3076785 h 4522814"/>
                <a:gd name="connsiteX17" fmla="*/ 2647507 w 3694535"/>
                <a:gd name="connsiteY17" fmla="*/ 2550380 h 4522814"/>
                <a:gd name="connsiteX18" fmla="*/ 2913694 w 3694535"/>
                <a:gd name="connsiteY18" fmla="*/ 1322226 h 4522814"/>
                <a:gd name="connsiteX19" fmla="*/ 2806809 w 3694535"/>
                <a:gd name="connsiteY19" fmla="*/ 2413555 h 4522814"/>
                <a:gd name="connsiteX20" fmla="*/ 3694535 w 3694535"/>
                <a:gd name="connsiteY20" fmla="*/ 1154716 h 4522814"/>
                <a:gd name="connsiteX21" fmla="*/ 2222205 w 3694535"/>
                <a:gd name="connsiteY21" fmla="*/ 3400985 h 4522814"/>
                <a:gd name="connsiteX22" fmla="*/ 2169042 w 3694535"/>
                <a:gd name="connsiteY22" fmla="*/ 3847552 h 4522814"/>
                <a:gd name="connsiteX23" fmla="*/ 3317358 w 3694535"/>
                <a:gd name="connsiteY23" fmla="*/ 3124538 h 4522814"/>
                <a:gd name="connsiteX24" fmla="*/ 2194317 w 3694535"/>
                <a:gd name="connsiteY24" fmla="*/ 4061415 h 4522814"/>
                <a:gd name="connsiteX25" fmla="*/ 2232838 w 3694535"/>
                <a:gd name="connsiteY25" fmla="*/ 4506771 h 4522814"/>
                <a:gd name="connsiteX26" fmla="*/ 2218194 w 3694535"/>
                <a:gd name="connsiteY26" fmla="*/ 4521879 h 4522814"/>
                <a:gd name="connsiteX27" fmla="*/ 1743740 w 3694535"/>
                <a:gd name="connsiteY27" fmla="*/ 4522814 h 4522814"/>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19873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21509 w 3638574"/>
                <a:gd name="connsiteY22" fmla="*/ 3808660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0" name="椭圆 9"/>
            <p:cNvSpPr>
              <a:spLocks noChangeAspect="1"/>
            </p:cNvSpPr>
            <p:nvPr/>
          </p:nvSpPr>
          <p:spPr>
            <a:xfrm>
              <a:off x="3067346" y="649312"/>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1" name="椭圆 10"/>
            <p:cNvSpPr>
              <a:spLocks noChangeAspect="1"/>
            </p:cNvSpPr>
            <p:nvPr/>
          </p:nvSpPr>
          <p:spPr>
            <a:xfrm>
              <a:off x="4841930" y="1772770"/>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solidFill>
                    <a:srgbClr val="FFFFFF"/>
                  </a:solidFill>
                  <a:latin typeface="微软雅黑" panose="020B0503020204020204" pitchFamily="34" charset="-122"/>
                  <a:ea typeface="微软雅黑" panose="020B0503020204020204" pitchFamily="34" charset="-122"/>
                </a:rPr>
                <a:t>标题</a:t>
              </a:r>
            </a:p>
          </p:txBody>
        </p:sp>
        <p:sp>
          <p:nvSpPr>
            <p:cNvPr id="12" name="椭圆 11"/>
            <p:cNvSpPr>
              <a:spLocks noChangeAspect="1"/>
            </p:cNvSpPr>
            <p:nvPr/>
          </p:nvSpPr>
          <p:spPr>
            <a:xfrm>
              <a:off x="1203356" y="1393823"/>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3" name="椭圆 12"/>
            <p:cNvSpPr>
              <a:spLocks noChangeAspect="1"/>
            </p:cNvSpPr>
            <p:nvPr/>
          </p:nvSpPr>
          <p:spPr>
            <a:xfrm>
              <a:off x="1141364" y="3598492"/>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4" name="椭圆 13"/>
            <p:cNvSpPr>
              <a:spLocks noChangeAspect="1"/>
            </p:cNvSpPr>
            <p:nvPr/>
          </p:nvSpPr>
          <p:spPr>
            <a:xfrm>
              <a:off x="4553930" y="3743424"/>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5" name="椭圆 14"/>
            <p:cNvSpPr>
              <a:spLocks noChangeAspect="1"/>
            </p:cNvSpPr>
            <p:nvPr/>
          </p:nvSpPr>
          <p:spPr>
            <a:xfrm>
              <a:off x="4008926" y="1985321"/>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6" name="椭圆 15"/>
            <p:cNvSpPr>
              <a:spLocks noChangeAspect="1"/>
            </p:cNvSpPr>
            <p:nvPr/>
          </p:nvSpPr>
          <p:spPr>
            <a:xfrm>
              <a:off x="2253739" y="1550864"/>
              <a:ext cx="576000" cy="576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rgbClr val="FFFFFF"/>
                  </a:solidFill>
                  <a:latin typeface="微软雅黑" panose="020B0503020204020204" pitchFamily="34" charset="-122"/>
                  <a:ea typeface="微软雅黑" panose="020B0503020204020204" pitchFamily="34" charset="-122"/>
                </a:rPr>
                <a:t>标题</a:t>
              </a:r>
            </a:p>
          </p:txBody>
        </p:sp>
        <p:sp>
          <p:nvSpPr>
            <p:cNvPr id="17" name="椭圆 16"/>
            <p:cNvSpPr>
              <a:spLocks noChangeAspect="1"/>
            </p:cNvSpPr>
            <p:nvPr/>
          </p:nvSpPr>
          <p:spPr>
            <a:xfrm>
              <a:off x="3379361" y="2780910"/>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8" name="椭圆 17"/>
            <p:cNvSpPr>
              <a:spLocks noChangeAspect="1"/>
            </p:cNvSpPr>
            <p:nvPr/>
          </p:nvSpPr>
          <p:spPr>
            <a:xfrm>
              <a:off x="4512681" y="2699148"/>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9" name="椭圆 18"/>
            <p:cNvSpPr>
              <a:spLocks noChangeAspect="1"/>
            </p:cNvSpPr>
            <p:nvPr/>
          </p:nvSpPr>
          <p:spPr>
            <a:xfrm>
              <a:off x="3012542" y="2126864"/>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0" name="椭圆 19"/>
            <p:cNvSpPr>
              <a:spLocks noChangeAspect="1"/>
            </p:cNvSpPr>
            <p:nvPr/>
          </p:nvSpPr>
          <p:spPr>
            <a:xfrm>
              <a:off x="1996735" y="2576819"/>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1" name="椭圆 20"/>
            <p:cNvSpPr>
              <a:spLocks noChangeAspect="1"/>
            </p:cNvSpPr>
            <p:nvPr/>
          </p:nvSpPr>
          <p:spPr>
            <a:xfrm>
              <a:off x="1828224" y="3455424"/>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2" name="椭圆 21"/>
            <p:cNvSpPr>
              <a:spLocks noChangeAspect="1"/>
            </p:cNvSpPr>
            <p:nvPr/>
          </p:nvSpPr>
          <p:spPr>
            <a:xfrm>
              <a:off x="2588233" y="4077918"/>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3" name="椭圆 22"/>
            <p:cNvSpPr>
              <a:spLocks noChangeAspect="1"/>
            </p:cNvSpPr>
            <p:nvPr/>
          </p:nvSpPr>
          <p:spPr>
            <a:xfrm>
              <a:off x="3516909" y="3743424"/>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24" name="椭圆 23"/>
            <p:cNvSpPr>
              <a:spLocks noChangeAspect="1"/>
            </p:cNvSpPr>
            <p:nvPr/>
          </p:nvSpPr>
          <p:spPr>
            <a:xfrm>
              <a:off x="3954758" y="4550164"/>
              <a:ext cx="288000" cy="2880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799436" y="2183354"/>
            <a:ext cx="3209516" cy="632481"/>
          </a:xfrm>
          <a:prstGeom prst="rect">
            <a:avLst/>
          </a:prstGeom>
          <a:noFill/>
        </p:spPr>
        <p:txBody>
          <a:bodyPr wrap="square" rtlCol="0">
            <a:spAutoFit/>
          </a:bodyPr>
          <a:lstStyle/>
          <a:p>
            <a:pPr>
              <a:lnSpc>
                <a:spcPct val="130000"/>
              </a:lnSpc>
            </a:pPr>
            <a:r>
              <a:rPr lang="zh-CN" altLang="en-US" sz="900">
                <a:solidFill>
                  <a:schemeClr val="tx2"/>
                </a:solidFill>
                <a:latin typeface="微软雅黑" panose="020B0503020204020204" pitchFamily="34" charset="-122"/>
                <a:ea typeface="微软雅黑" panose="020B0503020204020204" pitchFamily="34" charset="-122"/>
              </a:rPr>
              <a:t>点击添加正文、温馨提示正文行距在</a:t>
            </a:r>
            <a:r>
              <a:rPr lang="en-US" altLang="zh-CN" sz="900">
                <a:solidFill>
                  <a:schemeClr val="tx2"/>
                </a:solidFill>
                <a:latin typeface="微软雅黑" panose="020B0503020204020204" pitchFamily="34" charset="-122"/>
                <a:ea typeface="微软雅黑" panose="020B0503020204020204" pitchFamily="34" charset="-122"/>
              </a:rPr>
              <a:t>1.2~1.3</a:t>
            </a:r>
            <a:r>
              <a:rPr lang="zh-CN" altLang="en-US" sz="900">
                <a:solidFill>
                  <a:schemeClr val="tx2"/>
                </a:solidFill>
                <a:latin typeface="微软雅黑" panose="020B0503020204020204" pitchFamily="34" charset="-122"/>
                <a:ea typeface="微软雅黑" panose="020B0503020204020204" pitchFamily="34" charset="-122"/>
              </a:rPr>
              <a:t>之间点击添加正文、温馨提示正文行距在</a:t>
            </a:r>
            <a:r>
              <a:rPr lang="en-US" altLang="zh-CN" sz="900">
                <a:solidFill>
                  <a:schemeClr val="tx2"/>
                </a:solidFill>
                <a:latin typeface="微软雅黑" panose="020B0503020204020204" pitchFamily="34" charset="-122"/>
                <a:ea typeface="微软雅黑" panose="020B0503020204020204" pitchFamily="34" charset="-122"/>
              </a:rPr>
              <a:t>1.2~1.3</a:t>
            </a:r>
            <a:r>
              <a:rPr lang="zh-CN" altLang="en-US" sz="900">
                <a:solidFill>
                  <a:schemeClr val="tx2"/>
                </a:solidFill>
                <a:latin typeface="微软雅黑" panose="020B0503020204020204" pitchFamily="34" charset="-122"/>
                <a:ea typeface="微软雅黑" panose="020B0503020204020204" pitchFamily="34" charset="-122"/>
              </a:rPr>
              <a:t>之间</a:t>
            </a:r>
            <a:r>
              <a:rPr lang="en-US" altLang="zh-CN" sz="900">
                <a:solidFill>
                  <a:schemeClr val="tx2"/>
                </a:solidFill>
                <a:latin typeface="微软雅黑" panose="020B0503020204020204" pitchFamily="34" charset="-122"/>
                <a:ea typeface="微软雅黑" panose="020B0503020204020204" pitchFamily="34" charset="-122"/>
              </a:rPr>
              <a:t>1.2~1.3</a:t>
            </a:r>
            <a:r>
              <a:rPr lang="zh-CN" altLang="en-US" sz="900">
                <a:solidFill>
                  <a:schemeClr val="tx2"/>
                </a:solidFill>
                <a:latin typeface="微软雅黑" panose="020B0503020204020204" pitchFamily="34" charset="-122"/>
                <a:ea typeface="微软雅黑" panose="020B0503020204020204" pitchFamily="34" charset="-122"/>
              </a:rPr>
              <a:t>之间点击添加正文、温馨提示正文行距在</a:t>
            </a:r>
          </a:p>
        </p:txBody>
      </p:sp>
      <p:sp>
        <p:nvSpPr>
          <p:cNvPr id="26" name="矩形 25"/>
          <p:cNvSpPr/>
          <p:nvPr/>
        </p:nvSpPr>
        <p:spPr>
          <a:xfrm>
            <a:off x="4799435" y="1906355"/>
            <a:ext cx="1223412" cy="248209"/>
          </a:xfrm>
          <a:prstGeom prst="rect">
            <a:avLst/>
          </a:prstGeom>
        </p:spPr>
        <p:txBody>
          <a:bodyPr wrap="none">
            <a:spAutoFit/>
          </a:bodyPr>
          <a:lstStyle/>
          <a:p>
            <a:r>
              <a:rPr lang="zh-CN" altLang="en-US" sz="1013" dirty="0">
                <a:solidFill>
                  <a:schemeClr val="tx2"/>
                </a:solidFill>
                <a:latin typeface="微软雅黑" panose="020B0503020204020204" pitchFamily="34" charset="-122"/>
                <a:ea typeface="微软雅黑" panose="020B0503020204020204" pitchFamily="34" charset="-122"/>
              </a:rPr>
              <a:t>点击此处添加标题</a:t>
            </a:r>
          </a:p>
        </p:txBody>
      </p:sp>
      <p:sp>
        <p:nvSpPr>
          <p:cNvPr id="27" name="文本框 26"/>
          <p:cNvSpPr txBox="1"/>
          <p:nvPr/>
        </p:nvSpPr>
        <p:spPr>
          <a:xfrm>
            <a:off x="4799436" y="3686072"/>
            <a:ext cx="3209516" cy="632481"/>
          </a:xfrm>
          <a:prstGeom prst="rect">
            <a:avLst/>
          </a:prstGeom>
          <a:noFill/>
        </p:spPr>
        <p:txBody>
          <a:bodyPr wrap="square" rtlCol="0">
            <a:spAutoFit/>
          </a:bodyPr>
          <a:lstStyle/>
          <a:p>
            <a:pPr>
              <a:lnSpc>
                <a:spcPct val="130000"/>
              </a:lnSpc>
            </a:pPr>
            <a:r>
              <a:rPr lang="zh-CN" altLang="en-US" sz="900" dirty="0">
                <a:solidFill>
                  <a:schemeClr val="tx2"/>
                </a:solidFill>
                <a:latin typeface="微软雅黑" panose="020B0503020204020204" pitchFamily="34" charset="-122"/>
                <a:ea typeface="微软雅黑" panose="020B0503020204020204" pitchFamily="34" charset="-122"/>
              </a:rPr>
              <a:t>点击添加正文、温馨提示正文行距在</a:t>
            </a:r>
            <a:r>
              <a:rPr lang="en-US" altLang="zh-CN" sz="900" dirty="0">
                <a:solidFill>
                  <a:schemeClr val="tx2"/>
                </a:solidFill>
                <a:latin typeface="微软雅黑" panose="020B0503020204020204" pitchFamily="34" charset="-122"/>
                <a:ea typeface="微软雅黑" panose="020B0503020204020204" pitchFamily="34" charset="-122"/>
              </a:rPr>
              <a:t>1.2~1.3</a:t>
            </a:r>
            <a:r>
              <a:rPr lang="zh-CN" altLang="en-US" sz="900" dirty="0">
                <a:solidFill>
                  <a:schemeClr val="tx2"/>
                </a:solidFill>
                <a:latin typeface="微软雅黑" panose="020B0503020204020204" pitchFamily="34" charset="-122"/>
                <a:ea typeface="微软雅黑" panose="020B0503020204020204" pitchFamily="34" charset="-122"/>
              </a:rPr>
              <a:t>之间点击添加正文、温馨提示正文行距在</a:t>
            </a:r>
            <a:r>
              <a:rPr lang="en-US" altLang="zh-CN" sz="900" dirty="0">
                <a:solidFill>
                  <a:schemeClr val="tx2"/>
                </a:solidFill>
                <a:latin typeface="微软雅黑" panose="020B0503020204020204" pitchFamily="34" charset="-122"/>
                <a:ea typeface="微软雅黑" panose="020B0503020204020204" pitchFamily="34" charset="-122"/>
              </a:rPr>
              <a:t>1.2~1.3</a:t>
            </a:r>
            <a:r>
              <a:rPr lang="zh-CN" altLang="en-US" sz="900" dirty="0">
                <a:solidFill>
                  <a:schemeClr val="tx2"/>
                </a:solidFill>
                <a:latin typeface="微软雅黑" panose="020B0503020204020204" pitchFamily="34" charset="-122"/>
                <a:ea typeface="微软雅黑" panose="020B0503020204020204" pitchFamily="34" charset="-122"/>
              </a:rPr>
              <a:t>之间</a:t>
            </a:r>
            <a:r>
              <a:rPr lang="en-US" altLang="zh-CN" sz="900" dirty="0">
                <a:solidFill>
                  <a:schemeClr val="tx2"/>
                </a:solidFill>
                <a:latin typeface="微软雅黑" panose="020B0503020204020204" pitchFamily="34" charset="-122"/>
                <a:ea typeface="微软雅黑" panose="020B0503020204020204" pitchFamily="34" charset="-122"/>
              </a:rPr>
              <a:t>1.2~1.3</a:t>
            </a:r>
            <a:r>
              <a:rPr lang="zh-CN" altLang="en-US" sz="900" dirty="0">
                <a:solidFill>
                  <a:schemeClr val="tx2"/>
                </a:solidFill>
                <a:latin typeface="微软雅黑" panose="020B0503020204020204" pitchFamily="34" charset="-122"/>
                <a:ea typeface="微软雅黑" panose="020B0503020204020204" pitchFamily="34" charset="-122"/>
              </a:rPr>
              <a:t>之间点击添加正文、温馨提示正文行距在</a:t>
            </a:r>
          </a:p>
        </p:txBody>
      </p:sp>
      <p:sp>
        <p:nvSpPr>
          <p:cNvPr id="28" name="矩形 27"/>
          <p:cNvSpPr/>
          <p:nvPr/>
        </p:nvSpPr>
        <p:spPr>
          <a:xfrm>
            <a:off x="4799435" y="3409073"/>
            <a:ext cx="1223412" cy="248209"/>
          </a:xfrm>
          <a:prstGeom prst="rect">
            <a:avLst/>
          </a:prstGeom>
        </p:spPr>
        <p:txBody>
          <a:bodyPr wrap="none">
            <a:spAutoFit/>
          </a:bodyPr>
          <a:lstStyle/>
          <a:p>
            <a:r>
              <a:rPr lang="zh-CN" altLang="en-US" sz="1013">
                <a:solidFill>
                  <a:schemeClr val="tx2"/>
                </a:solidFill>
                <a:latin typeface="微软雅黑" panose="020B0503020204020204" pitchFamily="34" charset="-122"/>
                <a:ea typeface="微软雅黑" panose="020B0503020204020204" pitchFamily="34" charset="-122"/>
              </a:rPr>
              <a:t>点击此处添加标题</a:t>
            </a:r>
          </a:p>
        </p:txBody>
      </p:sp>
      <p:sp>
        <p:nvSpPr>
          <p:cNvPr id="30" name="矩形 29"/>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31" name="矩形 30"/>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25155398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1+#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349642" y="2139702"/>
            <a:ext cx="6444716" cy="769441"/>
          </a:xfrm>
          <a:prstGeom prst="rect">
            <a:avLst/>
          </a:prstGeom>
          <a:noFill/>
        </p:spPr>
        <p:txBody>
          <a:bodyPr wrap="square" rtlCol="0">
            <a:spAutoFit/>
          </a:bodyPr>
          <a:lstStyle/>
          <a:p>
            <a:pPr algn="ctr"/>
            <a:r>
              <a:rPr lang="zh-CN" altLang="en-US" sz="4400" dirty="0">
                <a:solidFill>
                  <a:schemeClr val="accent2"/>
                </a:solidFill>
                <a:latin typeface="叶根友特楷简体" panose="02010601030101010101" pitchFamily="2" charset="-122"/>
                <a:ea typeface="叶根友特楷简体" panose="02010601030101010101" pitchFamily="2" charset="-122"/>
              </a:rPr>
              <a:t>谢谢下载观看</a:t>
            </a:r>
          </a:p>
        </p:txBody>
      </p:sp>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t="516" b="29533"/>
          <a:stretch/>
        </p:blipFill>
        <p:spPr>
          <a:xfrm>
            <a:off x="0" y="0"/>
            <a:ext cx="3590094" cy="3597967"/>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62259" r="9369"/>
          <a:stretch/>
        </p:blipFill>
        <p:spPr>
          <a:xfrm>
            <a:off x="5890264" y="3202293"/>
            <a:ext cx="3253736" cy="1941207"/>
          </a:xfrm>
          <a:prstGeom prst="rect">
            <a:avLst/>
          </a:prstGeom>
        </p:spPr>
      </p:pic>
      <p:sp>
        <p:nvSpPr>
          <p:cNvPr id="8" name="文本框 7"/>
          <p:cNvSpPr txBox="1"/>
          <p:nvPr/>
        </p:nvSpPr>
        <p:spPr>
          <a:xfrm>
            <a:off x="2006715" y="2931790"/>
            <a:ext cx="5130570" cy="338554"/>
          </a:xfrm>
          <a:prstGeom prst="rect">
            <a:avLst/>
          </a:prstGeom>
          <a:noFill/>
        </p:spPr>
        <p:txBody>
          <a:bodyPr wrap="square" rtlCol="0">
            <a:spAutoFit/>
          </a:bodyPr>
          <a:lstStyle/>
          <a:p>
            <a:pPr algn="ctr"/>
            <a:r>
              <a:rPr lang="en-US" altLang="zh-CN" sz="800" dirty="0">
                <a:solidFill>
                  <a:schemeClr val="tx2"/>
                </a:solidFill>
              </a:rPr>
              <a:t>Your content to play here, or through your copy, paste in this box, and select only the text. Your content to play here, or through your copy, paste in this box, and select only the text.</a:t>
            </a:r>
          </a:p>
        </p:txBody>
      </p:sp>
    </p:spTree>
    <p:extLst>
      <p:ext uri="{BB962C8B-B14F-4D97-AF65-F5344CB8AC3E}">
        <p14:creationId xmlns:p14="http://schemas.microsoft.com/office/powerpoint/2010/main" val="1423814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750"/>
                            </p:stCondLst>
                            <p:childTnLst>
                              <p:par>
                                <p:cTn id="11" presetID="26" presetClass="emph" presetSubtype="0" fill="hold" grpId="1" nodeType="afterEffect">
                                  <p:stCondLst>
                                    <p:cond delay="0"/>
                                  </p:stCondLst>
                                  <p:iterate type="lt">
                                    <p:tmPct val="0"/>
                                  </p:iterate>
                                  <p:childTnLst>
                                    <p:animEffect transition="out" filter="fade">
                                      <p:cBhvr>
                                        <p:cTn id="12" dur="500" tmFilter="0, 0; .2, .5; .8, .5; 1, 0"/>
                                        <p:tgtEl>
                                          <p:spTgt spid="9"/>
                                        </p:tgtEl>
                                      </p:cBhvr>
                                    </p:animEffect>
                                    <p:animScale>
                                      <p:cBhvr>
                                        <p:cTn id="13" dur="250" autoRev="1" fill="hold"/>
                                        <p:tgtEl>
                                          <p:spTgt spid="9"/>
                                        </p:tgtEl>
                                      </p:cBhvr>
                                      <p:by x="105000" y="105000"/>
                                    </p:animScale>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t="516" b="29533"/>
          <a:stretch/>
        </p:blipFill>
        <p:spPr>
          <a:xfrm rot="16200000" flipV="1">
            <a:off x="5549969" y="1549469"/>
            <a:ext cx="3590094" cy="3597967"/>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62259" r="9369"/>
          <a:stretch/>
        </p:blipFill>
        <p:spPr>
          <a:xfrm flipH="1" flipV="1">
            <a:off x="0" y="0"/>
            <a:ext cx="3253736" cy="1941207"/>
          </a:xfrm>
          <a:prstGeom prst="rect">
            <a:avLst/>
          </a:prstGeom>
        </p:spPr>
      </p:pic>
      <p:sp>
        <p:nvSpPr>
          <p:cNvPr id="10" name="TextBox 48"/>
          <p:cNvSpPr txBox="1"/>
          <p:nvPr/>
        </p:nvSpPr>
        <p:spPr>
          <a:xfrm>
            <a:off x="2195736" y="1995686"/>
            <a:ext cx="4176464" cy="369332"/>
          </a:xfrm>
          <a:prstGeom prst="rect">
            <a:avLst/>
          </a:prstGeom>
          <a:noFill/>
        </p:spPr>
        <p:txBody>
          <a:bodyPr wrap="square" lIns="0" tIns="0" rIns="0" bIns="0" rtlCol="0">
            <a:spAutoFit/>
          </a:bodyPr>
          <a:lstStyle/>
          <a:p>
            <a:r>
              <a:rPr lang="zh-CN" altLang="en-US" sz="2400" dirty="0">
                <a:solidFill>
                  <a:schemeClr val="accent2"/>
                </a:solidFill>
                <a:latin typeface="叶根友特楷简体" panose="02010601030101010101" pitchFamily="2" charset="-122"/>
                <a:ea typeface="叶根友特楷简体" panose="02010601030101010101" pitchFamily="2" charset="-122"/>
                <a:cs typeface="+mn-ea"/>
                <a:sym typeface="+mn-lt"/>
              </a:rPr>
              <a:t>章节标题</a:t>
            </a:r>
          </a:p>
        </p:txBody>
      </p:sp>
      <p:sp>
        <p:nvSpPr>
          <p:cNvPr id="11" name="文本框 10"/>
          <p:cNvSpPr txBox="1"/>
          <p:nvPr/>
        </p:nvSpPr>
        <p:spPr>
          <a:xfrm>
            <a:off x="2123728" y="2583743"/>
            <a:ext cx="4509501" cy="338554"/>
          </a:xfrm>
          <a:prstGeom prst="rect">
            <a:avLst/>
          </a:prstGeom>
          <a:noFill/>
        </p:spPr>
        <p:txBody>
          <a:bodyPr wrap="square" rtlCol="0">
            <a:spAutoFit/>
          </a:bodyPr>
          <a:lstStyle/>
          <a:p>
            <a:r>
              <a:rPr lang="en-US" altLang="zh-CN" sz="800" dirty="0">
                <a:solidFill>
                  <a:schemeClr val="tx2"/>
                </a:solidFill>
              </a:rPr>
              <a:t>Your content to play here, or through your copy, paste in this box, and select only the text. Your content to play here, or through your copy, paste in this box, and select only the text.</a:t>
            </a:r>
          </a:p>
        </p:txBody>
      </p:sp>
      <p:sp>
        <p:nvSpPr>
          <p:cNvPr id="2" name="矩形 1"/>
          <p:cNvSpPr/>
          <p:nvPr/>
        </p:nvSpPr>
        <p:spPr>
          <a:xfrm>
            <a:off x="2123728" y="2317197"/>
            <a:ext cx="2752357" cy="338554"/>
          </a:xfrm>
          <a:prstGeom prst="rect">
            <a:avLst/>
          </a:prstGeom>
        </p:spPr>
        <p:txBody>
          <a:bodyPr wrap="none">
            <a:spAutoFit/>
          </a:bodyPr>
          <a:lstStyle/>
          <a:p>
            <a:r>
              <a:rPr lang="zh-CN" altLang="en-US" sz="1600" dirty="0">
                <a:solidFill>
                  <a:schemeClr val="tx2"/>
                </a:solidFill>
              </a:rPr>
              <a:t>To add the contents of the title</a:t>
            </a:r>
          </a:p>
        </p:txBody>
      </p:sp>
    </p:spTree>
    <p:extLst>
      <p:ext uri="{BB962C8B-B14F-4D97-AF65-F5344CB8AC3E}">
        <p14:creationId xmlns:p14="http://schemas.microsoft.com/office/powerpoint/2010/main" val="3340536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10"/>
                                        </p:tgtEl>
                                        <p:attrNameLst>
                                          <p:attrName>style.visibility</p:attrName>
                                        </p:attrNameLst>
                                      </p:cBhvr>
                                      <p:to>
                                        <p:strVal val="visible"/>
                                      </p:to>
                                    </p:set>
                                    <p:animEffect transition="in" filter="wipe(left)">
                                      <p:cBhvr>
                                        <p:cTn id="7" dur="200"/>
                                        <p:tgtEl>
                                          <p:spTgt spid="10"/>
                                        </p:tgtEl>
                                      </p:cBhvr>
                                    </p:animEffect>
                                  </p:childTnLst>
                                </p:cTn>
                              </p:par>
                            </p:childTnLst>
                          </p:cTn>
                        </p:par>
                        <p:par>
                          <p:cTn id="8" fill="hold">
                            <p:stCondLst>
                              <p:cond delay="38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88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1122607" y="1681996"/>
            <a:ext cx="3680804" cy="2120752"/>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279"/>
          <p:cNvGrpSpPr/>
          <p:nvPr/>
        </p:nvGrpSpPr>
        <p:grpSpPr>
          <a:xfrm>
            <a:off x="1444867" y="2078998"/>
            <a:ext cx="482633" cy="482630"/>
            <a:chOff x="846989" y="1401020"/>
            <a:chExt cx="877416" cy="877416"/>
          </a:xfrm>
          <a:effectLst/>
        </p:grpSpPr>
        <p:sp>
          <p:nvSpPr>
            <p:cNvPr id="102" name="Teardrop 101"/>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90%</a:t>
              </a:r>
            </a:p>
          </p:txBody>
        </p:sp>
      </p:grpSp>
      <p:grpSp>
        <p:nvGrpSpPr>
          <p:cNvPr id="6" name="Group 279"/>
          <p:cNvGrpSpPr/>
          <p:nvPr/>
        </p:nvGrpSpPr>
        <p:grpSpPr>
          <a:xfrm>
            <a:off x="2007321" y="1411908"/>
            <a:ext cx="482633" cy="482630"/>
            <a:chOff x="846989" y="1401020"/>
            <a:chExt cx="877416" cy="877416"/>
          </a:xfrm>
          <a:effectLst/>
        </p:grpSpPr>
        <p:sp>
          <p:nvSpPr>
            <p:cNvPr id="109" name="Teardrop 108"/>
            <p:cNvSpPr/>
            <p:nvPr/>
          </p:nvSpPr>
          <p:spPr>
            <a:xfrm rot="8100000">
              <a:off x="846989" y="1401020"/>
              <a:ext cx="877416" cy="877416"/>
            </a:xfrm>
            <a:prstGeom prst="teardrop">
              <a:avLst/>
            </a:prstGeom>
            <a:solidFill>
              <a:schemeClr val="accent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80%</a:t>
              </a:r>
            </a:p>
          </p:txBody>
        </p:sp>
      </p:grpSp>
      <p:grpSp>
        <p:nvGrpSpPr>
          <p:cNvPr id="7" name="Group 279"/>
          <p:cNvGrpSpPr/>
          <p:nvPr/>
        </p:nvGrpSpPr>
        <p:grpSpPr>
          <a:xfrm>
            <a:off x="2669029" y="1172038"/>
            <a:ext cx="482633" cy="482630"/>
            <a:chOff x="846989" y="1401020"/>
            <a:chExt cx="877416" cy="877416"/>
          </a:xfrm>
          <a:effectLst/>
        </p:grpSpPr>
        <p:sp>
          <p:nvSpPr>
            <p:cNvPr id="118" name="Teardrop 117"/>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70%</a:t>
              </a:r>
            </a:p>
          </p:txBody>
        </p:sp>
      </p:grpSp>
      <p:sp>
        <p:nvSpPr>
          <p:cNvPr id="65" name="TextBox 64"/>
          <p:cNvSpPr txBox="1"/>
          <p:nvPr/>
        </p:nvSpPr>
        <p:spPr>
          <a:xfrm>
            <a:off x="1282377" y="3885569"/>
            <a:ext cx="615553" cy="202812"/>
          </a:xfrm>
          <a:prstGeom prst="rect">
            <a:avLst/>
          </a:prstGeom>
          <a:noFill/>
        </p:spPr>
        <p:txBody>
          <a:bodyPr wrap="none" lIns="0" tIns="0" rIns="0" bIns="0" rtlCol="0" anchor="t">
            <a:spAutoFit/>
          </a:bodyPr>
          <a:lstStyle/>
          <a:p>
            <a:pPr algn="ctr">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US"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3" name="TextBox 72"/>
          <p:cNvSpPr txBox="1"/>
          <p:nvPr/>
        </p:nvSpPr>
        <p:spPr>
          <a:xfrm>
            <a:off x="1972935" y="3885569"/>
            <a:ext cx="615553" cy="202812"/>
          </a:xfrm>
          <a:prstGeom prst="rect">
            <a:avLst/>
          </a:prstGeom>
          <a:noFill/>
        </p:spPr>
        <p:txBody>
          <a:bodyPr wrap="none" lIns="0" tIns="0" rIns="0" bIns="0" rtlCol="0" anchor="t">
            <a:spAutoFit/>
          </a:bodyPr>
          <a:lstStyle/>
          <a:p>
            <a:pPr algn="ctr">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US" altLang="zh-CN"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7" name="TextBox 76"/>
          <p:cNvSpPr txBox="1"/>
          <p:nvPr/>
        </p:nvSpPr>
        <p:spPr>
          <a:xfrm>
            <a:off x="2663494" y="3885569"/>
            <a:ext cx="615553" cy="202812"/>
          </a:xfrm>
          <a:prstGeom prst="rect">
            <a:avLst/>
          </a:prstGeom>
          <a:noFill/>
        </p:spPr>
        <p:txBody>
          <a:bodyPr wrap="none" lIns="0" tIns="0" rIns="0" bIns="0" rtlCol="0" anchor="t">
            <a:spAutoFit/>
          </a:bodyPr>
          <a:lstStyle/>
          <a:p>
            <a:pPr algn="ctr">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US" altLang="zh-CN"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1" name="Freeform 6"/>
          <p:cNvSpPr>
            <a:spLocks/>
          </p:cNvSpPr>
          <p:nvPr/>
        </p:nvSpPr>
        <p:spPr bwMode="auto">
          <a:xfrm>
            <a:off x="1596994" y="1974076"/>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gn="ct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2" name="Freeform 6"/>
          <p:cNvSpPr>
            <a:spLocks/>
          </p:cNvSpPr>
          <p:nvPr/>
        </p:nvSpPr>
        <p:spPr bwMode="auto">
          <a:xfrm>
            <a:off x="2845623" y="1974076"/>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gn="ct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3" name="Freeform 6"/>
          <p:cNvSpPr>
            <a:spLocks/>
          </p:cNvSpPr>
          <p:nvPr/>
        </p:nvSpPr>
        <p:spPr bwMode="auto">
          <a:xfrm>
            <a:off x="1195824" y="2656571"/>
            <a:ext cx="987490" cy="113749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gn="ct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4" name="Freeform 6"/>
          <p:cNvSpPr>
            <a:spLocks/>
          </p:cNvSpPr>
          <p:nvPr/>
        </p:nvSpPr>
        <p:spPr bwMode="auto">
          <a:xfrm>
            <a:off x="2183314" y="1746579"/>
            <a:ext cx="1458090" cy="204748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gn="ct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5" name="Freeform 6"/>
          <p:cNvSpPr>
            <a:spLocks/>
          </p:cNvSpPr>
          <p:nvPr/>
        </p:nvSpPr>
        <p:spPr bwMode="auto">
          <a:xfrm>
            <a:off x="3507332" y="2290163"/>
            <a:ext cx="1296080" cy="150389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gn="ct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66" name="Group 279"/>
          <p:cNvGrpSpPr/>
          <p:nvPr/>
        </p:nvGrpSpPr>
        <p:grpSpPr>
          <a:xfrm>
            <a:off x="3257743" y="1409016"/>
            <a:ext cx="482633" cy="482629"/>
            <a:chOff x="846989" y="1401020"/>
            <a:chExt cx="877416" cy="877416"/>
          </a:xfrm>
          <a:effectLst/>
        </p:grpSpPr>
        <p:sp>
          <p:nvSpPr>
            <p:cNvPr id="167" name="Teardrop 166"/>
            <p:cNvSpPr/>
            <p:nvPr/>
          </p:nvSpPr>
          <p:spPr>
            <a:xfrm rot="8100000">
              <a:off x="846989" y="1401020"/>
              <a:ext cx="877416" cy="877416"/>
            </a:xfrm>
            <a:prstGeom prst="teardrop">
              <a:avLst/>
            </a:prstGeom>
            <a:solidFill>
              <a:schemeClr val="accent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70%</a:t>
              </a:r>
            </a:p>
          </p:txBody>
        </p:sp>
      </p:grpSp>
      <p:grpSp>
        <p:nvGrpSpPr>
          <p:cNvPr id="170" name="Group 279"/>
          <p:cNvGrpSpPr/>
          <p:nvPr/>
        </p:nvGrpSpPr>
        <p:grpSpPr>
          <a:xfrm>
            <a:off x="3918007" y="1698514"/>
            <a:ext cx="482633" cy="482629"/>
            <a:chOff x="846989" y="1401020"/>
            <a:chExt cx="877416" cy="877416"/>
          </a:xfrm>
          <a:effectLst/>
        </p:grpSpPr>
        <p:sp>
          <p:nvSpPr>
            <p:cNvPr id="171" name="Teardrop 170"/>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70%</a:t>
              </a:r>
            </a:p>
          </p:txBody>
        </p:sp>
      </p:grpSp>
      <p:sp>
        <p:nvSpPr>
          <p:cNvPr id="173" name="TextBox 172"/>
          <p:cNvSpPr txBox="1"/>
          <p:nvPr/>
        </p:nvSpPr>
        <p:spPr>
          <a:xfrm>
            <a:off x="3354053" y="3885569"/>
            <a:ext cx="615553" cy="202812"/>
          </a:xfrm>
          <a:prstGeom prst="rect">
            <a:avLst/>
          </a:prstGeom>
          <a:noFill/>
        </p:spPr>
        <p:txBody>
          <a:bodyPr wrap="none" lIns="0" tIns="0" rIns="0" bIns="0" rtlCol="0" anchor="t">
            <a:spAutoFit/>
          </a:bodyPr>
          <a:lstStyle/>
          <a:p>
            <a:pPr algn="ctr">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US" altLang="zh-CN"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4" name="TextBox 173"/>
          <p:cNvSpPr txBox="1"/>
          <p:nvPr/>
        </p:nvSpPr>
        <p:spPr>
          <a:xfrm>
            <a:off x="4044612" y="3885569"/>
            <a:ext cx="615553" cy="202812"/>
          </a:xfrm>
          <a:prstGeom prst="rect">
            <a:avLst/>
          </a:prstGeom>
          <a:noFill/>
        </p:spPr>
        <p:txBody>
          <a:bodyPr wrap="none" lIns="0" tIns="0" rIns="0" bIns="0" rtlCol="0" anchor="t">
            <a:spAutoFit/>
          </a:bodyPr>
          <a:lstStyle/>
          <a:p>
            <a:pPr algn="ctr">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US" altLang="zh-CN" sz="1200" b="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7" name="Rectangle 164"/>
          <p:cNvSpPr/>
          <p:nvPr/>
        </p:nvSpPr>
        <p:spPr>
          <a:xfrm>
            <a:off x="7362939" y="3517872"/>
            <a:ext cx="525785" cy="336502"/>
          </a:xfrm>
          <a:prstGeom prst="rect">
            <a:avLst/>
          </a:prstGeom>
        </p:spPr>
        <p:txBody>
          <a:bodyPr wrap="none" lIns="0" tIns="0" rIns="0" bIns="0">
            <a:spAutoFit/>
          </a:bodyPr>
          <a:lstStyle/>
          <a:p>
            <a:pPr>
              <a:lnSpc>
                <a:spcPct val="120000"/>
              </a:lnSpc>
            </a:pPr>
            <a:r>
              <a:rPr lang="en-US" sz="199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80%</a:t>
            </a:r>
          </a:p>
        </p:txBody>
      </p:sp>
      <p:sp>
        <p:nvSpPr>
          <p:cNvPr id="169" name="Rectangle 165"/>
          <p:cNvSpPr/>
          <p:nvPr/>
        </p:nvSpPr>
        <p:spPr>
          <a:xfrm>
            <a:off x="7362939" y="2856162"/>
            <a:ext cx="525785" cy="336502"/>
          </a:xfrm>
          <a:prstGeom prst="rect">
            <a:avLst/>
          </a:prstGeom>
        </p:spPr>
        <p:txBody>
          <a:bodyPr wrap="none" lIns="0" tIns="0" rIns="0" bIns="0">
            <a:spAutoFit/>
          </a:bodyPr>
          <a:lstStyle/>
          <a:p>
            <a:pPr>
              <a:lnSpc>
                <a:spcPct val="120000"/>
              </a:lnSpc>
            </a:pPr>
            <a:r>
              <a:rPr lang="en-US" sz="1991"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50%</a:t>
            </a:r>
          </a:p>
        </p:txBody>
      </p:sp>
      <p:grpSp>
        <p:nvGrpSpPr>
          <p:cNvPr id="175" name="Group 87"/>
          <p:cNvGrpSpPr/>
          <p:nvPr/>
        </p:nvGrpSpPr>
        <p:grpSpPr>
          <a:xfrm>
            <a:off x="4986546" y="3446091"/>
            <a:ext cx="2228438" cy="468808"/>
            <a:chOff x="609600" y="2841943"/>
            <a:chExt cx="2660838" cy="559774"/>
          </a:xfrm>
        </p:grpSpPr>
        <p:grpSp>
          <p:nvGrpSpPr>
            <p:cNvPr id="176" name="Group 184"/>
            <p:cNvGrpSpPr/>
            <p:nvPr/>
          </p:nvGrpSpPr>
          <p:grpSpPr>
            <a:xfrm>
              <a:off x="609600" y="2841943"/>
              <a:ext cx="260742" cy="559774"/>
              <a:chOff x="6213475" y="1668463"/>
              <a:chExt cx="227013" cy="487362"/>
            </a:xfrm>
            <a:solidFill>
              <a:schemeClr val="accent1"/>
            </a:solidFill>
          </p:grpSpPr>
          <p:sp>
            <p:nvSpPr>
              <p:cNvPr id="204"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77" name="Group 184"/>
            <p:cNvGrpSpPr/>
            <p:nvPr/>
          </p:nvGrpSpPr>
          <p:grpSpPr>
            <a:xfrm>
              <a:off x="876277" y="2841943"/>
              <a:ext cx="260742" cy="559774"/>
              <a:chOff x="6213475" y="1668463"/>
              <a:chExt cx="227013" cy="487362"/>
            </a:xfrm>
            <a:solidFill>
              <a:schemeClr val="accent1"/>
            </a:solidFill>
          </p:grpSpPr>
          <p:sp>
            <p:nvSpPr>
              <p:cNvPr id="202"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78" name="Group 184"/>
            <p:cNvGrpSpPr/>
            <p:nvPr/>
          </p:nvGrpSpPr>
          <p:grpSpPr>
            <a:xfrm>
              <a:off x="1142954" y="2841943"/>
              <a:ext cx="260742" cy="559774"/>
              <a:chOff x="6213475" y="1668463"/>
              <a:chExt cx="227013" cy="487362"/>
            </a:xfrm>
            <a:solidFill>
              <a:schemeClr val="accent1"/>
            </a:solidFill>
          </p:grpSpPr>
          <p:sp>
            <p:nvSpPr>
              <p:cNvPr id="200"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79" name="Group 184"/>
            <p:cNvGrpSpPr/>
            <p:nvPr/>
          </p:nvGrpSpPr>
          <p:grpSpPr>
            <a:xfrm>
              <a:off x="1409631" y="2841943"/>
              <a:ext cx="260742" cy="559774"/>
              <a:chOff x="6213475" y="1668463"/>
              <a:chExt cx="227013" cy="487362"/>
            </a:xfrm>
            <a:solidFill>
              <a:schemeClr val="accent1"/>
            </a:solidFill>
          </p:grpSpPr>
          <p:sp>
            <p:nvSpPr>
              <p:cNvPr id="198"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0" name="Group 184"/>
            <p:cNvGrpSpPr/>
            <p:nvPr/>
          </p:nvGrpSpPr>
          <p:grpSpPr>
            <a:xfrm>
              <a:off x="1676308" y="2841943"/>
              <a:ext cx="260742" cy="559774"/>
              <a:chOff x="6213475" y="1668463"/>
              <a:chExt cx="227013" cy="487362"/>
            </a:xfrm>
            <a:solidFill>
              <a:schemeClr val="accent1"/>
            </a:solidFill>
          </p:grpSpPr>
          <p:sp>
            <p:nvSpPr>
              <p:cNvPr id="196"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1" name="Group 184"/>
            <p:cNvGrpSpPr/>
            <p:nvPr/>
          </p:nvGrpSpPr>
          <p:grpSpPr>
            <a:xfrm>
              <a:off x="1942985" y="2841943"/>
              <a:ext cx="260742" cy="559774"/>
              <a:chOff x="6213475" y="1668463"/>
              <a:chExt cx="227013" cy="487362"/>
            </a:xfrm>
            <a:solidFill>
              <a:schemeClr val="accent1"/>
            </a:solidFill>
          </p:grpSpPr>
          <p:sp>
            <p:nvSpPr>
              <p:cNvPr id="194"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2" name="Group 184"/>
            <p:cNvGrpSpPr/>
            <p:nvPr/>
          </p:nvGrpSpPr>
          <p:grpSpPr>
            <a:xfrm>
              <a:off x="2209662" y="2841943"/>
              <a:ext cx="260742" cy="559774"/>
              <a:chOff x="6213475" y="1668463"/>
              <a:chExt cx="227013" cy="487362"/>
            </a:xfrm>
            <a:solidFill>
              <a:schemeClr val="accent1"/>
            </a:solidFill>
          </p:grpSpPr>
          <p:sp>
            <p:nvSpPr>
              <p:cNvPr id="192"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3" name="Group 184"/>
            <p:cNvGrpSpPr/>
            <p:nvPr/>
          </p:nvGrpSpPr>
          <p:grpSpPr>
            <a:xfrm>
              <a:off x="2476339" y="2841943"/>
              <a:ext cx="260742" cy="559774"/>
              <a:chOff x="6213475" y="1668463"/>
              <a:chExt cx="227013" cy="487362"/>
            </a:xfrm>
            <a:solidFill>
              <a:schemeClr val="accent1"/>
            </a:solidFill>
          </p:grpSpPr>
          <p:sp>
            <p:nvSpPr>
              <p:cNvPr id="190" name="Oval 98"/>
              <p:cNvSpPr>
                <a:spLocks noChangeArrowheads="1"/>
              </p:cNvSpPr>
              <p:nvPr/>
            </p:nvSpPr>
            <p:spPr bwMode="auto">
              <a:xfrm>
                <a:off x="6291263" y="1668463"/>
                <a:ext cx="73025" cy="73025"/>
              </a:xfrm>
              <a:prstGeom prst="ellipse">
                <a:avLst/>
              </a:pr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alpha val="70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4" name="Group 184"/>
            <p:cNvGrpSpPr/>
            <p:nvPr/>
          </p:nvGrpSpPr>
          <p:grpSpPr>
            <a:xfrm>
              <a:off x="2743016" y="2841943"/>
              <a:ext cx="260742" cy="559774"/>
              <a:chOff x="6213475" y="1668463"/>
              <a:chExt cx="227013" cy="487362"/>
            </a:xfrm>
            <a:solidFill>
              <a:schemeClr val="bg1">
                <a:lumMod val="75000"/>
              </a:schemeClr>
            </a:solidFill>
          </p:grpSpPr>
          <p:sp>
            <p:nvSpPr>
              <p:cNvPr id="188" name="Oval 98"/>
              <p:cNvSpPr>
                <a:spLocks noChangeArrowheads="1"/>
              </p:cNvSpPr>
              <p:nvPr/>
            </p:nvSpPr>
            <p:spPr bwMode="auto">
              <a:xfrm>
                <a:off x="6291263" y="1668463"/>
                <a:ext cx="73025" cy="73025"/>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5" name="Group 184"/>
            <p:cNvGrpSpPr/>
            <p:nvPr/>
          </p:nvGrpSpPr>
          <p:grpSpPr>
            <a:xfrm>
              <a:off x="3009696" y="2841943"/>
              <a:ext cx="260742" cy="559774"/>
              <a:chOff x="6213475" y="1668463"/>
              <a:chExt cx="227013" cy="487362"/>
            </a:xfrm>
            <a:solidFill>
              <a:schemeClr val="bg1">
                <a:lumMod val="75000"/>
              </a:schemeClr>
            </a:solidFill>
          </p:grpSpPr>
          <p:sp>
            <p:nvSpPr>
              <p:cNvPr id="186" name="Oval 98"/>
              <p:cNvSpPr>
                <a:spLocks noChangeArrowheads="1"/>
              </p:cNvSpPr>
              <p:nvPr/>
            </p:nvSpPr>
            <p:spPr bwMode="auto">
              <a:xfrm>
                <a:off x="6291263" y="1668463"/>
                <a:ext cx="73025" cy="73025"/>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grpSp>
        <p:nvGrpSpPr>
          <p:cNvPr id="206" name="Group 212"/>
          <p:cNvGrpSpPr/>
          <p:nvPr/>
        </p:nvGrpSpPr>
        <p:grpSpPr>
          <a:xfrm>
            <a:off x="5018551" y="2789991"/>
            <a:ext cx="2155140" cy="496148"/>
            <a:chOff x="5932686" y="2855964"/>
            <a:chExt cx="2449314" cy="563870"/>
          </a:xfrm>
        </p:grpSpPr>
        <p:grpSp>
          <p:nvGrpSpPr>
            <p:cNvPr id="207" name="Group 179"/>
            <p:cNvGrpSpPr/>
            <p:nvPr/>
          </p:nvGrpSpPr>
          <p:grpSpPr>
            <a:xfrm>
              <a:off x="5932686" y="2855964"/>
              <a:ext cx="220321" cy="563870"/>
              <a:chOff x="5054600" y="1652588"/>
              <a:chExt cx="187325" cy="479424"/>
            </a:xfrm>
            <a:solidFill>
              <a:schemeClr val="accent4"/>
            </a:solidFill>
          </p:grpSpPr>
          <p:sp>
            <p:nvSpPr>
              <p:cNvPr id="23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6"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08" name="Group 179"/>
            <p:cNvGrpSpPr/>
            <p:nvPr/>
          </p:nvGrpSpPr>
          <p:grpSpPr>
            <a:xfrm>
              <a:off x="6180352" y="2855964"/>
              <a:ext cx="220321" cy="563870"/>
              <a:chOff x="5054600" y="1652588"/>
              <a:chExt cx="187325" cy="479424"/>
            </a:xfrm>
            <a:solidFill>
              <a:schemeClr val="accent4"/>
            </a:solidFill>
          </p:grpSpPr>
          <p:sp>
            <p:nvSpPr>
              <p:cNvPr id="2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4"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09" name="Group 179"/>
            <p:cNvGrpSpPr/>
            <p:nvPr/>
          </p:nvGrpSpPr>
          <p:grpSpPr>
            <a:xfrm>
              <a:off x="6428018" y="2855964"/>
              <a:ext cx="220321" cy="563870"/>
              <a:chOff x="5054600" y="1652588"/>
              <a:chExt cx="187325" cy="479424"/>
            </a:xfrm>
            <a:solidFill>
              <a:schemeClr val="accent4"/>
            </a:solidFill>
          </p:grpSpPr>
          <p:sp>
            <p:nvSpPr>
              <p:cNvPr id="2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2"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0" name="Group 179"/>
            <p:cNvGrpSpPr/>
            <p:nvPr/>
          </p:nvGrpSpPr>
          <p:grpSpPr>
            <a:xfrm>
              <a:off x="6675684" y="2855964"/>
              <a:ext cx="220321" cy="563870"/>
              <a:chOff x="5054600" y="1652588"/>
              <a:chExt cx="187325" cy="479424"/>
            </a:xfrm>
            <a:solidFill>
              <a:schemeClr val="accent4"/>
            </a:solidFill>
          </p:grpSpPr>
          <p:sp>
            <p:nvSpPr>
              <p:cNvPr id="2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0"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1" name="Group 179"/>
            <p:cNvGrpSpPr/>
            <p:nvPr/>
          </p:nvGrpSpPr>
          <p:grpSpPr>
            <a:xfrm>
              <a:off x="6923350" y="2855964"/>
              <a:ext cx="220321" cy="563870"/>
              <a:chOff x="5054600" y="1652588"/>
              <a:chExt cx="187325" cy="479424"/>
            </a:xfrm>
            <a:solidFill>
              <a:schemeClr val="accent4"/>
            </a:solidFill>
          </p:grpSpPr>
          <p:sp>
            <p:nvSpPr>
              <p:cNvPr id="2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8"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2" name="Group 179"/>
            <p:cNvGrpSpPr/>
            <p:nvPr/>
          </p:nvGrpSpPr>
          <p:grpSpPr>
            <a:xfrm>
              <a:off x="7171017" y="2855964"/>
              <a:ext cx="220321" cy="563870"/>
              <a:chOff x="5054600" y="1652588"/>
              <a:chExt cx="187325" cy="479424"/>
            </a:xfrm>
            <a:solidFill>
              <a:schemeClr val="bg1">
                <a:lumMod val="75000"/>
              </a:schemeClr>
            </a:solidFill>
          </p:grpSpPr>
          <p:sp>
            <p:nvSpPr>
              <p:cNvPr id="2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6" name="Oval 97"/>
              <p:cNvSpPr>
                <a:spLocks noChangeArrowheads="1"/>
              </p:cNvSpPr>
              <p:nvPr/>
            </p:nvSpPr>
            <p:spPr bwMode="auto">
              <a:xfrm>
                <a:off x="5110163" y="1652588"/>
                <a:ext cx="74613" cy="76200"/>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3" name="Group 179"/>
            <p:cNvGrpSpPr/>
            <p:nvPr/>
          </p:nvGrpSpPr>
          <p:grpSpPr>
            <a:xfrm>
              <a:off x="7418683" y="2855964"/>
              <a:ext cx="220321" cy="563870"/>
              <a:chOff x="5054600" y="1652588"/>
              <a:chExt cx="187325" cy="479424"/>
            </a:xfrm>
            <a:solidFill>
              <a:schemeClr val="bg1">
                <a:lumMod val="75000"/>
              </a:schemeClr>
            </a:solidFill>
          </p:grpSpPr>
          <p:sp>
            <p:nvSpPr>
              <p:cNvPr id="22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4" name="Oval 97"/>
              <p:cNvSpPr>
                <a:spLocks noChangeArrowheads="1"/>
              </p:cNvSpPr>
              <p:nvPr/>
            </p:nvSpPr>
            <p:spPr bwMode="auto">
              <a:xfrm>
                <a:off x="5110163" y="1652588"/>
                <a:ext cx="74613" cy="76200"/>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4" name="Group 179"/>
            <p:cNvGrpSpPr/>
            <p:nvPr/>
          </p:nvGrpSpPr>
          <p:grpSpPr>
            <a:xfrm>
              <a:off x="7666349" y="2855964"/>
              <a:ext cx="220321" cy="563870"/>
              <a:chOff x="5054600" y="1652588"/>
              <a:chExt cx="187325" cy="479424"/>
            </a:xfrm>
            <a:solidFill>
              <a:schemeClr val="bg1">
                <a:lumMod val="75000"/>
              </a:schemeClr>
            </a:solidFill>
          </p:grpSpPr>
          <p:sp>
            <p:nvSpPr>
              <p:cNvPr id="22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2" name="Oval 97"/>
              <p:cNvSpPr>
                <a:spLocks noChangeArrowheads="1"/>
              </p:cNvSpPr>
              <p:nvPr/>
            </p:nvSpPr>
            <p:spPr bwMode="auto">
              <a:xfrm>
                <a:off x="5110163" y="1652588"/>
                <a:ext cx="74613" cy="76200"/>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5" name="Group 179"/>
            <p:cNvGrpSpPr/>
            <p:nvPr/>
          </p:nvGrpSpPr>
          <p:grpSpPr>
            <a:xfrm>
              <a:off x="7914015" y="2855964"/>
              <a:ext cx="220321" cy="563870"/>
              <a:chOff x="5054600" y="1652588"/>
              <a:chExt cx="187325" cy="479424"/>
            </a:xfrm>
            <a:solidFill>
              <a:schemeClr val="bg1">
                <a:lumMod val="75000"/>
              </a:schemeClr>
            </a:solidFill>
          </p:grpSpPr>
          <p:sp>
            <p:nvSpPr>
              <p:cNvPr id="21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0" name="Oval 97"/>
              <p:cNvSpPr>
                <a:spLocks noChangeArrowheads="1"/>
              </p:cNvSpPr>
              <p:nvPr/>
            </p:nvSpPr>
            <p:spPr bwMode="auto">
              <a:xfrm>
                <a:off x="5110163" y="1652588"/>
                <a:ext cx="74613" cy="76200"/>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6" name="Group 179"/>
            <p:cNvGrpSpPr/>
            <p:nvPr/>
          </p:nvGrpSpPr>
          <p:grpSpPr>
            <a:xfrm>
              <a:off x="8161679" y="2855964"/>
              <a:ext cx="220321" cy="563870"/>
              <a:chOff x="5054600" y="1652588"/>
              <a:chExt cx="187325" cy="479424"/>
            </a:xfrm>
            <a:solidFill>
              <a:schemeClr val="bg1">
                <a:lumMod val="75000"/>
              </a:schemeClr>
            </a:solidFill>
          </p:grpSpPr>
          <p:sp>
            <p:nvSpPr>
              <p:cNvPr id="21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18" name="Oval 97"/>
              <p:cNvSpPr>
                <a:spLocks noChangeArrowheads="1"/>
              </p:cNvSpPr>
              <p:nvPr/>
            </p:nvSpPr>
            <p:spPr bwMode="auto">
              <a:xfrm>
                <a:off x="5110163" y="1652588"/>
                <a:ext cx="74613" cy="76200"/>
              </a:xfrm>
              <a:prstGeom prst="ellipse">
                <a:avLst/>
              </a:prstGeom>
              <a:solidFill>
                <a:schemeClr val="bg2">
                  <a:lumMod val="85000"/>
                </a:schemeClr>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sp>
        <p:nvSpPr>
          <p:cNvPr id="237" name="TextBox 228"/>
          <p:cNvSpPr txBox="1"/>
          <p:nvPr/>
        </p:nvSpPr>
        <p:spPr>
          <a:xfrm>
            <a:off x="4988617" y="1632899"/>
            <a:ext cx="2508454" cy="424412"/>
          </a:xfrm>
          <a:prstGeom prst="rect">
            <a:avLst/>
          </a:prstGeom>
          <a:noFill/>
        </p:spPr>
        <p:txBody>
          <a:bodyPr wrap="square" lIns="0" tIns="0" rIns="0" bIns="0" rtlCol="0">
            <a:spAutoFit/>
          </a:bodyPr>
          <a:lstStyle/>
          <a:p>
            <a:pPr lvl="0" algn="just">
              <a:lnSpc>
                <a:spcPct val="120000"/>
              </a:lnSpc>
              <a:defRPr/>
            </a:pPr>
            <a:r>
              <a:rPr lang="zh-CN" altLang="en-US" sz="12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请插入文本的内容请插入文本的内容请插入文本内容</a:t>
            </a:r>
            <a:endParaRPr lang="en-US" altLang="zh-CN" sz="12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8" name="TextBox 229"/>
          <p:cNvSpPr txBox="1"/>
          <p:nvPr/>
        </p:nvSpPr>
        <p:spPr>
          <a:xfrm>
            <a:off x="5004048" y="1203598"/>
            <a:ext cx="1757865" cy="325858"/>
          </a:xfrm>
          <a:prstGeom prst="rect">
            <a:avLst/>
          </a:prstGeom>
          <a:noFill/>
        </p:spPr>
        <p:txBody>
          <a:bodyPr wrap="square" lIns="0" tIns="0" rIns="0" bIns="0" rtlCol="0" anchor="t">
            <a:spAutoFit/>
          </a:bodyPr>
          <a:lstStyle/>
          <a:p>
            <a:pPr>
              <a:lnSpc>
                <a:spcPct val="150000"/>
              </a:lnSpc>
            </a:pPr>
            <a:r>
              <a:rPr lang="zh-CN" altLang="en-US" sz="1600" dirty="0">
                <a:solidFill>
                  <a:schemeClr val="tx2"/>
                </a:solidFill>
                <a:latin typeface="微软雅黑" pitchFamily="34" charset="-122"/>
                <a:ea typeface="微软雅黑" pitchFamily="34" charset="-122"/>
              </a:rPr>
              <a:t>添加标题</a:t>
            </a:r>
            <a:endParaRPr lang="en-US" altLang="zh-CN" sz="1600" dirty="0">
              <a:solidFill>
                <a:schemeClr val="tx2"/>
              </a:solidFill>
              <a:latin typeface="微软雅黑" pitchFamily="34" charset="-122"/>
              <a:ea typeface="微软雅黑" pitchFamily="34" charset="-122"/>
            </a:endParaRPr>
          </a:p>
        </p:txBody>
      </p:sp>
      <p:sp>
        <p:nvSpPr>
          <p:cNvPr id="240" name="TextBox 231"/>
          <p:cNvSpPr txBox="1"/>
          <p:nvPr/>
        </p:nvSpPr>
        <p:spPr>
          <a:xfrm>
            <a:off x="4988617" y="2165173"/>
            <a:ext cx="3033182" cy="424412"/>
          </a:xfrm>
          <a:prstGeom prst="rect">
            <a:avLst/>
          </a:prstGeom>
          <a:noFill/>
        </p:spPr>
        <p:txBody>
          <a:bodyPr wrap="square" lIns="0" tIns="0" rIns="0" bIns="0" rtlCol="0">
            <a:spAutoFit/>
          </a:bodyPr>
          <a:lstStyle/>
          <a:p>
            <a:pPr algn="just">
              <a:lnSpc>
                <a:spcPct val="120000"/>
              </a:lnSpc>
              <a:defRPr/>
            </a:pPr>
            <a:r>
              <a:rPr lang="zh-CN" altLang="en-US" sz="12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请插入文本的内容请插入文本的内容请插入文本内容请插入文本的内容</a:t>
            </a:r>
            <a:endParaRPr lang="en-US" altLang="zh-CN" sz="12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4" name="矩形 103"/>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106" name="矩形 105"/>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1853084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500" fill="hold"/>
                                        <p:tgtEl>
                                          <p:spTgt spid="163"/>
                                        </p:tgtEl>
                                        <p:attrNameLst>
                                          <p:attrName>ppt_x</p:attrName>
                                        </p:attrNameLst>
                                      </p:cBhvr>
                                      <p:tavLst>
                                        <p:tav tm="0">
                                          <p:val>
                                            <p:strVal val="#ppt_x"/>
                                          </p:val>
                                        </p:tav>
                                        <p:tav tm="100000">
                                          <p:val>
                                            <p:strVal val="#ppt_x"/>
                                          </p:val>
                                        </p:tav>
                                      </p:tavLst>
                                    </p:anim>
                                    <p:anim calcmode="lin" valueType="num">
                                      <p:cBhvr additive="base">
                                        <p:cTn id="12" dur="500" fill="hold"/>
                                        <p:tgtEl>
                                          <p:spTgt spid="16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down)">
                                      <p:cBhvr>
                                        <p:cTn id="22" dur="500"/>
                                        <p:tgtEl>
                                          <p:spTgt spid="65"/>
                                        </p:tgtEl>
                                      </p:cBhvr>
                                    </p:animEffect>
                                  </p:childTnLst>
                                </p:cTn>
                              </p:par>
                            </p:childTnLst>
                          </p:cTn>
                        </p:par>
                        <p:par>
                          <p:cTn id="23" fill="hold">
                            <p:stCondLst>
                              <p:cond delay="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161"/>
                                        </p:tgtEl>
                                        <p:attrNameLst>
                                          <p:attrName>style.visibility</p:attrName>
                                        </p:attrNameLst>
                                      </p:cBhvr>
                                      <p:to>
                                        <p:strVal val="visible"/>
                                      </p:to>
                                    </p:set>
                                    <p:anim calcmode="lin" valueType="num">
                                      <p:cBhvr additive="base">
                                        <p:cTn id="26" dur="500" fill="hold"/>
                                        <p:tgtEl>
                                          <p:spTgt spid="161"/>
                                        </p:tgtEl>
                                        <p:attrNameLst>
                                          <p:attrName>ppt_x</p:attrName>
                                        </p:attrNameLst>
                                      </p:cBhvr>
                                      <p:tavLst>
                                        <p:tav tm="0">
                                          <p:val>
                                            <p:strVal val="#ppt_x"/>
                                          </p:val>
                                        </p:tav>
                                        <p:tav tm="100000">
                                          <p:val>
                                            <p:strVal val="#ppt_x"/>
                                          </p:val>
                                        </p:tav>
                                      </p:tavLst>
                                    </p:anim>
                                    <p:anim calcmode="lin" valueType="num">
                                      <p:cBhvr additive="base">
                                        <p:cTn id="27" dur="500" fill="hold"/>
                                        <p:tgtEl>
                                          <p:spTgt spid="161"/>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1" accel="50000" decel="50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down)">
                                      <p:cBhvr>
                                        <p:cTn id="37" dur="500"/>
                                        <p:tgtEl>
                                          <p:spTgt spid="73"/>
                                        </p:tgtEl>
                                      </p:cBhvr>
                                    </p:animEffect>
                                  </p:childTnLst>
                                </p:cTn>
                              </p:par>
                            </p:childTnLst>
                          </p:cTn>
                        </p:par>
                        <p:par>
                          <p:cTn id="38" fill="hold">
                            <p:stCondLst>
                              <p:cond delay="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64"/>
                                        </p:tgtEl>
                                        <p:attrNameLst>
                                          <p:attrName>style.visibility</p:attrName>
                                        </p:attrNameLst>
                                      </p:cBhvr>
                                      <p:to>
                                        <p:strVal val="visible"/>
                                      </p:to>
                                    </p:set>
                                    <p:anim calcmode="lin" valueType="num">
                                      <p:cBhvr additive="base">
                                        <p:cTn id="41" dur="500" fill="hold"/>
                                        <p:tgtEl>
                                          <p:spTgt spid="164"/>
                                        </p:tgtEl>
                                        <p:attrNameLst>
                                          <p:attrName>ppt_x</p:attrName>
                                        </p:attrNameLst>
                                      </p:cBhvr>
                                      <p:tavLst>
                                        <p:tav tm="0">
                                          <p:val>
                                            <p:strVal val="#ppt_x"/>
                                          </p:val>
                                        </p:tav>
                                        <p:tav tm="100000">
                                          <p:val>
                                            <p:strVal val="#ppt_x"/>
                                          </p:val>
                                        </p:tav>
                                      </p:tavLst>
                                    </p:anim>
                                    <p:anim calcmode="lin" valueType="num">
                                      <p:cBhvr additive="base">
                                        <p:cTn id="42" dur="500" fill="hold"/>
                                        <p:tgtEl>
                                          <p:spTgt spid="16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1" accel="50000" de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down)">
                                      <p:cBhvr>
                                        <p:cTn id="52" dur="500"/>
                                        <p:tgtEl>
                                          <p:spTgt spid="77"/>
                                        </p:tgtEl>
                                      </p:cBhvr>
                                    </p:animEffect>
                                  </p:childTnLst>
                                </p:cTn>
                              </p:par>
                            </p:childTnLst>
                          </p:cTn>
                        </p:par>
                        <p:par>
                          <p:cTn id="53" fill="hold">
                            <p:stCondLst>
                              <p:cond delay="500"/>
                            </p:stCondLst>
                            <p:childTnLst>
                              <p:par>
                                <p:cTn id="54" presetID="2" presetClass="entr" presetSubtype="4" accel="50000" decel="50000" fill="hold" grpId="0" nodeType="afterEffect">
                                  <p:stCondLst>
                                    <p:cond delay="0"/>
                                  </p:stCondLst>
                                  <p:childTnLst>
                                    <p:set>
                                      <p:cBhvr>
                                        <p:cTn id="55" dur="1" fill="hold">
                                          <p:stCondLst>
                                            <p:cond delay="0"/>
                                          </p:stCondLst>
                                        </p:cTn>
                                        <p:tgtEl>
                                          <p:spTgt spid="162"/>
                                        </p:tgtEl>
                                        <p:attrNameLst>
                                          <p:attrName>style.visibility</p:attrName>
                                        </p:attrNameLst>
                                      </p:cBhvr>
                                      <p:to>
                                        <p:strVal val="visible"/>
                                      </p:to>
                                    </p:set>
                                    <p:anim calcmode="lin" valueType="num">
                                      <p:cBhvr additive="base">
                                        <p:cTn id="56" dur="500" fill="hold"/>
                                        <p:tgtEl>
                                          <p:spTgt spid="162"/>
                                        </p:tgtEl>
                                        <p:attrNameLst>
                                          <p:attrName>ppt_x</p:attrName>
                                        </p:attrNameLst>
                                      </p:cBhvr>
                                      <p:tavLst>
                                        <p:tav tm="0">
                                          <p:val>
                                            <p:strVal val="#ppt_x"/>
                                          </p:val>
                                        </p:tav>
                                        <p:tav tm="100000">
                                          <p:val>
                                            <p:strVal val="#ppt_x"/>
                                          </p:val>
                                        </p:tav>
                                      </p:tavLst>
                                    </p:anim>
                                    <p:anim calcmode="lin" valueType="num">
                                      <p:cBhvr additive="base">
                                        <p:cTn id="57" dur="500" fill="hold"/>
                                        <p:tgtEl>
                                          <p:spTgt spid="162"/>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 accel="50000" decel="50000" fill="hold" nodeType="afterEffect">
                                  <p:stCondLst>
                                    <p:cond delay="0"/>
                                  </p:stCondLst>
                                  <p:childTnLst>
                                    <p:set>
                                      <p:cBhvr>
                                        <p:cTn id="60" dur="1" fill="hold">
                                          <p:stCondLst>
                                            <p:cond delay="0"/>
                                          </p:stCondLst>
                                        </p:cTn>
                                        <p:tgtEl>
                                          <p:spTgt spid="166"/>
                                        </p:tgtEl>
                                        <p:attrNameLst>
                                          <p:attrName>style.visibility</p:attrName>
                                        </p:attrNameLst>
                                      </p:cBhvr>
                                      <p:to>
                                        <p:strVal val="visible"/>
                                      </p:to>
                                    </p:set>
                                    <p:anim calcmode="lin" valueType="num">
                                      <p:cBhvr additive="base">
                                        <p:cTn id="61" dur="500" fill="hold"/>
                                        <p:tgtEl>
                                          <p:spTgt spid="166"/>
                                        </p:tgtEl>
                                        <p:attrNameLst>
                                          <p:attrName>ppt_x</p:attrName>
                                        </p:attrNameLst>
                                      </p:cBhvr>
                                      <p:tavLst>
                                        <p:tav tm="0">
                                          <p:val>
                                            <p:strVal val="#ppt_x"/>
                                          </p:val>
                                        </p:tav>
                                        <p:tav tm="100000">
                                          <p:val>
                                            <p:strVal val="#ppt_x"/>
                                          </p:val>
                                        </p:tav>
                                      </p:tavLst>
                                    </p:anim>
                                    <p:anim calcmode="lin" valueType="num">
                                      <p:cBhvr additive="base">
                                        <p:cTn id="62" dur="500" fill="hold"/>
                                        <p:tgtEl>
                                          <p:spTgt spid="16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wipe(down)">
                                      <p:cBhvr>
                                        <p:cTn id="67" dur="500"/>
                                        <p:tgtEl>
                                          <p:spTgt spid="173"/>
                                        </p:tgtEl>
                                      </p:cBhvr>
                                    </p:animEffect>
                                  </p:childTnLst>
                                </p:cTn>
                              </p:par>
                            </p:childTnLst>
                          </p:cTn>
                        </p:par>
                        <p:par>
                          <p:cTn id="68" fill="hold">
                            <p:stCondLst>
                              <p:cond delay="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500" fill="hold"/>
                                        <p:tgtEl>
                                          <p:spTgt spid="165"/>
                                        </p:tgtEl>
                                        <p:attrNameLst>
                                          <p:attrName>ppt_x</p:attrName>
                                        </p:attrNameLst>
                                      </p:cBhvr>
                                      <p:tavLst>
                                        <p:tav tm="0">
                                          <p:val>
                                            <p:strVal val="#ppt_x"/>
                                          </p:val>
                                        </p:tav>
                                        <p:tav tm="100000">
                                          <p:val>
                                            <p:strVal val="#ppt_x"/>
                                          </p:val>
                                        </p:tav>
                                      </p:tavLst>
                                    </p:anim>
                                    <p:anim calcmode="lin" valueType="num">
                                      <p:cBhvr additive="base">
                                        <p:cTn id="72" dur="500" fill="hold"/>
                                        <p:tgtEl>
                                          <p:spTgt spid="165"/>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1" accel="50000" decel="50000" fill="hold" nodeType="afterEffect">
                                  <p:stCondLst>
                                    <p:cond delay="0"/>
                                  </p:stCondLst>
                                  <p:childTnLst>
                                    <p:set>
                                      <p:cBhvr>
                                        <p:cTn id="75" dur="1" fill="hold">
                                          <p:stCondLst>
                                            <p:cond delay="0"/>
                                          </p:stCondLst>
                                        </p:cTn>
                                        <p:tgtEl>
                                          <p:spTgt spid="170"/>
                                        </p:tgtEl>
                                        <p:attrNameLst>
                                          <p:attrName>style.visibility</p:attrName>
                                        </p:attrNameLst>
                                      </p:cBhvr>
                                      <p:to>
                                        <p:strVal val="visible"/>
                                      </p:to>
                                    </p:set>
                                    <p:anim calcmode="lin" valueType="num">
                                      <p:cBhvr additive="base">
                                        <p:cTn id="76" dur="500" fill="hold"/>
                                        <p:tgtEl>
                                          <p:spTgt spid="170"/>
                                        </p:tgtEl>
                                        <p:attrNameLst>
                                          <p:attrName>ppt_x</p:attrName>
                                        </p:attrNameLst>
                                      </p:cBhvr>
                                      <p:tavLst>
                                        <p:tav tm="0">
                                          <p:val>
                                            <p:strVal val="#ppt_x"/>
                                          </p:val>
                                        </p:tav>
                                        <p:tav tm="100000">
                                          <p:val>
                                            <p:strVal val="#ppt_x"/>
                                          </p:val>
                                        </p:tav>
                                      </p:tavLst>
                                    </p:anim>
                                    <p:anim calcmode="lin" valueType="num">
                                      <p:cBhvr additive="base">
                                        <p:cTn id="77" dur="500" fill="hold"/>
                                        <p:tgtEl>
                                          <p:spTgt spid="170"/>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4"/>
                                        </p:tgtEl>
                                        <p:attrNameLst>
                                          <p:attrName>style.visibility</p:attrName>
                                        </p:attrNameLst>
                                      </p:cBhvr>
                                      <p:to>
                                        <p:strVal val="visible"/>
                                      </p:to>
                                    </p:set>
                                    <p:animEffect transition="in" filter="wipe(down)">
                                      <p:cBhvr>
                                        <p:cTn id="82" dur="500"/>
                                        <p:tgtEl>
                                          <p:spTgt spid="174"/>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38"/>
                                        </p:tgtEl>
                                        <p:attrNameLst>
                                          <p:attrName>style.visibility</p:attrName>
                                        </p:attrNameLst>
                                      </p:cBhvr>
                                      <p:to>
                                        <p:strVal val="visible"/>
                                      </p:to>
                                    </p:set>
                                    <p:animEffect transition="in" filter="wipe(left)">
                                      <p:cBhvr>
                                        <p:cTn id="86" dur="500"/>
                                        <p:tgtEl>
                                          <p:spTgt spid="238"/>
                                        </p:tgtEl>
                                      </p:cBhvr>
                                    </p:animEffect>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237"/>
                                        </p:tgtEl>
                                        <p:attrNameLst>
                                          <p:attrName>style.visibility</p:attrName>
                                        </p:attrNameLst>
                                      </p:cBhvr>
                                      <p:to>
                                        <p:strVal val="visible"/>
                                      </p:to>
                                    </p:set>
                                    <p:animEffect transition="in" filter="wipe(left)">
                                      <p:cBhvr>
                                        <p:cTn id="90" dur="500"/>
                                        <p:tgtEl>
                                          <p:spTgt spid="237"/>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40"/>
                                        </p:tgtEl>
                                        <p:attrNameLst>
                                          <p:attrName>style.visibility</p:attrName>
                                        </p:attrNameLst>
                                      </p:cBhvr>
                                      <p:to>
                                        <p:strVal val="visible"/>
                                      </p:to>
                                    </p:set>
                                    <p:animEffect transition="in" filter="wipe(left)">
                                      <p:cBhvr>
                                        <p:cTn id="94" dur="500"/>
                                        <p:tgtEl>
                                          <p:spTgt spid="240"/>
                                        </p:tgtEl>
                                      </p:cBhvr>
                                    </p:animEffect>
                                  </p:childTnLst>
                                </p:cTn>
                              </p:par>
                            </p:childTnLst>
                          </p:cTn>
                        </p:par>
                        <p:par>
                          <p:cTn id="95" fill="hold">
                            <p:stCondLst>
                              <p:cond delay="2000"/>
                            </p:stCondLst>
                            <p:childTnLst>
                              <p:par>
                                <p:cTn id="96" presetID="22" presetClass="entr" presetSubtype="4" fill="hold" nodeType="afterEffect">
                                  <p:stCondLst>
                                    <p:cond delay="0"/>
                                  </p:stCondLst>
                                  <p:childTnLst>
                                    <p:set>
                                      <p:cBhvr>
                                        <p:cTn id="97" dur="1" fill="hold">
                                          <p:stCondLst>
                                            <p:cond delay="0"/>
                                          </p:stCondLst>
                                        </p:cTn>
                                        <p:tgtEl>
                                          <p:spTgt spid="206"/>
                                        </p:tgtEl>
                                        <p:attrNameLst>
                                          <p:attrName>style.visibility</p:attrName>
                                        </p:attrNameLst>
                                      </p:cBhvr>
                                      <p:to>
                                        <p:strVal val="visible"/>
                                      </p:to>
                                    </p:set>
                                    <p:animEffect transition="in" filter="wipe(down)">
                                      <p:cBhvr>
                                        <p:cTn id="98" dur="500"/>
                                        <p:tgtEl>
                                          <p:spTgt spid="206"/>
                                        </p:tgtEl>
                                      </p:cBhvr>
                                    </p:animEffect>
                                  </p:childTnLst>
                                </p:cTn>
                              </p:par>
                            </p:childTnLst>
                          </p:cTn>
                        </p:par>
                        <p:par>
                          <p:cTn id="99" fill="hold">
                            <p:stCondLst>
                              <p:cond delay="2500"/>
                            </p:stCondLst>
                            <p:childTnLst>
                              <p:par>
                                <p:cTn id="100" presetID="22" presetClass="entr" presetSubtype="4" fill="hold" grpId="0" nodeType="afterEffect">
                                  <p:stCondLst>
                                    <p:cond delay="0"/>
                                  </p:stCondLst>
                                  <p:childTnLst>
                                    <p:set>
                                      <p:cBhvr>
                                        <p:cTn id="101" dur="1" fill="hold">
                                          <p:stCondLst>
                                            <p:cond delay="0"/>
                                          </p:stCondLst>
                                        </p:cTn>
                                        <p:tgtEl>
                                          <p:spTgt spid="169"/>
                                        </p:tgtEl>
                                        <p:attrNameLst>
                                          <p:attrName>style.visibility</p:attrName>
                                        </p:attrNameLst>
                                      </p:cBhvr>
                                      <p:to>
                                        <p:strVal val="visible"/>
                                      </p:to>
                                    </p:set>
                                    <p:animEffect transition="in" filter="wipe(down)">
                                      <p:cBhvr>
                                        <p:cTn id="102" dur="500"/>
                                        <p:tgtEl>
                                          <p:spTgt spid="169"/>
                                        </p:tgtEl>
                                      </p:cBhvr>
                                    </p:animEffect>
                                  </p:childTnLst>
                                </p:cTn>
                              </p:par>
                            </p:childTnLst>
                          </p:cTn>
                        </p:par>
                        <p:par>
                          <p:cTn id="103" fill="hold">
                            <p:stCondLst>
                              <p:cond delay="3000"/>
                            </p:stCondLst>
                            <p:childTnLst>
                              <p:par>
                                <p:cTn id="104" presetID="22" presetClass="entr" presetSubtype="4" fill="hold" nodeType="afterEffect">
                                  <p:stCondLst>
                                    <p:cond delay="0"/>
                                  </p:stCondLst>
                                  <p:childTnLst>
                                    <p:set>
                                      <p:cBhvr>
                                        <p:cTn id="105" dur="1" fill="hold">
                                          <p:stCondLst>
                                            <p:cond delay="0"/>
                                          </p:stCondLst>
                                        </p:cTn>
                                        <p:tgtEl>
                                          <p:spTgt spid="175"/>
                                        </p:tgtEl>
                                        <p:attrNameLst>
                                          <p:attrName>style.visibility</p:attrName>
                                        </p:attrNameLst>
                                      </p:cBhvr>
                                      <p:to>
                                        <p:strVal val="visible"/>
                                      </p:to>
                                    </p:set>
                                    <p:animEffect transition="in" filter="wipe(down)">
                                      <p:cBhvr>
                                        <p:cTn id="106" dur="500"/>
                                        <p:tgtEl>
                                          <p:spTgt spid="175"/>
                                        </p:tgtEl>
                                      </p:cBhvr>
                                    </p:animEffect>
                                  </p:childTnLst>
                                </p:cTn>
                              </p:par>
                            </p:childTnLst>
                          </p:cTn>
                        </p:par>
                        <p:par>
                          <p:cTn id="107" fill="hold">
                            <p:stCondLst>
                              <p:cond delay="3500"/>
                            </p:stCondLst>
                            <p:childTnLst>
                              <p:par>
                                <p:cTn id="108" presetID="22" presetClass="entr" presetSubtype="4" fill="hold" grpId="0" nodeType="afterEffect">
                                  <p:stCondLst>
                                    <p:cond delay="0"/>
                                  </p:stCondLst>
                                  <p:childTnLst>
                                    <p:set>
                                      <p:cBhvr>
                                        <p:cTn id="109" dur="1" fill="hold">
                                          <p:stCondLst>
                                            <p:cond delay="0"/>
                                          </p:stCondLst>
                                        </p:cTn>
                                        <p:tgtEl>
                                          <p:spTgt spid="157"/>
                                        </p:tgtEl>
                                        <p:attrNameLst>
                                          <p:attrName>style.visibility</p:attrName>
                                        </p:attrNameLst>
                                      </p:cBhvr>
                                      <p:to>
                                        <p:strVal val="visible"/>
                                      </p:to>
                                    </p:set>
                                    <p:animEffect transition="in" filter="wipe(down)">
                                      <p:cBhvr>
                                        <p:cTn id="110"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animBg="1"/>
      <p:bldP spid="162" grpId="0" animBg="1"/>
      <p:bldP spid="163" grpId="0" animBg="1"/>
      <p:bldP spid="164" grpId="0" animBg="1"/>
      <p:bldP spid="165" grpId="0" animBg="1"/>
      <p:bldP spid="173" grpId="0"/>
      <p:bldP spid="174" grpId="0"/>
      <p:bldP spid="157" grpId="0"/>
      <p:bldP spid="169" grpId="0"/>
      <p:bldP spid="237" grpId="0"/>
      <p:bldP spid="238" grpId="0"/>
      <p:bldP spid="2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1536757" y="1298658"/>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11" name="Freeform 6"/>
          <p:cNvSpPr>
            <a:spLocks/>
          </p:cNvSpPr>
          <p:nvPr/>
        </p:nvSpPr>
        <p:spPr bwMode="auto">
          <a:xfrm>
            <a:off x="2785386" y="1298658"/>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17" name="Freeform 6"/>
          <p:cNvSpPr>
            <a:spLocks/>
          </p:cNvSpPr>
          <p:nvPr/>
        </p:nvSpPr>
        <p:spPr bwMode="auto">
          <a:xfrm>
            <a:off x="1135587" y="1981152"/>
            <a:ext cx="987490" cy="113749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22" name="Freeform 6"/>
          <p:cNvSpPr>
            <a:spLocks/>
          </p:cNvSpPr>
          <p:nvPr/>
        </p:nvSpPr>
        <p:spPr bwMode="auto">
          <a:xfrm>
            <a:off x="2123077" y="1071161"/>
            <a:ext cx="1458090" cy="204748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27" name="Freeform 6"/>
          <p:cNvSpPr>
            <a:spLocks/>
          </p:cNvSpPr>
          <p:nvPr/>
        </p:nvSpPr>
        <p:spPr bwMode="auto">
          <a:xfrm>
            <a:off x="3447096" y="1614745"/>
            <a:ext cx="1296080" cy="150389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28" name="Freeform 6"/>
          <p:cNvSpPr>
            <a:spLocks/>
          </p:cNvSpPr>
          <p:nvPr/>
        </p:nvSpPr>
        <p:spPr bwMode="auto">
          <a:xfrm>
            <a:off x="4059896" y="1298658"/>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29" name="Freeform 6"/>
          <p:cNvSpPr>
            <a:spLocks/>
          </p:cNvSpPr>
          <p:nvPr/>
        </p:nvSpPr>
        <p:spPr bwMode="auto">
          <a:xfrm>
            <a:off x="4861900" y="1981152"/>
            <a:ext cx="987490" cy="113749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31" name="Freeform 6"/>
          <p:cNvSpPr>
            <a:spLocks/>
          </p:cNvSpPr>
          <p:nvPr/>
        </p:nvSpPr>
        <p:spPr bwMode="auto">
          <a:xfrm>
            <a:off x="5368245" y="1298658"/>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32" name="Freeform 6"/>
          <p:cNvSpPr>
            <a:spLocks/>
          </p:cNvSpPr>
          <p:nvPr/>
        </p:nvSpPr>
        <p:spPr bwMode="auto">
          <a:xfrm>
            <a:off x="6703815" y="1298658"/>
            <a:ext cx="1296080" cy="18199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sp>
        <p:nvSpPr>
          <p:cNvPr id="34" name="Freeform 6"/>
          <p:cNvSpPr>
            <a:spLocks/>
          </p:cNvSpPr>
          <p:nvPr/>
        </p:nvSpPr>
        <p:spPr bwMode="auto">
          <a:xfrm>
            <a:off x="5980457" y="1071161"/>
            <a:ext cx="1458090" cy="204748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vert="horz" wrap="square" lIns="79406" tIns="39703" rIns="79406" bIns="39703" numCol="1" anchor="t" anchorCtr="0" compatLnSpc="1">
            <a:prstTxWarp prst="textNoShape">
              <a:avLst/>
            </a:prstTxWarp>
          </a:bodyPr>
          <a:lstStyle/>
          <a:p>
            <a:pPr>
              <a:lnSpc>
                <a:spcPct val="120000"/>
              </a:lnSpc>
            </a:pPr>
            <a:endParaRPr lang="en-US" sz="569">
              <a:latin typeface="Arial" panose="020B0604020202020204" pitchFamily="34" charset="0"/>
              <a:cs typeface="+mn-ea"/>
              <a:sym typeface="Arial" panose="020B0604020202020204" pitchFamily="34" charset="0"/>
            </a:endParaRPr>
          </a:p>
        </p:txBody>
      </p:sp>
      <p:grpSp>
        <p:nvGrpSpPr>
          <p:cNvPr id="5" name="Group 136"/>
          <p:cNvGrpSpPr/>
          <p:nvPr/>
        </p:nvGrpSpPr>
        <p:grpSpPr>
          <a:xfrm>
            <a:off x="1140688" y="3236205"/>
            <a:ext cx="923330" cy="673285"/>
            <a:chOff x="706388" y="3281022"/>
            <a:chExt cx="1063274" cy="775331"/>
          </a:xfrm>
        </p:grpSpPr>
        <p:sp>
          <p:nvSpPr>
            <p:cNvPr id="57" name="Oval 56"/>
            <p:cNvSpPr>
              <a:spLocks noChangeAspect="1"/>
            </p:cNvSpPr>
            <p:nvPr/>
          </p:nvSpPr>
          <p:spPr>
            <a:xfrm>
              <a:off x="108821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9" name="Group 120"/>
            <p:cNvGrpSpPr/>
            <p:nvPr/>
          </p:nvGrpSpPr>
          <p:grpSpPr>
            <a:xfrm>
              <a:off x="706388" y="3475474"/>
              <a:ext cx="1063274" cy="580879"/>
              <a:chOff x="763995" y="3705902"/>
              <a:chExt cx="1063274" cy="580879"/>
            </a:xfrm>
          </p:grpSpPr>
          <p:sp>
            <p:nvSpPr>
              <p:cNvPr id="59" name="TextBox 58"/>
              <p:cNvSpPr txBox="1"/>
              <p:nvPr/>
            </p:nvSpPr>
            <p:spPr>
              <a:xfrm>
                <a:off x="763995" y="405692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1782259" y="3236203"/>
            <a:ext cx="923330" cy="955613"/>
            <a:chOff x="1363729" y="3281022"/>
            <a:chExt cx="1063274" cy="1100451"/>
          </a:xfrm>
        </p:grpSpPr>
        <p:sp>
          <p:nvSpPr>
            <p:cNvPr id="62" name="Oval 61"/>
            <p:cNvSpPr>
              <a:spLocks noChangeAspect="1"/>
            </p:cNvSpPr>
            <p:nvPr/>
          </p:nvSpPr>
          <p:spPr>
            <a:xfrm>
              <a:off x="1744938" y="3281022"/>
              <a:ext cx="200183" cy="19445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12" name="Group 107"/>
            <p:cNvGrpSpPr/>
            <p:nvPr/>
          </p:nvGrpSpPr>
          <p:grpSpPr>
            <a:xfrm>
              <a:off x="1363729" y="3475474"/>
              <a:ext cx="1063274" cy="905999"/>
              <a:chOff x="1412525" y="3705902"/>
              <a:chExt cx="1063274" cy="905999"/>
            </a:xfrm>
          </p:grpSpPr>
          <p:cxnSp>
            <p:nvCxnSpPr>
              <p:cNvPr id="64" name="Straight Connector 63"/>
              <p:cNvCxnSpPr/>
              <p:nvPr/>
            </p:nvCxnSpPr>
            <p:spPr>
              <a:xfrm>
                <a:off x="1893825" y="3705902"/>
                <a:ext cx="0" cy="651665"/>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412525" y="438204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grpSp>
      </p:grpSp>
      <p:grpSp>
        <p:nvGrpSpPr>
          <p:cNvPr id="13" name="Group 136"/>
          <p:cNvGrpSpPr/>
          <p:nvPr/>
        </p:nvGrpSpPr>
        <p:grpSpPr>
          <a:xfrm>
            <a:off x="2423830" y="3236205"/>
            <a:ext cx="923330" cy="673285"/>
            <a:chOff x="706388" y="3281022"/>
            <a:chExt cx="1063274" cy="775331"/>
          </a:xfrm>
        </p:grpSpPr>
        <p:sp>
          <p:nvSpPr>
            <p:cNvPr id="102" name="Oval 101"/>
            <p:cNvSpPr>
              <a:spLocks noChangeAspect="1"/>
            </p:cNvSpPr>
            <p:nvPr/>
          </p:nvSpPr>
          <p:spPr>
            <a:xfrm>
              <a:off x="108821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14" name="Group 120"/>
            <p:cNvGrpSpPr/>
            <p:nvPr/>
          </p:nvGrpSpPr>
          <p:grpSpPr>
            <a:xfrm>
              <a:off x="706388" y="3475474"/>
              <a:ext cx="1063274" cy="580879"/>
              <a:chOff x="763995" y="3705902"/>
              <a:chExt cx="1063274" cy="580879"/>
            </a:xfrm>
          </p:grpSpPr>
          <p:sp>
            <p:nvSpPr>
              <p:cNvPr id="104" name="TextBox 103"/>
              <p:cNvSpPr txBox="1"/>
              <p:nvPr/>
            </p:nvSpPr>
            <p:spPr>
              <a:xfrm>
                <a:off x="763995" y="405692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3065401" y="3236203"/>
            <a:ext cx="923330" cy="955613"/>
            <a:chOff x="1363729" y="3281022"/>
            <a:chExt cx="1063274" cy="1100451"/>
          </a:xfrm>
        </p:grpSpPr>
        <p:sp>
          <p:nvSpPr>
            <p:cNvPr id="107" name="Oval 106"/>
            <p:cNvSpPr>
              <a:spLocks noChangeAspect="1"/>
            </p:cNvSpPr>
            <p:nvPr/>
          </p:nvSpPr>
          <p:spPr>
            <a:xfrm>
              <a:off x="1744938" y="3281022"/>
              <a:ext cx="200183" cy="19445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16" name="Group 107"/>
            <p:cNvGrpSpPr/>
            <p:nvPr/>
          </p:nvGrpSpPr>
          <p:grpSpPr>
            <a:xfrm>
              <a:off x="1363729" y="3475474"/>
              <a:ext cx="1063274" cy="905999"/>
              <a:chOff x="1412525" y="3705902"/>
              <a:chExt cx="1063274" cy="905999"/>
            </a:xfrm>
          </p:grpSpPr>
          <p:cxnSp>
            <p:nvCxnSpPr>
              <p:cNvPr id="109" name="Straight Connector 108"/>
              <p:cNvCxnSpPr/>
              <p:nvPr/>
            </p:nvCxnSpPr>
            <p:spPr>
              <a:xfrm>
                <a:off x="1893825" y="3705902"/>
                <a:ext cx="0" cy="651665"/>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412525" y="438204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grpSp>
      </p:grpSp>
      <p:grpSp>
        <p:nvGrpSpPr>
          <p:cNvPr id="18" name="Group 136"/>
          <p:cNvGrpSpPr/>
          <p:nvPr/>
        </p:nvGrpSpPr>
        <p:grpSpPr>
          <a:xfrm>
            <a:off x="3706972" y="3236205"/>
            <a:ext cx="923330" cy="673285"/>
            <a:chOff x="706388" y="3281022"/>
            <a:chExt cx="1063274" cy="775331"/>
          </a:xfrm>
        </p:grpSpPr>
        <p:sp>
          <p:nvSpPr>
            <p:cNvPr id="112" name="Oval 111"/>
            <p:cNvSpPr>
              <a:spLocks noChangeAspect="1"/>
            </p:cNvSpPr>
            <p:nvPr/>
          </p:nvSpPr>
          <p:spPr>
            <a:xfrm>
              <a:off x="108821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19" name="Group 120"/>
            <p:cNvGrpSpPr/>
            <p:nvPr/>
          </p:nvGrpSpPr>
          <p:grpSpPr>
            <a:xfrm>
              <a:off x="706388" y="3475474"/>
              <a:ext cx="1063274" cy="580879"/>
              <a:chOff x="763995" y="3705902"/>
              <a:chExt cx="1063274" cy="580879"/>
            </a:xfrm>
          </p:grpSpPr>
          <p:sp>
            <p:nvSpPr>
              <p:cNvPr id="114" name="TextBox 113"/>
              <p:cNvSpPr txBox="1"/>
              <p:nvPr/>
            </p:nvSpPr>
            <p:spPr>
              <a:xfrm>
                <a:off x="763995" y="405692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4348542" y="3236203"/>
            <a:ext cx="923330" cy="955613"/>
            <a:chOff x="1363729" y="3281022"/>
            <a:chExt cx="1063274" cy="1100451"/>
          </a:xfrm>
        </p:grpSpPr>
        <p:sp>
          <p:nvSpPr>
            <p:cNvPr id="117" name="Oval 116"/>
            <p:cNvSpPr>
              <a:spLocks noChangeAspect="1"/>
            </p:cNvSpPr>
            <p:nvPr/>
          </p:nvSpPr>
          <p:spPr>
            <a:xfrm>
              <a:off x="174493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21" name="Group 107"/>
            <p:cNvGrpSpPr/>
            <p:nvPr/>
          </p:nvGrpSpPr>
          <p:grpSpPr>
            <a:xfrm>
              <a:off x="1363729" y="3475474"/>
              <a:ext cx="1063274" cy="905999"/>
              <a:chOff x="1412525" y="3705902"/>
              <a:chExt cx="1063274" cy="905999"/>
            </a:xfrm>
          </p:grpSpPr>
          <p:cxnSp>
            <p:nvCxnSpPr>
              <p:cNvPr id="119" name="Straight Connector 118"/>
              <p:cNvCxnSpPr/>
              <p:nvPr/>
            </p:nvCxnSpPr>
            <p:spPr>
              <a:xfrm>
                <a:off x="1893825" y="3705902"/>
                <a:ext cx="0" cy="651665"/>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412525" y="438204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grpSp>
      </p:grpSp>
      <p:grpSp>
        <p:nvGrpSpPr>
          <p:cNvPr id="23" name="Group 136"/>
          <p:cNvGrpSpPr/>
          <p:nvPr/>
        </p:nvGrpSpPr>
        <p:grpSpPr>
          <a:xfrm>
            <a:off x="4990114" y="3236205"/>
            <a:ext cx="923330" cy="673285"/>
            <a:chOff x="706388" y="3281022"/>
            <a:chExt cx="1063274" cy="775331"/>
          </a:xfrm>
        </p:grpSpPr>
        <p:sp>
          <p:nvSpPr>
            <p:cNvPr id="122" name="Oval 121"/>
            <p:cNvSpPr>
              <a:spLocks noChangeAspect="1"/>
            </p:cNvSpPr>
            <p:nvPr/>
          </p:nvSpPr>
          <p:spPr>
            <a:xfrm>
              <a:off x="1088218" y="3281022"/>
              <a:ext cx="200183" cy="194452"/>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24" name="Group 120"/>
            <p:cNvGrpSpPr/>
            <p:nvPr/>
          </p:nvGrpSpPr>
          <p:grpSpPr>
            <a:xfrm>
              <a:off x="706388" y="3475474"/>
              <a:ext cx="1063274" cy="580879"/>
              <a:chOff x="763995" y="3705902"/>
              <a:chExt cx="1063274" cy="580879"/>
            </a:xfrm>
          </p:grpSpPr>
          <p:sp>
            <p:nvSpPr>
              <p:cNvPr id="124" name="TextBox 123"/>
              <p:cNvSpPr txBox="1"/>
              <p:nvPr/>
            </p:nvSpPr>
            <p:spPr>
              <a:xfrm>
                <a:off x="763995" y="405692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5631684" y="3236203"/>
            <a:ext cx="923330" cy="955613"/>
            <a:chOff x="1363729" y="3281022"/>
            <a:chExt cx="1063274" cy="1100451"/>
          </a:xfrm>
        </p:grpSpPr>
        <p:sp>
          <p:nvSpPr>
            <p:cNvPr id="127" name="Oval 126"/>
            <p:cNvSpPr>
              <a:spLocks noChangeAspect="1"/>
            </p:cNvSpPr>
            <p:nvPr/>
          </p:nvSpPr>
          <p:spPr>
            <a:xfrm>
              <a:off x="1744938" y="3281022"/>
              <a:ext cx="200183" cy="19445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26" name="Group 127"/>
            <p:cNvGrpSpPr/>
            <p:nvPr/>
          </p:nvGrpSpPr>
          <p:grpSpPr>
            <a:xfrm>
              <a:off x="1363729" y="3475474"/>
              <a:ext cx="1063274" cy="905999"/>
              <a:chOff x="1412525" y="3705902"/>
              <a:chExt cx="1063274" cy="905999"/>
            </a:xfrm>
          </p:grpSpPr>
          <p:cxnSp>
            <p:nvCxnSpPr>
              <p:cNvPr id="129" name="Straight Connector 128"/>
              <p:cNvCxnSpPr/>
              <p:nvPr/>
            </p:nvCxnSpPr>
            <p:spPr>
              <a:xfrm>
                <a:off x="1893825" y="3705902"/>
                <a:ext cx="0" cy="651665"/>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412525" y="438204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grpSp>
      </p:grpSp>
      <p:grpSp>
        <p:nvGrpSpPr>
          <p:cNvPr id="33" name="Group 136"/>
          <p:cNvGrpSpPr/>
          <p:nvPr/>
        </p:nvGrpSpPr>
        <p:grpSpPr>
          <a:xfrm>
            <a:off x="6273256" y="3236205"/>
            <a:ext cx="923330" cy="673285"/>
            <a:chOff x="706388" y="3281022"/>
            <a:chExt cx="1063274" cy="775331"/>
          </a:xfrm>
        </p:grpSpPr>
        <p:sp>
          <p:nvSpPr>
            <p:cNvPr id="132" name="Oval 131"/>
            <p:cNvSpPr>
              <a:spLocks noChangeAspect="1"/>
            </p:cNvSpPr>
            <p:nvPr/>
          </p:nvSpPr>
          <p:spPr>
            <a:xfrm>
              <a:off x="108821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35" name="Group 120"/>
            <p:cNvGrpSpPr/>
            <p:nvPr/>
          </p:nvGrpSpPr>
          <p:grpSpPr>
            <a:xfrm>
              <a:off x="706388" y="3475474"/>
              <a:ext cx="1063274" cy="580879"/>
              <a:chOff x="763995" y="3705902"/>
              <a:chExt cx="1063274" cy="580879"/>
            </a:xfrm>
          </p:grpSpPr>
          <p:sp>
            <p:nvSpPr>
              <p:cNvPr id="134" name="TextBox 133"/>
              <p:cNvSpPr txBox="1"/>
              <p:nvPr/>
            </p:nvSpPr>
            <p:spPr>
              <a:xfrm>
                <a:off x="763995" y="405692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6914824" y="3236203"/>
            <a:ext cx="923330" cy="955613"/>
            <a:chOff x="1363729" y="3281022"/>
            <a:chExt cx="1063274" cy="1100451"/>
          </a:xfrm>
        </p:grpSpPr>
        <p:sp>
          <p:nvSpPr>
            <p:cNvPr id="137" name="Oval 136"/>
            <p:cNvSpPr>
              <a:spLocks noChangeAspect="1"/>
            </p:cNvSpPr>
            <p:nvPr/>
          </p:nvSpPr>
          <p:spPr>
            <a:xfrm>
              <a:off x="1744938" y="3281022"/>
              <a:ext cx="200183" cy="19445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2"/>
                </a:solidFill>
                <a:latin typeface="Arial" panose="020B0604020202020204" pitchFamily="34" charset="0"/>
                <a:cs typeface="+mn-ea"/>
                <a:sym typeface="Arial" panose="020B0604020202020204" pitchFamily="34" charset="0"/>
              </a:endParaRPr>
            </a:p>
          </p:txBody>
        </p:sp>
        <p:grpSp>
          <p:nvGrpSpPr>
            <p:cNvPr id="41" name="Group 137"/>
            <p:cNvGrpSpPr/>
            <p:nvPr/>
          </p:nvGrpSpPr>
          <p:grpSpPr>
            <a:xfrm>
              <a:off x="1363729" y="3475474"/>
              <a:ext cx="1063274" cy="905999"/>
              <a:chOff x="1412525" y="3705902"/>
              <a:chExt cx="1063274" cy="905999"/>
            </a:xfrm>
          </p:grpSpPr>
          <p:cxnSp>
            <p:nvCxnSpPr>
              <p:cNvPr id="139" name="Straight Connector 138"/>
              <p:cNvCxnSpPr/>
              <p:nvPr/>
            </p:nvCxnSpPr>
            <p:spPr>
              <a:xfrm>
                <a:off x="1893825" y="3705902"/>
                <a:ext cx="0" cy="651665"/>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412525" y="4382042"/>
                <a:ext cx="1063274" cy="229859"/>
              </a:xfrm>
              <a:prstGeom prst="rect">
                <a:avLst/>
              </a:prstGeom>
              <a:noFill/>
              <a:ln>
                <a:noFill/>
              </a:ln>
            </p:spPr>
            <p:txBody>
              <a:bodyPr wrap="none" lIns="0" tIns="0" rIns="0" bIns="0" rtlCol="0" anchor="t">
                <a:spAutoFit/>
              </a:bodyPr>
              <a:lstStyle/>
              <a:p>
                <a:pPr algn="ctr">
                  <a:lnSpc>
                    <a:spcPct val="120000"/>
                  </a:lnSpc>
                </a:pPr>
                <a:r>
                  <a:rPr lang="zh-CN" altLang="en-US" sz="1200" b="1" dirty="0">
                    <a:solidFill>
                      <a:schemeClr val="tx2"/>
                    </a:solidFill>
                    <a:latin typeface="Arial" panose="020B0604020202020204" pitchFamily="34" charset="0"/>
                    <a:cs typeface="+mn-ea"/>
                    <a:sym typeface="Arial" panose="020B0604020202020204" pitchFamily="34" charset="0"/>
                  </a:rPr>
                  <a:t>替换文字内容</a:t>
                </a:r>
                <a:endParaRPr lang="en-US" sz="1200" b="1" dirty="0">
                  <a:solidFill>
                    <a:schemeClr val="tx2"/>
                  </a:solidFill>
                  <a:latin typeface="Arial" panose="020B0604020202020204" pitchFamily="34" charset="0"/>
                  <a:cs typeface="+mn-ea"/>
                  <a:sym typeface="Arial" panose="020B0604020202020204" pitchFamily="34" charset="0"/>
                </a:endParaRPr>
              </a:p>
            </p:txBody>
          </p:sp>
        </p:grpSp>
      </p:grpSp>
      <p:sp>
        <p:nvSpPr>
          <p:cNvPr id="66" name="矩形 65"/>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67" name="矩形 66"/>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4681299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585935" y="2016529"/>
            <a:ext cx="1964095" cy="1775347"/>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bg2">
                <a:lumMod val="65000"/>
              </a:schemeClr>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bg1">
                <a:lumMod val="85000"/>
              </a:schemeClr>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bg2">
                <a:lumMod val="65000"/>
              </a:schemeClr>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bg2">
                <a:lumMod val="65000"/>
              </a:schemeClr>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bg2">
                <a:lumMod val="65000"/>
              </a:schemeClr>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6513480" y="1316003"/>
            <a:ext cx="1563529" cy="681614"/>
            <a:chOff x="1741031" y="1304396"/>
            <a:chExt cx="1563615" cy="681651"/>
          </a:xfrm>
        </p:grpSpPr>
        <p:sp>
          <p:nvSpPr>
            <p:cNvPr id="27" name="TextBox 26"/>
            <p:cNvSpPr txBox="1"/>
            <p:nvPr/>
          </p:nvSpPr>
          <p:spPr>
            <a:xfrm>
              <a:off x="1762140" y="1304396"/>
              <a:ext cx="1542506" cy="285093"/>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28" name="TextBox 27"/>
            <p:cNvSpPr txBox="1"/>
            <p:nvPr/>
          </p:nvSpPr>
          <p:spPr>
            <a:xfrm>
              <a:off x="1741031" y="1579760"/>
              <a:ext cx="1542507" cy="406287"/>
            </a:xfrm>
            <a:prstGeom prst="rect">
              <a:avLst/>
            </a:prstGeom>
            <a:noFill/>
          </p:spPr>
          <p:txBody>
            <a:bodyPr wrap="square" lIns="0" tIns="0" rIns="0" bIns="0" rtlCol="0" anchor="t">
              <a:spAutoFit/>
            </a:bodyPr>
            <a:lstStyle/>
            <a:p>
              <a:pPr lvl="0" algn="just">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6529278" y="2090090"/>
            <a:ext cx="1547731" cy="663992"/>
            <a:chOff x="1756830" y="2072489"/>
            <a:chExt cx="1547816" cy="664028"/>
          </a:xfrm>
        </p:grpSpPr>
        <p:sp>
          <p:nvSpPr>
            <p:cNvPr id="30" name="TextBox 29"/>
            <p:cNvSpPr txBox="1"/>
            <p:nvPr/>
          </p:nvSpPr>
          <p:spPr>
            <a:xfrm>
              <a:off x="1762140" y="2072489"/>
              <a:ext cx="1542506" cy="285093"/>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31" name="TextBox 30"/>
            <p:cNvSpPr txBox="1"/>
            <p:nvPr/>
          </p:nvSpPr>
          <p:spPr>
            <a:xfrm>
              <a:off x="1756830" y="2330230"/>
              <a:ext cx="1542507" cy="406287"/>
            </a:xfrm>
            <a:prstGeom prst="rect">
              <a:avLst/>
            </a:prstGeom>
            <a:noFill/>
          </p:spPr>
          <p:txBody>
            <a:bodyPr wrap="square" lIns="0" tIns="0" rIns="0" bIns="0" rtlCol="0" anchor="t">
              <a:spAutoFit/>
            </a:bodyPr>
            <a:lstStyle/>
            <a:p>
              <a:pPr lvl="0" algn="just">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6534587" y="2902567"/>
            <a:ext cx="1542422" cy="646475"/>
            <a:chOff x="1762139" y="2840582"/>
            <a:chExt cx="1542507" cy="646511"/>
          </a:xfrm>
        </p:grpSpPr>
        <p:sp>
          <p:nvSpPr>
            <p:cNvPr id="33" name="TextBox 32"/>
            <p:cNvSpPr txBox="1"/>
            <p:nvPr/>
          </p:nvSpPr>
          <p:spPr>
            <a:xfrm>
              <a:off x="1762140" y="2840582"/>
              <a:ext cx="1542506" cy="285094"/>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34" name="TextBox 33"/>
            <p:cNvSpPr txBox="1"/>
            <p:nvPr/>
          </p:nvSpPr>
          <p:spPr>
            <a:xfrm>
              <a:off x="1762139" y="3080805"/>
              <a:ext cx="1542507" cy="406288"/>
            </a:xfrm>
            <a:prstGeom prst="rect">
              <a:avLst/>
            </a:prstGeom>
            <a:noFill/>
          </p:spPr>
          <p:txBody>
            <a:bodyPr wrap="square" lIns="0" tIns="0" rIns="0" bIns="0" rtlCol="0" anchor="t">
              <a:spAutoFit/>
            </a:bodyPr>
            <a:lstStyle/>
            <a:p>
              <a:pPr lvl="0" algn="just">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6534587" y="3695858"/>
            <a:ext cx="1542422" cy="628903"/>
            <a:chOff x="1762139" y="3608676"/>
            <a:chExt cx="1542507" cy="628937"/>
          </a:xfrm>
        </p:grpSpPr>
        <p:sp>
          <p:nvSpPr>
            <p:cNvPr id="36" name="TextBox 35"/>
            <p:cNvSpPr txBox="1"/>
            <p:nvPr/>
          </p:nvSpPr>
          <p:spPr>
            <a:xfrm>
              <a:off x="1762140" y="3608676"/>
              <a:ext cx="1542506" cy="285093"/>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37" name="TextBox 36"/>
            <p:cNvSpPr txBox="1"/>
            <p:nvPr/>
          </p:nvSpPr>
          <p:spPr>
            <a:xfrm>
              <a:off x="1762139" y="3831326"/>
              <a:ext cx="1542507" cy="406287"/>
            </a:xfrm>
            <a:prstGeom prst="rect">
              <a:avLst/>
            </a:prstGeom>
            <a:noFill/>
          </p:spPr>
          <p:txBody>
            <a:bodyPr wrap="square" lIns="0" tIns="0" rIns="0" bIns="0" rtlCol="0" anchor="t">
              <a:spAutoFit/>
            </a:bodyPr>
            <a:lstStyle/>
            <a:p>
              <a:pPr lvl="0" algn="just">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066994" y="1303344"/>
            <a:ext cx="1542422" cy="634775"/>
            <a:chOff x="5839354" y="1336688"/>
            <a:chExt cx="1542507" cy="634809"/>
          </a:xfrm>
        </p:grpSpPr>
        <p:sp>
          <p:nvSpPr>
            <p:cNvPr id="39" name="TextBox 38"/>
            <p:cNvSpPr txBox="1"/>
            <p:nvPr/>
          </p:nvSpPr>
          <p:spPr>
            <a:xfrm>
              <a:off x="5839355" y="1336688"/>
              <a:ext cx="1542506" cy="244375"/>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40" name="TextBox 39"/>
            <p:cNvSpPr txBox="1"/>
            <p:nvPr/>
          </p:nvSpPr>
          <p:spPr>
            <a:xfrm>
              <a:off x="5839354" y="1582395"/>
              <a:ext cx="1542507" cy="389102"/>
            </a:xfrm>
            <a:prstGeom prst="rect">
              <a:avLst/>
            </a:prstGeom>
            <a:noFill/>
          </p:spPr>
          <p:txBody>
            <a:bodyPr wrap="square" lIns="0" tIns="0" rIns="0" bIns="0" rtlCol="0" anchor="t">
              <a:spAutoFit/>
            </a:bodyPr>
            <a:lstStyle/>
            <a:p>
              <a:pPr lvl="0">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091031" y="2086922"/>
            <a:ext cx="1542423" cy="678446"/>
            <a:chOff x="5863394" y="2079109"/>
            <a:chExt cx="1542508" cy="678484"/>
          </a:xfrm>
        </p:grpSpPr>
        <p:sp>
          <p:nvSpPr>
            <p:cNvPr id="42" name="TextBox 41"/>
            <p:cNvSpPr txBox="1"/>
            <p:nvPr/>
          </p:nvSpPr>
          <p:spPr>
            <a:xfrm>
              <a:off x="5863396" y="2079109"/>
              <a:ext cx="1542506" cy="285094"/>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43" name="TextBox 42"/>
            <p:cNvSpPr txBox="1"/>
            <p:nvPr/>
          </p:nvSpPr>
          <p:spPr>
            <a:xfrm>
              <a:off x="5863394" y="2351305"/>
              <a:ext cx="1542507" cy="406288"/>
            </a:xfrm>
            <a:prstGeom prst="rect">
              <a:avLst/>
            </a:prstGeom>
            <a:noFill/>
          </p:spPr>
          <p:txBody>
            <a:bodyPr wrap="square" lIns="0" tIns="0" rIns="0" bIns="0" rtlCol="0" anchor="t">
              <a:spAutoFit/>
            </a:bodyPr>
            <a:lstStyle/>
            <a:p>
              <a:pPr lvl="0">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091034" y="2876975"/>
            <a:ext cx="1549174" cy="782062"/>
            <a:chOff x="5863396" y="2821530"/>
            <a:chExt cx="1549259" cy="782105"/>
          </a:xfrm>
        </p:grpSpPr>
        <p:sp>
          <p:nvSpPr>
            <p:cNvPr id="45" name="TextBox 44"/>
            <p:cNvSpPr txBox="1"/>
            <p:nvPr/>
          </p:nvSpPr>
          <p:spPr>
            <a:xfrm>
              <a:off x="5863396" y="2821530"/>
              <a:ext cx="1542506" cy="285094"/>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46" name="TextBox 45"/>
            <p:cNvSpPr txBox="1"/>
            <p:nvPr/>
          </p:nvSpPr>
          <p:spPr>
            <a:xfrm>
              <a:off x="5870148" y="3074743"/>
              <a:ext cx="1542507" cy="528892"/>
            </a:xfrm>
            <a:prstGeom prst="rect">
              <a:avLst/>
            </a:prstGeom>
            <a:noFill/>
          </p:spPr>
          <p:txBody>
            <a:bodyPr wrap="square" lIns="0" tIns="0" rIns="0" bIns="0" rtlCol="0" anchor="t">
              <a:spAutoFit/>
            </a:bodyPr>
            <a:lstStyle/>
            <a:p>
              <a:pPr lvl="0">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a:p>
              <a:pPr defTabSz="914321">
                <a:lnSpc>
                  <a:spcPct val="120000"/>
                </a:lnSpc>
                <a:spcBef>
                  <a:spcPct val="20000"/>
                </a:spcBef>
                <a:defRPr/>
              </a:pPr>
              <a:r>
                <a:rPr lang="en-US" altLang="zh-CN" sz="5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a:t>
              </a:r>
            </a:p>
          </p:txBody>
        </p:sp>
      </p:grpSp>
      <p:grpSp>
        <p:nvGrpSpPr>
          <p:cNvPr id="47" name="Group 119"/>
          <p:cNvGrpSpPr/>
          <p:nvPr/>
        </p:nvGrpSpPr>
        <p:grpSpPr>
          <a:xfrm>
            <a:off x="1091032" y="3673492"/>
            <a:ext cx="1542425" cy="646475"/>
            <a:chOff x="5863393" y="3563949"/>
            <a:chExt cx="1542510" cy="646510"/>
          </a:xfrm>
        </p:grpSpPr>
        <p:sp>
          <p:nvSpPr>
            <p:cNvPr id="48" name="TextBox 47"/>
            <p:cNvSpPr txBox="1"/>
            <p:nvPr/>
          </p:nvSpPr>
          <p:spPr>
            <a:xfrm>
              <a:off x="5863397" y="3563949"/>
              <a:ext cx="1542506" cy="285093"/>
            </a:xfrm>
            <a:prstGeom prst="rect">
              <a:avLst/>
            </a:prstGeom>
            <a:noFill/>
          </p:spPr>
          <p:txBody>
            <a:bodyPr wrap="square" lIns="0" tIns="0" rIns="0" bIns="0" rtlCol="0" anchor="t">
              <a:spAutoFit/>
            </a:bodyPr>
            <a:lstStyle/>
            <a:p>
              <a:pPr>
                <a:lnSpc>
                  <a:spcPct val="150000"/>
                </a:lnSpc>
              </a:pPr>
              <a:r>
                <a:rPr lang="zh-CN" altLang="en-US" sz="1200" dirty="0">
                  <a:solidFill>
                    <a:schemeClr val="tx2"/>
                  </a:solidFill>
                  <a:latin typeface="微软雅黑" pitchFamily="34" charset="-122"/>
                  <a:ea typeface="微软雅黑" pitchFamily="34" charset="-122"/>
                </a:rPr>
                <a:t>添加标题</a:t>
              </a:r>
              <a:endParaRPr lang="en-US" altLang="zh-CN" sz="1200" dirty="0">
                <a:solidFill>
                  <a:schemeClr val="tx2"/>
                </a:solidFill>
                <a:latin typeface="微软雅黑" pitchFamily="34" charset="-122"/>
                <a:ea typeface="微软雅黑" pitchFamily="34" charset="-122"/>
              </a:endParaRPr>
            </a:p>
          </p:txBody>
        </p:sp>
        <p:sp>
          <p:nvSpPr>
            <p:cNvPr id="49" name="TextBox 48"/>
            <p:cNvSpPr txBox="1"/>
            <p:nvPr/>
          </p:nvSpPr>
          <p:spPr>
            <a:xfrm>
              <a:off x="5863393" y="3804172"/>
              <a:ext cx="1542507" cy="406287"/>
            </a:xfrm>
            <a:prstGeom prst="rect">
              <a:avLst/>
            </a:prstGeom>
            <a:noFill/>
          </p:spPr>
          <p:txBody>
            <a:bodyPr wrap="square" lIns="0" tIns="0" rIns="0" bIns="0" rtlCol="0" anchor="t">
              <a:spAutoFit/>
            </a:bodyPr>
            <a:lstStyle/>
            <a:p>
              <a:pPr lvl="0">
                <a:lnSpc>
                  <a:spcPct val="120000"/>
                </a:lnSpc>
                <a:defRPr/>
              </a:pPr>
              <a:r>
                <a:rPr lang="zh-CN" altLang="en-US"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请插入文本的内容请插入文本的内容</a:t>
              </a:r>
              <a:endParaRPr lang="en-US" altLang="zh-CN" sz="11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2752826" y="2915072"/>
            <a:ext cx="468995" cy="455568"/>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2752826" y="3708356"/>
            <a:ext cx="468995" cy="455568"/>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2752826" y="2121788"/>
            <a:ext cx="468995" cy="455568"/>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2752826" y="1328505"/>
            <a:ext cx="468995" cy="455568"/>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5934274" y="1328505"/>
            <a:ext cx="468995" cy="455568"/>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5934274" y="2121788"/>
            <a:ext cx="468995" cy="455568"/>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5934274" y="3708356"/>
            <a:ext cx="468995" cy="455568"/>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5934274" y="2915072"/>
            <a:ext cx="468995" cy="455568"/>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75" name="矩形 74"/>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76" name="矩形 75"/>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250240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718610" y="1303891"/>
            <a:ext cx="863063" cy="863375"/>
            <a:chOff x="2136775" y="1708150"/>
            <a:chExt cx="1176338" cy="1176338"/>
          </a:xfrm>
        </p:grpSpPr>
        <p:sp>
          <p:nvSpPr>
            <p:cNvPr id="1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accent2"/>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1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grpSp>
        <p:nvGrpSpPr>
          <p:cNvPr id="18" name="组合 17"/>
          <p:cNvGrpSpPr/>
          <p:nvPr/>
        </p:nvGrpSpPr>
        <p:grpSpPr>
          <a:xfrm>
            <a:off x="6660630" y="1303891"/>
            <a:ext cx="863063" cy="863375"/>
            <a:chOff x="5030788" y="1708150"/>
            <a:chExt cx="1176338" cy="1176338"/>
          </a:xfrm>
        </p:grpSpPr>
        <p:sp>
          <p:nvSpPr>
            <p:cNvPr id="1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accent2"/>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2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grpSp>
        <p:nvGrpSpPr>
          <p:cNvPr id="21" name="组合 20"/>
          <p:cNvGrpSpPr/>
          <p:nvPr/>
        </p:nvGrpSpPr>
        <p:grpSpPr>
          <a:xfrm>
            <a:off x="4190524" y="1303891"/>
            <a:ext cx="863063" cy="863375"/>
            <a:chOff x="3568700" y="1708150"/>
            <a:chExt cx="1176338" cy="1176338"/>
          </a:xfrm>
        </p:grpSpPr>
        <p:sp>
          <p:nvSpPr>
            <p:cNvPr id="2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accent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2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sp>
        <p:nvSpPr>
          <p:cNvPr id="24" name="TextBox 10"/>
          <p:cNvSpPr txBox="1"/>
          <p:nvPr/>
        </p:nvSpPr>
        <p:spPr>
          <a:xfrm>
            <a:off x="1304573" y="2887158"/>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solidFill>
                  <a:schemeClr val="tx2"/>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00" dirty="0">
              <a:solidFill>
                <a:schemeClr val="tx2"/>
              </a:solidFill>
              <a:latin typeface="微软雅黑" panose="020B0503020204020204" pitchFamily="34" charset="-122"/>
              <a:ea typeface="微软雅黑" panose="020B0503020204020204" pitchFamily="34" charset="-122"/>
            </a:endParaRPr>
          </a:p>
          <a:p>
            <a:pPr algn="just">
              <a:lnSpc>
                <a:spcPts val="1299"/>
              </a:lnSpc>
            </a:pPr>
            <a:endParaRPr lang="en-US" altLang="zh-CN" sz="900" dirty="0">
              <a:solidFill>
                <a:schemeClr val="tx2"/>
              </a:solidFill>
              <a:latin typeface="微软雅黑" panose="020B0503020204020204" pitchFamily="34" charset="-122"/>
              <a:ea typeface="微软雅黑" panose="020B0503020204020204" pitchFamily="34" charset="-122"/>
            </a:endParaRPr>
          </a:p>
          <a:p>
            <a:pPr algn="just">
              <a:lnSpc>
                <a:spcPts val="1299"/>
              </a:lnSpc>
            </a:pPr>
            <a:r>
              <a:rPr lang="zh-CN" altLang="en-US" sz="900" dirty="0">
                <a:solidFill>
                  <a:schemeClr val="tx2"/>
                </a:solidFill>
                <a:latin typeface="微软雅黑" panose="020B0503020204020204" pitchFamily="34" charset="-122"/>
                <a:ea typeface="微软雅黑" panose="020B0503020204020204" pitchFamily="34" charset="-122"/>
              </a:rPr>
              <a:t>点击输入简要文字内容，文字内容需概括精炼，不用多余的文字修饰。</a:t>
            </a:r>
          </a:p>
          <a:p>
            <a:pPr algn="just">
              <a:lnSpc>
                <a:spcPts val="1299"/>
              </a:lnSpc>
            </a:pPr>
            <a:endParaRPr lang="zh-CN" altLang="en-US" sz="900" dirty="0">
              <a:solidFill>
                <a:schemeClr val="tx2"/>
              </a:solidFill>
              <a:latin typeface="微软雅黑" panose="020B0503020204020204" pitchFamily="34" charset="-122"/>
              <a:ea typeface="微软雅黑" panose="020B0503020204020204" pitchFamily="34" charset="-122"/>
            </a:endParaRPr>
          </a:p>
        </p:txBody>
      </p:sp>
      <p:sp>
        <p:nvSpPr>
          <p:cNvPr id="25" name="TextBox 11"/>
          <p:cNvSpPr txBox="1"/>
          <p:nvPr/>
        </p:nvSpPr>
        <p:spPr>
          <a:xfrm>
            <a:off x="1301466" y="2351883"/>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2"/>
                </a:solidFill>
                <a:latin typeface="微软雅黑" panose="020B0503020204020204" pitchFamily="34" charset="-122"/>
                <a:ea typeface="微软雅黑" panose="020B0503020204020204" pitchFamily="34" charset="-122"/>
              </a:rPr>
              <a:t>添加标题文本</a:t>
            </a:r>
          </a:p>
        </p:txBody>
      </p:sp>
      <p:sp>
        <p:nvSpPr>
          <p:cNvPr id="26" name="TextBox 12"/>
          <p:cNvSpPr txBox="1"/>
          <p:nvPr/>
        </p:nvSpPr>
        <p:spPr>
          <a:xfrm>
            <a:off x="3776488" y="2887158"/>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solidFill>
                  <a:schemeClr val="tx2"/>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00" dirty="0">
              <a:solidFill>
                <a:schemeClr val="tx2"/>
              </a:solidFill>
              <a:latin typeface="微软雅黑" panose="020B0503020204020204" pitchFamily="34" charset="-122"/>
              <a:ea typeface="微软雅黑" panose="020B0503020204020204" pitchFamily="34" charset="-122"/>
            </a:endParaRPr>
          </a:p>
          <a:p>
            <a:pPr algn="just">
              <a:lnSpc>
                <a:spcPts val="1299"/>
              </a:lnSpc>
            </a:pPr>
            <a:endParaRPr lang="en-US" altLang="zh-CN" sz="900" dirty="0">
              <a:solidFill>
                <a:schemeClr val="tx2"/>
              </a:solidFill>
              <a:latin typeface="微软雅黑" panose="020B0503020204020204" pitchFamily="34" charset="-122"/>
              <a:ea typeface="微软雅黑" panose="020B0503020204020204" pitchFamily="34" charset="-122"/>
            </a:endParaRPr>
          </a:p>
          <a:p>
            <a:pPr algn="just">
              <a:lnSpc>
                <a:spcPts val="1299"/>
              </a:lnSpc>
            </a:pPr>
            <a:r>
              <a:rPr lang="zh-CN" altLang="en-US" sz="900" dirty="0">
                <a:solidFill>
                  <a:schemeClr val="tx2"/>
                </a:solidFill>
                <a:latin typeface="微软雅黑" panose="020B0503020204020204" pitchFamily="34" charset="-122"/>
                <a:ea typeface="微软雅黑" panose="020B0503020204020204" pitchFamily="34" charset="-122"/>
              </a:rPr>
              <a:t>点击输入简要文字内容，文字内容需概括精炼，不用多余的文字修饰。</a:t>
            </a:r>
          </a:p>
          <a:p>
            <a:pPr algn="just">
              <a:lnSpc>
                <a:spcPts val="1299"/>
              </a:lnSpc>
            </a:pPr>
            <a:endParaRPr lang="zh-CN" altLang="en-US" sz="900" dirty="0">
              <a:solidFill>
                <a:schemeClr val="tx2"/>
              </a:solidFill>
              <a:latin typeface="微软雅黑" panose="020B0503020204020204" pitchFamily="34" charset="-122"/>
              <a:ea typeface="微软雅黑" panose="020B0503020204020204" pitchFamily="34" charset="-122"/>
            </a:endParaRPr>
          </a:p>
        </p:txBody>
      </p:sp>
      <p:sp>
        <p:nvSpPr>
          <p:cNvPr id="27" name="TextBox 13"/>
          <p:cNvSpPr txBox="1"/>
          <p:nvPr/>
        </p:nvSpPr>
        <p:spPr>
          <a:xfrm>
            <a:off x="3773381" y="2351883"/>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2"/>
                </a:solidFill>
                <a:latin typeface="微软雅黑" panose="020B0503020204020204" pitchFamily="34" charset="-122"/>
                <a:ea typeface="微软雅黑" panose="020B0503020204020204" pitchFamily="34" charset="-122"/>
              </a:rPr>
              <a:t>添加标题文本</a:t>
            </a:r>
          </a:p>
        </p:txBody>
      </p:sp>
      <p:sp>
        <p:nvSpPr>
          <p:cNvPr id="28" name="TextBox 14"/>
          <p:cNvSpPr txBox="1"/>
          <p:nvPr/>
        </p:nvSpPr>
        <p:spPr>
          <a:xfrm>
            <a:off x="6246592" y="2887158"/>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solidFill>
                  <a:schemeClr val="tx2"/>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00" dirty="0">
              <a:solidFill>
                <a:schemeClr val="tx2"/>
              </a:solidFill>
              <a:latin typeface="微软雅黑" panose="020B0503020204020204" pitchFamily="34" charset="-122"/>
              <a:ea typeface="微软雅黑" panose="020B0503020204020204" pitchFamily="34" charset="-122"/>
            </a:endParaRPr>
          </a:p>
          <a:p>
            <a:pPr algn="just">
              <a:lnSpc>
                <a:spcPts val="1299"/>
              </a:lnSpc>
            </a:pPr>
            <a:endParaRPr lang="en-US" altLang="zh-CN" sz="900" dirty="0">
              <a:solidFill>
                <a:schemeClr val="tx2"/>
              </a:solidFill>
              <a:latin typeface="微软雅黑" panose="020B0503020204020204" pitchFamily="34" charset="-122"/>
              <a:ea typeface="微软雅黑" panose="020B0503020204020204" pitchFamily="34" charset="-122"/>
            </a:endParaRPr>
          </a:p>
          <a:p>
            <a:pPr algn="just">
              <a:lnSpc>
                <a:spcPts val="1299"/>
              </a:lnSpc>
            </a:pPr>
            <a:r>
              <a:rPr lang="zh-CN" altLang="en-US" sz="900" dirty="0">
                <a:solidFill>
                  <a:schemeClr val="tx2"/>
                </a:solidFill>
                <a:latin typeface="微软雅黑" panose="020B0503020204020204" pitchFamily="34" charset="-122"/>
                <a:ea typeface="微软雅黑" panose="020B0503020204020204" pitchFamily="34" charset="-122"/>
              </a:rPr>
              <a:t>点击输入简要文字内容，文字内容需概括精炼，不用多余的文字修饰。</a:t>
            </a:r>
          </a:p>
          <a:p>
            <a:pPr algn="just">
              <a:lnSpc>
                <a:spcPts val="1299"/>
              </a:lnSpc>
            </a:pPr>
            <a:endParaRPr lang="zh-CN" altLang="en-US" sz="900" dirty="0">
              <a:solidFill>
                <a:schemeClr val="tx2"/>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6243486" y="2351883"/>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2"/>
                </a:solidFill>
                <a:latin typeface="微软雅黑" panose="020B0503020204020204" pitchFamily="34" charset="-122"/>
                <a:ea typeface="微软雅黑" panose="020B0503020204020204" pitchFamily="34" charset="-122"/>
              </a:rPr>
              <a:t>添加标题文本</a:t>
            </a:r>
          </a:p>
        </p:txBody>
      </p:sp>
      <p:sp>
        <p:nvSpPr>
          <p:cNvPr id="31" name="矩形 30"/>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32" name="矩形 31"/>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32707570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0" dur="1000" fill="hold"/>
                                        <p:tgtEl>
                                          <p:spTgt spid="1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5"/>
                                        </p:tgtEl>
                                      </p:cBhvr>
                                    </p:animEffect>
                                  </p:childTnLst>
                                </p:cTn>
                              </p:par>
                            </p:childTnLst>
                          </p:cTn>
                        </p:par>
                        <p:par>
                          <p:cTn id="15" fill="hold">
                            <p:stCondLst>
                              <p:cond delay="1000"/>
                            </p:stCondLst>
                            <p:childTnLst>
                              <p:par>
                                <p:cTn id="16" presetID="52" presetClass="entr" presetSubtype="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Scale>
                                      <p:cBhvr>
                                        <p:cTn id="1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5"/>
                                        </p:tgtEl>
                                        <p:attrNameLst>
                                          <p:attrName>ppt_x</p:attrName>
                                          <p:attrName>ppt_y</p:attrName>
                                        </p:attrNameLst>
                                      </p:cBhvr>
                                    </p:animMotion>
                                    <p:animEffect transition="in" filter="fade">
                                      <p:cBhvr>
                                        <p:cTn id="20" dur="1000"/>
                                        <p:tgtEl>
                                          <p:spTgt spid="25"/>
                                        </p:tgtEl>
                                      </p:cBhvr>
                                    </p:animEffect>
                                  </p:childTnLst>
                                </p:cTn>
                              </p:par>
                            </p:childTnLst>
                          </p:cTn>
                        </p:par>
                        <p:par>
                          <p:cTn id="21" fill="hold">
                            <p:stCondLst>
                              <p:cond delay="2500"/>
                            </p:stCondLst>
                            <p:childTnLst>
                              <p:par>
                                <p:cTn id="22" presetID="2" presetClass="entr" presetSubtype="4"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5"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32" dur="1000" fill="hold"/>
                                        <p:tgtEl>
                                          <p:spTgt spid="21"/>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1"/>
                                        </p:tgtEl>
                                      </p:cBhvr>
                                    </p:animEffect>
                                  </p:childTnLst>
                                </p:cTn>
                              </p:par>
                            </p:childTnLst>
                          </p:cTn>
                        </p:par>
                        <p:par>
                          <p:cTn id="37" fill="hold">
                            <p:stCondLst>
                              <p:cond delay="40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27"/>
                                        </p:tgtEl>
                                        <p:attrNameLst>
                                          <p:attrName>style.visibility</p:attrName>
                                        </p:attrNameLst>
                                      </p:cBhvr>
                                      <p:to>
                                        <p:strVal val="visible"/>
                                      </p:to>
                                    </p:set>
                                    <p:animScale>
                                      <p:cBhvr>
                                        <p:cTn id="4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7"/>
                                        </p:tgtEl>
                                        <p:attrNameLst>
                                          <p:attrName>ppt_x</p:attrName>
                                          <p:attrName>ppt_y</p:attrName>
                                        </p:attrNameLst>
                                      </p:cBhvr>
                                    </p:animMotion>
                                    <p:animEffect transition="in" filter="fade">
                                      <p:cBhvr>
                                        <p:cTn id="42" dur="1000"/>
                                        <p:tgtEl>
                                          <p:spTgt spid="27"/>
                                        </p:tgtEl>
                                      </p:cBhvr>
                                    </p:animEffect>
                                  </p:childTnLst>
                                </p:cTn>
                              </p:par>
                            </p:childTnLst>
                          </p:cTn>
                        </p:par>
                        <p:par>
                          <p:cTn id="43" fill="hold">
                            <p:stCondLst>
                              <p:cond delay="5500"/>
                            </p:stCondLst>
                            <p:childTnLst>
                              <p:par>
                                <p:cTn id="44" presetID="2" presetClass="entr" presetSubtype="4"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ppt_x"/>
                                          </p:val>
                                        </p:tav>
                                        <p:tav tm="100000">
                                          <p:val>
                                            <p:strVal val="#ppt_x"/>
                                          </p:val>
                                        </p:tav>
                                      </p:tavLst>
                                    </p:anim>
                                    <p:anim calcmode="lin" valueType="num">
                                      <p:cBhvr additive="base">
                                        <p:cTn id="47" dur="500" fill="hold"/>
                                        <p:tgtEl>
                                          <p:spTgt spid="26"/>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25"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54" dur="1000" fill="hold"/>
                                        <p:tgtEl>
                                          <p:spTgt spid="18"/>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18"/>
                                        </p:tgtEl>
                                      </p:cBhvr>
                                    </p:animEffect>
                                  </p:childTnLst>
                                </p:cTn>
                              </p:par>
                            </p:childTnLst>
                          </p:cTn>
                        </p:par>
                        <p:par>
                          <p:cTn id="59" fill="hold">
                            <p:stCondLst>
                              <p:cond delay="7000"/>
                            </p:stCondLst>
                            <p:childTnLst>
                              <p:par>
                                <p:cTn id="60" presetID="52" presetClass="entr" presetSubtype="0" fill="hold" grpId="0" nodeType="afterEffect">
                                  <p:stCondLst>
                                    <p:cond delay="0"/>
                                  </p:stCondLst>
                                  <p:iterate type="lt">
                                    <p:tmPct val="10000"/>
                                  </p:iterate>
                                  <p:childTnLst>
                                    <p:set>
                                      <p:cBhvr>
                                        <p:cTn id="61" dur="1" fill="hold">
                                          <p:stCondLst>
                                            <p:cond delay="0"/>
                                          </p:stCondLst>
                                        </p:cTn>
                                        <p:tgtEl>
                                          <p:spTgt spid="29"/>
                                        </p:tgtEl>
                                        <p:attrNameLst>
                                          <p:attrName>style.visibility</p:attrName>
                                        </p:attrNameLst>
                                      </p:cBhvr>
                                      <p:to>
                                        <p:strVal val="visible"/>
                                      </p:to>
                                    </p:set>
                                    <p:animScale>
                                      <p:cBhvr>
                                        <p:cTn id="6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29"/>
                                        </p:tgtEl>
                                        <p:attrNameLst>
                                          <p:attrName>ppt_x</p:attrName>
                                          <p:attrName>ppt_y</p:attrName>
                                        </p:attrNameLst>
                                      </p:cBhvr>
                                    </p:animMotion>
                                    <p:animEffect transition="in" filter="fade">
                                      <p:cBhvr>
                                        <p:cTn id="64" dur="1000"/>
                                        <p:tgtEl>
                                          <p:spTgt spid="29"/>
                                        </p:tgtEl>
                                      </p:cBhvr>
                                    </p:animEffect>
                                  </p:childTnLst>
                                </p:cTn>
                              </p:par>
                            </p:childTnLst>
                          </p:cTn>
                        </p:par>
                        <p:par>
                          <p:cTn id="65" fill="hold">
                            <p:stCondLst>
                              <p:cond delay="8500"/>
                            </p:stCondLst>
                            <p:childTnLst>
                              <p:par>
                                <p:cTn id="66" presetID="2" presetClass="entr" presetSubtype="4"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ppt_x"/>
                                          </p:val>
                                        </p:tav>
                                        <p:tav tm="100000">
                                          <p:val>
                                            <p:strVal val="#ppt_x"/>
                                          </p:val>
                                        </p:tav>
                                      </p:tavLst>
                                    </p:anim>
                                    <p:anim calcmode="lin" valueType="num">
                                      <p:cBhvr additive="base">
                                        <p:cTn id="6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2"/>
          <p:cNvGrpSpPr>
            <a:grpSpLocks noChangeAspect="1"/>
          </p:cNvGrpSpPr>
          <p:nvPr/>
        </p:nvGrpSpPr>
        <p:grpSpPr>
          <a:xfrm>
            <a:off x="2005056" y="1629048"/>
            <a:ext cx="4686300" cy="1943100"/>
            <a:chOff x="3962400" y="3409950"/>
            <a:chExt cx="3124200" cy="1295400"/>
          </a:xfrm>
          <a:solidFill>
            <a:schemeClr val="tx1">
              <a:lumMod val="85000"/>
              <a:lumOff val="15000"/>
            </a:schemeClr>
          </a:solidFill>
          <a:effectLst>
            <a:outerShdw blurRad="76200" dir="18900000" sy="23000" kx="-1200000" algn="bl" rotWithShape="0">
              <a:prstClr val="black">
                <a:alpha val="20000"/>
              </a:prstClr>
            </a:outerShdw>
          </a:effectLst>
        </p:grpSpPr>
        <p:sp>
          <p:nvSpPr>
            <p:cNvPr id="16"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solidFill>
              <a:schemeClr val="tx1">
                <a:lumMod val="85000"/>
                <a:lumOff val="15000"/>
              </a:schemeClr>
            </a:solidFill>
            <a:ln w="9525">
              <a:noFill/>
              <a:round/>
              <a:headEnd/>
              <a:tailEnd/>
            </a:ln>
          </p:spPr>
          <p:txBody>
            <a:bodyPr/>
            <a:lstStyle/>
            <a:p>
              <a:pPr defTabSz="685737">
                <a:defRPr/>
              </a:pPr>
              <a:endParaRPr lang="en-US" sz="2400">
                <a:solidFill>
                  <a:prstClr val="black"/>
                </a:solidFill>
                <a:latin typeface="等线" panose="020F0502020204030204"/>
              </a:endParaRPr>
            </a:p>
          </p:txBody>
        </p:sp>
        <p:sp>
          <p:nvSpPr>
            <p:cNvPr id="17"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defTabSz="685737">
                <a:defRPr/>
              </a:pPr>
              <a:endParaRPr lang="en-US" sz="2400">
                <a:solidFill>
                  <a:prstClr val="black"/>
                </a:solidFill>
                <a:latin typeface="等线" panose="020F0502020204030204"/>
              </a:endParaRPr>
            </a:p>
          </p:txBody>
        </p:sp>
        <p:sp>
          <p:nvSpPr>
            <p:cNvPr id="18" name="Freeform 210"/>
            <p:cNvSpPr>
              <a:spLocks/>
            </p:cNvSpPr>
            <p:nvPr/>
          </p:nvSpPr>
          <p:spPr bwMode="auto">
            <a:xfrm>
              <a:off x="4137021" y="3493935"/>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3"/>
              <a:stretch>
                <a:fillRect/>
              </a:stretch>
            </a:blipFill>
            <a:ln w="9525">
              <a:solidFill>
                <a:schemeClr val="accent1"/>
              </a:solidFill>
              <a:round/>
              <a:headEnd/>
              <a:tailEnd/>
            </a:ln>
          </p:spPr>
          <p:txBody>
            <a:bodyPr/>
            <a:lstStyle/>
            <a:p>
              <a:pPr defTabSz="685737">
                <a:defRPr/>
              </a:pPr>
              <a:endParaRPr lang="en-US" sz="2400">
                <a:solidFill>
                  <a:prstClr val="black"/>
                </a:solidFill>
                <a:latin typeface="等线" panose="020F0502020204030204"/>
              </a:endParaRPr>
            </a:p>
          </p:txBody>
        </p:sp>
        <p:sp>
          <p:nvSpPr>
            <p:cNvPr id="19"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defTabSz="685737">
                <a:defRPr/>
              </a:pPr>
              <a:endParaRPr lang="en-US" sz="2400">
                <a:solidFill>
                  <a:prstClr val="black"/>
                </a:solidFill>
                <a:latin typeface="等线" panose="020F0502020204030204"/>
              </a:endParaRPr>
            </a:p>
          </p:txBody>
        </p:sp>
        <p:sp>
          <p:nvSpPr>
            <p:cNvPr id="20"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defTabSz="685737">
                <a:defRPr/>
              </a:pPr>
              <a:endParaRPr lang="en-US" sz="2400">
                <a:solidFill>
                  <a:prstClr val="black"/>
                </a:solidFill>
                <a:latin typeface="等线" panose="020F0502020204030204"/>
              </a:endParaRPr>
            </a:p>
          </p:txBody>
        </p:sp>
        <p:sp>
          <p:nvSpPr>
            <p:cNvPr id="21"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defTabSz="685737">
                <a:defRPr/>
              </a:pPr>
              <a:endParaRPr lang="en-US" sz="2400">
                <a:solidFill>
                  <a:prstClr val="black"/>
                </a:solidFill>
                <a:latin typeface="等线" panose="020F0502020204030204"/>
              </a:endParaRPr>
            </a:p>
          </p:txBody>
        </p:sp>
        <p:sp>
          <p:nvSpPr>
            <p:cNvPr id="22"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defTabSz="685737">
                <a:defRPr/>
              </a:pPr>
              <a:endParaRPr lang="en-US" sz="2400">
                <a:solidFill>
                  <a:prstClr val="black"/>
                </a:solidFill>
                <a:latin typeface="等线" panose="020F0502020204030204"/>
              </a:endParaRPr>
            </a:p>
          </p:txBody>
        </p:sp>
        <p:sp>
          <p:nvSpPr>
            <p:cNvPr id="23"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solidFill>
              <a:schemeClr val="tx1">
                <a:lumMod val="85000"/>
                <a:lumOff val="15000"/>
              </a:schemeClr>
            </a:solidFill>
            <a:ln w="9525">
              <a:solidFill>
                <a:schemeClr val="bg1">
                  <a:lumMod val="75000"/>
                </a:schemeClr>
              </a:solidFill>
              <a:round/>
              <a:headEnd/>
              <a:tailEnd/>
            </a:ln>
          </p:spPr>
          <p:txBody>
            <a:bodyPr/>
            <a:lstStyle/>
            <a:p>
              <a:pPr defTabSz="685737">
                <a:defRPr/>
              </a:pPr>
              <a:endParaRPr lang="en-US" sz="2400">
                <a:solidFill>
                  <a:prstClr val="black"/>
                </a:solidFill>
                <a:latin typeface="等线" panose="020F0502020204030204"/>
              </a:endParaRPr>
            </a:p>
          </p:txBody>
        </p:sp>
      </p:grpSp>
      <p:grpSp>
        <p:nvGrpSpPr>
          <p:cNvPr id="24" name="组合 23"/>
          <p:cNvGrpSpPr>
            <a:grpSpLocks/>
          </p:cNvGrpSpPr>
          <p:nvPr/>
        </p:nvGrpSpPr>
        <p:grpSpPr bwMode="auto">
          <a:xfrm flipV="1">
            <a:off x="5357814" y="1505536"/>
            <a:ext cx="1435100" cy="654050"/>
            <a:chOff x="6184232" y="3601453"/>
            <a:chExt cx="747341" cy="184484"/>
          </a:xfrm>
        </p:grpSpPr>
        <p:cxnSp>
          <p:nvCxnSpPr>
            <p:cNvPr id="25" name="直接连接符 24"/>
            <p:cNvCxnSpPr/>
            <p:nvPr/>
          </p:nvCxnSpPr>
          <p:spPr>
            <a:xfrm>
              <a:off x="6184232" y="3601453"/>
              <a:ext cx="17608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360320" y="3785937"/>
              <a:ext cx="57125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6840538" y="1365836"/>
            <a:ext cx="2303462" cy="1095375"/>
            <a:chOff x="6793192" y="1919985"/>
            <a:chExt cx="2303790" cy="1094769"/>
          </a:xfrm>
        </p:grpSpPr>
        <p:sp>
          <p:nvSpPr>
            <p:cNvPr id="28" name="Content Placeholder 2"/>
            <p:cNvSpPr txBox="1">
              <a:spLocks/>
            </p:cNvSpPr>
            <p:nvPr/>
          </p:nvSpPr>
          <p:spPr>
            <a:xfrm>
              <a:off x="6793192" y="2181777"/>
              <a:ext cx="2303790" cy="832977"/>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685800">
                <a:lnSpc>
                  <a:spcPct val="120000"/>
                </a:lnSpc>
                <a:buNone/>
                <a:defRPr/>
              </a:pPr>
              <a:r>
                <a:rPr lang="zh-CN" altLang="en-US" sz="1100" dirty="0">
                  <a:solidFill>
                    <a:schemeClr val="tx2"/>
                  </a:solidFill>
                  <a:latin typeface="微软雅黑" pitchFamily="34" charset="-122"/>
                  <a:ea typeface="等线" panose="02010600030101010101" pitchFamily="2" charset="-122"/>
                </a:rPr>
                <a:t>您的内容打在这里，或者通过复制您的文本后，在此框中选择粘贴，并选择只保留文字。您的内容打在</a:t>
              </a:r>
              <a:endParaRPr lang="zh-CN" altLang="en-US" sz="800" dirty="0">
                <a:solidFill>
                  <a:schemeClr val="tx2"/>
                </a:solidFill>
                <a:latin typeface="微软雅黑" pitchFamily="34" charset="-122"/>
                <a:ea typeface="等线" panose="02010600030101010101" pitchFamily="2" charset="-122"/>
              </a:endParaRPr>
            </a:p>
          </p:txBody>
        </p:sp>
        <p:sp>
          <p:nvSpPr>
            <p:cNvPr id="29" name="文本框 28"/>
            <p:cNvSpPr txBox="1"/>
            <p:nvPr/>
          </p:nvSpPr>
          <p:spPr>
            <a:xfrm>
              <a:off x="6793192" y="1919985"/>
              <a:ext cx="1525804" cy="307607"/>
            </a:xfrm>
            <a:prstGeom prst="rect">
              <a:avLst/>
            </a:prstGeom>
            <a:noFill/>
          </p:spPr>
          <p:txBody>
            <a:bodyPr>
              <a:spAutoFit/>
            </a:bodyPr>
            <a:lstStyle/>
            <a:p>
              <a:pPr defTabSz="685737">
                <a:defRPr/>
              </a:pPr>
              <a:r>
                <a:rPr lang="zh-CN" altLang="en-US" sz="1400" dirty="0">
                  <a:solidFill>
                    <a:schemeClr val="tx2"/>
                  </a:solidFill>
                  <a:latin typeface="等线" panose="020F0502020204030204"/>
                  <a:ea typeface="等线" panose="02010600030101010101" pitchFamily="2" charset="-122"/>
                </a:rPr>
                <a:t>添加您的标题</a:t>
              </a:r>
            </a:p>
          </p:txBody>
        </p:sp>
      </p:grpSp>
      <p:grpSp>
        <p:nvGrpSpPr>
          <p:cNvPr id="30" name="组合 29"/>
          <p:cNvGrpSpPr>
            <a:grpSpLocks/>
          </p:cNvGrpSpPr>
          <p:nvPr/>
        </p:nvGrpSpPr>
        <p:grpSpPr bwMode="auto">
          <a:xfrm flipH="1" flipV="1">
            <a:off x="1884364" y="1842086"/>
            <a:ext cx="1595437" cy="709612"/>
            <a:chOff x="6184232" y="3601453"/>
            <a:chExt cx="747341" cy="184484"/>
          </a:xfrm>
        </p:grpSpPr>
        <p:cxnSp>
          <p:nvCxnSpPr>
            <p:cNvPr id="31" name="直接连接符 30"/>
            <p:cNvCxnSpPr/>
            <p:nvPr/>
          </p:nvCxnSpPr>
          <p:spPr>
            <a:xfrm>
              <a:off x="6184232" y="3601453"/>
              <a:ext cx="17623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60470" y="3785937"/>
              <a:ext cx="57110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12700" y="1692861"/>
            <a:ext cx="2808288" cy="757237"/>
            <a:chOff x="-61118" y="2245821"/>
            <a:chExt cx="2808685" cy="757789"/>
          </a:xfrm>
        </p:grpSpPr>
        <p:sp>
          <p:nvSpPr>
            <p:cNvPr id="34" name="Content Placeholder 2"/>
            <p:cNvSpPr txBox="1">
              <a:spLocks/>
            </p:cNvSpPr>
            <p:nvPr/>
          </p:nvSpPr>
          <p:spPr>
            <a:xfrm>
              <a:off x="-61118" y="2538134"/>
              <a:ext cx="2808685" cy="4654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685800">
                <a:lnSpc>
                  <a:spcPct val="120000"/>
                </a:lnSpc>
                <a:buNone/>
                <a:defRPr/>
              </a:pPr>
              <a:r>
                <a:rPr lang="zh-CN" altLang="en-US" sz="1100" dirty="0">
                  <a:solidFill>
                    <a:schemeClr val="tx2"/>
                  </a:solidFill>
                  <a:latin typeface="微软雅黑" pitchFamily="34" charset="-122"/>
                  <a:ea typeface="等线" panose="02010600030101010101" pitchFamily="2" charset="-122"/>
                </a:rPr>
                <a:t>您的内容打在这里，或者通过复制您的文本后，在此框中选择粘贴，并选择只保留</a:t>
              </a:r>
              <a:endParaRPr lang="zh-CN" altLang="en-US" sz="800" dirty="0">
                <a:solidFill>
                  <a:schemeClr val="tx2"/>
                </a:solidFill>
                <a:latin typeface="微软雅黑" pitchFamily="34" charset="-122"/>
                <a:ea typeface="等线" panose="02010600030101010101" pitchFamily="2" charset="-122"/>
              </a:endParaRPr>
            </a:p>
          </p:txBody>
        </p:sp>
        <p:sp>
          <p:nvSpPr>
            <p:cNvPr id="35" name="文本框 34"/>
            <p:cNvSpPr txBox="1"/>
            <p:nvPr/>
          </p:nvSpPr>
          <p:spPr>
            <a:xfrm>
              <a:off x="372331" y="2245821"/>
              <a:ext cx="1525803" cy="308001"/>
            </a:xfrm>
            <a:prstGeom prst="rect">
              <a:avLst/>
            </a:prstGeom>
            <a:noFill/>
          </p:spPr>
          <p:txBody>
            <a:bodyPr>
              <a:spAutoFit/>
            </a:bodyPr>
            <a:lstStyle/>
            <a:p>
              <a:pPr defTabSz="685737">
                <a:defRPr/>
              </a:pPr>
              <a:r>
                <a:rPr lang="zh-CN" altLang="en-US" sz="1400" dirty="0">
                  <a:solidFill>
                    <a:schemeClr val="tx2"/>
                  </a:solidFill>
                  <a:latin typeface="等线" panose="020F0502020204030204"/>
                  <a:ea typeface="等线" panose="02010600030101010101" pitchFamily="2" charset="-122"/>
                </a:rPr>
                <a:t>添加您的标题</a:t>
              </a:r>
            </a:p>
          </p:txBody>
        </p:sp>
      </p:grpSp>
      <p:sp>
        <p:nvSpPr>
          <p:cNvPr id="36" name="Content Placeholder 2"/>
          <p:cNvSpPr txBox="1">
            <a:spLocks/>
          </p:cNvSpPr>
          <p:nvPr/>
        </p:nvSpPr>
        <p:spPr>
          <a:xfrm>
            <a:off x="420688" y="3894722"/>
            <a:ext cx="8578850" cy="503238"/>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685800">
              <a:lnSpc>
                <a:spcPct val="120000"/>
              </a:lnSpc>
              <a:buNone/>
              <a:defRPr/>
            </a:pPr>
            <a:r>
              <a:rPr lang="zh-CN" altLang="en-US" sz="1000" dirty="0">
                <a:solidFill>
                  <a:schemeClr val="tx2"/>
                </a:solidFill>
                <a:latin typeface="微软雅黑" pitchFamily="34" charset="-122"/>
                <a:ea typeface="等线" panose="02010600030101010101" pitchFamily="2"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a:t>
            </a:r>
          </a:p>
        </p:txBody>
      </p:sp>
      <p:sp>
        <p:nvSpPr>
          <p:cNvPr id="38" name="矩形 37"/>
          <p:cNvSpPr/>
          <p:nvPr/>
        </p:nvSpPr>
        <p:spPr>
          <a:xfrm>
            <a:off x="380561" y="123478"/>
            <a:ext cx="1261884" cy="307777"/>
          </a:xfrm>
          <a:prstGeom prst="rect">
            <a:avLst/>
          </a:prstGeom>
          <a:noFill/>
        </p:spPr>
        <p:txBody>
          <a:bodyPr wrap="none">
            <a:spAutoFit/>
          </a:bodyPr>
          <a:lstStyle/>
          <a:p>
            <a:pPr algn="ctr">
              <a:spcBef>
                <a:spcPct val="0"/>
              </a:spcBef>
            </a:pPr>
            <a:r>
              <a:rPr lang="zh-CN" altLang="en-US" sz="1400" dirty="0">
                <a:solidFill>
                  <a:schemeClr val="tx2"/>
                </a:solidFill>
                <a:latin typeface="微软雅黑" pitchFamily="34" charset="-122"/>
                <a:ea typeface="微软雅黑" pitchFamily="34" charset="-122"/>
              </a:rPr>
              <a:t>添加标题内容</a:t>
            </a:r>
            <a:endParaRPr lang="en-US" altLang="zh-CN" sz="1400" dirty="0">
              <a:solidFill>
                <a:schemeClr val="tx2"/>
              </a:solidFill>
              <a:latin typeface="微软雅黑" pitchFamily="34" charset="-122"/>
              <a:ea typeface="微软雅黑" pitchFamily="34" charset="-122"/>
            </a:endParaRPr>
          </a:p>
        </p:txBody>
      </p:sp>
      <p:sp>
        <p:nvSpPr>
          <p:cNvPr id="39" name="矩形 38"/>
          <p:cNvSpPr/>
          <p:nvPr/>
        </p:nvSpPr>
        <p:spPr>
          <a:xfrm>
            <a:off x="380561" y="339502"/>
            <a:ext cx="1959191" cy="261610"/>
          </a:xfrm>
          <a:prstGeom prst="rect">
            <a:avLst/>
          </a:prstGeom>
        </p:spPr>
        <p:txBody>
          <a:bodyPr wrap="none">
            <a:spAutoFit/>
          </a:bodyPr>
          <a:lstStyle/>
          <a:p>
            <a:r>
              <a:rPr lang="zh-CN" altLang="en-US" sz="1100" dirty="0">
                <a:solidFill>
                  <a:schemeClr val="tx2"/>
                </a:solidFill>
              </a:rPr>
              <a:t>To add the contents of the title</a:t>
            </a:r>
          </a:p>
        </p:txBody>
      </p:sp>
    </p:spTree>
    <p:extLst>
      <p:ext uri="{BB962C8B-B14F-4D97-AF65-F5344CB8AC3E}">
        <p14:creationId xmlns:p14="http://schemas.microsoft.com/office/powerpoint/2010/main" val="37389133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600"/>
                                        <p:tgtEl>
                                          <p:spTgt spid="15"/>
                                        </p:tgtEl>
                                      </p:cBhvr>
                                    </p:animEffect>
                                  </p:childTnLst>
                                </p:cTn>
                              </p:par>
                              <p:par>
                                <p:cTn id="8" presetID="35" presetClass="path" presetSubtype="0" decel="100000" fill="hold" nodeType="withEffect">
                                  <p:stCondLst>
                                    <p:cond delay="0"/>
                                  </p:stCondLst>
                                  <p:childTnLst>
                                    <p:animMotion origin="layout" path="M -0.05552 0.00023 L -3.51034E-6 0.00023 " pathEditMode="relative" rAng="0" ptsTypes="AA">
                                      <p:cBhvr>
                                        <p:cTn id="9" dur="800" fill="hold"/>
                                        <p:tgtEl>
                                          <p:spTgt spid="15"/>
                                        </p:tgtEl>
                                        <p:attrNameLst>
                                          <p:attrName>ppt_x</p:attrName>
                                          <p:attrName>ppt_y</p:attrName>
                                        </p:attrNameLst>
                                      </p:cBhvr>
                                      <p:rCtr x="2770" y="0"/>
                                    </p:animMotion>
                                  </p:childTnLst>
                                </p:cTn>
                              </p:par>
                            </p:childTnLst>
                          </p:cTn>
                        </p:par>
                        <p:par>
                          <p:cTn id="10" fill="hold">
                            <p:stCondLst>
                              <p:cond delay="8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300"/>
                            </p:stCondLst>
                            <p:childTnLst>
                              <p:par>
                                <p:cTn id="15" presetID="2" presetClass="entr" presetSubtype="2" decel="10000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800"/>
                            </p:stCondLst>
                            <p:childTnLst>
                              <p:par>
                                <p:cTn id="20" presetID="22" presetClass="entr" presetSubtype="2"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right)">
                                      <p:cBhvr>
                                        <p:cTn id="22" dur="500"/>
                                        <p:tgtEl>
                                          <p:spTgt spid="30"/>
                                        </p:tgtEl>
                                      </p:cBhvr>
                                    </p:animEffect>
                                  </p:childTnLst>
                                </p:cTn>
                              </p:par>
                            </p:childTnLst>
                          </p:cTn>
                        </p:par>
                        <p:par>
                          <p:cTn id="23" fill="hold">
                            <p:stCondLst>
                              <p:cond delay="2300"/>
                            </p:stCondLst>
                            <p:childTnLst>
                              <p:par>
                                <p:cTn id="24" presetID="2" presetClass="entr" presetSubtype="8" decel="100000"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0-#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800"/>
                            </p:stCondLst>
                            <p:childTnLst>
                              <p:par>
                                <p:cTn id="29" presetID="16" presetClass="entr" presetSubtype="37"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barn(outVertical)">
                                      <p:cBhvr>
                                        <p:cTn id="3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t="516" b="29533"/>
          <a:stretch/>
        </p:blipFill>
        <p:spPr>
          <a:xfrm rot="16200000" flipV="1">
            <a:off x="5549969" y="1549469"/>
            <a:ext cx="3590094" cy="3597967"/>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62259" r="9369"/>
          <a:stretch/>
        </p:blipFill>
        <p:spPr>
          <a:xfrm flipH="1" flipV="1">
            <a:off x="0" y="0"/>
            <a:ext cx="3253736" cy="1941207"/>
          </a:xfrm>
          <a:prstGeom prst="rect">
            <a:avLst/>
          </a:prstGeom>
        </p:spPr>
      </p:pic>
      <p:sp>
        <p:nvSpPr>
          <p:cNvPr id="10" name="TextBox 48"/>
          <p:cNvSpPr txBox="1"/>
          <p:nvPr/>
        </p:nvSpPr>
        <p:spPr>
          <a:xfrm>
            <a:off x="2195736" y="1995686"/>
            <a:ext cx="4176464" cy="369332"/>
          </a:xfrm>
          <a:prstGeom prst="rect">
            <a:avLst/>
          </a:prstGeom>
          <a:noFill/>
        </p:spPr>
        <p:txBody>
          <a:bodyPr wrap="square" lIns="0" tIns="0" rIns="0" bIns="0" rtlCol="0">
            <a:spAutoFit/>
          </a:bodyPr>
          <a:lstStyle/>
          <a:p>
            <a:r>
              <a:rPr lang="zh-CN" altLang="en-US" sz="2400" dirty="0">
                <a:solidFill>
                  <a:schemeClr val="accent2"/>
                </a:solidFill>
                <a:latin typeface="叶根友特楷简体" panose="02010601030101010101" pitchFamily="2" charset="-122"/>
                <a:ea typeface="叶根友特楷简体" panose="02010601030101010101" pitchFamily="2" charset="-122"/>
                <a:cs typeface="+mn-ea"/>
                <a:sym typeface="+mn-lt"/>
              </a:rPr>
              <a:t>章节标题</a:t>
            </a:r>
          </a:p>
        </p:txBody>
      </p:sp>
      <p:sp>
        <p:nvSpPr>
          <p:cNvPr id="11" name="文本框 10"/>
          <p:cNvSpPr txBox="1"/>
          <p:nvPr/>
        </p:nvSpPr>
        <p:spPr>
          <a:xfrm>
            <a:off x="2123728" y="2583743"/>
            <a:ext cx="4509501" cy="338554"/>
          </a:xfrm>
          <a:prstGeom prst="rect">
            <a:avLst/>
          </a:prstGeom>
          <a:noFill/>
        </p:spPr>
        <p:txBody>
          <a:bodyPr wrap="square" rtlCol="0">
            <a:spAutoFit/>
          </a:bodyPr>
          <a:lstStyle/>
          <a:p>
            <a:r>
              <a:rPr lang="en-US" altLang="zh-CN" sz="800" dirty="0">
                <a:solidFill>
                  <a:schemeClr val="tx2"/>
                </a:solidFill>
              </a:rPr>
              <a:t>Your content to play here, or through your copy, paste in this box, and select only the text. Your content to play here, or through your copy, paste in this box, and select only the text.</a:t>
            </a:r>
          </a:p>
        </p:txBody>
      </p:sp>
      <p:sp>
        <p:nvSpPr>
          <p:cNvPr id="2" name="矩形 1"/>
          <p:cNvSpPr/>
          <p:nvPr/>
        </p:nvSpPr>
        <p:spPr>
          <a:xfrm>
            <a:off x="2123728" y="2317197"/>
            <a:ext cx="2752357" cy="338554"/>
          </a:xfrm>
          <a:prstGeom prst="rect">
            <a:avLst/>
          </a:prstGeom>
        </p:spPr>
        <p:txBody>
          <a:bodyPr wrap="none">
            <a:spAutoFit/>
          </a:bodyPr>
          <a:lstStyle/>
          <a:p>
            <a:r>
              <a:rPr lang="zh-CN" altLang="en-US" sz="1600" dirty="0">
                <a:solidFill>
                  <a:schemeClr val="tx2"/>
                </a:solidFill>
              </a:rPr>
              <a:t>To add the contents of the title</a:t>
            </a:r>
          </a:p>
        </p:txBody>
      </p:sp>
    </p:spTree>
    <p:extLst>
      <p:ext uri="{BB962C8B-B14F-4D97-AF65-F5344CB8AC3E}">
        <p14:creationId xmlns:p14="http://schemas.microsoft.com/office/powerpoint/2010/main" val="3008427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10"/>
                                        </p:tgtEl>
                                        <p:attrNameLst>
                                          <p:attrName>style.visibility</p:attrName>
                                        </p:attrNameLst>
                                      </p:cBhvr>
                                      <p:to>
                                        <p:strVal val="visible"/>
                                      </p:to>
                                    </p:set>
                                    <p:animEffect transition="in" filter="wipe(left)">
                                      <p:cBhvr>
                                        <p:cTn id="7" dur="200"/>
                                        <p:tgtEl>
                                          <p:spTgt spid="10"/>
                                        </p:tgtEl>
                                      </p:cBhvr>
                                    </p:animEffect>
                                  </p:childTnLst>
                                </p:cTn>
                              </p:par>
                            </p:childTnLst>
                          </p:cTn>
                        </p:par>
                        <p:par>
                          <p:cTn id="8" fill="hold">
                            <p:stCondLst>
                              <p:cond delay="38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88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603">
      <a:dk1>
        <a:srgbClr val="000000"/>
      </a:dk1>
      <a:lt1>
        <a:srgbClr val="FFFFFF"/>
      </a:lt1>
      <a:dk2>
        <a:srgbClr val="D0CBB8"/>
      </a:dk2>
      <a:lt2>
        <a:srgbClr val="FFFFFF"/>
      </a:lt2>
      <a:accent1>
        <a:srgbClr val="4CA4A5"/>
      </a:accent1>
      <a:accent2>
        <a:srgbClr val="4CA4A5"/>
      </a:accent2>
      <a:accent3>
        <a:srgbClr val="4CA4A5"/>
      </a:accent3>
      <a:accent4>
        <a:srgbClr val="4CA4A5"/>
      </a:accent4>
      <a:accent5>
        <a:srgbClr val="4CA4A5"/>
      </a:accent5>
      <a:accent6>
        <a:srgbClr val="4CA4A5"/>
      </a:accent6>
      <a:hlink>
        <a:srgbClr val="4CA4A5"/>
      </a:hlink>
      <a:folHlink>
        <a:srgbClr val="4CA4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70C0"/>
        </a:solidFill>
        <a:ln w="15875">
          <a:noFill/>
        </a:ln>
        <a:effectLst>
          <a:innerShdw blurRad="63500" dist="25400" dir="8100000">
            <a:prstClr val="black">
              <a:alpha val="50000"/>
            </a:prstClr>
          </a:innerShdw>
        </a:effectLst>
      </a:spPr>
      <a:bodyPr vert="horz" wrap="square" lIns="91440" tIns="45720" rIns="91440" bIns="45720" numCol="1" anchor="t" anchorCtr="0" compatLnSpc="1">
        <a:prstTxWarp prst="textNoShape">
          <a:avLst/>
        </a:prstTxWarp>
      </a:bodyPr>
      <a:lstStyle>
        <a:defPPr>
          <a:defRPr/>
        </a:defPPr>
      </a:lst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6269</TotalTime>
  <Words>2479</Words>
  <Application>Microsoft Office PowerPoint</Application>
  <PresentationFormat>全屏显示(16:9)</PresentationFormat>
  <Paragraphs>333</Paragraphs>
  <Slides>25</Slides>
  <Notes>25</Notes>
  <HiddenSlides>0</HiddenSlides>
  <MMClips>1</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Bebas Neue</vt:lpstr>
      <vt:lpstr>Gill Sans</vt:lpstr>
      <vt:lpstr>Lato Light</vt:lpstr>
      <vt:lpstr>맑은 고딕</vt:lpstr>
      <vt:lpstr>Open Sans</vt:lpstr>
      <vt:lpstr>Open Sans Light</vt:lpstr>
      <vt:lpstr>等线</vt:lpstr>
      <vt:lpstr>方正兰亭黑_GBK</vt:lpstr>
      <vt:lpstr>方正中等线简体</vt:lpstr>
      <vt:lpstr>宋体</vt:lpstr>
      <vt:lpstr>微软雅黑</vt:lpstr>
      <vt:lpstr>叶根友特楷简体</vt:lpstr>
      <vt:lpstr>Arial</vt:lpstr>
      <vt:lpstr>Calibri</vt:lpstr>
      <vt:lpstr>Tahoma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dreamsummit</cp:lastModifiedBy>
  <cp:revision>1722</cp:revision>
  <dcterms:created xsi:type="dcterms:W3CDTF">2016-03-09T04:37:28Z</dcterms:created>
  <dcterms:modified xsi:type="dcterms:W3CDTF">2017-12-19T12:09:31Z</dcterms:modified>
</cp:coreProperties>
</file>