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0.xml" ContentType="application/vnd.openxmlformats-officedocument.presentationml.notesSlide+xml"/>
  <Override PartName="/ppt/tags/tag54.xml" ContentType="application/vnd.openxmlformats-officedocument.presentationml.tags+xml"/>
  <Override PartName="/ppt/notesSlides/notesSlide11.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2.xml" ContentType="application/vnd.openxmlformats-officedocument.presentationml.notesSlide+xml"/>
  <Override PartName="/ppt/tags/tag57.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07" r:id="rId3"/>
  </p:sldMasterIdLst>
  <p:notesMasterIdLst>
    <p:notesMasterId r:id="rId19"/>
  </p:notesMasterIdLst>
  <p:sldIdLst>
    <p:sldId id="257" r:id="rId4"/>
    <p:sldId id="258" r:id="rId5"/>
    <p:sldId id="259" r:id="rId6"/>
    <p:sldId id="262" r:id="rId7"/>
    <p:sldId id="261" r:id="rId8"/>
    <p:sldId id="263" r:id="rId9"/>
    <p:sldId id="264" r:id="rId10"/>
    <p:sldId id="265" r:id="rId11"/>
    <p:sldId id="266" r:id="rId12"/>
    <p:sldId id="269" r:id="rId13"/>
    <p:sldId id="271" r:id="rId14"/>
    <p:sldId id="272" r:id="rId15"/>
    <p:sldId id="268" r:id="rId16"/>
    <p:sldId id="273" r:id="rId17"/>
    <p:sldId id="274"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AEB"/>
    <a:srgbClr val="FFFBEF"/>
    <a:srgbClr val="E5F3FB"/>
    <a:srgbClr val="D3EBF9"/>
    <a:srgbClr val="B9D4ED"/>
    <a:srgbClr val="564E49"/>
    <a:srgbClr val="D87E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4" d="100"/>
          <a:sy n="84" d="100"/>
        </p:scale>
        <p:origin x="-144" y="-72"/>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5"/>
    </mc:Choice>
    <mc:Fallback>
      <c:style val="15"/>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Sabo</c:v>
                </c:pt>
              </c:strCache>
            </c:strRef>
          </c:tx>
          <c:invertIfNegative val="0"/>
          <c:cat>
            <c:strRef>
              <c:f>Sheet1!$A$2:$A$5</c:f>
              <c:strCache>
                <c:ptCount val="4"/>
                <c:pt idx="0">
                  <c:v>Power</c:v>
                </c:pt>
                <c:pt idx="1">
                  <c:v>Brain</c:v>
                </c:pt>
                <c:pt idx="2">
                  <c:v>Energy</c:v>
                </c:pt>
                <c:pt idx="3">
                  <c:v>Manual</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Ace</c:v>
                </c:pt>
              </c:strCache>
            </c:strRef>
          </c:tx>
          <c:invertIfNegative val="0"/>
          <c:cat>
            <c:strRef>
              <c:f>Sheet1!$A$2:$A$5</c:f>
              <c:strCache>
                <c:ptCount val="4"/>
                <c:pt idx="0">
                  <c:v>Power</c:v>
                </c:pt>
                <c:pt idx="1">
                  <c:v>Brain</c:v>
                </c:pt>
                <c:pt idx="2">
                  <c:v>Energy</c:v>
                </c:pt>
                <c:pt idx="3">
                  <c:v>Manual</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Luffy</c:v>
                </c:pt>
              </c:strCache>
            </c:strRef>
          </c:tx>
          <c:invertIfNegative val="0"/>
          <c:cat>
            <c:strRef>
              <c:f>Sheet1!$A$2:$A$5</c:f>
              <c:strCache>
                <c:ptCount val="4"/>
                <c:pt idx="0">
                  <c:v>Power</c:v>
                </c:pt>
                <c:pt idx="1">
                  <c:v>Brain</c:v>
                </c:pt>
                <c:pt idx="2">
                  <c:v>Energy</c:v>
                </c:pt>
                <c:pt idx="3">
                  <c:v>Manual</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228968320"/>
        <c:axId val="228969856"/>
      </c:barChart>
      <c:catAx>
        <c:axId val="228968320"/>
        <c:scaling>
          <c:orientation val="minMax"/>
        </c:scaling>
        <c:delete val="0"/>
        <c:axPos val="b"/>
        <c:majorTickMark val="out"/>
        <c:minorTickMark val="none"/>
        <c:tickLblPos val="nextTo"/>
        <c:spPr>
          <a:ln>
            <a:solidFill>
              <a:schemeClr val="bg2">
                <a:lumMod val="50000"/>
              </a:schemeClr>
            </a:solidFill>
            <a:prstDash val="lgDashDot"/>
          </a:ln>
        </c:spPr>
        <c:txPr>
          <a:bodyPr rot="0" vert="horz" anchor="t" anchorCtr="0"/>
          <a:lstStyle/>
          <a:p>
            <a:pPr>
              <a:defRPr sz="1500" baseline="0">
                <a:solidFill>
                  <a:schemeClr val="bg2">
                    <a:lumMod val="25000"/>
                  </a:schemeClr>
                </a:solidFill>
              </a:defRPr>
            </a:pPr>
            <a:endParaRPr lang="zh-CN"/>
          </a:p>
        </c:txPr>
        <c:crossAx val="228969856"/>
        <c:crosses val="autoZero"/>
        <c:auto val="1"/>
        <c:lblAlgn val="ctr"/>
        <c:lblOffset val="100"/>
        <c:noMultiLvlLbl val="0"/>
      </c:catAx>
      <c:valAx>
        <c:axId val="228969856"/>
        <c:scaling>
          <c:orientation val="minMax"/>
        </c:scaling>
        <c:delete val="0"/>
        <c:axPos val="l"/>
        <c:majorGridlines>
          <c:spPr>
            <a:ln>
              <a:solidFill>
                <a:schemeClr val="bg2">
                  <a:lumMod val="50000"/>
                </a:schemeClr>
              </a:solidFill>
              <a:prstDash val="lgDashDot"/>
            </a:ln>
          </c:spPr>
        </c:majorGridlines>
        <c:numFmt formatCode="General" sourceLinked="1"/>
        <c:majorTickMark val="out"/>
        <c:minorTickMark val="none"/>
        <c:tickLblPos val="nextTo"/>
        <c:spPr>
          <a:ln>
            <a:solidFill>
              <a:schemeClr val="bg2">
                <a:lumMod val="50000"/>
              </a:schemeClr>
            </a:solidFill>
            <a:prstDash val="lgDashDot"/>
          </a:ln>
        </c:spPr>
        <c:txPr>
          <a:bodyPr/>
          <a:lstStyle/>
          <a:p>
            <a:pPr>
              <a:defRPr>
                <a:solidFill>
                  <a:schemeClr val="bg2">
                    <a:lumMod val="25000"/>
                  </a:schemeClr>
                </a:solidFill>
              </a:defRPr>
            </a:pPr>
            <a:endParaRPr lang="zh-CN"/>
          </a:p>
        </c:txPr>
        <c:crossAx val="228968320"/>
        <c:crosses val="autoZero"/>
        <c:crossBetween val="between"/>
      </c:valAx>
      <c:spPr>
        <a:noFill/>
        <a:ln w="25400">
          <a:noFill/>
        </a:ln>
      </c:spPr>
    </c:plotArea>
    <c:legend>
      <c:legendPos val="r"/>
      <c:layout/>
      <c:overlay val="0"/>
      <c:txPr>
        <a:bodyPr/>
        <a:lstStyle/>
        <a:p>
          <a:pPr>
            <a:defRPr sz="1500" baseline="0">
              <a:solidFill>
                <a:schemeClr val="bg2">
                  <a:lumMod val="25000"/>
                </a:schemeClr>
              </a:solidFill>
              <a:latin typeface="OCR A Std" pitchFamily="49" charset="0"/>
              <a:ea typeface="AjiwaiPro" panose="02000600000000000000" pitchFamily="2" charset="-128"/>
            </a:defRPr>
          </a:pPr>
          <a:endParaRPr lang="zh-CN"/>
        </a:p>
      </c:txPr>
    </c:legend>
    <c:plotVisOnly val="1"/>
    <c:dispBlanksAs val="gap"/>
    <c:showDLblsOverMax val="0"/>
  </c:chart>
  <c:txPr>
    <a:bodyPr/>
    <a:lstStyle/>
    <a:p>
      <a:pPr>
        <a:defRPr sz="1800">
          <a:latin typeface="Adobe Gothic Std B" pitchFamily="34" charset="-128"/>
          <a:ea typeface="Adobe Gothic Std B" pitchFamily="34" charset="-128"/>
          <a:cs typeface="【嵐】芊柔体" panose="020B0604000101010104" pitchFamily="34" charset="-128"/>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8CCDFD59-5641-42ED-8041-2E1A957C6CC0}" type="datetimeFigureOut">
              <a:rPr lang="zh-CN" altLang="en-US"/>
              <a:pPr>
                <a:defRPr/>
              </a:pPr>
              <a:t>2017-8-6</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75CDAF37-47D8-4B07-8027-73AB3E808630}" type="slidenum">
              <a:rPr lang="zh-CN" altLang="en-US"/>
              <a:pPr>
                <a:defRPr/>
              </a:pPr>
              <a:t>‹#›</a:t>
            </a:fld>
            <a:endParaRPr lang="zh-CN" altLang="en-US"/>
          </a:p>
        </p:txBody>
      </p:sp>
    </p:spTree>
    <p:extLst>
      <p:ext uri="{BB962C8B-B14F-4D97-AF65-F5344CB8AC3E}">
        <p14:creationId xmlns:p14="http://schemas.microsoft.com/office/powerpoint/2010/main" val="19427288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p:spPr>
        <p:txBody>
          <a:bodyPr/>
          <a:lstStyle/>
          <a:p>
            <a:endParaRPr lang="zh-CN" altLang="en-US" smtClean="0"/>
          </a:p>
        </p:txBody>
      </p:sp>
      <p:sp>
        <p:nvSpPr>
          <p:cNvPr id="21508"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968A94D3-EC0B-4FD7-A174-C3E924953AAA}" type="slidenum">
              <a:rPr lang="zh-CN" altLang="en-US" smtClean="0"/>
              <a:pPr>
                <a:buFontTx/>
                <a:buNone/>
              </a:pPr>
              <a:t>2</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p:spPr>
        <p:txBody>
          <a:bodyPr/>
          <a:lstStyle/>
          <a:p>
            <a:endParaRPr lang="zh-CN" altLang="en-US" smtClean="0"/>
          </a:p>
        </p:txBody>
      </p:sp>
      <p:sp>
        <p:nvSpPr>
          <p:cNvPr id="30724"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530C6C87-D89A-40EC-9C86-C097AB1B2A89}" type="slidenum">
              <a:rPr lang="zh-CN" altLang="en-US" smtClean="0"/>
              <a:pPr>
                <a:buFontTx/>
                <a:buNone/>
              </a:pPr>
              <a:t>12</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8DC1EB12-69BC-4EE1-9CF7-2E96DD0B30E1}" type="slidenum">
              <a:rPr lang="zh-CN" altLang="en-US" smtClean="0"/>
              <a:pPr>
                <a:buFontTx/>
                <a:buNone/>
              </a:pPr>
              <a:t>13</a:t>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260DC798-FDE9-4551-A7D2-11655BAB92DE}" type="slidenum">
              <a:rPr lang="zh-CN" altLang="en-US" smtClean="0"/>
              <a:pPr>
                <a:buFontTx/>
                <a:buNone/>
              </a:pPr>
              <a:t>14</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98A791AD-9D00-40A4-8171-219BD1FA547D}" type="slidenum">
              <a:rPr lang="zh-CN" altLang="en-US" smtClean="0"/>
              <a:pPr>
                <a:buFontTx/>
                <a:buNone/>
              </a:pPr>
              <a:t>15</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idx="1"/>
          </p:nvPr>
        </p:nvSpPr>
        <p:spPr>
          <a:noFill/>
        </p:spPr>
        <p:txBody>
          <a:bodyPr/>
          <a:lstStyle/>
          <a:p>
            <a:endParaRPr lang="zh-CN" altLang="en-US" smtClean="0"/>
          </a:p>
        </p:txBody>
      </p:sp>
      <p:sp>
        <p:nvSpPr>
          <p:cNvPr id="22532"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F556BD09-74B1-441D-9FF1-B194CA37EC26}" type="slidenum">
              <a:rPr lang="zh-CN" altLang="en-US" smtClean="0"/>
              <a:pPr>
                <a:buFontTx/>
                <a:buNone/>
              </a:pPr>
              <a:t>3</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a:noFill/>
        </p:spPr>
        <p:txBody>
          <a:bodyPr/>
          <a:lstStyle/>
          <a:p>
            <a:endParaRPr lang="zh-CN" altLang="en-US" smtClean="0"/>
          </a:p>
        </p:txBody>
      </p:sp>
      <p:sp>
        <p:nvSpPr>
          <p:cNvPr id="23556"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78C3E8E2-5CDA-457B-B3FF-7A20A2D1561F}" type="slidenum">
              <a:rPr lang="zh-CN" altLang="en-US" smtClean="0"/>
              <a:pPr>
                <a:buFontTx/>
                <a:buNone/>
              </a:pPr>
              <a:t>5</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B693D7EB-F295-450F-8F69-193FF8762CC0}" type="slidenum">
              <a:rPr lang="zh-CN" altLang="en-US" smtClean="0"/>
              <a:pPr>
                <a:buFontTx/>
                <a:buNone/>
              </a:pPr>
              <a:t>6</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B323D8B3-289F-4E69-9607-7BEBFBAF3234}" type="slidenum">
              <a:rPr lang="zh-CN" altLang="en-US" smtClean="0"/>
              <a:pPr>
                <a:buFontTx/>
                <a:buNone/>
              </a:pPr>
              <a:t>7</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F7ED7C20-81E6-4FE6-96A9-1098C7B8990D}" type="slidenum">
              <a:rPr lang="zh-CN" altLang="en-US" smtClean="0"/>
              <a:pPr>
                <a:buFontTx/>
                <a:buNone/>
              </a:pPr>
              <a:t>8</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p:spPr>
        <p:txBody>
          <a:bodyPr/>
          <a:lstStyle/>
          <a:p>
            <a:endParaRPr lang="zh-CN" altLang="en-US" smtClean="0"/>
          </a:p>
        </p:txBody>
      </p:sp>
      <p:sp>
        <p:nvSpPr>
          <p:cNvPr id="27652"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770B0D27-5C79-4367-A8F9-688AFD4E061D}" type="slidenum">
              <a:rPr lang="zh-CN" altLang="en-US" smtClean="0"/>
              <a:pPr>
                <a:buFontTx/>
                <a:buNone/>
              </a:pPr>
              <a:t>9</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20AB3568-DDE0-47C6-BF65-08C575BE28CF}" type="slidenum">
              <a:rPr lang="zh-CN" altLang="en-US" smtClean="0"/>
              <a:pPr>
                <a:buFontTx/>
                <a:buNone/>
              </a:pPr>
              <a:t>10</a:t>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a:buFontTx/>
              <a:buNone/>
            </a:pPr>
            <a:fld id="{3BDAAA17-5A3F-4A77-A5C9-30518700EF59}" type="slidenum">
              <a:rPr lang="zh-CN" altLang="en-US" smtClean="0"/>
              <a:pPr>
                <a:buFontTx/>
                <a:buNone/>
              </a:pPr>
              <a:t>11</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6465392-9FC0-41D7-9AF2-286B64D51B4E}" type="datetimeFigureOut">
              <a:rPr lang="zh-CN" altLang="en-US"/>
              <a:pPr>
                <a:defRPr/>
              </a:pPr>
              <a:t>2017-8-6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F8FA9AE-F9D1-4B4E-BEBE-1EBF0B8A146D}" type="slidenum">
              <a:rPr lang="zh-CN" altLang="en-US"/>
              <a:pPr>
                <a:defRPr/>
              </a:pPr>
              <a:t>‹#›</a:t>
            </a:fld>
            <a:endParaRPr lang="zh-CN" altLang="en-US"/>
          </a:p>
        </p:txBody>
      </p:sp>
    </p:spTree>
    <p:extLst>
      <p:ext uri="{BB962C8B-B14F-4D97-AF65-F5344CB8AC3E}">
        <p14:creationId xmlns:p14="http://schemas.microsoft.com/office/powerpoint/2010/main" val="57433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1C26700-0D33-49B3-8622-57CB7451A5C4}" type="datetimeFigureOut">
              <a:rPr lang="zh-CN" altLang="en-US"/>
              <a:pPr>
                <a:defRPr/>
              </a:pPr>
              <a:t>2017-8-6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7784CC7-B6BA-4E7A-96F9-8F74EF90861F}" type="slidenum">
              <a:rPr lang="zh-CN" altLang="en-US"/>
              <a:pPr>
                <a:defRPr/>
              </a:pPr>
              <a:t>‹#›</a:t>
            </a:fld>
            <a:endParaRPr lang="zh-CN" altLang="en-US"/>
          </a:p>
        </p:txBody>
      </p:sp>
    </p:spTree>
    <p:extLst>
      <p:ext uri="{BB962C8B-B14F-4D97-AF65-F5344CB8AC3E}">
        <p14:creationId xmlns:p14="http://schemas.microsoft.com/office/powerpoint/2010/main" val="3852645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5C77793-C3AE-4819-9C45-9F31DDAA7F03}" type="datetimeFigureOut">
              <a:rPr lang="zh-CN" altLang="en-US"/>
              <a:pPr>
                <a:defRPr/>
              </a:pPr>
              <a:t>2017-8-6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8D7FC97-51A9-43C1-84D7-ECB55F00514D}" type="slidenum">
              <a:rPr lang="zh-CN" altLang="en-US"/>
              <a:pPr>
                <a:defRPr/>
              </a:pPr>
              <a:t>‹#›</a:t>
            </a:fld>
            <a:endParaRPr lang="zh-CN" altLang="en-US"/>
          </a:p>
        </p:txBody>
      </p:sp>
    </p:spTree>
    <p:extLst>
      <p:ext uri="{BB962C8B-B14F-4D97-AF65-F5344CB8AC3E}">
        <p14:creationId xmlns:p14="http://schemas.microsoft.com/office/powerpoint/2010/main" val="841203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13425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49941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61152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2938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4130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64242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387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10478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23BF512-6123-4ECE-9D98-BA85C1CA4299}" type="datetimeFigureOut">
              <a:rPr lang="zh-CN" altLang="en-US"/>
              <a:pPr>
                <a:defRPr/>
              </a:pPr>
              <a:t>2017-8-6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5DA168-9935-40F7-BCEF-F7F2A7AA126F}" type="slidenum">
              <a:rPr lang="zh-CN" altLang="en-US"/>
              <a:pPr>
                <a:defRPr/>
              </a:pPr>
              <a:t>‹#›</a:t>
            </a:fld>
            <a:endParaRPr lang="zh-CN" altLang="en-US"/>
          </a:p>
        </p:txBody>
      </p:sp>
    </p:spTree>
    <p:extLst>
      <p:ext uri="{BB962C8B-B14F-4D97-AF65-F5344CB8AC3E}">
        <p14:creationId xmlns:p14="http://schemas.microsoft.com/office/powerpoint/2010/main" val="2085129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015206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89626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210926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a:extLst>
              <a:ext uri="{28A0092B-C50C-407E-A947-70E740481C1C}">
                <a14:useLocalDpi xmlns:a14="http://schemas.microsoft.com/office/drawing/2010/main" val="0"/>
              </a:ext>
            </a:extLst>
          </a:blip>
          <a:srcRect t="8797" b="78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73325" y="261938"/>
            <a:ext cx="6391275" cy="419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B929AAE2-B836-4339-BED0-E8CFE13B92F1}" type="datetimeFigureOut">
              <a:rPr lang="zh-CN" altLang="en-US"/>
              <a:pPr>
                <a:defRPr/>
              </a:pPr>
              <a:t>2017-8-6</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2C32119C-B174-4D8E-A04F-C3C3D4AF42BE}" type="slidenum">
              <a:rPr lang="zh-CN" altLang="en-US"/>
              <a:pPr>
                <a:defRPr/>
              </a:pPr>
              <a:t>‹#›</a:t>
            </a:fld>
            <a:endParaRPr lang="zh-CN" altLang="en-US"/>
          </a:p>
        </p:txBody>
      </p:sp>
    </p:spTree>
    <p:extLst>
      <p:ext uri="{BB962C8B-B14F-4D97-AF65-F5344CB8AC3E}">
        <p14:creationId xmlns:p14="http://schemas.microsoft.com/office/powerpoint/2010/main" val="26861855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lvl1pPr>
              <a:defRPr/>
            </a:lvl1pPr>
          </a:lstStyle>
          <a:p>
            <a:pPr>
              <a:defRPr/>
            </a:pPr>
            <a:fld id="{B95D7BE0-0361-48FD-843E-E2833D285FE0}" type="datetimeFigureOut">
              <a:rPr lang="zh-CN" altLang="en-US"/>
              <a:pPr>
                <a:defRPr/>
              </a:pPr>
              <a:t>2017-8-6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FA21F4D-7BBA-48E2-BC33-98FFED4266AC}" type="slidenum">
              <a:rPr lang="zh-CN" altLang="en-US"/>
              <a:pPr>
                <a:defRPr/>
              </a:pPr>
              <a:t>‹#›</a:t>
            </a:fld>
            <a:endParaRPr lang="zh-CN" altLang="en-US"/>
          </a:p>
        </p:txBody>
      </p:sp>
    </p:spTree>
    <p:extLst>
      <p:ext uri="{BB962C8B-B14F-4D97-AF65-F5344CB8AC3E}">
        <p14:creationId xmlns:p14="http://schemas.microsoft.com/office/powerpoint/2010/main" val="34299089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8549160A-0492-4A41-B575-E4FD282E15D5}" type="datetimeFigureOut">
              <a:rPr lang="zh-CN" altLang="en-US"/>
              <a:pPr>
                <a:defRPr/>
              </a:pPr>
              <a:t>2017-8-6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10A9584-6373-468F-8A9C-364ABAD494DF}" type="slidenum">
              <a:rPr lang="zh-CN" altLang="en-US"/>
              <a:pPr>
                <a:defRPr/>
              </a:pPr>
              <a:t>‹#›</a:t>
            </a:fld>
            <a:endParaRPr lang="zh-CN" altLang="en-US"/>
          </a:p>
        </p:txBody>
      </p:sp>
    </p:spTree>
    <p:extLst>
      <p:ext uri="{BB962C8B-B14F-4D97-AF65-F5344CB8AC3E}">
        <p14:creationId xmlns:p14="http://schemas.microsoft.com/office/powerpoint/2010/main" val="20304208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82FFCE2A-BAAC-4C22-B074-7C5B6499B0A8}" type="datetimeFigureOut">
              <a:rPr lang="zh-CN" altLang="en-US"/>
              <a:pPr>
                <a:defRPr/>
              </a:pPr>
              <a:t>2017-8-6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3023ECFF-A5F2-4FCF-BD5F-631A8E75798D}" type="slidenum">
              <a:rPr lang="zh-CN" altLang="en-US"/>
              <a:pPr>
                <a:defRPr/>
              </a:pPr>
              <a:t>‹#›</a:t>
            </a:fld>
            <a:endParaRPr lang="zh-CN" altLang="en-US"/>
          </a:p>
        </p:txBody>
      </p:sp>
    </p:spTree>
    <p:extLst>
      <p:ext uri="{BB962C8B-B14F-4D97-AF65-F5344CB8AC3E}">
        <p14:creationId xmlns:p14="http://schemas.microsoft.com/office/powerpoint/2010/main" val="6015824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1195A526-B213-4699-AE51-FDC8D014DA01}" type="datetimeFigureOut">
              <a:rPr lang="zh-CN" altLang="en-US"/>
              <a:pPr>
                <a:defRPr/>
              </a:pPr>
              <a:t>2017-8-6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3E84C30-1FE1-461C-A494-473E28624A6E}" type="slidenum">
              <a:rPr lang="zh-CN" altLang="en-US"/>
              <a:pPr>
                <a:defRPr/>
              </a:pPr>
              <a:t>‹#›</a:t>
            </a:fld>
            <a:endParaRPr lang="zh-CN" altLang="en-US"/>
          </a:p>
        </p:txBody>
      </p:sp>
    </p:spTree>
    <p:extLst>
      <p:ext uri="{BB962C8B-B14F-4D97-AF65-F5344CB8AC3E}">
        <p14:creationId xmlns:p14="http://schemas.microsoft.com/office/powerpoint/2010/main" val="2876165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220806B9-C7F3-4B25-9E63-AF1CD6B4AD2D}" type="datetimeFigureOut">
              <a:rPr lang="zh-CN" altLang="en-US"/>
              <a:pPr>
                <a:defRPr/>
              </a:pPr>
              <a:t>2017-8-6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05357514-EA41-4944-8E05-210435B1C8BF}" type="slidenum">
              <a:rPr lang="zh-CN" altLang="en-US"/>
              <a:pPr>
                <a:defRPr/>
              </a:pPr>
              <a:t>‹#›</a:t>
            </a:fld>
            <a:endParaRPr lang="zh-CN" altLang="en-US"/>
          </a:p>
        </p:txBody>
      </p:sp>
    </p:spTree>
    <p:extLst>
      <p:ext uri="{BB962C8B-B14F-4D97-AF65-F5344CB8AC3E}">
        <p14:creationId xmlns:p14="http://schemas.microsoft.com/office/powerpoint/2010/main" val="38587515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31A7C59-21E2-4BF0-86F2-89AB251F0342}" type="datetimeFigureOut">
              <a:rPr lang="zh-CN" altLang="en-US"/>
              <a:pPr>
                <a:defRPr/>
              </a:pPr>
              <a:t>2017-8-6</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AA06EC1D-CC2A-4DFA-8089-AC0958E3C311}" type="slidenum">
              <a:rPr lang="zh-CN" altLang="en-US"/>
              <a:pPr>
                <a:defRPr/>
              </a:pPr>
              <a:t>‹#›</a:t>
            </a:fld>
            <a:endParaRPr lang="zh-CN" altLang="en-US"/>
          </a:p>
        </p:txBody>
      </p:sp>
    </p:spTree>
    <p:extLst>
      <p:ext uri="{BB962C8B-B14F-4D97-AF65-F5344CB8AC3E}">
        <p14:creationId xmlns:p14="http://schemas.microsoft.com/office/powerpoint/2010/main" val="499690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3856ADA-1FFB-4593-8E25-24CB986C1ED4}" type="datetimeFigureOut">
              <a:rPr lang="zh-CN" altLang="en-US"/>
              <a:pPr>
                <a:defRPr/>
              </a:pPr>
              <a:t>2017-8-6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8B7C1D0-B9B8-4B4A-B1FE-D6982C97FCCC}" type="slidenum">
              <a:rPr lang="zh-CN" altLang="en-US"/>
              <a:pPr>
                <a:defRPr/>
              </a:pPr>
              <a:t>‹#›</a:t>
            </a:fld>
            <a:endParaRPr lang="zh-CN" altLang="en-US"/>
          </a:p>
        </p:txBody>
      </p:sp>
    </p:spTree>
    <p:extLst>
      <p:ext uri="{BB962C8B-B14F-4D97-AF65-F5344CB8AC3E}">
        <p14:creationId xmlns:p14="http://schemas.microsoft.com/office/powerpoint/2010/main" val="1061209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75E789D5-9AB5-4CE4-A804-1C5F0343C6D4}" type="datetimeFigureOut">
              <a:rPr lang="zh-CN" altLang="en-US"/>
              <a:pPr>
                <a:defRPr/>
              </a:pPr>
              <a:t>2017-8-6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341D8A23-59BB-45A2-9926-6DD008142898}" type="slidenum">
              <a:rPr lang="zh-CN" altLang="en-US"/>
              <a:pPr>
                <a:defRPr/>
              </a:pPr>
              <a:t>‹#›</a:t>
            </a:fld>
            <a:endParaRPr lang="zh-CN" altLang="en-US"/>
          </a:p>
        </p:txBody>
      </p:sp>
    </p:spTree>
    <p:extLst>
      <p:ext uri="{BB962C8B-B14F-4D97-AF65-F5344CB8AC3E}">
        <p14:creationId xmlns:p14="http://schemas.microsoft.com/office/powerpoint/2010/main" val="28694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AF8C2828-D22B-456C-BF8C-E3017F3D003B}" type="datetimeFigureOut">
              <a:rPr lang="zh-CN" altLang="en-US"/>
              <a:pPr>
                <a:defRPr/>
              </a:pPr>
              <a:t>2017-8-6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F288102-43B4-4949-B3A0-23244568C329}" type="slidenum">
              <a:rPr lang="zh-CN" altLang="en-US"/>
              <a:pPr>
                <a:defRPr/>
              </a:pPr>
              <a:t>‹#›</a:t>
            </a:fld>
            <a:endParaRPr lang="zh-CN" altLang="en-US"/>
          </a:p>
        </p:txBody>
      </p:sp>
    </p:spTree>
    <p:extLst>
      <p:ext uri="{BB962C8B-B14F-4D97-AF65-F5344CB8AC3E}">
        <p14:creationId xmlns:p14="http://schemas.microsoft.com/office/powerpoint/2010/main" val="26117568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A23AD0F9-2C85-46D1-83D1-7CBAC574A2FF}" type="datetimeFigureOut">
              <a:rPr lang="zh-CN" altLang="en-US"/>
              <a:pPr>
                <a:defRPr/>
              </a:pPr>
              <a:t>2017-8-6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CF17B2A-FCE0-491C-8E7B-F7A9B7C268E0}" type="slidenum">
              <a:rPr lang="zh-CN" altLang="en-US"/>
              <a:pPr>
                <a:defRPr/>
              </a:pPr>
              <a:t>‹#›</a:t>
            </a:fld>
            <a:endParaRPr lang="zh-CN" altLang="en-US"/>
          </a:p>
        </p:txBody>
      </p:sp>
    </p:spTree>
    <p:extLst>
      <p:ext uri="{BB962C8B-B14F-4D97-AF65-F5344CB8AC3E}">
        <p14:creationId xmlns:p14="http://schemas.microsoft.com/office/powerpoint/2010/main" val="24517248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EECFDBB-0191-48F9-88A2-3273873A2349}" type="datetimeFigureOut">
              <a:rPr lang="zh-CN" altLang="en-US"/>
              <a:pPr>
                <a:defRPr/>
              </a:pPr>
              <a:t>2017-8-6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335EB5A-8419-4CA3-841C-719705805231}" type="slidenum">
              <a:rPr lang="zh-CN" altLang="en-US"/>
              <a:pPr>
                <a:defRPr/>
              </a:pPr>
              <a:t>‹#›</a:t>
            </a:fld>
            <a:endParaRPr lang="zh-CN" altLang="en-US"/>
          </a:p>
        </p:txBody>
      </p:sp>
    </p:spTree>
    <p:extLst>
      <p:ext uri="{BB962C8B-B14F-4D97-AF65-F5344CB8AC3E}">
        <p14:creationId xmlns:p14="http://schemas.microsoft.com/office/powerpoint/2010/main" val="2392542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84CF2E3-7916-4026-9E72-9AA599596A14}" type="datetimeFigureOut">
              <a:rPr lang="zh-CN" altLang="en-US"/>
              <a:pPr>
                <a:defRPr/>
              </a:pPr>
              <a:t>2017-8-6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D3C637B-61EE-4E7C-A1C2-18B811BE3E0C}" type="slidenum">
              <a:rPr lang="zh-CN" altLang="en-US"/>
              <a:pPr>
                <a:defRPr/>
              </a:pPr>
              <a:t>‹#›</a:t>
            </a:fld>
            <a:endParaRPr lang="zh-CN" altLang="en-US"/>
          </a:p>
        </p:txBody>
      </p:sp>
    </p:spTree>
    <p:extLst>
      <p:ext uri="{BB962C8B-B14F-4D97-AF65-F5344CB8AC3E}">
        <p14:creationId xmlns:p14="http://schemas.microsoft.com/office/powerpoint/2010/main" val="3746258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8EE0FB7-915D-4355-BA9C-537EDB89EA57}" type="datetimeFigureOut">
              <a:rPr lang="zh-CN" altLang="en-US"/>
              <a:pPr>
                <a:defRPr/>
              </a:pPr>
              <a:t>2017-8-6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BF69926-952E-4BBC-AAC9-87FEDD83D35C}" type="slidenum">
              <a:rPr lang="zh-CN" altLang="en-US"/>
              <a:pPr>
                <a:defRPr/>
              </a:pPr>
              <a:t>‹#›</a:t>
            </a:fld>
            <a:endParaRPr lang="zh-CN" altLang="en-US"/>
          </a:p>
        </p:txBody>
      </p:sp>
    </p:spTree>
    <p:extLst>
      <p:ext uri="{BB962C8B-B14F-4D97-AF65-F5344CB8AC3E}">
        <p14:creationId xmlns:p14="http://schemas.microsoft.com/office/powerpoint/2010/main" val="4015518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66E082F-111B-4389-B7BF-9CA7E9802238}" type="datetimeFigureOut">
              <a:rPr lang="zh-CN" altLang="en-US"/>
              <a:pPr>
                <a:defRPr/>
              </a:pPr>
              <a:t>2017-8-6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14E993B-F04D-4842-ACC5-3EAC79CFAA88}" type="slidenum">
              <a:rPr lang="zh-CN" altLang="en-US"/>
              <a:pPr>
                <a:defRPr/>
              </a:pPr>
              <a:t>‹#›</a:t>
            </a:fld>
            <a:endParaRPr lang="zh-CN" altLang="en-US"/>
          </a:p>
        </p:txBody>
      </p:sp>
    </p:spTree>
    <p:extLst>
      <p:ext uri="{BB962C8B-B14F-4D97-AF65-F5344CB8AC3E}">
        <p14:creationId xmlns:p14="http://schemas.microsoft.com/office/powerpoint/2010/main" val="240039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CA74478-2D7B-44B6-848F-3D8DA30A4C69}" type="datetimeFigureOut">
              <a:rPr lang="zh-CN" altLang="en-US"/>
              <a:pPr>
                <a:defRPr/>
              </a:pPr>
              <a:t>2017-8-6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2289E1D-E23F-421C-91B5-9F942191C50C}" type="slidenum">
              <a:rPr lang="zh-CN" altLang="en-US"/>
              <a:pPr>
                <a:defRPr/>
              </a:pPr>
              <a:t>‹#›</a:t>
            </a:fld>
            <a:endParaRPr lang="zh-CN" altLang="en-US"/>
          </a:p>
        </p:txBody>
      </p:sp>
    </p:spTree>
    <p:extLst>
      <p:ext uri="{BB962C8B-B14F-4D97-AF65-F5344CB8AC3E}">
        <p14:creationId xmlns:p14="http://schemas.microsoft.com/office/powerpoint/2010/main" val="2723099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576AD00-65B3-456A-A8AE-35CC4A7532DC}" type="datetimeFigureOut">
              <a:rPr lang="zh-CN" altLang="en-US"/>
              <a:pPr>
                <a:defRPr/>
              </a:pPr>
              <a:t>2017-8-6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55E5C18-4631-49BE-AE0F-920826CF2A3F}" type="slidenum">
              <a:rPr lang="zh-CN" altLang="en-US"/>
              <a:pPr>
                <a:defRPr/>
              </a:pPr>
              <a:t>‹#›</a:t>
            </a:fld>
            <a:endParaRPr lang="zh-CN" altLang="en-US"/>
          </a:p>
        </p:txBody>
      </p:sp>
    </p:spTree>
    <p:extLst>
      <p:ext uri="{BB962C8B-B14F-4D97-AF65-F5344CB8AC3E}">
        <p14:creationId xmlns:p14="http://schemas.microsoft.com/office/powerpoint/2010/main" val="340939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5640FB1-C394-4365-8C0D-DFFE6150FA19}" type="datetimeFigureOut">
              <a:rPr lang="zh-CN" altLang="en-US"/>
              <a:pPr>
                <a:defRPr/>
              </a:pPr>
              <a:t>2017-8-6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FC70EB-0F30-4CE6-8FA3-0398DF1A7A95}" type="slidenum">
              <a:rPr lang="zh-CN" altLang="en-US"/>
              <a:pPr>
                <a:defRPr/>
              </a:pPr>
              <a:t>‹#›</a:t>
            </a:fld>
            <a:endParaRPr lang="zh-CN" altLang="en-US"/>
          </a:p>
        </p:txBody>
      </p:sp>
    </p:spTree>
    <p:extLst>
      <p:ext uri="{BB962C8B-B14F-4D97-AF65-F5344CB8AC3E}">
        <p14:creationId xmlns:p14="http://schemas.microsoft.com/office/powerpoint/2010/main" val="993942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66564302-2973-4984-9FE8-9780B9C911DE}" type="datetimeFigureOut">
              <a:rPr lang="zh-CN" altLang="en-US"/>
              <a:pPr>
                <a:defRPr/>
              </a:pPr>
              <a:t>2017-8-6</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791AEA23-5220-42C4-B215-618D348BB63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p:nvPicPr>
        <p:blipFill>
          <a:blip r:embed="rId13">
            <a:extLst>
              <a:ext uri="{28A0092B-C50C-407E-A947-70E740481C1C}">
                <a14:useLocalDpi xmlns:a14="http://schemas.microsoft.com/office/drawing/2010/main" val="0"/>
              </a:ext>
            </a:extLst>
          </a:blip>
          <a:srcRect t="61418" b="18062"/>
          <a:stretch>
            <a:fillRect/>
          </a:stretch>
        </p:blipFill>
        <p:spPr bwMode="auto">
          <a:xfrm>
            <a:off x="0" y="0"/>
            <a:ext cx="121920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1" name="矩形 7"/>
          <p:cNvGrpSpPr>
            <a:grpSpLocks/>
          </p:cNvGrpSpPr>
          <p:nvPr/>
        </p:nvGrpSpPr>
        <p:grpSpPr bwMode="auto">
          <a:xfrm>
            <a:off x="0" y="969963"/>
            <a:ext cx="12192000" cy="5888037"/>
            <a:chOff x="0" y="0"/>
            <a:chExt cx="7680" cy="3709"/>
          </a:xfrm>
        </p:grpSpPr>
        <p:pic>
          <p:nvPicPr>
            <p:cNvPr id="2054" name="矩形 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buFont typeface="Arial" pitchFamily="34" charset="0"/>
                <a:buNone/>
                <a:defRPr/>
              </a:pPr>
              <a:endParaRPr lang="zh-CN" altLang="en-US" smtClean="0">
                <a:solidFill>
                  <a:srgbClr val="FFFFFF"/>
                </a:solidFill>
              </a:endParaRPr>
            </a:p>
          </p:txBody>
        </p:sp>
      </p:grpSp>
      <p:sp>
        <p:nvSpPr>
          <p:cNvPr id="2052"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a:extLst>
              <a:ext uri="{28A0092B-C50C-407E-A947-70E740481C1C}">
                <a14:useLocalDpi xmlns:a14="http://schemas.microsoft.com/office/drawing/2010/main" val="0"/>
              </a:ext>
            </a:extLst>
          </a:blip>
          <a:srcRect t="9743" b="8067"/>
          <a:stretch>
            <a:fillRect/>
          </a:stretch>
        </p:blipFill>
        <p:spPr bwMode="auto">
          <a:xfrm>
            <a:off x="4763" y="0"/>
            <a:ext cx="1218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sz="2400"/>
          </a:p>
        </p:txBody>
      </p:sp>
      <p:sp>
        <p:nvSpPr>
          <p:cNvPr id="3076" name="Text Placeholder 2"/>
          <p:cNvSpPr>
            <a:spLocks noGrp="1"/>
          </p:cNvSpPr>
          <p:nvPr>
            <p:ph type="body" idx="1"/>
          </p:nvPr>
        </p:nvSpPr>
        <p:spPr bwMode="auto">
          <a:xfrm>
            <a:off x="558800" y="1190625"/>
            <a:ext cx="110363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F0784C3B-45CC-43EF-8D93-4B62C59E4688}" type="datetimeFigureOut">
              <a:rPr lang="zh-CN" altLang="en-US"/>
              <a:pPr>
                <a:defRPr/>
              </a:pPr>
              <a:t>2017-8-6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7CCAC6C7-FE1A-49DD-AD5A-AF10AA89D5A6}"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4262"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22.jpeg"/><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image" Target="../media/image9.jpe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notesSlide" Target="../notesSlides/notesSlide8.xml"/><Relationship Id="rId5" Type="http://schemas.openxmlformats.org/officeDocument/2006/relationships/tags" Target="../tags/tag40.xml"/><Relationship Id="rId10" Type="http://schemas.openxmlformats.org/officeDocument/2006/relationships/slideLayout" Target="../slideLayouts/slideLayout29.xml"/><Relationship Id="rId4" Type="http://schemas.openxmlformats.org/officeDocument/2006/relationships/tags" Target="../tags/tag39.xml"/><Relationship Id="rId9" Type="http://schemas.openxmlformats.org/officeDocument/2006/relationships/tags" Target="../tags/tag44.xml"/></Relationships>
</file>

<file path=ppt/slides/_rels/slide1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47.xml"/><Relationship Id="rId7" Type="http://schemas.openxmlformats.org/officeDocument/2006/relationships/image" Target="../media/image9.jpe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9.xml"/><Relationship Id="rId5" Type="http://schemas.openxmlformats.org/officeDocument/2006/relationships/slideLayout" Target="../slideLayouts/slideLayout29.xml"/><Relationship Id="rId4" Type="http://schemas.openxmlformats.org/officeDocument/2006/relationships/tags" Target="../tags/tag48.xml"/></Relationships>
</file>

<file path=ppt/slides/_rels/slide12.xml.rels><?xml version="1.0" encoding="UTF-8" standalone="yes"?>
<Relationships xmlns="http://schemas.openxmlformats.org/package/2006/relationships"><Relationship Id="rId8" Type="http://schemas.openxmlformats.org/officeDocument/2006/relationships/image" Target="../media/image24.jpg"/><Relationship Id="rId13" Type="http://schemas.openxmlformats.org/officeDocument/2006/relationships/image" Target="../media/image28.jpeg"/><Relationship Id="rId3" Type="http://schemas.openxmlformats.org/officeDocument/2006/relationships/tags" Target="../tags/tag51.xml"/><Relationship Id="rId7" Type="http://schemas.openxmlformats.org/officeDocument/2006/relationships/notesSlide" Target="../notesSlides/notesSlide10.xml"/><Relationship Id="rId12" Type="http://schemas.openxmlformats.org/officeDocument/2006/relationships/image" Target="../media/image27.jp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29.xml"/><Relationship Id="rId11" Type="http://schemas.openxmlformats.org/officeDocument/2006/relationships/image" Target="../media/image26.jpg"/><Relationship Id="rId5" Type="http://schemas.openxmlformats.org/officeDocument/2006/relationships/tags" Target="../tags/tag53.xml"/><Relationship Id="rId10" Type="http://schemas.openxmlformats.org/officeDocument/2006/relationships/image" Target="../media/image25.jpg"/><Relationship Id="rId4" Type="http://schemas.openxmlformats.org/officeDocument/2006/relationships/tags" Target="../tags/tag52.xml"/><Relationship Id="rId9" Type="http://schemas.openxmlformats.org/officeDocument/2006/relationships/image" Target="../media/image9.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notesSlide" Target="../notesSlides/notesSlide11.xml"/><Relationship Id="rId7" Type="http://schemas.openxmlformats.org/officeDocument/2006/relationships/image" Target="../media/image9.jpeg"/><Relationship Id="rId12" Type="http://schemas.openxmlformats.org/officeDocument/2006/relationships/image" Target="../media/image36.jpeg"/><Relationship Id="rId2" Type="http://schemas.openxmlformats.org/officeDocument/2006/relationships/slideLayout" Target="../slideLayouts/slideLayout29.xml"/><Relationship Id="rId1" Type="http://schemas.openxmlformats.org/officeDocument/2006/relationships/tags" Target="../tags/tag54.xml"/><Relationship Id="rId6" Type="http://schemas.openxmlformats.org/officeDocument/2006/relationships/image" Target="../media/image31.jpg"/><Relationship Id="rId11" Type="http://schemas.openxmlformats.org/officeDocument/2006/relationships/image" Target="../media/image35.jpeg"/><Relationship Id="rId5" Type="http://schemas.openxmlformats.org/officeDocument/2006/relationships/image" Target="../media/image30.jpg"/><Relationship Id="rId10" Type="http://schemas.openxmlformats.org/officeDocument/2006/relationships/image" Target="../media/image34.jpeg"/><Relationship Id="rId4" Type="http://schemas.openxmlformats.org/officeDocument/2006/relationships/image" Target="../media/image29.jpeg"/><Relationship Id="rId9" Type="http://schemas.openxmlformats.org/officeDocument/2006/relationships/image" Target="../media/image33.jpeg"/><Relationship Id="rId14"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9.jpeg"/><Relationship Id="rId5" Type="http://schemas.openxmlformats.org/officeDocument/2006/relationships/image" Target="../media/image39.jpg"/><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9.xml"/><Relationship Id="rId1" Type="http://schemas.openxmlformats.org/officeDocument/2006/relationships/tags" Target="../tags/tag57.xml"/><Relationship Id="rId5" Type="http://schemas.openxmlformats.org/officeDocument/2006/relationships/image" Target="../media/image9.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7.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6.jpg"/><Relationship Id="rId2" Type="http://schemas.openxmlformats.org/officeDocument/2006/relationships/tags" Target="../tags/tag2.xml"/><Relationship Id="rId16" Type="http://schemas.openxmlformats.org/officeDocument/2006/relationships/notesSlide" Target="../notesSlides/notesSlide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29.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9.xml"/><Relationship Id="rId7" Type="http://schemas.openxmlformats.org/officeDocument/2006/relationships/image" Target="../media/image11.JP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2.xml"/><Relationship Id="rId7" Type="http://schemas.openxmlformats.org/officeDocument/2006/relationships/slideLayout" Target="../slideLayouts/slideLayout29.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14.jpeg"/><Relationship Id="rId4" Type="http://schemas.openxmlformats.org/officeDocument/2006/relationships/tags" Target="../tags/tag23.xml"/><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9.jpeg"/><Relationship Id="rId5" Type="http://schemas.openxmlformats.org/officeDocument/2006/relationships/image" Target="../media/image15.jp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tags" Target="../tags/tag30.xml"/><Relationship Id="rId7" Type="http://schemas.openxmlformats.org/officeDocument/2006/relationships/notesSlide" Target="../notesSlides/notesSlide5.xml"/><Relationship Id="rId12" Type="http://schemas.openxmlformats.org/officeDocument/2006/relationships/image" Target="../media/image19.jpe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29.xml"/><Relationship Id="rId11" Type="http://schemas.openxmlformats.org/officeDocument/2006/relationships/image" Target="../media/image18.jpeg"/><Relationship Id="rId5" Type="http://schemas.openxmlformats.org/officeDocument/2006/relationships/tags" Target="../tags/tag32.xml"/><Relationship Id="rId10" Type="http://schemas.openxmlformats.org/officeDocument/2006/relationships/image" Target="../media/image17.jpeg"/><Relationship Id="rId4" Type="http://schemas.openxmlformats.org/officeDocument/2006/relationships/tags" Target="../tags/tag31.xml"/><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tags" Target="../tags/tag33.xml"/><Relationship Id="rId6" Type="http://schemas.openxmlformats.org/officeDocument/2006/relationships/chart" Target="../charts/chart1.xml"/><Relationship Id="rId5" Type="http://schemas.openxmlformats.org/officeDocument/2006/relationships/image" Target="../media/image9.jpe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9.jpeg"/><Relationship Id="rId5" Type="http://schemas.openxmlformats.org/officeDocument/2006/relationships/image" Target="../media/image21.jp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5124" name="TextBox 1"/>
          <p:cNvSpPr txBox="1">
            <a:spLocks noChangeArrowheads="1"/>
          </p:cNvSpPr>
          <p:nvPr/>
        </p:nvSpPr>
        <p:spPr bwMode="auto">
          <a:xfrm>
            <a:off x="7021513" y="2917825"/>
            <a:ext cx="63103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600">
                <a:solidFill>
                  <a:schemeClr val="tx1"/>
                </a:solidFill>
                <a:latin typeface="Segoe Script" pitchFamily="34" charset="0"/>
                <a:ea typeface="【嵐】芊柔体" pitchFamily="34" charset="-128"/>
              </a:rPr>
              <a:t>Forever friendship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4339" name="图片 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19088" y="269875"/>
            <a:ext cx="2887662"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MH_Desc_1"/>
          <p:cNvSpPr txBox="1"/>
          <p:nvPr>
            <p:custDataLst>
              <p:tags r:id="rId1"/>
            </p:custDataLst>
          </p:nvPr>
        </p:nvSpPr>
        <p:spPr>
          <a:xfrm>
            <a:off x="1212850" y="1774825"/>
            <a:ext cx="5662613" cy="2255838"/>
          </a:xfrm>
          <a:prstGeom prst="rect">
            <a:avLst/>
          </a:prstGeom>
          <a:noFill/>
        </p:spPr>
        <p:txBody>
          <a:bodyPr lIns="0" tIns="0" rIns="0" bIns="0">
            <a:normAutofit/>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rem ipsum doldfor sddffsdit amet consectetur adipisicing elit sed do eiusmod tempdfor indfdcididunt ut labore et dolore magna adfliqua Ut enim dfdfad minfdim veniam quis nostrud exed</a:t>
            </a:r>
          </a:p>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fdrc itadftion ullamco laboris nisi udfdsdt </a:t>
            </a:r>
            <a:r>
              <a:rPr lang="en-US" altLang="zh-CN" sz="1400" dirty="0">
                <a:solidFill>
                  <a:schemeClr val="tx1">
                    <a:lumMod val="65000"/>
                    <a:lumOff val="35000"/>
                  </a:schemeClr>
                </a:solidFill>
              </a:rPr>
              <a:t>laboris nisi laboris nisi laboris nisi laboris nisi laboris nisi laboris nisi laboris nisi </a:t>
            </a:r>
            <a:endParaRPr lang="en-US" altLang="zh-CN" sz="1400" dirty="0">
              <a:solidFill>
                <a:schemeClr val="tx1">
                  <a:lumMod val="65000"/>
                  <a:lumOff val="35000"/>
                </a:schemeClr>
              </a:solidFill>
              <a:latin typeface="+mn-lt"/>
              <a:ea typeface="+mn-ea"/>
            </a:endParaRPr>
          </a:p>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aliquip ex ea commodo consequat Duis</a:t>
            </a:r>
            <a:r>
              <a:rPr lang="en-US" altLang="zh-CN" sz="1400" dirty="0">
                <a:solidFill>
                  <a:schemeClr val="tx1">
                    <a:lumMod val="65000"/>
                    <a:lumOff val="35000"/>
                  </a:schemeClr>
                </a:solidFill>
              </a:rPr>
              <a:t> laboris nisi laboris nisi </a:t>
            </a:r>
            <a:endParaRPr lang="en-US" altLang="zh-CN" sz="1400" dirty="0">
              <a:solidFill>
                <a:schemeClr val="tx1">
                  <a:lumMod val="65000"/>
                  <a:lumOff val="35000"/>
                </a:schemeClr>
              </a:solidFill>
              <a:latin typeface="+mn-lt"/>
              <a:ea typeface="+mn-ea"/>
            </a:endParaRPr>
          </a:p>
        </p:txBody>
      </p:sp>
      <p:pic>
        <p:nvPicPr>
          <p:cNvPr id="14341" name="图片 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348538" y="455613"/>
            <a:ext cx="4400550" cy="594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MH_Other_4"/>
          <p:cNvSpPr>
            <a:spLocks noChangeArrowheads="1"/>
          </p:cNvSpPr>
          <p:nvPr>
            <p:custDataLst>
              <p:tags r:id="rId2"/>
            </p:custDataLst>
          </p:nvPr>
        </p:nvSpPr>
        <p:spPr bwMode="auto">
          <a:xfrm>
            <a:off x="711200" y="1522413"/>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smtClean="0">
                <a:latin typeface="+mn-lt"/>
                <a:ea typeface="+mn-ea"/>
              </a:rPr>
              <a:t>L</a:t>
            </a:r>
            <a:endParaRPr lang="zh-CN" altLang="en-US" sz="6600" dirty="0" smtClean="0">
              <a:latin typeface="+mn-lt"/>
              <a:ea typeface="+mn-ea"/>
            </a:endParaRPr>
          </a:p>
        </p:txBody>
      </p:sp>
      <p:grpSp>
        <p:nvGrpSpPr>
          <p:cNvPr id="14343" name="组合 21"/>
          <p:cNvGrpSpPr>
            <a:grpSpLocks/>
          </p:cNvGrpSpPr>
          <p:nvPr/>
        </p:nvGrpSpPr>
        <p:grpSpPr bwMode="auto">
          <a:xfrm>
            <a:off x="3094038" y="4389438"/>
            <a:ext cx="3389312" cy="1808162"/>
            <a:chOff x="3386667" y="2606675"/>
            <a:chExt cx="5609166" cy="2489200"/>
          </a:xfrm>
        </p:grpSpPr>
        <p:sp>
          <p:nvSpPr>
            <p:cNvPr id="23" name="MH_SubTitle_1"/>
            <p:cNvSpPr/>
            <p:nvPr>
              <p:custDataLst>
                <p:tags r:id="rId6"/>
              </p:custDataLst>
            </p:nvPr>
          </p:nvSpPr>
          <p:spPr>
            <a:xfrm>
              <a:off x="3386667" y="2606675"/>
              <a:ext cx="2201631" cy="1649996"/>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sp>
          <p:nvSpPr>
            <p:cNvPr id="24" name="MH_SubTitle_3"/>
            <p:cNvSpPr/>
            <p:nvPr>
              <p:custDataLst>
                <p:tags r:id="rId7"/>
              </p:custDataLst>
            </p:nvPr>
          </p:nvSpPr>
          <p:spPr>
            <a:xfrm>
              <a:off x="4524263" y="3445879"/>
              <a:ext cx="2201631" cy="1649996"/>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25" name="MH_SubTitle_2"/>
            <p:cNvSpPr/>
            <p:nvPr>
              <p:custDataLst>
                <p:tags r:id="rId8"/>
              </p:custDataLst>
            </p:nvPr>
          </p:nvSpPr>
          <p:spPr>
            <a:xfrm>
              <a:off x="5656606" y="2606675"/>
              <a:ext cx="2201631" cy="1649996"/>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26" name="MH_SubTitle_4"/>
            <p:cNvSpPr/>
            <p:nvPr>
              <p:custDataLst>
                <p:tags r:id="rId9"/>
              </p:custDataLst>
            </p:nvPr>
          </p:nvSpPr>
          <p:spPr>
            <a:xfrm>
              <a:off x="6794202" y="3445879"/>
              <a:ext cx="2201631" cy="1649996"/>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grpSp>
      <p:sp>
        <p:nvSpPr>
          <p:cNvPr id="30" name="MH_SubTitle_3"/>
          <p:cNvSpPr/>
          <p:nvPr>
            <p:custDataLst>
              <p:tags r:id="rId3"/>
            </p:custDataLst>
          </p:nvPr>
        </p:nvSpPr>
        <p:spPr>
          <a:xfrm>
            <a:off x="2419350" y="5011738"/>
            <a:ext cx="1330325" cy="1198562"/>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31" name="MH_SubTitle_1"/>
          <p:cNvSpPr/>
          <p:nvPr>
            <p:custDataLst>
              <p:tags r:id="rId4"/>
            </p:custDataLst>
          </p:nvPr>
        </p:nvSpPr>
        <p:spPr>
          <a:xfrm>
            <a:off x="1743075" y="4392613"/>
            <a:ext cx="1330325" cy="1198562"/>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32" name="MH_SubTitle_1"/>
          <p:cNvSpPr/>
          <p:nvPr>
            <p:custDataLst>
              <p:tags r:id="rId5"/>
            </p:custDataLst>
          </p:nvPr>
        </p:nvSpPr>
        <p:spPr>
          <a:xfrm>
            <a:off x="1055688" y="5008563"/>
            <a:ext cx="1330325" cy="1200150"/>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5363" name="图片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9088" y="269875"/>
            <a:ext cx="2605087"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357563" y="269875"/>
            <a:ext cx="5476875" cy="661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Desc_1"/>
          <p:cNvSpPr txBox="1"/>
          <p:nvPr>
            <p:custDataLst>
              <p:tags r:id="rId1"/>
            </p:custDataLst>
          </p:nvPr>
        </p:nvSpPr>
        <p:spPr>
          <a:xfrm>
            <a:off x="1077913" y="2293938"/>
            <a:ext cx="2952750" cy="2470150"/>
          </a:xfrm>
          <a:prstGeom prst="rect">
            <a:avLst/>
          </a:prstGeom>
          <a:noFill/>
        </p:spPr>
        <p:txBody>
          <a:bodyPr lIns="0" tIns="0" rIns="0" bIns="0">
            <a:normAutofit lnSpcReduction="10000"/>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orem ipsum doldfor sddffsdit amet consectetur adipisicing elit sed do eiusmod tempdfor indfdcididunt ut labore et dolore magna adfliqua Ut enim dfdfad minfdim veniam quis nostrud exedfdrc itadftion ullamco laboris nisi udfdsdt aliquip ex ea commodo consequat Duis</a:t>
            </a:r>
          </a:p>
        </p:txBody>
      </p:sp>
      <p:sp>
        <p:nvSpPr>
          <p:cNvPr id="16" name="MH_Other_4"/>
          <p:cNvSpPr>
            <a:spLocks noChangeArrowheads="1"/>
          </p:cNvSpPr>
          <p:nvPr>
            <p:custDataLst>
              <p:tags r:id="rId2"/>
            </p:custDataLst>
          </p:nvPr>
        </p:nvSpPr>
        <p:spPr bwMode="auto">
          <a:xfrm>
            <a:off x="565150" y="2046288"/>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smtClean="0">
                <a:latin typeface="+mn-lt"/>
                <a:ea typeface="+mn-ea"/>
              </a:rPr>
              <a:t>L</a:t>
            </a:r>
            <a:endParaRPr lang="zh-CN" altLang="en-US" sz="6600" dirty="0" smtClean="0">
              <a:latin typeface="+mn-lt"/>
              <a:ea typeface="+mn-ea"/>
            </a:endParaRPr>
          </a:p>
        </p:txBody>
      </p:sp>
      <p:sp>
        <p:nvSpPr>
          <p:cNvPr id="17" name="MH_Desc_1"/>
          <p:cNvSpPr txBox="1"/>
          <p:nvPr>
            <p:custDataLst>
              <p:tags r:id="rId3"/>
            </p:custDataLst>
          </p:nvPr>
        </p:nvSpPr>
        <p:spPr>
          <a:xfrm>
            <a:off x="8669338" y="2293938"/>
            <a:ext cx="2952750" cy="2470150"/>
          </a:xfrm>
          <a:prstGeom prst="rect">
            <a:avLst/>
          </a:prstGeom>
          <a:noFill/>
        </p:spPr>
        <p:txBody>
          <a:bodyPr lIns="0" tIns="0" rIns="0" bIns="0">
            <a:normAutofit/>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psum doldfor sddffsdit amet consectetur adipisicing elit sed do eiusmod tempdfor indfdcididunt ut labore et dolore magna adfliqua Ut enim dfdfad minfdim veniam quis nostrud exedfdrc itadftion ullamco laboris nisi udfdsdt aliquip ex ea commodo consequat Duis</a:t>
            </a:r>
          </a:p>
        </p:txBody>
      </p:sp>
      <p:sp>
        <p:nvSpPr>
          <p:cNvPr id="18" name="MH_Other_4"/>
          <p:cNvSpPr>
            <a:spLocks noChangeArrowheads="1"/>
          </p:cNvSpPr>
          <p:nvPr>
            <p:custDataLst>
              <p:tags r:id="rId4"/>
            </p:custDataLst>
          </p:nvPr>
        </p:nvSpPr>
        <p:spPr bwMode="auto">
          <a:xfrm>
            <a:off x="8156575" y="2046288"/>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a:latin typeface="+mn-lt"/>
                <a:ea typeface="+mn-ea"/>
              </a:rPr>
              <a:t>I</a:t>
            </a:r>
            <a:endParaRPr lang="zh-CN" altLang="en-US" sz="6600" dirty="0" smtClean="0">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6387" name="图片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9713" y="269875"/>
            <a:ext cx="3214687"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8" name="组合 3"/>
          <p:cNvGrpSpPr>
            <a:grpSpLocks/>
          </p:cNvGrpSpPr>
          <p:nvPr/>
        </p:nvGrpSpPr>
        <p:grpSpPr bwMode="auto">
          <a:xfrm>
            <a:off x="4933950" y="485775"/>
            <a:ext cx="6783388" cy="6146800"/>
            <a:chOff x="3048000" y="933450"/>
            <a:chExt cx="6783917" cy="5268913"/>
          </a:xfrm>
        </p:grpSpPr>
        <p:sp>
          <p:nvSpPr>
            <p:cNvPr id="6" name="MH_Picture_4"/>
            <p:cNvSpPr>
              <a:spLocks noChangeArrowheads="1"/>
            </p:cNvSpPr>
            <p:nvPr>
              <p:custDataLst>
                <p:tags r:id="rId2"/>
              </p:custDataLst>
            </p:nvPr>
          </p:nvSpPr>
          <p:spPr bwMode="auto">
            <a:xfrm>
              <a:off x="7150100" y="4019550"/>
              <a:ext cx="2235200" cy="1600200"/>
            </a:xfrm>
            <a:prstGeom prst="rect">
              <a:avLst/>
            </a:prstGeom>
            <a:blipFill dpi="0" rotWithShape="1">
              <a:blip r:embed="rId10"/>
              <a:srcRect/>
              <a:stretch>
                <a:fillRect l="-1000" r="-1000"/>
              </a:stretch>
            </a:blipFill>
            <a:ln w="9525">
              <a:solidFill>
                <a:srgbClr val="C00000">
                  <a:alpha val="47000"/>
                </a:srgb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7" name="MH_Picture_2"/>
            <p:cNvSpPr>
              <a:spLocks noChangeArrowheads="1"/>
            </p:cNvSpPr>
            <p:nvPr>
              <p:custDataLst>
                <p:tags r:id="rId3"/>
              </p:custDataLst>
            </p:nvPr>
          </p:nvSpPr>
          <p:spPr bwMode="auto">
            <a:xfrm>
              <a:off x="6199434" y="933450"/>
              <a:ext cx="3632483" cy="2686166"/>
            </a:xfrm>
            <a:prstGeom prst="rect">
              <a:avLst/>
            </a:prstGeom>
            <a:blipFill dpi="0" rotWithShape="1">
              <a:blip r:embed="rId11"/>
              <a:srcRect/>
              <a:stretch>
                <a:fillRect/>
              </a:stretch>
            </a:blipFill>
            <a:ln w="9525">
              <a:solidFill>
                <a:schemeClr val="accent1">
                  <a:lumMod val="60000"/>
                  <a:lumOff val="40000"/>
                  <a:alpha val="47000"/>
                </a:scheme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8" name="MH_Picture_1"/>
            <p:cNvSpPr>
              <a:spLocks noChangeArrowheads="1"/>
            </p:cNvSpPr>
            <p:nvPr>
              <p:custDataLst>
                <p:tags r:id="rId4"/>
              </p:custDataLst>
            </p:nvPr>
          </p:nvSpPr>
          <p:spPr bwMode="auto">
            <a:xfrm>
              <a:off x="3048000" y="2005013"/>
              <a:ext cx="2438400" cy="1847850"/>
            </a:xfrm>
            <a:prstGeom prst="rect">
              <a:avLst/>
            </a:prstGeom>
            <a:blipFill dpi="0" rotWithShape="1">
              <a:blip r:embed="rId12"/>
              <a:srcRect/>
              <a:stretch>
                <a:fillRect l="-2000" r="-2000"/>
              </a:stretch>
            </a:blipFill>
            <a:ln w="9525">
              <a:solidFill>
                <a:srgbClr val="C00000">
                  <a:alpha val="48000"/>
                </a:srgb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16397" name="MH_Picture_3"/>
            <p:cNvSpPr>
              <a:spLocks noChangeArrowheads="1"/>
            </p:cNvSpPr>
            <p:nvPr>
              <p:custDataLst>
                <p:tags r:id="rId5"/>
              </p:custDataLst>
            </p:nvPr>
          </p:nvSpPr>
          <p:spPr bwMode="auto">
            <a:xfrm>
              <a:off x="3750733" y="4259263"/>
              <a:ext cx="2692400" cy="1943100"/>
            </a:xfrm>
            <a:prstGeom prst="rect">
              <a:avLst/>
            </a:prstGeom>
            <a:blipFill dpi="0" rotWithShape="1">
              <a:blip r:embed="rId13"/>
              <a:srcRect/>
              <a:stretch>
                <a:fillRect/>
              </a:stretch>
            </a:blipFill>
            <a:ln w="9525">
              <a:solidFill>
                <a:srgbClr val="C00000">
                  <a:alpha val="47058"/>
                </a:srgbClr>
              </a:solidFill>
              <a:miter lim="800000"/>
              <a:headEnd/>
              <a:tailEnd/>
            </a:ln>
          </p:spPr>
          <p:txBody>
            <a:bodyPr anchor="ctr"/>
            <a:lstStyle/>
            <a:p>
              <a:pPr algn="ctr">
                <a:buFont typeface="Arial" pitchFamily="34" charset="0"/>
                <a:buNone/>
              </a:pPr>
              <a:endParaRPr lang="zh-CN" altLang="zh-CN">
                <a:solidFill>
                  <a:srgbClr val="FFFFFF"/>
                </a:solidFill>
                <a:latin typeface="Arial" pitchFamily="34" charset="0"/>
              </a:endParaRPr>
            </a:p>
          </p:txBody>
        </p:sp>
      </p:grpSp>
      <p:sp>
        <p:nvSpPr>
          <p:cNvPr id="11" name="文本框 11"/>
          <p:cNvSpPr txBox="1"/>
          <p:nvPr>
            <p:custDataLst>
              <p:tags r:id="rId1"/>
            </p:custDataLst>
          </p:nvPr>
        </p:nvSpPr>
        <p:spPr>
          <a:xfrm>
            <a:off x="3848100" y="817563"/>
            <a:ext cx="4865688" cy="400050"/>
          </a:xfrm>
          <a:prstGeom prst="rect">
            <a:avLst/>
          </a:prstGeom>
          <a:noFill/>
        </p:spPr>
        <p:txBody>
          <a:bodyPr anchor="ctr">
            <a:normAutofit/>
          </a:bodyPr>
          <a:lstStyle/>
          <a:p>
            <a:pPr fontAlgn="auto">
              <a:spcBef>
                <a:spcPts val="0"/>
              </a:spcBef>
              <a:spcAft>
                <a:spcPts val="0"/>
              </a:spcAft>
              <a:defRPr/>
            </a:pPr>
            <a:r>
              <a:rPr lang="da-DK" altLang="zh-CN" dirty="0">
                <a:solidFill>
                  <a:srgbClr val="564E49"/>
                </a:solidFill>
                <a:latin typeface="Segoe Script" panose="020B0504020000000003" pitchFamily="34" charset="0"/>
                <a:ea typeface="+mn-ea"/>
              </a:rPr>
              <a:t>Lorem ipsum dolor sit amet</a:t>
            </a:r>
            <a:endParaRPr lang="zh-CN" altLang="en-US" dirty="0">
              <a:solidFill>
                <a:srgbClr val="564E49"/>
              </a:solidFill>
              <a:latin typeface="Segoe Script" panose="020B0504020000000003" pitchFamily="34" charset="0"/>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60350" y="1851025"/>
            <a:ext cx="12655550" cy="3105150"/>
          </a:xfrm>
          <a:prstGeom prst="rect">
            <a:avLst/>
          </a:prstGeom>
          <a:solidFill>
            <a:srgbClr val="E5F3FB"/>
          </a:solidFill>
          <a:ln w="22225">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p:nvCxnSpPr>
        <p:spPr>
          <a:xfrm>
            <a:off x="0" y="1455738"/>
            <a:ext cx="12192000"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5362575"/>
            <a:ext cx="12192000"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50850" y="1987550"/>
            <a:ext cx="3590925" cy="277653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244621" y="1986844"/>
            <a:ext cx="3589867" cy="2777067"/>
          </a:xfrm>
          <a:prstGeom prst="rect">
            <a:avLst/>
          </a:prstGeom>
          <a:blipFill dpi="0" rotWithShape="1">
            <a:blip r:embed="rId5"/>
            <a:srcRect/>
            <a:stretch>
              <a:fillRect l="-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8060266" y="1986844"/>
            <a:ext cx="3589867" cy="2777067"/>
          </a:xfrm>
          <a:prstGeom prst="rect">
            <a:avLst/>
          </a:prstGeom>
          <a:blipFill>
            <a:blip r:embed="rId6"/>
            <a:stretch>
              <a:fillRect l="-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7421" name="图片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38113" y="201613"/>
            <a:ext cx="278288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图片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19825" y="1143000"/>
            <a:ext cx="59848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图片 1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442325" y="1208088"/>
            <a:ext cx="476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图片 1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268663" y="1149350"/>
            <a:ext cx="512762"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图片 19"/>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818438" y="5162550"/>
            <a:ext cx="42227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图片 2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857375" y="5094288"/>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7" name="图片 21"/>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03738" y="5143500"/>
            <a:ext cx="4413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图片 2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1058525" y="5089525"/>
            <a:ext cx="4953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1"/>
          <p:cNvSpPr txBox="1"/>
          <p:nvPr>
            <p:custDataLst>
              <p:tags r:id="rId1"/>
            </p:custDataLst>
          </p:nvPr>
        </p:nvSpPr>
        <p:spPr>
          <a:xfrm>
            <a:off x="728663" y="5472113"/>
            <a:ext cx="1059973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l="-1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437" name="图片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3487738"/>
            <a:ext cx="260508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Box 26"/>
          <p:cNvSpPr txBox="1">
            <a:spLocks noChangeArrowheads="1"/>
          </p:cNvSpPr>
          <p:nvPr/>
        </p:nvSpPr>
        <p:spPr bwMode="auto">
          <a:xfrm>
            <a:off x="7280275" y="2724150"/>
            <a:ext cx="4052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a:solidFill>
                  <a:schemeClr val="tx1"/>
                </a:solidFill>
                <a:latin typeface="Segoe Script" pitchFamily="34" charset="0"/>
                <a:ea typeface="【嵐】芊柔体" pitchFamily="34" charset="-128"/>
              </a:rPr>
              <a:t>Forever</a:t>
            </a:r>
          </a:p>
        </p:txBody>
      </p:sp>
      <p:sp>
        <p:nvSpPr>
          <p:cNvPr id="10" name="文本框 11"/>
          <p:cNvSpPr txBox="1"/>
          <p:nvPr>
            <p:custDataLst>
              <p:tags r:id="rId1"/>
            </p:custDataLst>
          </p:nvPr>
        </p:nvSpPr>
        <p:spPr>
          <a:xfrm>
            <a:off x="6796088" y="3052763"/>
            <a:ext cx="5497512" cy="396875"/>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18440" name="文本框 11"/>
          <p:cNvSpPr txBox="1">
            <a:spLocks noChangeArrowheads="1"/>
          </p:cNvSpPr>
          <p:nvPr>
            <p:custDataLst>
              <p:tags r:id="rId2"/>
            </p:custDataLst>
          </p:nvPr>
        </p:nvSpPr>
        <p:spPr bwMode="auto">
          <a:xfrm>
            <a:off x="6176963" y="272891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6000">
                <a:solidFill>
                  <a:srgbClr val="564E49"/>
                </a:solidFill>
                <a:latin typeface="Stencil Std" pitchFamily="82" charset="0"/>
                <a:ea typeface="宋体" pitchFamily="2" charset="-122"/>
              </a:rPr>
              <a:t>04</a:t>
            </a:r>
            <a:endParaRPr lang="zh-CN" altLang="en-US" sz="6000">
              <a:solidFill>
                <a:srgbClr val="564E49"/>
              </a:solidFill>
              <a:latin typeface="Stencil Std" pitchFamily="82" charset="0"/>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11"/>
          <p:cNvSpPr txBox="1"/>
          <p:nvPr>
            <p:custDataLst>
              <p:tags r:id="rId1"/>
            </p:custDataLst>
          </p:nvPr>
        </p:nvSpPr>
        <p:spPr>
          <a:xfrm>
            <a:off x="728663" y="5472113"/>
            <a:ext cx="1059973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pic>
        <p:nvPicPr>
          <p:cNvPr id="19460"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05038" y="22225"/>
            <a:ext cx="8418512" cy="585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图片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8113" y="201613"/>
            <a:ext cx="278288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9" name="直接连接符 8"/>
          <p:cNvCxnSpPr/>
          <p:nvPr>
            <p:custDataLst>
              <p:tags r:id="rId1"/>
            </p:custDataLst>
          </p:nvPr>
        </p:nvCxnSpPr>
        <p:spPr>
          <a:xfrm>
            <a:off x="1195388" y="-176213"/>
            <a:ext cx="0" cy="2709863"/>
          </a:xfrm>
          <a:prstGeom prst="line">
            <a:avLst/>
          </a:prstGeom>
          <a:ln>
            <a:solidFill>
              <a:srgbClr val="564E49"/>
            </a:solidFill>
            <a:prstDash val="lgDashDot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2"/>
            </p:custDataLst>
          </p:nvPr>
        </p:nvCxnSpPr>
        <p:spPr>
          <a:xfrm>
            <a:off x="1195388" y="4343400"/>
            <a:ext cx="0" cy="2708275"/>
          </a:xfrm>
          <a:prstGeom prst="line">
            <a:avLst/>
          </a:prstGeom>
          <a:ln>
            <a:solidFill>
              <a:srgbClr val="564E49"/>
            </a:solidFill>
            <a:prstDash val="lgDashDotDot"/>
          </a:ln>
        </p:spPr>
        <p:style>
          <a:lnRef idx="1">
            <a:schemeClr val="accent1"/>
          </a:lnRef>
          <a:fillRef idx="0">
            <a:schemeClr val="accent1"/>
          </a:fillRef>
          <a:effectRef idx="0">
            <a:schemeClr val="accent1"/>
          </a:effectRef>
          <a:fontRef idx="minor">
            <a:schemeClr val="tx1"/>
          </a:fontRef>
        </p:style>
      </p:cxnSp>
      <p:sp>
        <p:nvSpPr>
          <p:cNvPr id="11" name="文本框 11"/>
          <p:cNvSpPr txBox="1"/>
          <p:nvPr>
            <p:custDataLst>
              <p:tags r:id="rId3"/>
            </p:custDataLst>
          </p:nvPr>
        </p:nvSpPr>
        <p:spPr>
          <a:xfrm>
            <a:off x="3074988" y="177800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2" name="直接连接符 11"/>
          <p:cNvCxnSpPr/>
          <p:nvPr>
            <p:custDataLst>
              <p:tags r:id="rId4"/>
            </p:custDataLst>
          </p:nvPr>
        </p:nvCxnSpPr>
        <p:spPr>
          <a:xfrm flipH="1">
            <a:off x="2673350" y="1590675"/>
            <a:ext cx="531813" cy="649288"/>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1" name="文本框 13"/>
          <p:cNvSpPr txBox="1">
            <a:spLocks noChangeArrowheads="1"/>
          </p:cNvSpPr>
          <p:nvPr>
            <p:custDataLst>
              <p:tags r:id="rId5"/>
            </p:custDataLst>
          </p:nvPr>
        </p:nvSpPr>
        <p:spPr bwMode="auto">
          <a:xfrm>
            <a:off x="2620963" y="1458913"/>
            <a:ext cx="411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200">
                <a:solidFill>
                  <a:srgbClr val="564E49"/>
                </a:solidFill>
                <a:latin typeface="华康俪金黑W8"/>
                <a:ea typeface="华康俪金黑W8"/>
                <a:cs typeface="华康俪金黑W8"/>
              </a:rPr>
              <a:t>1</a:t>
            </a:r>
            <a:endParaRPr lang="zh-CN" altLang="en-US" sz="3200">
              <a:solidFill>
                <a:srgbClr val="564E49"/>
              </a:solidFill>
              <a:latin typeface="华康俪金黑W8"/>
              <a:ea typeface="华康俪金黑W8"/>
              <a:cs typeface="华康俪金黑W8"/>
            </a:endParaRPr>
          </a:p>
        </p:txBody>
      </p:sp>
      <p:sp>
        <p:nvSpPr>
          <p:cNvPr id="15" name="文本框 15"/>
          <p:cNvSpPr txBox="1"/>
          <p:nvPr>
            <p:custDataLst>
              <p:tags r:id="rId6"/>
            </p:custDataLst>
          </p:nvPr>
        </p:nvSpPr>
        <p:spPr>
          <a:xfrm>
            <a:off x="3074988" y="28765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6" name="直接连接符 15"/>
          <p:cNvCxnSpPr/>
          <p:nvPr>
            <p:custDataLst>
              <p:tags r:id="rId7"/>
            </p:custDataLst>
          </p:nvPr>
        </p:nvCxnSpPr>
        <p:spPr>
          <a:xfrm flipH="1">
            <a:off x="2673350" y="2687638"/>
            <a:ext cx="531813" cy="650875"/>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4" name="文本框 17"/>
          <p:cNvSpPr txBox="1">
            <a:spLocks noChangeArrowheads="1"/>
          </p:cNvSpPr>
          <p:nvPr>
            <p:custDataLst>
              <p:tags r:id="rId8"/>
            </p:custDataLst>
          </p:nvPr>
        </p:nvSpPr>
        <p:spPr bwMode="auto">
          <a:xfrm>
            <a:off x="2620963" y="255587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200">
                <a:solidFill>
                  <a:srgbClr val="564E49"/>
                </a:solidFill>
                <a:latin typeface="华康俪金黑W8"/>
                <a:ea typeface="华康俪金黑W8"/>
                <a:cs typeface="华康俪金黑W8"/>
              </a:rPr>
              <a:t>2</a:t>
            </a:r>
            <a:endParaRPr lang="zh-CN" altLang="en-US" sz="3200">
              <a:solidFill>
                <a:srgbClr val="564E49"/>
              </a:solidFill>
              <a:latin typeface="华康俪金黑W8"/>
              <a:ea typeface="华康俪金黑W8"/>
              <a:cs typeface="华康俪金黑W8"/>
            </a:endParaRPr>
          </a:p>
        </p:txBody>
      </p:sp>
      <p:sp>
        <p:nvSpPr>
          <p:cNvPr id="18" name="文本框 19"/>
          <p:cNvSpPr txBox="1"/>
          <p:nvPr>
            <p:custDataLst>
              <p:tags r:id="rId9"/>
            </p:custDataLst>
          </p:nvPr>
        </p:nvSpPr>
        <p:spPr>
          <a:xfrm>
            <a:off x="3074988" y="397510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9" name="直接连接符 18"/>
          <p:cNvCxnSpPr/>
          <p:nvPr>
            <p:custDataLst>
              <p:tags r:id="rId10"/>
            </p:custDataLst>
          </p:nvPr>
        </p:nvCxnSpPr>
        <p:spPr>
          <a:xfrm flipH="1">
            <a:off x="2673350" y="3724275"/>
            <a:ext cx="531813" cy="650875"/>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7" name="文本框 21"/>
          <p:cNvSpPr txBox="1">
            <a:spLocks noChangeArrowheads="1"/>
          </p:cNvSpPr>
          <p:nvPr>
            <p:custDataLst>
              <p:tags r:id="rId11"/>
            </p:custDataLst>
          </p:nvPr>
        </p:nvSpPr>
        <p:spPr bwMode="auto">
          <a:xfrm>
            <a:off x="2620963" y="365442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200">
                <a:solidFill>
                  <a:srgbClr val="564E49"/>
                </a:solidFill>
                <a:latin typeface="华康俪金黑W8"/>
                <a:ea typeface="华康俪金黑W8"/>
                <a:cs typeface="华康俪金黑W8"/>
              </a:rPr>
              <a:t>3</a:t>
            </a:r>
            <a:endParaRPr lang="zh-CN" altLang="en-US" sz="3200">
              <a:solidFill>
                <a:srgbClr val="564E49"/>
              </a:solidFill>
              <a:latin typeface="华康俪金黑W8"/>
              <a:ea typeface="华康俪金黑W8"/>
              <a:cs typeface="华康俪金黑W8"/>
            </a:endParaRPr>
          </a:p>
        </p:txBody>
      </p:sp>
      <p:sp>
        <p:nvSpPr>
          <p:cNvPr id="21" name="文本框 23"/>
          <p:cNvSpPr txBox="1"/>
          <p:nvPr>
            <p:custDataLst>
              <p:tags r:id="rId12"/>
            </p:custDataLst>
          </p:nvPr>
        </p:nvSpPr>
        <p:spPr>
          <a:xfrm>
            <a:off x="3074988" y="50736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22" name="直接连接符 21"/>
          <p:cNvCxnSpPr/>
          <p:nvPr>
            <p:custDataLst>
              <p:tags r:id="rId13"/>
            </p:custDataLst>
          </p:nvPr>
        </p:nvCxnSpPr>
        <p:spPr>
          <a:xfrm flipH="1">
            <a:off x="2673350" y="4884738"/>
            <a:ext cx="531813" cy="649287"/>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60" name="文本框 25"/>
          <p:cNvSpPr txBox="1">
            <a:spLocks noChangeArrowheads="1"/>
          </p:cNvSpPr>
          <p:nvPr>
            <p:custDataLst>
              <p:tags r:id="rId14"/>
            </p:custDataLst>
          </p:nvPr>
        </p:nvSpPr>
        <p:spPr bwMode="auto">
          <a:xfrm>
            <a:off x="2620963" y="475297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200">
                <a:solidFill>
                  <a:srgbClr val="564E49"/>
                </a:solidFill>
                <a:latin typeface="华康俪金黑W8"/>
                <a:ea typeface="华康俪金黑W8"/>
                <a:cs typeface="华康俪金黑W8"/>
              </a:rPr>
              <a:t>4</a:t>
            </a:r>
            <a:endParaRPr lang="zh-CN" altLang="en-US" sz="3200">
              <a:solidFill>
                <a:srgbClr val="564E49"/>
              </a:solidFill>
              <a:latin typeface="华康俪金黑W8"/>
              <a:ea typeface="华康俪金黑W8"/>
              <a:cs typeface="华康俪金黑W8"/>
            </a:endParaRPr>
          </a:p>
        </p:txBody>
      </p:sp>
      <p:pic>
        <p:nvPicPr>
          <p:cNvPr id="6161" name="图片 25"/>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rot="1913619">
            <a:off x="933450" y="2847975"/>
            <a:ext cx="6619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2" name="TextBox 28"/>
          <p:cNvSpPr txBox="1">
            <a:spLocks noChangeArrowheads="1"/>
          </p:cNvSpPr>
          <p:nvPr/>
        </p:nvSpPr>
        <p:spPr bwMode="auto">
          <a:xfrm>
            <a:off x="455613" y="3489325"/>
            <a:ext cx="1633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2400">
                <a:solidFill>
                  <a:schemeClr val="tx1"/>
                </a:solidFill>
                <a:latin typeface="Segoe Script" pitchFamily="34" charset="0"/>
                <a:ea typeface="宋体" pitchFamily="2" charset="-122"/>
              </a:rPr>
              <a:t>contents</a:t>
            </a:r>
            <a:endParaRPr lang="zh-CN" altLang="en-US" sz="2400">
              <a:solidFill>
                <a:schemeClr val="tx1"/>
              </a:solidFill>
              <a:latin typeface="Segoe Script" pitchFamily="34" charset="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7171"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872538" y="5094288"/>
            <a:ext cx="2890837"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26"/>
          <p:cNvSpPr txBox="1">
            <a:spLocks noChangeArrowheads="1"/>
          </p:cNvSpPr>
          <p:nvPr/>
        </p:nvSpPr>
        <p:spPr bwMode="auto">
          <a:xfrm>
            <a:off x="9172575" y="3011488"/>
            <a:ext cx="2290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2400">
                <a:solidFill>
                  <a:schemeClr val="tx1"/>
                </a:solidFill>
                <a:latin typeface="Segoe Script" pitchFamily="34" charset="0"/>
                <a:ea typeface="【嵐】芊柔体" pitchFamily="34" charset="-128"/>
              </a:rPr>
              <a:t>Our meeting</a:t>
            </a:r>
          </a:p>
        </p:txBody>
      </p:sp>
      <p:sp>
        <p:nvSpPr>
          <p:cNvPr id="28" name="文本框 11"/>
          <p:cNvSpPr txBox="1"/>
          <p:nvPr>
            <p:custDataLst>
              <p:tags r:id="rId1"/>
            </p:custDataLst>
          </p:nvPr>
        </p:nvSpPr>
        <p:spPr>
          <a:xfrm>
            <a:off x="8951913" y="3094038"/>
            <a:ext cx="2732087" cy="1436687"/>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7174" name="文本框 11"/>
          <p:cNvSpPr txBox="1">
            <a:spLocks noChangeArrowheads="1"/>
          </p:cNvSpPr>
          <p:nvPr>
            <p:custDataLst>
              <p:tags r:id="rId2"/>
            </p:custDataLst>
          </p:nvPr>
        </p:nvSpPr>
        <p:spPr bwMode="auto">
          <a:xfrm>
            <a:off x="9631363" y="216376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6000">
                <a:solidFill>
                  <a:srgbClr val="564E49"/>
                </a:solidFill>
                <a:latin typeface="Stencil Std" pitchFamily="82" charset="0"/>
                <a:ea typeface="宋体" pitchFamily="2" charset="-122"/>
              </a:rPr>
              <a:t>01</a:t>
            </a:r>
            <a:endParaRPr lang="zh-CN" altLang="en-US" sz="6000">
              <a:solidFill>
                <a:srgbClr val="564E49"/>
              </a:solidFill>
              <a:latin typeface="Stencil Std" pitchFamily="82" charset="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195"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8113" y="190500"/>
            <a:ext cx="27638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760538" y="1873250"/>
            <a:ext cx="2281237" cy="2281238"/>
          </a:xfrm>
          <a:prstGeom prst="rect">
            <a:avLst/>
          </a:prstGeom>
          <a:blipFill>
            <a:blip r:embed="rId6"/>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4956175" y="1873250"/>
            <a:ext cx="2279650" cy="2281238"/>
          </a:xfrm>
          <a:prstGeom prst="rect">
            <a:avLst/>
          </a:prstGeom>
          <a:blipFill>
            <a:blip r:embed="rId7"/>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8175625" y="1873250"/>
            <a:ext cx="2279650" cy="2281238"/>
          </a:xfrm>
          <a:prstGeom prst="rect">
            <a:avLst/>
          </a:prstGeom>
          <a:blipFill>
            <a:blip r:embed="rId8"/>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99" name="TextBox 1"/>
          <p:cNvSpPr txBox="1">
            <a:spLocks noChangeArrowheads="1"/>
          </p:cNvSpPr>
          <p:nvPr/>
        </p:nvSpPr>
        <p:spPr bwMode="auto">
          <a:xfrm>
            <a:off x="5683250" y="4402138"/>
            <a:ext cx="825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1600">
                <a:solidFill>
                  <a:schemeClr val="tx1"/>
                </a:solidFill>
                <a:latin typeface="Segoe Script" pitchFamily="34" charset="0"/>
                <a:ea typeface="【嵐】芊柔体" pitchFamily="34" charset="-128"/>
              </a:rPr>
              <a:t>Luffy</a:t>
            </a:r>
          </a:p>
        </p:txBody>
      </p:sp>
      <p:sp>
        <p:nvSpPr>
          <p:cNvPr id="8200" name="TextBox 1"/>
          <p:cNvSpPr txBox="1">
            <a:spLocks noChangeArrowheads="1"/>
          </p:cNvSpPr>
          <p:nvPr/>
        </p:nvSpPr>
        <p:spPr bwMode="auto">
          <a:xfrm>
            <a:off x="8951913" y="4402138"/>
            <a:ext cx="727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1600">
                <a:solidFill>
                  <a:schemeClr val="tx1"/>
                </a:solidFill>
                <a:latin typeface="Segoe Script" pitchFamily="34" charset="0"/>
                <a:ea typeface="【嵐】芊柔体" pitchFamily="34" charset="-128"/>
              </a:rPr>
              <a:t>Sabo </a:t>
            </a:r>
          </a:p>
        </p:txBody>
      </p:sp>
      <p:sp>
        <p:nvSpPr>
          <p:cNvPr id="8201" name="TextBox 1"/>
          <p:cNvSpPr txBox="1">
            <a:spLocks noChangeArrowheads="1"/>
          </p:cNvSpPr>
          <p:nvPr/>
        </p:nvSpPr>
        <p:spPr bwMode="auto">
          <a:xfrm>
            <a:off x="2543175" y="4402138"/>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1600">
                <a:solidFill>
                  <a:schemeClr val="tx1"/>
                </a:solidFill>
                <a:latin typeface="Segoe Script" pitchFamily="34" charset="0"/>
                <a:ea typeface="【嵐】芊柔体" pitchFamily="34" charset="-128"/>
              </a:rPr>
              <a:t>ACE</a:t>
            </a:r>
          </a:p>
        </p:txBody>
      </p:sp>
      <p:sp>
        <p:nvSpPr>
          <p:cNvPr id="12" name="文本框 11"/>
          <p:cNvSpPr txBox="1"/>
          <p:nvPr>
            <p:custDataLst>
              <p:tags r:id="rId1"/>
            </p:custDataLst>
          </p:nvPr>
        </p:nvSpPr>
        <p:spPr>
          <a:xfrm>
            <a:off x="1687513" y="4881563"/>
            <a:ext cx="2354262"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
        <p:nvSpPr>
          <p:cNvPr id="13" name="文本框 11"/>
          <p:cNvSpPr txBox="1"/>
          <p:nvPr>
            <p:custDataLst>
              <p:tags r:id="rId2"/>
            </p:custDataLst>
          </p:nvPr>
        </p:nvSpPr>
        <p:spPr>
          <a:xfrm>
            <a:off x="4956175" y="4881563"/>
            <a:ext cx="2352675"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
        <p:nvSpPr>
          <p:cNvPr id="15" name="文本框 11"/>
          <p:cNvSpPr txBox="1"/>
          <p:nvPr>
            <p:custDataLst>
              <p:tags r:id="rId3"/>
            </p:custDataLst>
          </p:nvPr>
        </p:nvSpPr>
        <p:spPr>
          <a:xfrm>
            <a:off x="8175625" y="4881563"/>
            <a:ext cx="2352675"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9219" name="图片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644650" y="2301875"/>
            <a:ext cx="4572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11"/>
          <p:cNvSpPr txBox="1">
            <a:spLocks noChangeArrowheads="1"/>
          </p:cNvSpPr>
          <p:nvPr>
            <p:custDataLst>
              <p:tags r:id="rId1"/>
            </p:custDataLst>
          </p:nvPr>
        </p:nvSpPr>
        <p:spPr bwMode="auto">
          <a:xfrm>
            <a:off x="2100263" y="2290763"/>
            <a:ext cx="13716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3600">
                <a:solidFill>
                  <a:srgbClr val="564E49"/>
                </a:solidFill>
                <a:latin typeface="Stencil Std" pitchFamily="82" charset="0"/>
                <a:ea typeface="宋体" pitchFamily="2" charset="-122"/>
              </a:rPr>
              <a:t>01</a:t>
            </a:r>
            <a:endParaRPr lang="zh-CN" altLang="en-US" sz="3600">
              <a:solidFill>
                <a:srgbClr val="564E49"/>
              </a:solidFill>
              <a:latin typeface="Stencil Std" pitchFamily="82" charset="0"/>
              <a:ea typeface="宋体" pitchFamily="2" charset="-122"/>
            </a:endParaRPr>
          </a:p>
        </p:txBody>
      </p:sp>
      <p:sp>
        <p:nvSpPr>
          <p:cNvPr id="5" name="文本框 11"/>
          <p:cNvSpPr txBox="1"/>
          <p:nvPr>
            <p:custDataLst>
              <p:tags r:id="rId2"/>
            </p:custDataLst>
          </p:nvPr>
        </p:nvSpPr>
        <p:spPr>
          <a:xfrm>
            <a:off x="2719388" y="25336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Segoe Script" panose="020B0504020000000003" pitchFamily="34" charset="0"/>
                <a:ea typeface="+mn-ea"/>
              </a:rPr>
              <a:t>Lorem ipsum dolor sit amet</a:t>
            </a:r>
            <a:endParaRPr lang="zh-CN" altLang="en-US" sz="1600" dirty="0">
              <a:solidFill>
                <a:srgbClr val="564E49"/>
              </a:solidFill>
              <a:latin typeface="Segoe Script" panose="020B0504020000000003" pitchFamily="34" charset="0"/>
              <a:ea typeface="+mn-ea"/>
            </a:endParaRPr>
          </a:p>
        </p:txBody>
      </p:sp>
      <p:sp>
        <p:nvSpPr>
          <p:cNvPr id="6" name="文本框 11"/>
          <p:cNvSpPr txBox="1"/>
          <p:nvPr>
            <p:custDataLst>
              <p:tags r:id="rId3"/>
            </p:custDataLst>
          </p:nvPr>
        </p:nvSpPr>
        <p:spPr>
          <a:xfrm>
            <a:off x="1646238" y="2632075"/>
            <a:ext cx="486568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pic>
        <p:nvPicPr>
          <p:cNvPr id="9223" name="图片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644650" y="4217988"/>
            <a:ext cx="4572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文本框 11"/>
          <p:cNvSpPr txBox="1">
            <a:spLocks noChangeArrowheads="1"/>
          </p:cNvSpPr>
          <p:nvPr>
            <p:custDataLst>
              <p:tags r:id="rId4"/>
            </p:custDataLst>
          </p:nvPr>
        </p:nvSpPr>
        <p:spPr bwMode="auto">
          <a:xfrm>
            <a:off x="2100263" y="4206875"/>
            <a:ext cx="13716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3600">
                <a:solidFill>
                  <a:srgbClr val="564E49"/>
                </a:solidFill>
                <a:latin typeface="Stencil Std" pitchFamily="82" charset="0"/>
                <a:ea typeface="宋体" pitchFamily="2" charset="-122"/>
              </a:rPr>
              <a:t>02</a:t>
            </a:r>
            <a:endParaRPr lang="zh-CN" altLang="en-US" sz="3600">
              <a:solidFill>
                <a:srgbClr val="564E49"/>
              </a:solidFill>
              <a:latin typeface="Stencil Std" pitchFamily="82" charset="0"/>
              <a:ea typeface="宋体" pitchFamily="2" charset="-122"/>
            </a:endParaRPr>
          </a:p>
        </p:txBody>
      </p:sp>
      <p:sp>
        <p:nvSpPr>
          <p:cNvPr id="10" name="文本框 11"/>
          <p:cNvSpPr txBox="1"/>
          <p:nvPr>
            <p:custDataLst>
              <p:tags r:id="rId5"/>
            </p:custDataLst>
          </p:nvPr>
        </p:nvSpPr>
        <p:spPr>
          <a:xfrm>
            <a:off x="1644650" y="4548188"/>
            <a:ext cx="4867275"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
        <p:nvSpPr>
          <p:cNvPr id="11" name="文本框 11"/>
          <p:cNvSpPr txBox="1"/>
          <p:nvPr>
            <p:custDataLst>
              <p:tags r:id="rId6"/>
            </p:custDataLst>
          </p:nvPr>
        </p:nvSpPr>
        <p:spPr>
          <a:xfrm>
            <a:off x="2717800" y="4446588"/>
            <a:ext cx="4865688"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Segoe Script" panose="020B0504020000000003" pitchFamily="34" charset="0"/>
                <a:ea typeface="+mn-ea"/>
              </a:rPr>
              <a:t>Lorem ipsum dolor sit amet</a:t>
            </a:r>
            <a:endParaRPr lang="zh-CN" altLang="en-US" sz="1600" dirty="0">
              <a:solidFill>
                <a:srgbClr val="564E49"/>
              </a:solidFill>
              <a:latin typeface="Segoe Script" panose="020B0504020000000003" pitchFamily="34" charset="0"/>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0243"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21800" y="5241925"/>
            <a:ext cx="2378075"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26"/>
          <p:cNvSpPr txBox="1">
            <a:spLocks noChangeArrowheads="1"/>
          </p:cNvSpPr>
          <p:nvPr/>
        </p:nvSpPr>
        <p:spPr bwMode="auto">
          <a:xfrm>
            <a:off x="701675" y="1055688"/>
            <a:ext cx="2290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2400">
                <a:solidFill>
                  <a:schemeClr val="tx1"/>
                </a:solidFill>
                <a:latin typeface="Segoe Script" pitchFamily="34" charset="0"/>
                <a:ea typeface="【嵐】芊柔体" pitchFamily="34" charset="-128"/>
              </a:rPr>
              <a:t>Our dream</a:t>
            </a:r>
          </a:p>
        </p:txBody>
      </p:sp>
      <p:sp>
        <p:nvSpPr>
          <p:cNvPr id="13" name="文本框 11"/>
          <p:cNvSpPr txBox="1"/>
          <p:nvPr>
            <p:custDataLst>
              <p:tags r:id="rId1"/>
            </p:custDataLst>
          </p:nvPr>
        </p:nvSpPr>
        <p:spPr>
          <a:xfrm>
            <a:off x="644525" y="1446213"/>
            <a:ext cx="5170488" cy="590550"/>
          </a:xfrm>
          <a:prstGeom prst="rect">
            <a:avLst/>
          </a:prstGeom>
          <a:noFill/>
        </p:spPr>
        <p:txBody>
          <a:bodyPr anchor="ctr"/>
          <a:lstStyle/>
          <a:p>
            <a:pPr fontAlgn="auto">
              <a:spcBef>
                <a:spcPts val="0"/>
              </a:spcBef>
              <a:spcAft>
                <a:spcPts val="0"/>
              </a:spcAft>
              <a:defRPr/>
            </a:pPr>
            <a:r>
              <a:rPr lang="da-DK" altLang="zh-CN" sz="1600" dirty="0">
                <a:solidFill>
                  <a:srgbClr val="564E49"/>
                </a:solidFill>
                <a:latin typeface="+mn-lt"/>
                <a:ea typeface="+mn-ea"/>
              </a:rPr>
              <a:t>We all thought we could be captain, so we were meant to be separate.</a:t>
            </a:r>
          </a:p>
        </p:txBody>
      </p:sp>
      <p:sp>
        <p:nvSpPr>
          <p:cNvPr id="10246" name="文本框 11"/>
          <p:cNvSpPr txBox="1">
            <a:spLocks noChangeArrowheads="1"/>
          </p:cNvSpPr>
          <p:nvPr>
            <p:custDataLst>
              <p:tags r:id="rId2"/>
            </p:custDataLst>
          </p:nvPr>
        </p:nvSpPr>
        <p:spPr bwMode="auto">
          <a:xfrm>
            <a:off x="701675" y="311150"/>
            <a:ext cx="1373188"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6000">
                <a:solidFill>
                  <a:srgbClr val="564E49"/>
                </a:solidFill>
                <a:latin typeface="Stencil Std" pitchFamily="82" charset="0"/>
                <a:ea typeface="宋体" pitchFamily="2" charset="-122"/>
              </a:rPr>
              <a:t>02</a:t>
            </a:r>
            <a:endParaRPr lang="zh-CN" altLang="en-US" sz="6000">
              <a:solidFill>
                <a:srgbClr val="564E49"/>
              </a:solidFill>
              <a:latin typeface="Stencil Std" pitchFamily="82" charset="0"/>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67" name="图片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5888" y="157163"/>
            <a:ext cx="21082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任意多边形 3"/>
          <p:cNvSpPr/>
          <p:nvPr/>
        </p:nvSpPr>
        <p:spPr>
          <a:xfrm rot="20582866">
            <a:off x="3370263" y="1274763"/>
            <a:ext cx="8067675" cy="1498600"/>
          </a:xfrm>
          <a:custGeom>
            <a:avLst/>
            <a:gdLst>
              <a:gd name="connsiteX0" fmla="*/ 8195733 w 8195733"/>
              <a:gd name="connsiteY0" fmla="*/ 327378 h 1603341"/>
              <a:gd name="connsiteX1" fmla="*/ 6671733 w 8195733"/>
              <a:gd name="connsiteY1" fmla="*/ 158045 h 1603341"/>
              <a:gd name="connsiteX2" fmla="*/ 5689600 w 8195733"/>
              <a:gd name="connsiteY2" fmla="*/ 1456267 h 1603341"/>
              <a:gd name="connsiteX3" fmla="*/ 3759200 w 8195733"/>
              <a:gd name="connsiteY3" fmla="*/ 417689 h 1603341"/>
              <a:gd name="connsiteX4" fmla="*/ 2269066 w 8195733"/>
              <a:gd name="connsiteY4" fmla="*/ 1603023 h 1603341"/>
              <a:gd name="connsiteX5" fmla="*/ 1049866 w 8195733"/>
              <a:gd name="connsiteY5" fmla="*/ 282223 h 1603341"/>
              <a:gd name="connsiteX6" fmla="*/ 0 w 8195733"/>
              <a:gd name="connsiteY6" fmla="*/ 0 h 1603341"/>
              <a:gd name="connsiteX0" fmla="*/ 8195733 w 8195733"/>
              <a:gd name="connsiteY0" fmla="*/ 249516 h 1525479"/>
              <a:gd name="connsiteX1" fmla="*/ 6671733 w 8195733"/>
              <a:gd name="connsiteY1" fmla="*/ 80183 h 1525479"/>
              <a:gd name="connsiteX2" fmla="*/ 5689600 w 8195733"/>
              <a:gd name="connsiteY2" fmla="*/ 1378405 h 1525479"/>
              <a:gd name="connsiteX3" fmla="*/ 3759200 w 8195733"/>
              <a:gd name="connsiteY3" fmla="*/ 339827 h 1525479"/>
              <a:gd name="connsiteX4" fmla="*/ 2269066 w 8195733"/>
              <a:gd name="connsiteY4" fmla="*/ 1525161 h 1525479"/>
              <a:gd name="connsiteX5" fmla="*/ 1049866 w 8195733"/>
              <a:gd name="connsiteY5" fmla="*/ 204361 h 1525479"/>
              <a:gd name="connsiteX6" fmla="*/ 0 w 8195733"/>
              <a:gd name="connsiteY6" fmla="*/ 238227 h 1525479"/>
              <a:gd name="connsiteX0" fmla="*/ 8195733 w 8195733"/>
              <a:gd name="connsiteY0" fmla="*/ 249516 h 1525479"/>
              <a:gd name="connsiteX1" fmla="*/ 6671733 w 8195733"/>
              <a:gd name="connsiteY1" fmla="*/ 80183 h 1525479"/>
              <a:gd name="connsiteX2" fmla="*/ 5689600 w 8195733"/>
              <a:gd name="connsiteY2" fmla="*/ 1378405 h 1525479"/>
              <a:gd name="connsiteX3" fmla="*/ 3759200 w 8195733"/>
              <a:gd name="connsiteY3" fmla="*/ 339827 h 1525479"/>
              <a:gd name="connsiteX4" fmla="*/ 2269066 w 8195733"/>
              <a:gd name="connsiteY4" fmla="*/ 1525161 h 1525479"/>
              <a:gd name="connsiteX5" fmla="*/ 1049866 w 8195733"/>
              <a:gd name="connsiteY5" fmla="*/ 204361 h 1525479"/>
              <a:gd name="connsiteX6" fmla="*/ 0 w 8195733"/>
              <a:gd name="connsiteY6" fmla="*/ 238227 h 1525479"/>
              <a:gd name="connsiteX0" fmla="*/ 8066439 w 8066439"/>
              <a:gd name="connsiteY0" fmla="*/ 584770 h 1475283"/>
              <a:gd name="connsiteX1" fmla="*/ 6671733 w 8066439"/>
              <a:gd name="connsiteY1" fmla="*/ 29987 h 1475283"/>
              <a:gd name="connsiteX2" fmla="*/ 5689600 w 8066439"/>
              <a:gd name="connsiteY2" fmla="*/ 1328209 h 1475283"/>
              <a:gd name="connsiteX3" fmla="*/ 3759200 w 8066439"/>
              <a:gd name="connsiteY3" fmla="*/ 289631 h 1475283"/>
              <a:gd name="connsiteX4" fmla="*/ 2269066 w 8066439"/>
              <a:gd name="connsiteY4" fmla="*/ 1474965 h 1475283"/>
              <a:gd name="connsiteX5" fmla="*/ 1049866 w 8066439"/>
              <a:gd name="connsiteY5" fmla="*/ 154165 h 1475283"/>
              <a:gd name="connsiteX6" fmla="*/ 0 w 8066439"/>
              <a:gd name="connsiteY6" fmla="*/ 188031 h 1475283"/>
              <a:gd name="connsiteX0" fmla="*/ 8066439 w 8066439"/>
              <a:gd name="connsiteY0" fmla="*/ 625892 h 1516405"/>
              <a:gd name="connsiteX1" fmla="*/ 6671733 w 8066439"/>
              <a:gd name="connsiteY1" fmla="*/ 71109 h 1516405"/>
              <a:gd name="connsiteX2" fmla="*/ 5689600 w 8066439"/>
              <a:gd name="connsiteY2" fmla="*/ 1369331 h 1516405"/>
              <a:gd name="connsiteX3" fmla="*/ 3759200 w 8066439"/>
              <a:gd name="connsiteY3" fmla="*/ 330753 h 1516405"/>
              <a:gd name="connsiteX4" fmla="*/ 2269066 w 8066439"/>
              <a:gd name="connsiteY4" fmla="*/ 1516087 h 1516405"/>
              <a:gd name="connsiteX5" fmla="*/ 1049866 w 8066439"/>
              <a:gd name="connsiteY5" fmla="*/ 195287 h 1516405"/>
              <a:gd name="connsiteX6" fmla="*/ 0 w 8066439"/>
              <a:gd name="connsiteY6" fmla="*/ 229153 h 1516405"/>
              <a:gd name="connsiteX0" fmla="*/ 8066439 w 8066439"/>
              <a:gd name="connsiteY0" fmla="*/ 607385 h 1497898"/>
              <a:gd name="connsiteX1" fmla="*/ 6671733 w 8066439"/>
              <a:gd name="connsiteY1" fmla="*/ 52602 h 1497898"/>
              <a:gd name="connsiteX2" fmla="*/ 5689600 w 8066439"/>
              <a:gd name="connsiteY2" fmla="*/ 1350824 h 1497898"/>
              <a:gd name="connsiteX3" fmla="*/ 3759200 w 8066439"/>
              <a:gd name="connsiteY3" fmla="*/ 312246 h 1497898"/>
              <a:gd name="connsiteX4" fmla="*/ 2269066 w 8066439"/>
              <a:gd name="connsiteY4" fmla="*/ 1497580 h 1497898"/>
              <a:gd name="connsiteX5" fmla="*/ 1049866 w 8066439"/>
              <a:gd name="connsiteY5" fmla="*/ 176780 h 1497898"/>
              <a:gd name="connsiteX6" fmla="*/ 0 w 8066439"/>
              <a:gd name="connsiteY6" fmla="*/ 210646 h 1497898"/>
              <a:gd name="connsiteX0" fmla="*/ 8066439 w 8066439"/>
              <a:gd name="connsiteY0" fmla="*/ 607877 h 1498390"/>
              <a:gd name="connsiteX1" fmla="*/ 6671733 w 8066439"/>
              <a:gd name="connsiteY1" fmla="*/ 53094 h 1498390"/>
              <a:gd name="connsiteX2" fmla="*/ 5689600 w 8066439"/>
              <a:gd name="connsiteY2" fmla="*/ 1351316 h 1498390"/>
              <a:gd name="connsiteX3" fmla="*/ 3759200 w 8066439"/>
              <a:gd name="connsiteY3" fmla="*/ 312738 h 1498390"/>
              <a:gd name="connsiteX4" fmla="*/ 2269066 w 8066439"/>
              <a:gd name="connsiteY4" fmla="*/ 1498072 h 1498390"/>
              <a:gd name="connsiteX5" fmla="*/ 1049866 w 8066439"/>
              <a:gd name="connsiteY5" fmla="*/ 177272 h 1498390"/>
              <a:gd name="connsiteX6" fmla="*/ 0 w 8066439"/>
              <a:gd name="connsiteY6" fmla="*/ 211138 h 149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6439" h="1498390">
                <a:moveTo>
                  <a:pt x="8066439" y="607877"/>
                </a:moveTo>
                <a:cubicBezTo>
                  <a:pt x="7341147" y="-12791"/>
                  <a:pt x="7067873" y="-70813"/>
                  <a:pt x="6671733" y="53094"/>
                </a:cubicBezTo>
                <a:cubicBezTo>
                  <a:pt x="6275593" y="177001"/>
                  <a:pt x="6175022" y="1308042"/>
                  <a:pt x="5689600" y="1351316"/>
                </a:cubicBezTo>
                <a:cubicBezTo>
                  <a:pt x="5204178" y="1394590"/>
                  <a:pt x="4329289" y="288279"/>
                  <a:pt x="3759200" y="312738"/>
                </a:cubicBezTo>
                <a:cubicBezTo>
                  <a:pt x="3189111" y="337197"/>
                  <a:pt x="2720622" y="1520650"/>
                  <a:pt x="2269066" y="1498072"/>
                </a:cubicBezTo>
                <a:cubicBezTo>
                  <a:pt x="1817510" y="1475494"/>
                  <a:pt x="1428044" y="391761"/>
                  <a:pt x="1049866" y="177272"/>
                </a:cubicBezTo>
                <a:cubicBezTo>
                  <a:pt x="671688" y="-37217"/>
                  <a:pt x="268110" y="-29691"/>
                  <a:pt x="0" y="211138"/>
                </a:cubicBezTo>
              </a:path>
            </a:pathLst>
          </a:custGeom>
          <a:noFill/>
          <a:ln>
            <a:solidFill>
              <a:schemeClr val="bg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69" name="图片 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986213" y="2184400"/>
            <a:ext cx="9239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5"/>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321300" y="3027363"/>
            <a:ext cx="10001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768419">
            <a:off x="6480175" y="1473200"/>
            <a:ext cx="9239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8"/>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480425" y="1884363"/>
            <a:ext cx="12382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1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19527672" flipH="1">
            <a:off x="9313863" y="309563"/>
            <a:ext cx="10461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1"/>
          <p:cNvSpPr txBox="1"/>
          <p:nvPr>
            <p:custDataLst>
              <p:tags r:id="rId1"/>
            </p:custDataLst>
          </p:nvPr>
        </p:nvSpPr>
        <p:spPr>
          <a:xfrm>
            <a:off x="3282950" y="1601788"/>
            <a:ext cx="2352675" cy="582612"/>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01,Lorem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18" name="文本框 11"/>
          <p:cNvSpPr txBox="1"/>
          <p:nvPr>
            <p:custDataLst>
              <p:tags r:id="rId2"/>
            </p:custDataLst>
          </p:nvPr>
        </p:nvSpPr>
        <p:spPr>
          <a:xfrm>
            <a:off x="5734050" y="863600"/>
            <a:ext cx="2354263" cy="582613"/>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03,Lorem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19" name="文本框 11"/>
          <p:cNvSpPr txBox="1"/>
          <p:nvPr>
            <p:custDataLst>
              <p:tags r:id="rId3"/>
            </p:custDataLst>
          </p:nvPr>
        </p:nvSpPr>
        <p:spPr>
          <a:xfrm>
            <a:off x="8088313" y="2417763"/>
            <a:ext cx="2354262"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04,Lorem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20" name="文本框 11"/>
          <p:cNvSpPr txBox="1"/>
          <p:nvPr>
            <p:custDataLst>
              <p:tags r:id="rId4"/>
            </p:custDataLst>
          </p:nvPr>
        </p:nvSpPr>
        <p:spPr>
          <a:xfrm>
            <a:off x="9882188" y="927100"/>
            <a:ext cx="2352675"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05,Lorem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21" name="文本框 11"/>
          <p:cNvSpPr txBox="1"/>
          <p:nvPr>
            <p:custDataLst>
              <p:tags r:id="rId5"/>
            </p:custDataLst>
          </p:nvPr>
        </p:nvSpPr>
        <p:spPr>
          <a:xfrm>
            <a:off x="4786313" y="3433763"/>
            <a:ext cx="2354262"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02,Lorem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2291"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2088" y="201613"/>
            <a:ext cx="22860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图表 5"/>
          <p:cNvGraphicFramePr/>
          <p:nvPr/>
        </p:nvGraphicFramePr>
        <p:xfrm>
          <a:off x="6096000" y="1970185"/>
          <a:ext cx="5736166" cy="4015822"/>
        </p:xfrm>
        <a:graphic>
          <a:graphicData uri="http://schemas.openxmlformats.org/drawingml/2006/chart">
            <c:chart xmlns:c="http://schemas.openxmlformats.org/drawingml/2006/chart" xmlns:r="http://schemas.openxmlformats.org/officeDocument/2006/relationships" r:id="rId6"/>
          </a:graphicData>
        </a:graphic>
      </p:graphicFrame>
      <p:sp>
        <p:nvSpPr>
          <p:cNvPr id="12293" name="TextBox 26"/>
          <p:cNvSpPr txBox="1">
            <a:spLocks noChangeArrowheads="1"/>
          </p:cNvSpPr>
          <p:nvPr/>
        </p:nvSpPr>
        <p:spPr bwMode="auto">
          <a:xfrm>
            <a:off x="1765300" y="1890713"/>
            <a:ext cx="26273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sz="3200">
                <a:solidFill>
                  <a:schemeClr val="tx1"/>
                </a:solidFill>
                <a:latin typeface="Segoe Script" pitchFamily="34" charset="0"/>
                <a:ea typeface="【嵐】芊柔体" pitchFamily="34" charset="-128"/>
              </a:rPr>
              <a:t>Our dream</a:t>
            </a:r>
          </a:p>
        </p:txBody>
      </p:sp>
      <p:sp>
        <p:nvSpPr>
          <p:cNvPr id="12" name="文本框 11"/>
          <p:cNvSpPr txBox="1"/>
          <p:nvPr>
            <p:custDataLst>
              <p:tags r:id="rId1"/>
            </p:custDataLst>
          </p:nvPr>
        </p:nvSpPr>
        <p:spPr>
          <a:xfrm>
            <a:off x="635000" y="2141538"/>
            <a:ext cx="4865688"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
        <p:nvSpPr>
          <p:cNvPr id="14" name="KSO_Shape"/>
          <p:cNvSpPr>
            <a:spLocks noChangeAspect="1"/>
          </p:cNvSpPr>
          <p:nvPr/>
        </p:nvSpPr>
        <p:spPr bwMode="auto">
          <a:xfrm>
            <a:off x="1330325" y="1901825"/>
            <a:ext cx="377825" cy="431800"/>
          </a:xfrm>
          <a:custGeom>
            <a:avLst/>
            <a:gdLst>
              <a:gd name="T0" fmla="*/ 2147483646 w 5237"/>
              <a:gd name="T1" fmla="*/ 2147483646 h 5987"/>
              <a:gd name="T2" fmla="*/ 2147483646 w 5237"/>
              <a:gd name="T3" fmla="*/ 289964101 h 5987"/>
              <a:gd name="T4" fmla="*/ 2147483646 w 5237"/>
              <a:gd name="T5" fmla="*/ 2147483646 h 5987"/>
              <a:gd name="T6" fmla="*/ 2147483646 w 5237"/>
              <a:gd name="T7" fmla="*/ 2147483646 h 5987"/>
              <a:gd name="T8" fmla="*/ 2147483646 w 5237"/>
              <a:gd name="T9" fmla="*/ 2147483646 h 5987"/>
              <a:gd name="T10" fmla="*/ 2147483646 w 5237"/>
              <a:gd name="T11" fmla="*/ 2147483646 h 5987"/>
              <a:gd name="T12" fmla="*/ 2147483646 w 5237"/>
              <a:gd name="T13" fmla="*/ 2147483646 h 5987"/>
              <a:gd name="T14" fmla="*/ 967080007 w 5237"/>
              <a:gd name="T15" fmla="*/ 2147483646 h 5987"/>
              <a:gd name="T16" fmla="*/ 2147483646 w 5237"/>
              <a:gd name="T17" fmla="*/ 2147483646 h 5987"/>
              <a:gd name="T18" fmla="*/ 2147483646 w 5237"/>
              <a:gd name="T19" fmla="*/ 2147483646 h 5987"/>
              <a:gd name="T20" fmla="*/ 2147483646 w 5237"/>
              <a:gd name="T21" fmla="*/ 2147483646 h 5987"/>
              <a:gd name="T22" fmla="*/ 2147483646 w 5237"/>
              <a:gd name="T23" fmla="*/ 2147483646 h 5987"/>
              <a:gd name="T24" fmla="*/ 2147483646 w 5237"/>
              <a:gd name="T25" fmla="*/ 2147483646 h 5987"/>
              <a:gd name="T26" fmla="*/ 2147483646 w 5237"/>
              <a:gd name="T27" fmla="*/ 2147483646 h 5987"/>
              <a:gd name="T28" fmla="*/ 805899847 w 5237"/>
              <a:gd name="T29" fmla="*/ 2147483646 h 5987"/>
              <a:gd name="T30" fmla="*/ 2147483646 w 5237"/>
              <a:gd name="T31" fmla="*/ 2147483646 h 5987"/>
              <a:gd name="T32" fmla="*/ 2147483646 w 5237"/>
              <a:gd name="T33" fmla="*/ 2147483646 h 5987"/>
              <a:gd name="T34" fmla="*/ 2147483646 w 5237"/>
              <a:gd name="T35" fmla="*/ 2147483646 h 5987"/>
              <a:gd name="T36" fmla="*/ 2147483646 w 5237"/>
              <a:gd name="T37" fmla="*/ 2147483646 h 5987"/>
              <a:gd name="T38" fmla="*/ 2147483646 w 5237"/>
              <a:gd name="T39" fmla="*/ 2147483646 h 5987"/>
              <a:gd name="T40" fmla="*/ 2147483646 w 5237"/>
              <a:gd name="T41" fmla="*/ 2147483646 h 5987"/>
              <a:gd name="T42" fmla="*/ 2147483646 w 5237"/>
              <a:gd name="T43" fmla="*/ 2147483646 h 5987"/>
              <a:gd name="T44" fmla="*/ 2147483646 w 5237"/>
              <a:gd name="T45" fmla="*/ 2147483646 h 5987"/>
              <a:gd name="T46" fmla="*/ 2147483646 w 5237"/>
              <a:gd name="T47" fmla="*/ 2147483646 h 5987"/>
              <a:gd name="T48" fmla="*/ 2147483646 w 5237"/>
              <a:gd name="T49" fmla="*/ 2147483646 h 5987"/>
              <a:gd name="T50" fmla="*/ 2147483646 w 5237"/>
              <a:gd name="T51" fmla="*/ 2147483646 h 5987"/>
              <a:gd name="T52" fmla="*/ 2147483646 w 5237"/>
              <a:gd name="T53" fmla="*/ 2147483646 h 5987"/>
              <a:gd name="T54" fmla="*/ 2147483646 w 5237"/>
              <a:gd name="T55" fmla="*/ 2147483646 h 5987"/>
              <a:gd name="T56" fmla="*/ 2147483646 w 5237"/>
              <a:gd name="T57" fmla="*/ 2147483646 h 5987"/>
              <a:gd name="T58" fmla="*/ 2147483646 w 5237"/>
              <a:gd name="T59" fmla="*/ 2147483646 h 5987"/>
              <a:gd name="T60" fmla="*/ 2147483646 w 5237"/>
              <a:gd name="T61" fmla="*/ 2147483646 h 5987"/>
              <a:gd name="T62" fmla="*/ 2147483646 w 5237"/>
              <a:gd name="T63" fmla="*/ 2147483646 h 5987"/>
              <a:gd name="T64" fmla="*/ 2147483646 w 5237"/>
              <a:gd name="T65" fmla="*/ 2147483646 h 5987"/>
              <a:gd name="T66" fmla="*/ 2147483646 w 5237"/>
              <a:gd name="T67" fmla="*/ 2147483646 h 5987"/>
              <a:gd name="T68" fmla="*/ 2147483646 w 5237"/>
              <a:gd name="T69" fmla="*/ 2147483646 h 5987"/>
              <a:gd name="T70" fmla="*/ 2147483646 w 5237"/>
              <a:gd name="T71" fmla="*/ 2147483646 h 5987"/>
              <a:gd name="T72" fmla="*/ 2147483646 w 5237"/>
              <a:gd name="T73" fmla="*/ 2147483646 h 5987"/>
              <a:gd name="T74" fmla="*/ 2147483646 w 5237"/>
              <a:gd name="T75" fmla="*/ 2147483646 h 5987"/>
              <a:gd name="T76" fmla="*/ 2147483646 w 5237"/>
              <a:gd name="T77" fmla="*/ 2147483646 h 5987"/>
              <a:gd name="T78" fmla="*/ 2147483646 w 5237"/>
              <a:gd name="T79" fmla="*/ 2147483646 h 5987"/>
              <a:gd name="T80" fmla="*/ 2147483646 w 5237"/>
              <a:gd name="T81" fmla="*/ 2147483646 h 5987"/>
              <a:gd name="T82" fmla="*/ 2147483646 w 5237"/>
              <a:gd name="T83" fmla="*/ 2147483646 h 5987"/>
              <a:gd name="T84" fmla="*/ 2147483646 w 5237"/>
              <a:gd name="T85" fmla="*/ 2147483646 h 5987"/>
              <a:gd name="T86" fmla="*/ 2147483646 w 5237"/>
              <a:gd name="T87" fmla="*/ 2147483646 h 5987"/>
              <a:gd name="T88" fmla="*/ 2147483646 w 5237"/>
              <a:gd name="T89" fmla="*/ 2147483646 h 5987"/>
              <a:gd name="T90" fmla="*/ 2147483646 w 5237"/>
              <a:gd name="T91" fmla="*/ 2147483646 h 5987"/>
              <a:gd name="T92" fmla="*/ 2147483646 w 5237"/>
              <a:gd name="T93" fmla="*/ 2147483646 h 5987"/>
              <a:gd name="T94" fmla="*/ 2147483646 w 5237"/>
              <a:gd name="T95" fmla="*/ 2147483646 h 5987"/>
              <a:gd name="T96" fmla="*/ 2147483646 w 5237"/>
              <a:gd name="T97" fmla="*/ 2147483646 h 5987"/>
              <a:gd name="T98" fmla="*/ 2147483646 w 5237"/>
              <a:gd name="T99" fmla="*/ 2147483646 h 5987"/>
              <a:gd name="T100" fmla="*/ 2147483646 w 5237"/>
              <a:gd name="T101" fmla="*/ 2147483646 h 5987"/>
              <a:gd name="T102" fmla="*/ 2147483646 w 5237"/>
              <a:gd name="T103" fmla="*/ 2147483646 h 5987"/>
              <a:gd name="T104" fmla="*/ 2147483646 w 5237"/>
              <a:gd name="T105" fmla="*/ 2147483646 h 5987"/>
              <a:gd name="T106" fmla="*/ 2147483646 w 5237"/>
              <a:gd name="T107" fmla="*/ 2147483646 h 5987"/>
              <a:gd name="T108" fmla="*/ 2147483646 w 5237"/>
              <a:gd name="T109" fmla="*/ 2147483646 h 5987"/>
              <a:gd name="T110" fmla="*/ 2147483646 w 5237"/>
              <a:gd name="T111" fmla="*/ 2147483646 h 5987"/>
              <a:gd name="T112" fmla="*/ 2147483646 w 5237"/>
              <a:gd name="T113" fmla="*/ 2147483646 h 5987"/>
              <a:gd name="T114" fmla="*/ 2147483646 w 5237"/>
              <a:gd name="T115" fmla="*/ 2147483646 h 5987"/>
              <a:gd name="T116" fmla="*/ 2147483646 w 5237"/>
              <a:gd name="T117" fmla="*/ 2147483646 h 5987"/>
              <a:gd name="T118" fmla="*/ 2147483646 w 5237"/>
              <a:gd name="T119" fmla="*/ 2147483646 h 5987"/>
              <a:gd name="T120" fmla="*/ 2147483646 w 5237"/>
              <a:gd name="T121" fmla="*/ 2147483646 h 5987"/>
              <a:gd name="T122" fmla="*/ 2147483646 w 5237"/>
              <a:gd name="T123" fmla="*/ 2147483646 h 59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37" h="5987">
                <a:moveTo>
                  <a:pt x="2621" y="1024"/>
                </a:moveTo>
                <a:lnTo>
                  <a:pt x="2621" y="1024"/>
                </a:lnTo>
                <a:lnTo>
                  <a:pt x="2570" y="1024"/>
                </a:lnTo>
                <a:lnTo>
                  <a:pt x="2519" y="1027"/>
                </a:lnTo>
                <a:lnTo>
                  <a:pt x="2467" y="1030"/>
                </a:lnTo>
                <a:lnTo>
                  <a:pt x="2417" y="1035"/>
                </a:lnTo>
                <a:lnTo>
                  <a:pt x="2417" y="886"/>
                </a:lnTo>
                <a:lnTo>
                  <a:pt x="2417" y="873"/>
                </a:lnTo>
                <a:lnTo>
                  <a:pt x="2418" y="860"/>
                </a:lnTo>
                <a:lnTo>
                  <a:pt x="2420" y="847"/>
                </a:lnTo>
                <a:lnTo>
                  <a:pt x="2423" y="835"/>
                </a:lnTo>
                <a:lnTo>
                  <a:pt x="2427" y="823"/>
                </a:lnTo>
                <a:lnTo>
                  <a:pt x="2431" y="811"/>
                </a:lnTo>
                <a:lnTo>
                  <a:pt x="2435" y="800"/>
                </a:lnTo>
                <a:lnTo>
                  <a:pt x="2441" y="789"/>
                </a:lnTo>
                <a:lnTo>
                  <a:pt x="2447" y="778"/>
                </a:lnTo>
                <a:lnTo>
                  <a:pt x="2454" y="768"/>
                </a:lnTo>
                <a:lnTo>
                  <a:pt x="2461" y="759"/>
                </a:lnTo>
                <a:lnTo>
                  <a:pt x="2470" y="749"/>
                </a:lnTo>
                <a:lnTo>
                  <a:pt x="2478" y="740"/>
                </a:lnTo>
                <a:lnTo>
                  <a:pt x="2487" y="731"/>
                </a:lnTo>
                <a:lnTo>
                  <a:pt x="2496" y="724"/>
                </a:lnTo>
                <a:lnTo>
                  <a:pt x="2507" y="717"/>
                </a:lnTo>
                <a:lnTo>
                  <a:pt x="2481" y="537"/>
                </a:lnTo>
                <a:lnTo>
                  <a:pt x="2459" y="385"/>
                </a:lnTo>
                <a:lnTo>
                  <a:pt x="2450" y="321"/>
                </a:lnTo>
                <a:lnTo>
                  <a:pt x="2444" y="265"/>
                </a:lnTo>
                <a:lnTo>
                  <a:pt x="2440" y="219"/>
                </a:lnTo>
                <a:lnTo>
                  <a:pt x="2439" y="200"/>
                </a:lnTo>
                <a:lnTo>
                  <a:pt x="2439" y="184"/>
                </a:lnTo>
                <a:lnTo>
                  <a:pt x="2440" y="164"/>
                </a:lnTo>
                <a:lnTo>
                  <a:pt x="2442" y="147"/>
                </a:lnTo>
                <a:lnTo>
                  <a:pt x="2446" y="129"/>
                </a:lnTo>
                <a:lnTo>
                  <a:pt x="2453" y="112"/>
                </a:lnTo>
                <a:lnTo>
                  <a:pt x="2460" y="96"/>
                </a:lnTo>
                <a:lnTo>
                  <a:pt x="2469" y="80"/>
                </a:lnTo>
                <a:lnTo>
                  <a:pt x="2480" y="66"/>
                </a:lnTo>
                <a:lnTo>
                  <a:pt x="2492" y="53"/>
                </a:lnTo>
                <a:lnTo>
                  <a:pt x="2505" y="41"/>
                </a:lnTo>
                <a:lnTo>
                  <a:pt x="2519" y="31"/>
                </a:lnTo>
                <a:lnTo>
                  <a:pt x="2534" y="22"/>
                </a:lnTo>
                <a:lnTo>
                  <a:pt x="2550" y="14"/>
                </a:lnTo>
                <a:lnTo>
                  <a:pt x="2567" y="9"/>
                </a:lnTo>
                <a:lnTo>
                  <a:pt x="2585" y="3"/>
                </a:lnTo>
                <a:lnTo>
                  <a:pt x="2603" y="1"/>
                </a:lnTo>
                <a:lnTo>
                  <a:pt x="2622" y="0"/>
                </a:lnTo>
                <a:lnTo>
                  <a:pt x="2641" y="1"/>
                </a:lnTo>
                <a:lnTo>
                  <a:pt x="2659" y="3"/>
                </a:lnTo>
                <a:lnTo>
                  <a:pt x="2677" y="9"/>
                </a:lnTo>
                <a:lnTo>
                  <a:pt x="2693" y="14"/>
                </a:lnTo>
                <a:lnTo>
                  <a:pt x="2709" y="22"/>
                </a:lnTo>
                <a:lnTo>
                  <a:pt x="2724" y="31"/>
                </a:lnTo>
                <a:lnTo>
                  <a:pt x="2738" y="41"/>
                </a:lnTo>
                <a:lnTo>
                  <a:pt x="2751" y="53"/>
                </a:lnTo>
                <a:lnTo>
                  <a:pt x="2763" y="66"/>
                </a:lnTo>
                <a:lnTo>
                  <a:pt x="2773" y="80"/>
                </a:lnTo>
                <a:lnTo>
                  <a:pt x="2783" y="96"/>
                </a:lnTo>
                <a:lnTo>
                  <a:pt x="2791" y="112"/>
                </a:lnTo>
                <a:lnTo>
                  <a:pt x="2797" y="129"/>
                </a:lnTo>
                <a:lnTo>
                  <a:pt x="2801" y="147"/>
                </a:lnTo>
                <a:lnTo>
                  <a:pt x="2804" y="164"/>
                </a:lnTo>
                <a:lnTo>
                  <a:pt x="2805" y="184"/>
                </a:lnTo>
                <a:lnTo>
                  <a:pt x="2805" y="200"/>
                </a:lnTo>
                <a:lnTo>
                  <a:pt x="2804" y="219"/>
                </a:lnTo>
                <a:lnTo>
                  <a:pt x="2798" y="264"/>
                </a:lnTo>
                <a:lnTo>
                  <a:pt x="2792" y="318"/>
                </a:lnTo>
                <a:lnTo>
                  <a:pt x="2782" y="381"/>
                </a:lnTo>
                <a:lnTo>
                  <a:pt x="2758" y="532"/>
                </a:lnTo>
                <a:lnTo>
                  <a:pt x="2745" y="622"/>
                </a:lnTo>
                <a:lnTo>
                  <a:pt x="2731" y="717"/>
                </a:lnTo>
                <a:lnTo>
                  <a:pt x="2742" y="725"/>
                </a:lnTo>
                <a:lnTo>
                  <a:pt x="2750" y="732"/>
                </a:lnTo>
                <a:lnTo>
                  <a:pt x="2759" y="740"/>
                </a:lnTo>
                <a:lnTo>
                  <a:pt x="2768" y="749"/>
                </a:lnTo>
                <a:lnTo>
                  <a:pt x="2775" y="759"/>
                </a:lnTo>
                <a:lnTo>
                  <a:pt x="2783" y="768"/>
                </a:lnTo>
                <a:lnTo>
                  <a:pt x="2790" y="778"/>
                </a:lnTo>
                <a:lnTo>
                  <a:pt x="2796" y="789"/>
                </a:lnTo>
                <a:lnTo>
                  <a:pt x="2801" y="800"/>
                </a:lnTo>
                <a:lnTo>
                  <a:pt x="2807" y="811"/>
                </a:lnTo>
                <a:lnTo>
                  <a:pt x="2811" y="823"/>
                </a:lnTo>
                <a:lnTo>
                  <a:pt x="2815" y="835"/>
                </a:lnTo>
                <a:lnTo>
                  <a:pt x="2817" y="847"/>
                </a:lnTo>
                <a:lnTo>
                  <a:pt x="2819" y="860"/>
                </a:lnTo>
                <a:lnTo>
                  <a:pt x="2820" y="873"/>
                </a:lnTo>
                <a:lnTo>
                  <a:pt x="2821" y="886"/>
                </a:lnTo>
                <a:lnTo>
                  <a:pt x="2821" y="1035"/>
                </a:lnTo>
                <a:lnTo>
                  <a:pt x="2771" y="1030"/>
                </a:lnTo>
                <a:lnTo>
                  <a:pt x="2721" y="1027"/>
                </a:lnTo>
                <a:lnTo>
                  <a:pt x="2671" y="1024"/>
                </a:lnTo>
                <a:lnTo>
                  <a:pt x="2621" y="1024"/>
                </a:lnTo>
                <a:close/>
                <a:moveTo>
                  <a:pt x="28" y="1494"/>
                </a:moveTo>
                <a:lnTo>
                  <a:pt x="28" y="1494"/>
                </a:lnTo>
                <a:lnTo>
                  <a:pt x="38" y="1478"/>
                </a:lnTo>
                <a:lnTo>
                  <a:pt x="50" y="1464"/>
                </a:lnTo>
                <a:lnTo>
                  <a:pt x="62" y="1451"/>
                </a:lnTo>
                <a:lnTo>
                  <a:pt x="76" y="1439"/>
                </a:lnTo>
                <a:lnTo>
                  <a:pt x="91" y="1429"/>
                </a:lnTo>
                <a:lnTo>
                  <a:pt x="106" y="1420"/>
                </a:lnTo>
                <a:lnTo>
                  <a:pt x="123" y="1414"/>
                </a:lnTo>
                <a:lnTo>
                  <a:pt x="139" y="1408"/>
                </a:lnTo>
                <a:lnTo>
                  <a:pt x="156" y="1405"/>
                </a:lnTo>
                <a:lnTo>
                  <a:pt x="174" y="1403"/>
                </a:lnTo>
                <a:lnTo>
                  <a:pt x="191" y="1402"/>
                </a:lnTo>
                <a:lnTo>
                  <a:pt x="210" y="1404"/>
                </a:lnTo>
                <a:lnTo>
                  <a:pt x="227" y="1406"/>
                </a:lnTo>
                <a:lnTo>
                  <a:pt x="244" y="1412"/>
                </a:lnTo>
                <a:lnTo>
                  <a:pt x="262" y="1418"/>
                </a:lnTo>
                <a:lnTo>
                  <a:pt x="278" y="1427"/>
                </a:lnTo>
                <a:lnTo>
                  <a:pt x="292" y="1436"/>
                </a:lnTo>
                <a:lnTo>
                  <a:pt x="308" y="1446"/>
                </a:lnTo>
                <a:lnTo>
                  <a:pt x="345" y="1473"/>
                </a:lnTo>
                <a:lnTo>
                  <a:pt x="388" y="1506"/>
                </a:lnTo>
                <a:lnTo>
                  <a:pt x="438" y="1545"/>
                </a:lnTo>
                <a:lnTo>
                  <a:pt x="557" y="1642"/>
                </a:lnTo>
                <a:lnTo>
                  <a:pt x="628" y="1698"/>
                </a:lnTo>
                <a:lnTo>
                  <a:pt x="704" y="1757"/>
                </a:lnTo>
                <a:lnTo>
                  <a:pt x="715" y="1753"/>
                </a:lnTo>
                <a:lnTo>
                  <a:pt x="727" y="1749"/>
                </a:lnTo>
                <a:lnTo>
                  <a:pt x="738" y="1744"/>
                </a:lnTo>
                <a:lnTo>
                  <a:pt x="750" y="1742"/>
                </a:lnTo>
                <a:lnTo>
                  <a:pt x="762" y="1740"/>
                </a:lnTo>
                <a:lnTo>
                  <a:pt x="774" y="1738"/>
                </a:lnTo>
                <a:lnTo>
                  <a:pt x="786" y="1738"/>
                </a:lnTo>
                <a:lnTo>
                  <a:pt x="799" y="1737"/>
                </a:lnTo>
                <a:lnTo>
                  <a:pt x="811" y="1738"/>
                </a:lnTo>
                <a:lnTo>
                  <a:pt x="822" y="1739"/>
                </a:lnTo>
                <a:lnTo>
                  <a:pt x="834" y="1741"/>
                </a:lnTo>
                <a:lnTo>
                  <a:pt x="847" y="1744"/>
                </a:lnTo>
                <a:lnTo>
                  <a:pt x="859" y="1749"/>
                </a:lnTo>
                <a:lnTo>
                  <a:pt x="871" y="1753"/>
                </a:lnTo>
                <a:lnTo>
                  <a:pt x="882" y="1758"/>
                </a:lnTo>
                <a:lnTo>
                  <a:pt x="894" y="1764"/>
                </a:lnTo>
                <a:lnTo>
                  <a:pt x="1024" y="1839"/>
                </a:lnTo>
                <a:lnTo>
                  <a:pt x="988" y="1890"/>
                </a:lnTo>
                <a:lnTo>
                  <a:pt x="954" y="1943"/>
                </a:lnTo>
                <a:lnTo>
                  <a:pt x="917" y="2003"/>
                </a:lnTo>
                <a:lnTo>
                  <a:pt x="883" y="2064"/>
                </a:lnTo>
                <a:lnTo>
                  <a:pt x="851" y="2127"/>
                </a:lnTo>
                <a:lnTo>
                  <a:pt x="821" y="2189"/>
                </a:lnTo>
                <a:lnTo>
                  <a:pt x="692" y="2115"/>
                </a:lnTo>
                <a:lnTo>
                  <a:pt x="681" y="2107"/>
                </a:lnTo>
                <a:lnTo>
                  <a:pt x="670" y="2100"/>
                </a:lnTo>
                <a:lnTo>
                  <a:pt x="661" y="2092"/>
                </a:lnTo>
                <a:lnTo>
                  <a:pt x="651" y="2083"/>
                </a:lnTo>
                <a:lnTo>
                  <a:pt x="642" y="2075"/>
                </a:lnTo>
                <a:lnTo>
                  <a:pt x="634" y="2065"/>
                </a:lnTo>
                <a:lnTo>
                  <a:pt x="627" y="2055"/>
                </a:lnTo>
                <a:lnTo>
                  <a:pt x="620" y="2044"/>
                </a:lnTo>
                <a:lnTo>
                  <a:pt x="614" y="2034"/>
                </a:lnTo>
                <a:lnTo>
                  <a:pt x="609" y="2022"/>
                </a:lnTo>
                <a:lnTo>
                  <a:pt x="604" y="2012"/>
                </a:lnTo>
                <a:lnTo>
                  <a:pt x="600" y="2000"/>
                </a:lnTo>
                <a:lnTo>
                  <a:pt x="596" y="1989"/>
                </a:lnTo>
                <a:lnTo>
                  <a:pt x="594" y="1977"/>
                </a:lnTo>
                <a:lnTo>
                  <a:pt x="592" y="1964"/>
                </a:lnTo>
                <a:lnTo>
                  <a:pt x="591" y="1952"/>
                </a:lnTo>
                <a:lnTo>
                  <a:pt x="423" y="1883"/>
                </a:lnTo>
                <a:lnTo>
                  <a:pt x="279" y="1827"/>
                </a:lnTo>
                <a:lnTo>
                  <a:pt x="219" y="1802"/>
                </a:lnTo>
                <a:lnTo>
                  <a:pt x="168" y="1780"/>
                </a:lnTo>
                <a:lnTo>
                  <a:pt x="127" y="1762"/>
                </a:lnTo>
                <a:lnTo>
                  <a:pt x="110" y="1753"/>
                </a:lnTo>
                <a:lnTo>
                  <a:pt x="94" y="1744"/>
                </a:lnTo>
                <a:lnTo>
                  <a:pt x="79" y="1734"/>
                </a:lnTo>
                <a:lnTo>
                  <a:pt x="65" y="1723"/>
                </a:lnTo>
                <a:lnTo>
                  <a:pt x="52" y="1711"/>
                </a:lnTo>
                <a:lnTo>
                  <a:pt x="40" y="1696"/>
                </a:lnTo>
                <a:lnTo>
                  <a:pt x="30" y="1681"/>
                </a:lnTo>
                <a:lnTo>
                  <a:pt x="22" y="1666"/>
                </a:lnTo>
                <a:lnTo>
                  <a:pt x="15" y="1650"/>
                </a:lnTo>
                <a:lnTo>
                  <a:pt x="10" y="1633"/>
                </a:lnTo>
                <a:lnTo>
                  <a:pt x="5" y="1616"/>
                </a:lnTo>
                <a:lnTo>
                  <a:pt x="3" y="1599"/>
                </a:lnTo>
                <a:lnTo>
                  <a:pt x="3" y="1581"/>
                </a:lnTo>
                <a:lnTo>
                  <a:pt x="4" y="1563"/>
                </a:lnTo>
                <a:lnTo>
                  <a:pt x="7" y="1545"/>
                </a:lnTo>
                <a:lnTo>
                  <a:pt x="13" y="1528"/>
                </a:lnTo>
                <a:lnTo>
                  <a:pt x="19" y="1511"/>
                </a:lnTo>
                <a:lnTo>
                  <a:pt x="28" y="1494"/>
                </a:lnTo>
                <a:close/>
                <a:moveTo>
                  <a:pt x="4419" y="2188"/>
                </a:moveTo>
                <a:lnTo>
                  <a:pt x="4419" y="2188"/>
                </a:lnTo>
                <a:lnTo>
                  <a:pt x="4397" y="2141"/>
                </a:lnTo>
                <a:lnTo>
                  <a:pt x="4374" y="2096"/>
                </a:lnTo>
                <a:lnTo>
                  <a:pt x="4351" y="2051"/>
                </a:lnTo>
                <a:lnTo>
                  <a:pt x="4326" y="2007"/>
                </a:lnTo>
                <a:lnTo>
                  <a:pt x="4300" y="1964"/>
                </a:lnTo>
                <a:lnTo>
                  <a:pt x="4273" y="1921"/>
                </a:lnTo>
                <a:lnTo>
                  <a:pt x="4245" y="1879"/>
                </a:lnTo>
                <a:lnTo>
                  <a:pt x="4215" y="1838"/>
                </a:lnTo>
                <a:lnTo>
                  <a:pt x="4343" y="1764"/>
                </a:lnTo>
                <a:lnTo>
                  <a:pt x="4354" y="1758"/>
                </a:lnTo>
                <a:lnTo>
                  <a:pt x="4366" y="1753"/>
                </a:lnTo>
                <a:lnTo>
                  <a:pt x="4378" y="1749"/>
                </a:lnTo>
                <a:lnTo>
                  <a:pt x="4390" y="1744"/>
                </a:lnTo>
                <a:lnTo>
                  <a:pt x="4402" y="1741"/>
                </a:lnTo>
                <a:lnTo>
                  <a:pt x="4414" y="1739"/>
                </a:lnTo>
                <a:lnTo>
                  <a:pt x="4427" y="1738"/>
                </a:lnTo>
                <a:lnTo>
                  <a:pt x="4439" y="1738"/>
                </a:lnTo>
                <a:lnTo>
                  <a:pt x="4451" y="1738"/>
                </a:lnTo>
                <a:lnTo>
                  <a:pt x="4463" y="1738"/>
                </a:lnTo>
                <a:lnTo>
                  <a:pt x="4476" y="1740"/>
                </a:lnTo>
                <a:lnTo>
                  <a:pt x="4488" y="1742"/>
                </a:lnTo>
                <a:lnTo>
                  <a:pt x="4500" y="1745"/>
                </a:lnTo>
                <a:lnTo>
                  <a:pt x="4511" y="1749"/>
                </a:lnTo>
                <a:lnTo>
                  <a:pt x="4523" y="1753"/>
                </a:lnTo>
                <a:lnTo>
                  <a:pt x="4534" y="1758"/>
                </a:lnTo>
                <a:lnTo>
                  <a:pt x="4677" y="1646"/>
                </a:lnTo>
                <a:lnTo>
                  <a:pt x="4799" y="1551"/>
                </a:lnTo>
                <a:lnTo>
                  <a:pt x="4849" y="1512"/>
                </a:lnTo>
                <a:lnTo>
                  <a:pt x="4894" y="1478"/>
                </a:lnTo>
                <a:lnTo>
                  <a:pt x="4932" y="1452"/>
                </a:lnTo>
                <a:lnTo>
                  <a:pt x="4948" y="1441"/>
                </a:lnTo>
                <a:lnTo>
                  <a:pt x="4962" y="1432"/>
                </a:lnTo>
                <a:lnTo>
                  <a:pt x="4978" y="1424"/>
                </a:lnTo>
                <a:lnTo>
                  <a:pt x="4996" y="1417"/>
                </a:lnTo>
                <a:lnTo>
                  <a:pt x="5013" y="1412"/>
                </a:lnTo>
                <a:lnTo>
                  <a:pt x="5030" y="1408"/>
                </a:lnTo>
                <a:lnTo>
                  <a:pt x="5049" y="1407"/>
                </a:lnTo>
                <a:lnTo>
                  <a:pt x="5066" y="1408"/>
                </a:lnTo>
                <a:lnTo>
                  <a:pt x="5084" y="1410"/>
                </a:lnTo>
                <a:lnTo>
                  <a:pt x="5101" y="1414"/>
                </a:lnTo>
                <a:lnTo>
                  <a:pt x="5117" y="1419"/>
                </a:lnTo>
                <a:lnTo>
                  <a:pt x="5134" y="1426"/>
                </a:lnTo>
                <a:lnTo>
                  <a:pt x="5149" y="1435"/>
                </a:lnTo>
                <a:lnTo>
                  <a:pt x="5164" y="1444"/>
                </a:lnTo>
                <a:lnTo>
                  <a:pt x="5178" y="1456"/>
                </a:lnTo>
                <a:lnTo>
                  <a:pt x="5190" y="1469"/>
                </a:lnTo>
                <a:lnTo>
                  <a:pt x="5202" y="1483"/>
                </a:lnTo>
                <a:lnTo>
                  <a:pt x="5212" y="1500"/>
                </a:lnTo>
                <a:lnTo>
                  <a:pt x="5221" y="1516"/>
                </a:lnTo>
                <a:lnTo>
                  <a:pt x="5227" y="1533"/>
                </a:lnTo>
                <a:lnTo>
                  <a:pt x="5233" y="1551"/>
                </a:lnTo>
                <a:lnTo>
                  <a:pt x="5236" y="1568"/>
                </a:lnTo>
                <a:lnTo>
                  <a:pt x="5237" y="1586"/>
                </a:lnTo>
                <a:lnTo>
                  <a:pt x="5237" y="1604"/>
                </a:lnTo>
                <a:lnTo>
                  <a:pt x="5235" y="1621"/>
                </a:lnTo>
                <a:lnTo>
                  <a:pt x="5230" y="1639"/>
                </a:lnTo>
                <a:lnTo>
                  <a:pt x="5225" y="1655"/>
                </a:lnTo>
                <a:lnTo>
                  <a:pt x="5218" y="1671"/>
                </a:lnTo>
                <a:lnTo>
                  <a:pt x="5210" y="1687"/>
                </a:lnTo>
                <a:lnTo>
                  <a:pt x="5200" y="1702"/>
                </a:lnTo>
                <a:lnTo>
                  <a:pt x="5188" y="1715"/>
                </a:lnTo>
                <a:lnTo>
                  <a:pt x="5175" y="1728"/>
                </a:lnTo>
                <a:lnTo>
                  <a:pt x="5161" y="1740"/>
                </a:lnTo>
                <a:lnTo>
                  <a:pt x="5146" y="1750"/>
                </a:lnTo>
                <a:lnTo>
                  <a:pt x="5130" y="1757"/>
                </a:lnTo>
                <a:lnTo>
                  <a:pt x="5113" y="1766"/>
                </a:lnTo>
                <a:lnTo>
                  <a:pt x="5072" y="1784"/>
                </a:lnTo>
                <a:lnTo>
                  <a:pt x="5022" y="1805"/>
                </a:lnTo>
                <a:lnTo>
                  <a:pt x="4962" y="1829"/>
                </a:lnTo>
                <a:lnTo>
                  <a:pt x="4820" y="1884"/>
                </a:lnTo>
                <a:lnTo>
                  <a:pt x="4736" y="1917"/>
                </a:lnTo>
                <a:lnTo>
                  <a:pt x="4646" y="1953"/>
                </a:lnTo>
                <a:lnTo>
                  <a:pt x="4645" y="1965"/>
                </a:lnTo>
                <a:lnTo>
                  <a:pt x="4642" y="1977"/>
                </a:lnTo>
                <a:lnTo>
                  <a:pt x="4640" y="1989"/>
                </a:lnTo>
                <a:lnTo>
                  <a:pt x="4637" y="2001"/>
                </a:lnTo>
                <a:lnTo>
                  <a:pt x="4633" y="2013"/>
                </a:lnTo>
                <a:lnTo>
                  <a:pt x="4627" y="2024"/>
                </a:lnTo>
                <a:lnTo>
                  <a:pt x="4623" y="2034"/>
                </a:lnTo>
                <a:lnTo>
                  <a:pt x="4616" y="2045"/>
                </a:lnTo>
                <a:lnTo>
                  <a:pt x="4610" y="2055"/>
                </a:lnTo>
                <a:lnTo>
                  <a:pt x="4602" y="2065"/>
                </a:lnTo>
                <a:lnTo>
                  <a:pt x="4595" y="2075"/>
                </a:lnTo>
                <a:lnTo>
                  <a:pt x="4586" y="2083"/>
                </a:lnTo>
                <a:lnTo>
                  <a:pt x="4576" y="2092"/>
                </a:lnTo>
                <a:lnTo>
                  <a:pt x="4566" y="2100"/>
                </a:lnTo>
                <a:lnTo>
                  <a:pt x="4556" y="2107"/>
                </a:lnTo>
                <a:lnTo>
                  <a:pt x="4545" y="2115"/>
                </a:lnTo>
                <a:lnTo>
                  <a:pt x="4419" y="2188"/>
                </a:lnTo>
                <a:close/>
                <a:moveTo>
                  <a:pt x="820" y="3798"/>
                </a:moveTo>
                <a:lnTo>
                  <a:pt x="820" y="3798"/>
                </a:lnTo>
                <a:lnTo>
                  <a:pt x="842" y="3844"/>
                </a:lnTo>
                <a:lnTo>
                  <a:pt x="864" y="3890"/>
                </a:lnTo>
                <a:lnTo>
                  <a:pt x="888" y="3934"/>
                </a:lnTo>
                <a:lnTo>
                  <a:pt x="913" y="3979"/>
                </a:lnTo>
                <a:lnTo>
                  <a:pt x="939" y="4022"/>
                </a:lnTo>
                <a:lnTo>
                  <a:pt x="965" y="4065"/>
                </a:lnTo>
                <a:lnTo>
                  <a:pt x="993" y="4107"/>
                </a:lnTo>
                <a:lnTo>
                  <a:pt x="1022" y="4148"/>
                </a:lnTo>
                <a:lnTo>
                  <a:pt x="894" y="4222"/>
                </a:lnTo>
                <a:lnTo>
                  <a:pt x="882" y="4229"/>
                </a:lnTo>
                <a:lnTo>
                  <a:pt x="870" y="4234"/>
                </a:lnTo>
                <a:lnTo>
                  <a:pt x="858" y="4238"/>
                </a:lnTo>
                <a:lnTo>
                  <a:pt x="846" y="4242"/>
                </a:lnTo>
                <a:lnTo>
                  <a:pt x="834" y="4245"/>
                </a:lnTo>
                <a:lnTo>
                  <a:pt x="822" y="4247"/>
                </a:lnTo>
                <a:lnTo>
                  <a:pt x="811" y="4248"/>
                </a:lnTo>
                <a:lnTo>
                  <a:pt x="797" y="4249"/>
                </a:lnTo>
                <a:lnTo>
                  <a:pt x="786" y="4249"/>
                </a:lnTo>
                <a:lnTo>
                  <a:pt x="774" y="4248"/>
                </a:lnTo>
                <a:lnTo>
                  <a:pt x="762" y="4247"/>
                </a:lnTo>
                <a:lnTo>
                  <a:pt x="750" y="4245"/>
                </a:lnTo>
                <a:lnTo>
                  <a:pt x="738" y="4242"/>
                </a:lnTo>
                <a:lnTo>
                  <a:pt x="726" y="4238"/>
                </a:lnTo>
                <a:lnTo>
                  <a:pt x="714" y="4233"/>
                </a:lnTo>
                <a:lnTo>
                  <a:pt x="703" y="4229"/>
                </a:lnTo>
                <a:lnTo>
                  <a:pt x="559" y="4341"/>
                </a:lnTo>
                <a:lnTo>
                  <a:pt x="439" y="4435"/>
                </a:lnTo>
                <a:lnTo>
                  <a:pt x="388" y="4475"/>
                </a:lnTo>
                <a:lnTo>
                  <a:pt x="343" y="4509"/>
                </a:lnTo>
                <a:lnTo>
                  <a:pt x="305" y="4535"/>
                </a:lnTo>
                <a:lnTo>
                  <a:pt x="275" y="4555"/>
                </a:lnTo>
                <a:lnTo>
                  <a:pt x="258" y="4563"/>
                </a:lnTo>
                <a:lnTo>
                  <a:pt x="241" y="4570"/>
                </a:lnTo>
                <a:lnTo>
                  <a:pt x="224" y="4574"/>
                </a:lnTo>
                <a:lnTo>
                  <a:pt x="206" y="4578"/>
                </a:lnTo>
                <a:lnTo>
                  <a:pt x="189" y="4579"/>
                </a:lnTo>
                <a:lnTo>
                  <a:pt x="170" y="4579"/>
                </a:lnTo>
                <a:lnTo>
                  <a:pt x="153" y="4576"/>
                </a:lnTo>
                <a:lnTo>
                  <a:pt x="136" y="4573"/>
                </a:lnTo>
                <a:lnTo>
                  <a:pt x="119" y="4568"/>
                </a:lnTo>
                <a:lnTo>
                  <a:pt x="103" y="4560"/>
                </a:lnTo>
                <a:lnTo>
                  <a:pt x="88" y="4553"/>
                </a:lnTo>
                <a:lnTo>
                  <a:pt x="73" y="4542"/>
                </a:lnTo>
                <a:lnTo>
                  <a:pt x="60" y="4531"/>
                </a:lnTo>
                <a:lnTo>
                  <a:pt x="46" y="4518"/>
                </a:lnTo>
                <a:lnTo>
                  <a:pt x="35" y="4503"/>
                </a:lnTo>
                <a:lnTo>
                  <a:pt x="25" y="4487"/>
                </a:lnTo>
                <a:lnTo>
                  <a:pt x="16" y="4471"/>
                </a:lnTo>
                <a:lnTo>
                  <a:pt x="10" y="4454"/>
                </a:lnTo>
                <a:lnTo>
                  <a:pt x="4" y="4436"/>
                </a:lnTo>
                <a:lnTo>
                  <a:pt x="1" y="4418"/>
                </a:lnTo>
                <a:lnTo>
                  <a:pt x="0" y="4400"/>
                </a:lnTo>
                <a:lnTo>
                  <a:pt x="1" y="4383"/>
                </a:lnTo>
                <a:lnTo>
                  <a:pt x="2" y="4366"/>
                </a:lnTo>
                <a:lnTo>
                  <a:pt x="6" y="4348"/>
                </a:lnTo>
                <a:lnTo>
                  <a:pt x="12" y="4332"/>
                </a:lnTo>
                <a:lnTo>
                  <a:pt x="18" y="4316"/>
                </a:lnTo>
                <a:lnTo>
                  <a:pt x="27" y="4299"/>
                </a:lnTo>
                <a:lnTo>
                  <a:pt x="37" y="4285"/>
                </a:lnTo>
                <a:lnTo>
                  <a:pt x="49" y="4271"/>
                </a:lnTo>
                <a:lnTo>
                  <a:pt x="62" y="4259"/>
                </a:lnTo>
                <a:lnTo>
                  <a:pt x="76" y="4247"/>
                </a:lnTo>
                <a:lnTo>
                  <a:pt x="92" y="4237"/>
                </a:lnTo>
                <a:lnTo>
                  <a:pt x="106" y="4229"/>
                </a:lnTo>
                <a:lnTo>
                  <a:pt x="124" y="4220"/>
                </a:lnTo>
                <a:lnTo>
                  <a:pt x="165" y="4202"/>
                </a:lnTo>
                <a:lnTo>
                  <a:pt x="215" y="4181"/>
                </a:lnTo>
                <a:lnTo>
                  <a:pt x="275" y="4158"/>
                </a:lnTo>
                <a:lnTo>
                  <a:pt x="418" y="4103"/>
                </a:lnTo>
                <a:lnTo>
                  <a:pt x="501" y="4070"/>
                </a:lnTo>
                <a:lnTo>
                  <a:pt x="591" y="4033"/>
                </a:lnTo>
                <a:lnTo>
                  <a:pt x="592" y="4021"/>
                </a:lnTo>
                <a:lnTo>
                  <a:pt x="594" y="4009"/>
                </a:lnTo>
                <a:lnTo>
                  <a:pt x="596" y="3997"/>
                </a:lnTo>
                <a:lnTo>
                  <a:pt x="601" y="3986"/>
                </a:lnTo>
                <a:lnTo>
                  <a:pt x="604" y="3974"/>
                </a:lnTo>
                <a:lnTo>
                  <a:pt x="609" y="3963"/>
                </a:lnTo>
                <a:lnTo>
                  <a:pt x="615" y="3953"/>
                </a:lnTo>
                <a:lnTo>
                  <a:pt x="620" y="3942"/>
                </a:lnTo>
                <a:lnTo>
                  <a:pt x="627" y="3931"/>
                </a:lnTo>
                <a:lnTo>
                  <a:pt x="634" y="3921"/>
                </a:lnTo>
                <a:lnTo>
                  <a:pt x="642" y="3912"/>
                </a:lnTo>
                <a:lnTo>
                  <a:pt x="651" y="3903"/>
                </a:lnTo>
                <a:lnTo>
                  <a:pt x="661" y="3895"/>
                </a:lnTo>
                <a:lnTo>
                  <a:pt x="670" y="3886"/>
                </a:lnTo>
                <a:lnTo>
                  <a:pt x="681" y="3879"/>
                </a:lnTo>
                <a:lnTo>
                  <a:pt x="692" y="3872"/>
                </a:lnTo>
                <a:lnTo>
                  <a:pt x="820" y="3798"/>
                </a:lnTo>
                <a:close/>
                <a:moveTo>
                  <a:pt x="3274" y="2848"/>
                </a:moveTo>
                <a:lnTo>
                  <a:pt x="3558" y="2684"/>
                </a:lnTo>
                <a:lnTo>
                  <a:pt x="3549" y="2660"/>
                </a:lnTo>
                <a:lnTo>
                  <a:pt x="3540" y="2635"/>
                </a:lnTo>
                <a:lnTo>
                  <a:pt x="3531" y="2613"/>
                </a:lnTo>
                <a:lnTo>
                  <a:pt x="3521" y="2589"/>
                </a:lnTo>
                <a:lnTo>
                  <a:pt x="3510" y="2566"/>
                </a:lnTo>
                <a:lnTo>
                  <a:pt x="3499" y="2543"/>
                </a:lnTo>
                <a:lnTo>
                  <a:pt x="3487" y="2520"/>
                </a:lnTo>
                <a:lnTo>
                  <a:pt x="3474" y="2498"/>
                </a:lnTo>
                <a:lnTo>
                  <a:pt x="3461" y="2477"/>
                </a:lnTo>
                <a:lnTo>
                  <a:pt x="3448" y="2455"/>
                </a:lnTo>
                <a:lnTo>
                  <a:pt x="3434" y="2434"/>
                </a:lnTo>
                <a:lnTo>
                  <a:pt x="3419" y="2413"/>
                </a:lnTo>
                <a:lnTo>
                  <a:pt x="3388" y="2372"/>
                </a:lnTo>
                <a:lnTo>
                  <a:pt x="3356" y="2334"/>
                </a:lnTo>
                <a:lnTo>
                  <a:pt x="3071" y="2498"/>
                </a:lnTo>
                <a:lnTo>
                  <a:pt x="3049" y="2479"/>
                </a:lnTo>
                <a:lnTo>
                  <a:pt x="3026" y="2460"/>
                </a:lnTo>
                <a:lnTo>
                  <a:pt x="3003" y="2443"/>
                </a:lnTo>
                <a:lnTo>
                  <a:pt x="2978" y="2427"/>
                </a:lnTo>
                <a:lnTo>
                  <a:pt x="2959" y="2415"/>
                </a:lnTo>
                <a:lnTo>
                  <a:pt x="2940" y="2404"/>
                </a:lnTo>
                <a:lnTo>
                  <a:pt x="2920" y="2394"/>
                </a:lnTo>
                <a:lnTo>
                  <a:pt x="2900" y="2385"/>
                </a:lnTo>
                <a:lnTo>
                  <a:pt x="2881" y="2377"/>
                </a:lnTo>
                <a:lnTo>
                  <a:pt x="2861" y="2368"/>
                </a:lnTo>
                <a:lnTo>
                  <a:pt x="2821" y="2354"/>
                </a:lnTo>
                <a:lnTo>
                  <a:pt x="2821" y="2026"/>
                </a:lnTo>
                <a:lnTo>
                  <a:pt x="2771" y="2017"/>
                </a:lnTo>
                <a:lnTo>
                  <a:pt x="2722" y="2011"/>
                </a:lnTo>
                <a:lnTo>
                  <a:pt x="2672" y="2006"/>
                </a:lnTo>
                <a:lnTo>
                  <a:pt x="2646" y="2006"/>
                </a:lnTo>
                <a:lnTo>
                  <a:pt x="2621" y="2005"/>
                </a:lnTo>
                <a:lnTo>
                  <a:pt x="2595" y="2006"/>
                </a:lnTo>
                <a:lnTo>
                  <a:pt x="2569" y="2007"/>
                </a:lnTo>
                <a:lnTo>
                  <a:pt x="2543" y="2008"/>
                </a:lnTo>
                <a:lnTo>
                  <a:pt x="2518" y="2012"/>
                </a:lnTo>
                <a:lnTo>
                  <a:pt x="2467" y="2019"/>
                </a:lnTo>
                <a:lnTo>
                  <a:pt x="2417" y="2028"/>
                </a:lnTo>
                <a:lnTo>
                  <a:pt x="2417" y="2355"/>
                </a:lnTo>
                <a:lnTo>
                  <a:pt x="2382" y="2367"/>
                </a:lnTo>
                <a:lnTo>
                  <a:pt x="2349" y="2380"/>
                </a:lnTo>
                <a:lnTo>
                  <a:pt x="2317" y="2396"/>
                </a:lnTo>
                <a:lnTo>
                  <a:pt x="2285" y="2414"/>
                </a:lnTo>
                <a:lnTo>
                  <a:pt x="2254" y="2432"/>
                </a:lnTo>
                <a:lnTo>
                  <a:pt x="2224" y="2453"/>
                </a:lnTo>
                <a:lnTo>
                  <a:pt x="2195" y="2476"/>
                </a:lnTo>
                <a:lnTo>
                  <a:pt x="2168" y="2500"/>
                </a:lnTo>
                <a:lnTo>
                  <a:pt x="1884" y="2335"/>
                </a:lnTo>
                <a:lnTo>
                  <a:pt x="1857" y="2367"/>
                </a:lnTo>
                <a:lnTo>
                  <a:pt x="1832" y="2399"/>
                </a:lnTo>
                <a:lnTo>
                  <a:pt x="1807" y="2432"/>
                </a:lnTo>
                <a:lnTo>
                  <a:pt x="1784" y="2467"/>
                </a:lnTo>
                <a:lnTo>
                  <a:pt x="1768" y="2493"/>
                </a:lnTo>
                <a:lnTo>
                  <a:pt x="1753" y="2519"/>
                </a:lnTo>
                <a:lnTo>
                  <a:pt x="1739" y="2546"/>
                </a:lnTo>
                <a:lnTo>
                  <a:pt x="1726" y="2573"/>
                </a:lnTo>
                <a:lnTo>
                  <a:pt x="1714" y="2602"/>
                </a:lnTo>
                <a:lnTo>
                  <a:pt x="1702" y="2629"/>
                </a:lnTo>
                <a:lnTo>
                  <a:pt x="1692" y="2657"/>
                </a:lnTo>
                <a:lnTo>
                  <a:pt x="1682" y="2685"/>
                </a:lnTo>
                <a:lnTo>
                  <a:pt x="1966" y="2850"/>
                </a:lnTo>
                <a:lnTo>
                  <a:pt x="1958" y="2885"/>
                </a:lnTo>
                <a:lnTo>
                  <a:pt x="1954" y="2921"/>
                </a:lnTo>
                <a:lnTo>
                  <a:pt x="1951" y="2958"/>
                </a:lnTo>
                <a:lnTo>
                  <a:pt x="1949" y="2994"/>
                </a:lnTo>
                <a:lnTo>
                  <a:pt x="1951" y="3030"/>
                </a:lnTo>
                <a:lnTo>
                  <a:pt x="1954" y="3066"/>
                </a:lnTo>
                <a:lnTo>
                  <a:pt x="1958" y="3102"/>
                </a:lnTo>
                <a:lnTo>
                  <a:pt x="1965" y="3138"/>
                </a:lnTo>
                <a:lnTo>
                  <a:pt x="1681" y="3302"/>
                </a:lnTo>
                <a:lnTo>
                  <a:pt x="1689" y="3326"/>
                </a:lnTo>
                <a:lnTo>
                  <a:pt x="1698" y="3349"/>
                </a:lnTo>
                <a:lnTo>
                  <a:pt x="1707" y="3373"/>
                </a:lnTo>
                <a:lnTo>
                  <a:pt x="1718" y="3397"/>
                </a:lnTo>
                <a:lnTo>
                  <a:pt x="1728" y="3420"/>
                </a:lnTo>
                <a:lnTo>
                  <a:pt x="1740" y="3443"/>
                </a:lnTo>
                <a:lnTo>
                  <a:pt x="1752" y="3466"/>
                </a:lnTo>
                <a:lnTo>
                  <a:pt x="1764" y="3487"/>
                </a:lnTo>
                <a:lnTo>
                  <a:pt x="1777" y="3509"/>
                </a:lnTo>
                <a:lnTo>
                  <a:pt x="1790" y="3531"/>
                </a:lnTo>
                <a:lnTo>
                  <a:pt x="1804" y="3552"/>
                </a:lnTo>
                <a:lnTo>
                  <a:pt x="1819" y="3572"/>
                </a:lnTo>
                <a:lnTo>
                  <a:pt x="1834" y="3593"/>
                </a:lnTo>
                <a:lnTo>
                  <a:pt x="1849" y="3614"/>
                </a:lnTo>
                <a:lnTo>
                  <a:pt x="1866" y="3632"/>
                </a:lnTo>
                <a:lnTo>
                  <a:pt x="1882" y="3652"/>
                </a:lnTo>
                <a:lnTo>
                  <a:pt x="2167" y="3487"/>
                </a:lnTo>
                <a:lnTo>
                  <a:pt x="2189" y="3507"/>
                </a:lnTo>
                <a:lnTo>
                  <a:pt x="2212" y="3527"/>
                </a:lnTo>
                <a:lnTo>
                  <a:pt x="2236" y="3544"/>
                </a:lnTo>
                <a:lnTo>
                  <a:pt x="2262" y="3561"/>
                </a:lnTo>
                <a:lnTo>
                  <a:pt x="2281" y="3572"/>
                </a:lnTo>
                <a:lnTo>
                  <a:pt x="2299" y="3583"/>
                </a:lnTo>
                <a:lnTo>
                  <a:pt x="2319" y="3593"/>
                </a:lnTo>
                <a:lnTo>
                  <a:pt x="2337" y="3602"/>
                </a:lnTo>
                <a:lnTo>
                  <a:pt x="2357" y="3610"/>
                </a:lnTo>
                <a:lnTo>
                  <a:pt x="2377" y="3619"/>
                </a:lnTo>
                <a:lnTo>
                  <a:pt x="2417" y="3632"/>
                </a:lnTo>
                <a:lnTo>
                  <a:pt x="2417" y="3961"/>
                </a:lnTo>
                <a:lnTo>
                  <a:pt x="2441" y="3967"/>
                </a:lnTo>
                <a:lnTo>
                  <a:pt x="2466" y="3970"/>
                </a:lnTo>
                <a:lnTo>
                  <a:pt x="2492" y="3974"/>
                </a:lnTo>
                <a:lnTo>
                  <a:pt x="2517" y="3978"/>
                </a:lnTo>
                <a:lnTo>
                  <a:pt x="2542" y="3980"/>
                </a:lnTo>
                <a:lnTo>
                  <a:pt x="2568" y="3981"/>
                </a:lnTo>
                <a:lnTo>
                  <a:pt x="2593" y="3982"/>
                </a:lnTo>
                <a:lnTo>
                  <a:pt x="2619" y="3982"/>
                </a:lnTo>
                <a:lnTo>
                  <a:pt x="2644" y="3982"/>
                </a:lnTo>
                <a:lnTo>
                  <a:pt x="2670" y="3981"/>
                </a:lnTo>
                <a:lnTo>
                  <a:pt x="2695" y="3979"/>
                </a:lnTo>
                <a:lnTo>
                  <a:pt x="2721" y="3977"/>
                </a:lnTo>
                <a:lnTo>
                  <a:pt x="2771" y="3969"/>
                </a:lnTo>
                <a:lnTo>
                  <a:pt x="2821" y="3960"/>
                </a:lnTo>
                <a:lnTo>
                  <a:pt x="2821" y="3633"/>
                </a:lnTo>
                <a:lnTo>
                  <a:pt x="2855" y="3622"/>
                </a:lnTo>
                <a:lnTo>
                  <a:pt x="2888" y="3608"/>
                </a:lnTo>
                <a:lnTo>
                  <a:pt x="2921" y="3593"/>
                </a:lnTo>
                <a:lnTo>
                  <a:pt x="2954" y="3576"/>
                </a:lnTo>
                <a:lnTo>
                  <a:pt x="2985" y="3556"/>
                </a:lnTo>
                <a:lnTo>
                  <a:pt x="3014" y="3535"/>
                </a:lnTo>
                <a:lnTo>
                  <a:pt x="3044" y="3514"/>
                </a:lnTo>
                <a:lnTo>
                  <a:pt x="3072" y="3489"/>
                </a:lnTo>
                <a:lnTo>
                  <a:pt x="3356" y="3653"/>
                </a:lnTo>
                <a:lnTo>
                  <a:pt x="3382" y="3621"/>
                </a:lnTo>
                <a:lnTo>
                  <a:pt x="3408" y="3590"/>
                </a:lnTo>
                <a:lnTo>
                  <a:pt x="3433" y="3556"/>
                </a:lnTo>
                <a:lnTo>
                  <a:pt x="3456" y="3521"/>
                </a:lnTo>
                <a:lnTo>
                  <a:pt x="3472" y="3495"/>
                </a:lnTo>
                <a:lnTo>
                  <a:pt x="3487" y="3468"/>
                </a:lnTo>
                <a:lnTo>
                  <a:pt x="3500" y="3442"/>
                </a:lnTo>
                <a:lnTo>
                  <a:pt x="3514" y="3415"/>
                </a:lnTo>
                <a:lnTo>
                  <a:pt x="3526" y="3386"/>
                </a:lnTo>
                <a:lnTo>
                  <a:pt x="3537" y="3359"/>
                </a:lnTo>
                <a:lnTo>
                  <a:pt x="3548" y="3331"/>
                </a:lnTo>
                <a:lnTo>
                  <a:pt x="3558" y="3303"/>
                </a:lnTo>
                <a:lnTo>
                  <a:pt x="3274" y="3139"/>
                </a:lnTo>
                <a:lnTo>
                  <a:pt x="3282" y="3102"/>
                </a:lnTo>
                <a:lnTo>
                  <a:pt x="3286" y="3066"/>
                </a:lnTo>
                <a:lnTo>
                  <a:pt x="3289" y="3029"/>
                </a:lnTo>
                <a:lnTo>
                  <a:pt x="3291" y="2993"/>
                </a:lnTo>
                <a:lnTo>
                  <a:pt x="3289" y="2956"/>
                </a:lnTo>
                <a:lnTo>
                  <a:pt x="3286" y="2920"/>
                </a:lnTo>
                <a:lnTo>
                  <a:pt x="3282" y="2883"/>
                </a:lnTo>
                <a:lnTo>
                  <a:pt x="3274" y="2848"/>
                </a:lnTo>
                <a:close/>
                <a:moveTo>
                  <a:pt x="2971" y="3216"/>
                </a:moveTo>
                <a:lnTo>
                  <a:pt x="2971" y="3216"/>
                </a:lnTo>
                <a:lnTo>
                  <a:pt x="2956" y="3239"/>
                </a:lnTo>
                <a:lnTo>
                  <a:pt x="2940" y="3259"/>
                </a:lnTo>
                <a:lnTo>
                  <a:pt x="2922" y="3279"/>
                </a:lnTo>
                <a:lnTo>
                  <a:pt x="2904" y="3297"/>
                </a:lnTo>
                <a:lnTo>
                  <a:pt x="2884" y="3315"/>
                </a:lnTo>
                <a:lnTo>
                  <a:pt x="2863" y="3331"/>
                </a:lnTo>
                <a:lnTo>
                  <a:pt x="2843" y="3346"/>
                </a:lnTo>
                <a:lnTo>
                  <a:pt x="2820" y="3359"/>
                </a:lnTo>
                <a:lnTo>
                  <a:pt x="2797" y="3371"/>
                </a:lnTo>
                <a:lnTo>
                  <a:pt x="2773" y="3381"/>
                </a:lnTo>
                <a:lnTo>
                  <a:pt x="2748" y="3390"/>
                </a:lnTo>
                <a:lnTo>
                  <a:pt x="2723" y="3397"/>
                </a:lnTo>
                <a:lnTo>
                  <a:pt x="2698" y="3403"/>
                </a:lnTo>
                <a:lnTo>
                  <a:pt x="2672" y="3407"/>
                </a:lnTo>
                <a:lnTo>
                  <a:pt x="2645" y="3409"/>
                </a:lnTo>
                <a:lnTo>
                  <a:pt x="2618" y="3410"/>
                </a:lnTo>
                <a:lnTo>
                  <a:pt x="2588" y="3409"/>
                </a:lnTo>
                <a:lnTo>
                  <a:pt x="2559" y="3406"/>
                </a:lnTo>
                <a:lnTo>
                  <a:pt x="2531" y="3402"/>
                </a:lnTo>
                <a:lnTo>
                  <a:pt x="2503" y="3394"/>
                </a:lnTo>
                <a:lnTo>
                  <a:pt x="2474" y="3385"/>
                </a:lnTo>
                <a:lnTo>
                  <a:pt x="2447" y="3374"/>
                </a:lnTo>
                <a:lnTo>
                  <a:pt x="2421" y="3361"/>
                </a:lnTo>
                <a:lnTo>
                  <a:pt x="2396" y="3346"/>
                </a:lnTo>
                <a:lnTo>
                  <a:pt x="2379" y="3334"/>
                </a:lnTo>
                <a:lnTo>
                  <a:pt x="2362" y="3322"/>
                </a:lnTo>
                <a:lnTo>
                  <a:pt x="2346" y="3309"/>
                </a:lnTo>
                <a:lnTo>
                  <a:pt x="2331" y="3296"/>
                </a:lnTo>
                <a:lnTo>
                  <a:pt x="2317" y="3281"/>
                </a:lnTo>
                <a:lnTo>
                  <a:pt x="2303" y="3266"/>
                </a:lnTo>
                <a:lnTo>
                  <a:pt x="2290" y="3251"/>
                </a:lnTo>
                <a:lnTo>
                  <a:pt x="2278" y="3234"/>
                </a:lnTo>
                <a:lnTo>
                  <a:pt x="2267" y="3218"/>
                </a:lnTo>
                <a:lnTo>
                  <a:pt x="2256" y="3201"/>
                </a:lnTo>
                <a:lnTo>
                  <a:pt x="2246" y="3182"/>
                </a:lnTo>
                <a:lnTo>
                  <a:pt x="2237" y="3164"/>
                </a:lnTo>
                <a:lnTo>
                  <a:pt x="2230" y="3145"/>
                </a:lnTo>
                <a:lnTo>
                  <a:pt x="2222" y="3126"/>
                </a:lnTo>
                <a:lnTo>
                  <a:pt x="2217" y="3106"/>
                </a:lnTo>
                <a:lnTo>
                  <a:pt x="2211" y="3085"/>
                </a:lnTo>
                <a:lnTo>
                  <a:pt x="2207" y="3065"/>
                </a:lnTo>
                <a:lnTo>
                  <a:pt x="2205" y="3044"/>
                </a:lnTo>
                <a:lnTo>
                  <a:pt x="2203" y="3025"/>
                </a:lnTo>
                <a:lnTo>
                  <a:pt x="2202" y="3004"/>
                </a:lnTo>
                <a:lnTo>
                  <a:pt x="2202" y="2983"/>
                </a:lnTo>
                <a:lnTo>
                  <a:pt x="2203" y="2963"/>
                </a:lnTo>
                <a:lnTo>
                  <a:pt x="2204" y="2943"/>
                </a:lnTo>
                <a:lnTo>
                  <a:pt x="2207" y="2922"/>
                </a:lnTo>
                <a:lnTo>
                  <a:pt x="2211" y="2903"/>
                </a:lnTo>
                <a:lnTo>
                  <a:pt x="2216" y="2883"/>
                </a:lnTo>
                <a:lnTo>
                  <a:pt x="2222" y="2864"/>
                </a:lnTo>
                <a:lnTo>
                  <a:pt x="2229" y="2844"/>
                </a:lnTo>
                <a:lnTo>
                  <a:pt x="2236" y="2826"/>
                </a:lnTo>
                <a:lnTo>
                  <a:pt x="2245" y="2807"/>
                </a:lnTo>
                <a:lnTo>
                  <a:pt x="2255" y="2789"/>
                </a:lnTo>
                <a:lnTo>
                  <a:pt x="2266" y="2770"/>
                </a:lnTo>
                <a:lnTo>
                  <a:pt x="2281" y="2748"/>
                </a:lnTo>
                <a:lnTo>
                  <a:pt x="2297" y="2728"/>
                </a:lnTo>
                <a:lnTo>
                  <a:pt x="2315" y="2707"/>
                </a:lnTo>
                <a:lnTo>
                  <a:pt x="2333" y="2689"/>
                </a:lnTo>
                <a:lnTo>
                  <a:pt x="2353" y="2671"/>
                </a:lnTo>
                <a:lnTo>
                  <a:pt x="2373" y="2656"/>
                </a:lnTo>
                <a:lnTo>
                  <a:pt x="2394" y="2641"/>
                </a:lnTo>
                <a:lnTo>
                  <a:pt x="2417" y="2628"/>
                </a:lnTo>
                <a:lnTo>
                  <a:pt x="2440" y="2616"/>
                </a:lnTo>
                <a:lnTo>
                  <a:pt x="2463" y="2605"/>
                </a:lnTo>
                <a:lnTo>
                  <a:pt x="2488" y="2596"/>
                </a:lnTo>
                <a:lnTo>
                  <a:pt x="2513" y="2590"/>
                </a:lnTo>
                <a:lnTo>
                  <a:pt x="2540" y="2583"/>
                </a:lnTo>
                <a:lnTo>
                  <a:pt x="2566" y="2580"/>
                </a:lnTo>
                <a:lnTo>
                  <a:pt x="2592" y="2577"/>
                </a:lnTo>
                <a:lnTo>
                  <a:pt x="2619" y="2576"/>
                </a:lnTo>
                <a:lnTo>
                  <a:pt x="2648" y="2577"/>
                </a:lnTo>
                <a:lnTo>
                  <a:pt x="2678" y="2580"/>
                </a:lnTo>
                <a:lnTo>
                  <a:pt x="2706" y="2585"/>
                </a:lnTo>
                <a:lnTo>
                  <a:pt x="2734" y="2592"/>
                </a:lnTo>
                <a:lnTo>
                  <a:pt x="2762" y="2602"/>
                </a:lnTo>
                <a:lnTo>
                  <a:pt x="2790" y="2613"/>
                </a:lnTo>
                <a:lnTo>
                  <a:pt x="2816" y="2626"/>
                </a:lnTo>
                <a:lnTo>
                  <a:pt x="2841" y="2641"/>
                </a:lnTo>
                <a:lnTo>
                  <a:pt x="2858" y="2652"/>
                </a:lnTo>
                <a:lnTo>
                  <a:pt x="2875" y="2665"/>
                </a:lnTo>
                <a:lnTo>
                  <a:pt x="2891" y="2677"/>
                </a:lnTo>
                <a:lnTo>
                  <a:pt x="2906" y="2691"/>
                </a:lnTo>
                <a:lnTo>
                  <a:pt x="2921" y="2705"/>
                </a:lnTo>
                <a:lnTo>
                  <a:pt x="2934" y="2720"/>
                </a:lnTo>
                <a:lnTo>
                  <a:pt x="2947" y="2737"/>
                </a:lnTo>
                <a:lnTo>
                  <a:pt x="2959" y="2753"/>
                </a:lnTo>
                <a:lnTo>
                  <a:pt x="2971" y="2769"/>
                </a:lnTo>
                <a:lnTo>
                  <a:pt x="2981" y="2786"/>
                </a:lnTo>
                <a:lnTo>
                  <a:pt x="2991" y="2805"/>
                </a:lnTo>
                <a:lnTo>
                  <a:pt x="2999" y="2822"/>
                </a:lnTo>
                <a:lnTo>
                  <a:pt x="3007" y="2842"/>
                </a:lnTo>
                <a:lnTo>
                  <a:pt x="3014" y="2861"/>
                </a:lnTo>
                <a:lnTo>
                  <a:pt x="3020" y="2881"/>
                </a:lnTo>
                <a:lnTo>
                  <a:pt x="3025" y="2901"/>
                </a:lnTo>
                <a:lnTo>
                  <a:pt x="3030" y="2921"/>
                </a:lnTo>
                <a:lnTo>
                  <a:pt x="3033" y="2942"/>
                </a:lnTo>
                <a:lnTo>
                  <a:pt x="3034" y="2963"/>
                </a:lnTo>
                <a:lnTo>
                  <a:pt x="3035" y="2983"/>
                </a:lnTo>
                <a:lnTo>
                  <a:pt x="3035" y="3004"/>
                </a:lnTo>
                <a:lnTo>
                  <a:pt x="3035" y="3023"/>
                </a:lnTo>
                <a:lnTo>
                  <a:pt x="3033" y="3044"/>
                </a:lnTo>
                <a:lnTo>
                  <a:pt x="3030" y="3064"/>
                </a:lnTo>
                <a:lnTo>
                  <a:pt x="3026" y="3084"/>
                </a:lnTo>
                <a:lnTo>
                  <a:pt x="3021" y="3104"/>
                </a:lnTo>
                <a:lnTo>
                  <a:pt x="3016" y="3123"/>
                </a:lnTo>
                <a:lnTo>
                  <a:pt x="3008" y="3142"/>
                </a:lnTo>
                <a:lnTo>
                  <a:pt x="3000" y="3161"/>
                </a:lnTo>
                <a:lnTo>
                  <a:pt x="2992" y="3180"/>
                </a:lnTo>
                <a:lnTo>
                  <a:pt x="2982" y="3198"/>
                </a:lnTo>
                <a:lnTo>
                  <a:pt x="2971" y="3216"/>
                </a:lnTo>
                <a:close/>
                <a:moveTo>
                  <a:pt x="2618" y="4964"/>
                </a:moveTo>
                <a:lnTo>
                  <a:pt x="2618" y="4964"/>
                </a:lnTo>
                <a:lnTo>
                  <a:pt x="2669" y="4963"/>
                </a:lnTo>
                <a:lnTo>
                  <a:pt x="2720" y="4961"/>
                </a:lnTo>
                <a:lnTo>
                  <a:pt x="2770" y="4958"/>
                </a:lnTo>
                <a:lnTo>
                  <a:pt x="2821" y="4954"/>
                </a:lnTo>
                <a:lnTo>
                  <a:pt x="2821" y="5101"/>
                </a:lnTo>
                <a:lnTo>
                  <a:pt x="2820" y="5114"/>
                </a:lnTo>
                <a:lnTo>
                  <a:pt x="2819" y="5127"/>
                </a:lnTo>
                <a:lnTo>
                  <a:pt x="2817" y="5139"/>
                </a:lnTo>
                <a:lnTo>
                  <a:pt x="2815" y="5152"/>
                </a:lnTo>
                <a:lnTo>
                  <a:pt x="2810" y="5164"/>
                </a:lnTo>
                <a:lnTo>
                  <a:pt x="2807" y="5176"/>
                </a:lnTo>
                <a:lnTo>
                  <a:pt x="2801" y="5187"/>
                </a:lnTo>
                <a:lnTo>
                  <a:pt x="2796" y="5198"/>
                </a:lnTo>
                <a:lnTo>
                  <a:pt x="2790" y="5209"/>
                </a:lnTo>
                <a:lnTo>
                  <a:pt x="2783" y="5219"/>
                </a:lnTo>
                <a:lnTo>
                  <a:pt x="2775" y="5229"/>
                </a:lnTo>
                <a:lnTo>
                  <a:pt x="2768" y="5238"/>
                </a:lnTo>
                <a:lnTo>
                  <a:pt x="2759" y="5247"/>
                </a:lnTo>
                <a:lnTo>
                  <a:pt x="2750" y="5255"/>
                </a:lnTo>
                <a:lnTo>
                  <a:pt x="2741" y="5262"/>
                </a:lnTo>
                <a:lnTo>
                  <a:pt x="2731" y="5270"/>
                </a:lnTo>
                <a:lnTo>
                  <a:pt x="2756" y="5450"/>
                </a:lnTo>
                <a:lnTo>
                  <a:pt x="2778" y="5602"/>
                </a:lnTo>
                <a:lnTo>
                  <a:pt x="2786" y="5666"/>
                </a:lnTo>
                <a:lnTo>
                  <a:pt x="2793" y="5722"/>
                </a:lnTo>
                <a:lnTo>
                  <a:pt x="2797" y="5768"/>
                </a:lnTo>
                <a:lnTo>
                  <a:pt x="2798" y="5786"/>
                </a:lnTo>
                <a:lnTo>
                  <a:pt x="2799" y="5803"/>
                </a:lnTo>
                <a:lnTo>
                  <a:pt x="2798" y="5822"/>
                </a:lnTo>
                <a:lnTo>
                  <a:pt x="2795" y="5840"/>
                </a:lnTo>
                <a:lnTo>
                  <a:pt x="2791" y="5858"/>
                </a:lnTo>
                <a:lnTo>
                  <a:pt x="2784" y="5875"/>
                </a:lnTo>
                <a:lnTo>
                  <a:pt x="2776" y="5890"/>
                </a:lnTo>
                <a:lnTo>
                  <a:pt x="2768" y="5906"/>
                </a:lnTo>
                <a:lnTo>
                  <a:pt x="2757" y="5920"/>
                </a:lnTo>
                <a:lnTo>
                  <a:pt x="2745" y="5933"/>
                </a:lnTo>
                <a:lnTo>
                  <a:pt x="2732" y="5945"/>
                </a:lnTo>
                <a:lnTo>
                  <a:pt x="2718" y="5956"/>
                </a:lnTo>
                <a:lnTo>
                  <a:pt x="2703" y="5964"/>
                </a:lnTo>
                <a:lnTo>
                  <a:pt x="2686" y="5972"/>
                </a:lnTo>
                <a:lnTo>
                  <a:pt x="2670" y="5978"/>
                </a:lnTo>
                <a:lnTo>
                  <a:pt x="2653" y="5983"/>
                </a:lnTo>
                <a:lnTo>
                  <a:pt x="2634" y="5986"/>
                </a:lnTo>
                <a:lnTo>
                  <a:pt x="2616" y="5987"/>
                </a:lnTo>
                <a:lnTo>
                  <a:pt x="2596" y="5986"/>
                </a:lnTo>
                <a:lnTo>
                  <a:pt x="2579" y="5983"/>
                </a:lnTo>
                <a:lnTo>
                  <a:pt x="2560" y="5978"/>
                </a:lnTo>
                <a:lnTo>
                  <a:pt x="2544" y="5972"/>
                </a:lnTo>
                <a:lnTo>
                  <a:pt x="2528" y="5964"/>
                </a:lnTo>
                <a:lnTo>
                  <a:pt x="2512" y="5956"/>
                </a:lnTo>
                <a:lnTo>
                  <a:pt x="2498" y="5945"/>
                </a:lnTo>
                <a:lnTo>
                  <a:pt x="2485" y="5933"/>
                </a:lnTo>
                <a:lnTo>
                  <a:pt x="2474" y="5920"/>
                </a:lnTo>
                <a:lnTo>
                  <a:pt x="2463" y="5906"/>
                </a:lnTo>
                <a:lnTo>
                  <a:pt x="2454" y="5890"/>
                </a:lnTo>
                <a:lnTo>
                  <a:pt x="2446" y="5875"/>
                </a:lnTo>
                <a:lnTo>
                  <a:pt x="2441" y="5858"/>
                </a:lnTo>
                <a:lnTo>
                  <a:pt x="2436" y="5840"/>
                </a:lnTo>
                <a:lnTo>
                  <a:pt x="2433" y="5822"/>
                </a:lnTo>
                <a:lnTo>
                  <a:pt x="2432" y="5803"/>
                </a:lnTo>
                <a:lnTo>
                  <a:pt x="2433" y="5787"/>
                </a:lnTo>
                <a:lnTo>
                  <a:pt x="2434" y="5768"/>
                </a:lnTo>
                <a:lnTo>
                  <a:pt x="2439" y="5723"/>
                </a:lnTo>
                <a:lnTo>
                  <a:pt x="2446" y="5669"/>
                </a:lnTo>
                <a:lnTo>
                  <a:pt x="2455" y="5606"/>
                </a:lnTo>
                <a:lnTo>
                  <a:pt x="2479" y="5453"/>
                </a:lnTo>
                <a:lnTo>
                  <a:pt x="2492" y="5365"/>
                </a:lnTo>
                <a:lnTo>
                  <a:pt x="2506" y="5269"/>
                </a:lnTo>
                <a:lnTo>
                  <a:pt x="2496" y="5262"/>
                </a:lnTo>
                <a:lnTo>
                  <a:pt x="2486" y="5255"/>
                </a:lnTo>
                <a:lnTo>
                  <a:pt x="2478" y="5246"/>
                </a:lnTo>
                <a:lnTo>
                  <a:pt x="2469" y="5237"/>
                </a:lnTo>
                <a:lnTo>
                  <a:pt x="2461" y="5229"/>
                </a:lnTo>
                <a:lnTo>
                  <a:pt x="2454" y="5219"/>
                </a:lnTo>
                <a:lnTo>
                  <a:pt x="2447" y="5208"/>
                </a:lnTo>
                <a:lnTo>
                  <a:pt x="2441" y="5198"/>
                </a:lnTo>
                <a:lnTo>
                  <a:pt x="2435" y="5187"/>
                </a:lnTo>
                <a:lnTo>
                  <a:pt x="2431" y="5175"/>
                </a:lnTo>
                <a:lnTo>
                  <a:pt x="2427" y="5163"/>
                </a:lnTo>
                <a:lnTo>
                  <a:pt x="2422" y="5151"/>
                </a:lnTo>
                <a:lnTo>
                  <a:pt x="2420" y="5139"/>
                </a:lnTo>
                <a:lnTo>
                  <a:pt x="2418" y="5127"/>
                </a:lnTo>
                <a:lnTo>
                  <a:pt x="2417" y="5114"/>
                </a:lnTo>
                <a:lnTo>
                  <a:pt x="2417" y="5101"/>
                </a:lnTo>
                <a:lnTo>
                  <a:pt x="2417" y="4952"/>
                </a:lnTo>
                <a:lnTo>
                  <a:pt x="2467" y="4958"/>
                </a:lnTo>
                <a:lnTo>
                  <a:pt x="2517" y="4961"/>
                </a:lnTo>
                <a:lnTo>
                  <a:pt x="2568" y="4963"/>
                </a:lnTo>
                <a:lnTo>
                  <a:pt x="2618" y="4964"/>
                </a:lnTo>
                <a:close/>
                <a:moveTo>
                  <a:pt x="5210" y="4493"/>
                </a:moveTo>
                <a:lnTo>
                  <a:pt x="5210" y="4493"/>
                </a:lnTo>
                <a:lnTo>
                  <a:pt x="5199" y="4509"/>
                </a:lnTo>
                <a:lnTo>
                  <a:pt x="5188" y="4523"/>
                </a:lnTo>
                <a:lnTo>
                  <a:pt x="5175" y="4536"/>
                </a:lnTo>
                <a:lnTo>
                  <a:pt x="5161" y="4547"/>
                </a:lnTo>
                <a:lnTo>
                  <a:pt x="5147" y="4557"/>
                </a:lnTo>
                <a:lnTo>
                  <a:pt x="5130" y="4566"/>
                </a:lnTo>
                <a:lnTo>
                  <a:pt x="5115" y="4573"/>
                </a:lnTo>
                <a:lnTo>
                  <a:pt x="5098" y="4579"/>
                </a:lnTo>
                <a:lnTo>
                  <a:pt x="5080" y="4582"/>
                </a:lnTo>
                <a:lnTo>
                  <a:pt x="5063" y="4584"/>
                </a:lnTo>
                <a:lnTo>
                  <a:pt x="5046" y="4584"/>
                </a:lnTo>
                <a:lnTo>
                  <a:pt x="5028" y="4583"/>
                </a:lnTo>
                <a:lnTo>
                  <a:pt x="5010" y="4580"/>
                </a:lnTo>
                <a:lnTo>
                  <a:pt x="4992" y="4575"/>
                </a:lnTo>
                <a:lnTo>
                  <a:pt x="4975" y="4569"/>
                </a:lnTo>
                <a:lnTo>
                  <a:pt x="4959" y="4560"/>
                </a:lnTo>
                <a:lnTo>
                  <a:pt x="4945" y="4551"/>
                </a:lnTo>
                <a:lnTo>
                  <a:pt x="4928" y="4541"/>
                </a:lnTo>
                <a:lnTo>
                  <a:pt x="4892" y="4514"/>
                </a:lnTo>
                <a:lnTo>
                  <a:pt x="4849" y="4481"/>
                </a:lnTo>
                <a:lnTo>
                  <a:pt x="4799" y="4441"/>
                </a:lnTo>
                <a:lnTo>
                  <a:pt x="4679" y="4345"/>
                </a:lnTo>
                <a:lnTo>
                  <a:pt x="4610" y="4290"/>
                </a:lnTo>
                <a:lnTo>
                  <a:pt x="4533" y="4229"/>
                </a:lnTo>
                <a:lnTo>
                  <a:pt x="4522" y="4234"/>
                </a:lnTo>
                <a:lnTo>
                  <a:pt x="4511" y="4238"/>
                </a:lnTo>
                <a:lnTo>
                  <a:pt x="4499" y="4242"/>
                </a:lnTo>
                <a:lnTo>
                  <a:pt x="4487" y="4245"/>
                </a:lnTo>
                <a:lnTo>
                  <a:pt x="4475" y="4247"/>
                </a:lnTo>
                <a:lnTo>
                  <a:pt x="4463" y="4248"/>
                </a:lnTo>
                <a:lnTo>
                  <a:pt x="4451" y="4249"/>
                </a:lnTo>
                <a:lnTo>
                  <a:pt x="4439" y="4249"/>
                </a:lnTo>
                <a:lnTo>
                  <a:pt x="4426" y="4249"/>
                </a:lnTo>
                <a:lnTo>
                  <a:pt x="4414" y="4247"/>
                </a:lnTo>
                <a:lnTo>
                  <a:pt x="4402" y="4245"/>
                </a:lnTo>
                <a:lnTo>
                  <a:pt x="4390" y="4242"/>
                </a:lnTo>
                <a:lnTo>
                  <a:pt x="4378" y="4238"/>
                </a:lnTo>
                <a:lnTo>
                  <a:pt x="4366" y="4234"/>
                </a:lnTo>
                <a:lnTo>
                  <a:pt x="4354" y="4229"/>
                </a:lnTo>
                <a:lnTo>
                  <a:pt x="4343" y="4222"/>
                </a:lnTo>
                <a:lnTo>
                  <a:pt x="4216" y="4149"/>
                </a:lnTo>
                <a:lnTo>
                  <a:pt x="4252" y="4097"/>
                </a:lnTo>
                <a:lnTo>
                  <a:pt x="4286" y="4045"/>
                </a:lnTo>
                <a:lnTo>
                  <a:pt x="4323" y="3985"/>
                </a:lnTo>
                <a:lnTo>
                  <a:pt x="4357" y="3923"/>
                </a:lnTo>
                <a:lnTo>
                  <a:pt x="4389" y="3861"/>
                </a:lnTo>
                <a:lnTo>
                  <a:pt x="4419" y="3799"/>
                </a:lnTo>
                <a:lnTo>
                  <a:pt x="4545" y="3872"/>
                </a:lnTo>
                <a:lnTo>
                  <a:pt x="4557" y="3879"/>
                </a:lnTo>
                <a:lnTo>
                  <a:pt x="4566" y="3886"/>
                </a:lnTo>
                <a:lnTo>
                  <a:pt x="4576" y="3895"/>
                </a:lnTo>
                <a:lnTo>
                  <a:pt x="4586" y="3904"/>
                </a:lnTo>
                <a:lnTo>
                  <a:pt x="4595" y="3912"/>
                </a:lnTo>
                <a:lnTo>
                  <a:pt x="4602" y="3922"/>
                </a:lnTo>
                <a:lnTo>
                  <a:pt x="4610" y="3932"/>
                </a:lnTo>
                <a:lnTo>
                  <a:pt x="4616" y="3942"/>
                </a:lnTo>
                <a:lnTo>
                  <a:pt x="4623" y="3953"/>
                </a:lnTo>
                <a:lnTo>
                  <a:pt x="4628" y="3963"/>
                </a:lnTo>
                <a:lnTo>
                  <a:pt x="4633" y="3975"/>
                </a:lnTo>
                <a:lnTo>
                  <a:pt x="4637" y="3986"/>
                </a:lnTo>
                <a:lnTo>
                  <a:pt x="4640" y="3998"/>
                </a:lnTo>
                <a:lnTo>
                  <a:pt x="4642" y="4010"/>
                </a:lnTo>
                <a:lnTo>
                  <a:pt x="4645" y="4022"/>
                </a:lnTo>
                <a:lnTo>
                  <a:pt x="4646" y="4034"/>
                </a:lnTo>
                <a:lnTo>
                  <a:pt x="4815" y="4103"/>
                </a:lnTo>
                <a:lnTo>
                  <a:pt x="4958" y="4160"/>
                </a:lnTo>
                <a:lnTo>
                  <a:pt x="5017" y="4184"/>
                </a:lnTo>
                <a:lnTo>
                  <a:pt x="5069" y="4206"/>
                </a:lnTo>
                <a:lnTo>
                  <a:pt x="5110" y="4225"/>
                </a:lnTo>
                <a:lnTo>
                  <a:pt x="5127" y="4234"/>
                </a:lnTo>
                <a:lnTo>
                  <a:pt x="5142" y="4242"/>
                </a:lnTo>
                <a:lnTo>
                  <a:pt x="5158" y="4253"/>
                </a:lnTo>
                <a:lnTo>
                  <a:pt x="5172" y="4263"/>
                </a:lnTo>
                <a:lnTo>
                  <a:pt x="5185" y="4276"/>
                </a:lnTo>
                <a:lnTo>
                  <a:pt x="5197" y="4291"/>
                </a:lnTo>
                <a:lnTo>
                  <a:pt x="5207" y="4305"/>
                </a:lnTo>
                <a:lnTo>
                  <a:pt x="5215" y="4320"/>
                </a:lnTo>
                <a:lnTo>
                  <a:pt x="5223" y="4336"/>
                </a:lnTo>
                <a:lnTo>
                  <a:pt x="5227" y="4354"/>
                </a:lnTo>
                <a:lnTo>
                  <a:pt x="5232" y="4371"/>
                </a:lnTo>
                <a:lnTo>
                  <a:pt x="5234" y="4388"/>
                </a:lnTo>
                <a:lnTo>
                  <a:pt x="5234" y="4406"/>
                </a:lnTo>
                <a:lnTo>
                  <a:pt x="5233" y="4423"/>
                </a:lnTo>
                <a:lnTo>
                  <a:pt x="5229" y="4442"/>
                </a:lnTo>
                <a:lnTo>
                  <a:pt x="5225" y="4459"/>
                </a:lnTo>
                <a:lnTo>
                  <a:pt x="5217" y="4476"/>
                </a:lnTo>
                <a:lnTo>
                  <a:pt x="5210" y="4493"/>
                </a:lnTo>
                <a:close/>
                <a:moveTo>
                  <a:pt x="3555" y="1512"/>
                </a:moveTo>
                <a:lnTo>
                  <a:pt x="3555" y="1512"/>
                </a:lnTo>
                <a:lnTo>
                  <a:pt x="3515" y="1488"/>
                </a:lnTo>
                <a:lnTo>
                  <a:pt x="3477" y="1466"/>
                </a:lnTo>
                <a:lnTo>
                  <a:pt x="3438" y="1444"/>
                </a:lnTo>
                <a:lnTo>
                  <a:pt x="3398" y="1424"/>
                </a:lnTo>
                <a:lnTo>
                  <a:pt x="3358" y="1405"/>
                </a:lnTo>
                <a:lnTo>
                  <a:pt x="3318" y="1387"/>
                </a:lnTo>
                <a:lnTo>
                  <a:pt x="3277" y="1369"/>
                </a:lnTo>
                <a:lnTo>
                  <a:pt x="3237" y="1354"/>
                </a:lnTo>
                <a:lnTo>
                  <a:pt x="3196" y="1339"/>
                </a:lnTo>
                <a:lnTo>
                  <a:pt x="3155" y="1325"/>
                </a:lnTo>
                <a:lnTo>
                  <a:pt x="3113" y="1312"/>
                </a:lnTo>
                <a:lnTo>
                  <a:pt x="3072" y="1301"/>
                </a:lnTo>
                <a:lnTo>
                  <a:pt x="3030" y="1290"/>
                </a:lnTo>
                <a:lnTo>
                  <a:pt x="2988" y="1280"/>
                </a:lnTo>
                <a:lnTo>
                  <a:pt x="2946" y="1272"/>
                </a:lnTo>
                <a:lnTo>
                  <a:pt x="2905" y="1265"/>
                </a:lnTo>
                <a:lnTo>
                  <a:pt x="2862" y="1258"/>
                </a:lnTo>
                <a:lnTo>
                  <a:pt x="2820" y="1253"/>
                </a:lnTo>
                <a:lnTo>
                  <a:pt x="2778" y="1249"/>
                </a:lnTo>
                <a:lnTo>
                  <a:pt x="2735" y="1245"/>
                </a:lnTo>
                <a:lnTo>
                  <a:pt x="2693" y="1243"/>
                </a:lnTo>
                <a:lnTo>
                  <a:pt x="2650" y="1242"/>
                </a:lnTo>
                <a:lnTo>
                  <a:pt x="2609" y="1241"/>
                </a:lnTo>
                <a:lnTo>
                  <a:pt x="2567" y="1242"/>
                </a:lnTo>
                <a:lnTo>
                  <a:pt x="2524" y="1244"/>
                </a:lnTo>
                <a:lnTo>
                  <a:pt x="2482" y="1248"/>
                </a:lnTo>
                <a:lnTo>
                  <a:pt x="2441" y="1251"/>
                </a:lnTo>
                <a:lnTo>
                  <a:pt x="2398" y="1256"/>
                </a:lnTo>
                <a:lnTo>
                  <a:pt x="2357" y="1262"/>
                </a:lnTo>
                <a:lnTo>
                  <a:pt x="2316" y="1268"/>
                </a:lnTo>
                <a:lnTo>
                  <a:pt x="2274" y="1276"/>
                </a:lnTo>
                <a:lnTo>
                  <a:pt x="2233" y="1285"/>
                </a:lnTo>
                <a:lnTo>
                  <a:pt x="2192" y="1294"/>
                </a:lnTo>
                <a:lnTo>
                  <a:pt x="2152" y="1305"/>
                </a:lnTo>
                <a:lnTo>
                  <a:pt x="2111" y="1317"/>
                </a:lnTo>
                <a:lnTo>
                  <a:pt x="2071" y="1330"/>
                </a:lnTo>
                <a:lnTo>
                  <a:pt x="2031" y="1343"/>
                </a:lnTo>
                <a:lnTo>
                  <a:pt x="1992" y="1358"/>
                </a:lnTo>
                <a:lnTo>
                  <a:pt x="1953" y="1374"/>
                </a:lnTo>
                <a:lnTo>
                  <a:pt x="1914" y="1390"/>
                </a:lnTo>
                <a:lnTo>
                  <a:pt x="1876" y="1407"/>
                </a:lnTo>
                <a:lnTo>
                  <a:pt x="1838" y="1426"/>
                </a:lnTo>
                <a:lnTo>
                  <a:pt x="1799" y="1445"/>
                </a:lnTo>
                <a:lnTo>
                  <a:pt x="1763" y="1466"/>
                </a:lnTo>
                <a:lnTo>
                  <a:pt x="1726" y="1487"/>
                </a:lnTo>
                <a:lnTo>
                  <a:pt x="1690" y="1508"/>
                </a:lnTo>
                <a:lnTo>
                  <a:pt x="1654" y="1532"/>
                </a:lnTo>
                <a:lnTo>
                  <a:pt x="1618" y="1556"/>
                </a:lnTo>
                <a:lnTo>
                  <a:pt x="1583" y="1580"/>
                </a:lnTo>
                <a:lnTo>
                  <a:pt x="1550" y="1606"/>
                </a:lnTo>
                <a:lnTo>
                  <a:pt x="1516" y="1633"/>
                </a:lnTo>
                <a:lnTo>
                  <a:pt x="1482" y="1661"/>
                </a:lnTo>
                <a:lnTo>
                  <a:pt x="1451" y="1689"/>
                </a:lnTo>
                <a:lnTo>
                  <a:pt x="1418" y="1718"/>
                </a:lnTo>
                <a:lnTo>
                  <a:pt x="1388" y="1749"/>
                </a:lnTo>
                <a:lnTo>
                  <a:pt x="1356" y="1779"/>
                </a:lnTo>
                <a:lnTo>
                  <a:pt x="1327" y="1812"/>
                </a:lnTo>
                <a:lnTo>
                  <a:pt x="1297" y="1844"/>
                </a:lnTo>
                <a:lnTo>
                  <a:pt x="1269" y="1878"/>
                </a:lnTo>
                <a:lnTo>
                  <a:pt x="1241" y="1913"/>
                </a:lnTo>
                <a:lnTo>
                  <a:pt x="1215" y="1947"/>
                </a:lnTo>
                <a:lnTo>
                  <a:pt x="1188" y="1984"/>
                </a:lnTo>
                <a:lnTo>
                  <a:pt x="1163" y="2021"/>
                </a:lnTo>
                <a:lnTo>
                  <a:pt x="1138" y="2059"/>
                </a:lnTo>
                <a:lnTo>
                  <a:pt x="1115" y="2097"/>
                </a:lnTo>
                <a:lnTo>
                  <a:pt x="1092" y="2137"/>
                </a:lnTo>
                <a:lnTo>
                  <a:pt x="1070" y="2176"/>
                </a:lnTo>
                <a:lnTo>
                  <a:pt x="1051" y="2216"/>
                </a:lnTo>
                <a:lnTo>
                  <a:pt x="1031" y="2255"/>
                </a:lnTo>
                <a:lnTo>
                  <a:pt x="1013" y="2295"/>
                </a:lnTo>
                <a:lnTo>
                  <a:pt x="995" y="2337"/>
                </a:lnTo>
                <a:lnTo>
                  <a:pt x="980" y="2377"/>
                </a:lnTo>
                <a:lnTo>
                  <a:pt x="965" y="2418"/>
                </a:lnTo>
                <a:lnTo>
                  <a:pt x="951" y="2459"/>
                </a:lnTo>
                <a:lnTo>
                  <a:pt x="939" y="2501"/>
                </a:lnTo>
                <a:lnTo>
                  <a:pt x="927" y="2542"/>
                </a:lnTo>
                <a:lnTo>
                  <a:pt x="916" y="2583"/>
                </a:lnTo>
                <a:lnTo>
                  <a:pt x="906" y="2626"/>
                </a:lnTo>
                <a:lnTo>
                  <a:pt x="899" y="2667"/>
                </a:lnTo>
                <a:lnTo>
                  <a:pt x="891" y="2709"/>
                </a:lnTo>
                <a:lnTo>
                  <a:pt x="884" y="2752"/>
                </a:lnTo>
                <a:lnTo>
                  <a:pt x="879" y="2794"/>
                </a:lnTo>
                <a:lnTo>
                  <a:pt x="875" y="2836"/>
                </a:lnTo>
                <a:lnTo>
                  <a:pt x="871" y="2879"/>
                </a:lnTo>
                <a:lnTo>
                  <a:pt x="869" y="2921"/>
                </a:lnTo>
                <a:lnTo>
                  <a:pt x="868" y="2963"/>
                </a:lnTo>
                <a:lnTo>
                  <a:pt x="868" y="3005"/>
                </a:lnTo>
                <a:lnTo>
                  <a:pt x="868" y="3047"/>
                </a:lnTo>
                <a:lnTo>
                  <a:pt x="870" y="3090"/>
                </a:lnTo>
                <a:lnTo>
                  <a:pt x="874" y="3132"/>
                </a:lnTo>
                <a:lnTo>
                  <a:pt x="877" y="3173"/>
                </a:lnTo>
                <a:lnTo>
                  <a:pt x="882" y="3216"/>
                </a:lnTo>
                <a:lnTo>
                  <a:pt x="888" y="3257"/>
                </a:lnTo>
                <a:lnTo>
                  <a:pt x="894" y="3298"/>
                </a:lnTo>
                <a:lnTo>
                  <a:pt x="903" y="3340"/>
                </a:lnTo>
                <a:lnTo>
                  <a:pt x="912" y="3381"/>
                </a:lnTo>
                <a:lnTo>
                  <a:pt x="921" y="3422"/>
                </a:lnTo>
                <a:lnTo>
                  <a:pt x="932" y="3462"/>
                </a:lnTo>
                <a:lnTo>
                  <a:pt x="943" y="3503"/>
                </a:lnTo>
                <a:lnTo>
                  <a:pt x="956" y="3543"/>
                </a:lnTo>
                <a:lnTo>
                  <a:pt x="970" y="3583"/>
                </a:lnTo>
                <a:lnTo>
                  <a:pt x="984" y="3622"/>
                </a:lnTo>
                <a:lnTo>
                  <a:pt x="1000" y="3661"/>
                </a:lnTo>
                <a:lnTo>
                  <a:pt x="1016" y="3700"/>
                </a:lnTo>
                <a:lnTo>
                  <a:pt x="1033" y="3739"/>
                </a:lnTo>
                <a:lnTo>
                  <a:pt x="1052" y="3777"/>
                </a:lnTo>
                <a:lnTo>
                  <a:pt x="1071" y="3815"/>
                </a:lnTo>
                <a:lnTo>
                  <a:pt x="1092" y="3852"/>
                </a:lnTo>
                <a:lnTo>
                  <a:pt x="1113" y="3889"/>
                </a:lnTo>
                <a:lnTo>
                  <a:pt x="1135" y="3924"/>
                </a:lnTo>
                <a:lnTo>
                  <a:pt x="1158" y="3960"/>
                </a:lnTo>
                <a:lnTo>
                  <a:pt x="1182" y="3996"/>
                </a:lnTo>
                <a:lnTo>
                  <a:pt x="1207" y="4031"/>
                </a:lnTo>
                <a:lnTo>
                  <a:pt x="1232" y="4065"/>
                </a:lnTo>
                <a:lnTo>
                  <a:pt x="1259" y="4098"/>
                </a:lnTo>
                <a:lnTo>
                  <a:pt x="1287" y="4131"/>
                </a:lnTo>
                <a:lnTo>
                  <a:pt x="1315" y="4163"/>
                </a:lnTo>
                <a:lnTo>
                  <a:pt x="1344" y="4196"/>
                </a:lnTo>
                <a:lnTo>
                  <a:pt x="1375" y="4226"/>
                </a:lnTo>
                <a:lnTo>
                  <a:pt x="1406" y="4257"/>
                </a:lnTo>
                <a:lnTo>
                  <a:pt x="1438" y="4287"/>
                </a:lnTo>
                <a:lnTo>
                  <a:pt x="1470" y="4317"/>
                </a:lnTo>
                <a:lnTo>
                  <a:pt x="1504" y="4345"/>
                </a:lnTo>
                <a:lnTo>
                  <a:pt x="1539" y="4372"/>
                </a:lnTo>
                <a:lnTo>
                  <a:pt x="1575" y="4399"/>
                </a:lnTo>
                <a:lnTo>
                  <a:pt x="1610" y="4425"/>
                </a:lnTo>
                <a:lnTo>
                  <a:pt x="1647" y="4451"/>
                </a:lnTo>
                <a:lnTo>
                  <a:pt x="1685" y="4475"/>
                </a:lnTo>
                <a:lnTo>
                  <a:pt x="1723" y="4499"/>
                </a:lnTo>
                <a:lnTo>
                  <a:pt x="1763" y="4522"/>
                </a:lnTo>
                <a:lnTo>
                  <a:pt x="1802" y="4544"/>
                </a:lnTo>
                <a:lnTo>
                  <a:pt x="1842" y="4563"/>
                </a:lnTo>
                <a:lnTo>
                  <a:pt x="1882" y="4583"/>
                </a:lnTo>
                <a:lnTo>
                  <a:pt x="1922" y="4601"/>
                </a:lnTo>
                <a:lnTo>
                  <a:pt x="1962" y="4618"/>
                </a:lnTo>
                <a:lnTo>
                  <a:pt x="2003" y="4634"/>
                </a:lnTo>
                <a:lnTo>
                  <a:pt x="2044" y="4649"/>
                </a:lnTo>
                <a:lnTo>
                  <a:pt x="2085" y="4662"/>
                </a:lnTo>
                <a:lnTo>
                  <a:pt x="2127" y="4675"/>
                </a:lnTo>
                <a:lnTo>
                  <a:pt x="2168" y="4687"/>
                </a:lnTo>
                <a:lnTo>
                  <a:pt x="2209" y="4698"/>
                </a:lnTo>
                <a:lnTo>
                  <a:pt x="2252" y="4707"/>
                </a:lnTo>
                <a:lnTo>
                  <a:pt x="2294" y="4716"/>
                </a:lnTo>
                <a:lnTo>
                  <a:pt x="2335" y="4723"/>
                </a:lnTo>
                <a:lnTo>
                  <a:pt x="2378" y="4730"/>
                </a:lnTo>
                <a:lnTo>
                  <a:pt x="2420" y="4735"/>
                </a:lnTo>
                <a:lnTo>
                  <a:pt x="2462" y="4739"/>
                </a:lnTo>
                <a:lnTo>
                  <a:pt x="2505" y="4743"/>
                </a:lnTo>
                <a:lnTo>
                  <a:pt x="2547" y="4745"/>
                </a:lnTo>
                <a:lnTo>
                  <a:pt x="2590" y="4746"/>
                </a:lnTo>
                <a:lnTo>
                  <a:pt x="2631" y="4746"/>
                </a:lnTo>
                <a:lnTo>
                  <a:pt x="2673" y="4745"/>
                </a:lnTo>
                <a:lnTo>
                  <a:pt x="2716" y="4744"/>
                </a:lnTo>
                <a:lnTo>
                  <a:pt x="2758" y="4741"/>
                </a:lnTo>
                <a:lnTo>
                  <a:pt x="2799" y="4737"/>
                </a:lnTo>
                <a:lnTo>
                  <a:pt x="2842" y="4732"/>
                </a:lnTo>
                <a:lnTo>
                  <a:pt x="2883" y="4726"/>
                </a:lnTo>
                <a:lnTo>
                  <a:pt x="2924" y="4719"/>
                </a:lnTo>
                <a:lnTo>
                  <a:pt x="2966" y="4711"/>
                </a:lnTo>
                <a:lnTo>
                  <a:pt x="3007" y="4703"/>
                </a:lnTo>
                <a:lnTo>
                  <a:pt x="3048" y="4693"/>
                </a:lnTo>
                <a:lnTo>
                  <a:pt x="3088" y="4682"/>
                </a:lnTo>
                <a:lnTo>
                  <a:pt x="3129" y="4670"/>
                </a:lnTo>
                <a:lnTo>
                  <a:pt x="3169" y="4658"/>
                </a:lnTo>
                <a:lnTo>
                  <a:pt x="3209" y="4644"/>
                </a:lnTo>
                <a:lnTo>
                  <a:pt x="3248" y="4630"/>
                </a:lnTo>
                <a:lnTo>
                  <a:pt x="3287" y="4614"/>
                </a:lnTo>
                <a:lnTo>
                  <a:pt x="3326" y="4597"/>
                </a:lnTo>
                <a:lnTo>
                  <a:pt x="3364" y="4580"/>
                </a:lnTo>
                <a:lnTo>
                  <a:pt x="3402" y="4561"/>
                </a:lnTo>
                <a:lnTo>
                  <a:pt x="3441" y="4543"/>
                </a:lnTo>
                <a:lnTo>
                  <a:pt x="3477" y="4522"/>
                </a:lnTo>
                <a:lnTo>
                  <a:pt x="3514" y="4501"/>
                </a:lnTo>
                <a:lnTo>
                  <a:pt x="3550" y="4479"/>
                </a:lnTo>
                <a:lnTo>
                  <a:pt x="3586" y="4456"/>
                </a:lnTo>
                <a:lnTo>
                  <a:pt x="3622" y="4432"/>
                </a:lnTo>
                <a:lnTo>
                  <a:pt x="3657" y="4407"/>
                </a:lnTo>
                <a:lnTo>
                  <a:pt x="3690" y="4381"/>
                </a:lnTo>
                <a:lnTo>
                  <a:pt x="3724" y="4355"/>
                </a:lnTo>
                <a:lnTo>
                  <a:pt x="3758" y="4328"/>
                </a:lnTo>
                <a:lnTo>
                  <a:pt x="3789" y="4298"/>
                </a:lnTo>
                <a:lnTo>
                  <a:pt x="3822" y="4270"/>
                </a:lnTo>
                <a:lnTo>
                  <a:pt x="3852" y="4240"/>
                </a:lnTo>
                <a:lnTo>
                  <a:pt x="3884" y="4208"/>
                </a:lnTo>
                <a:lnTo>
                  <a:pt x="3913" y="4177"/>
                </a:lnTo>
                <a:lnTo>
                  <a:pt x="3943" y="4144"/>
                </a:lnTo>
                <a:lnTo>
                  <a:pt x="3971" y="4110"/>
                </a:lnTo>
                <a:lnTo>
                  <a:pt x="3999" y="4075"/>
                </a:lnTo>
                <a:lnTo>
                  <a:pt x="4025" y="4040"/>
                </a:lnTo>
                <a:lnTo>
                  <a:pt x="4052" y="4004"/>
                </a:lnTo>
                <a:lnTo>
                  <a:pt x="4077" y="3967"/>
                </a:lnTo>
                <a:lnTo>
                  <a:pt x="4102" y="3929"/>
                </a:lnTo>
                <a:lnTo>
                  <a:pt x="4125" y="3890"/>
                </a:lnTo>
                <a:lnTo>
                  <a:pt x="4148" y="3852"/>
                </a:lnTo>
                <a:lnTo>
                  <a:pt x="4170" y="3811"/>
                </a:lnTo>
                <a:lnTo>
                  <a:pt x="4189" y="3772"/>
                </a:lnTo>
                <a:lnTo>
                  <a:pt x="4209" y="3732"/>
                </a:lnTo>
                <a:lnTo>
                  <a:pt x="4227" y="3692"/>
                </a:lnTo>
                <a:lnTo>
                  <a:pt x="4245" y="3652"/>
                </a:lnTo>
                <a:lnTo>
                  <a:pt x="4260" y="3611"/>
                </a:lnTo>
                <a:lnTo>
                  <a:pt x="4275" y="3570"/>
                </a:lnTo>
                <a:lnTo>
                  <a:pt x="4289" y="3529"/>
                </a:lnTo>
                <a:lnTo>
                  <a:pt x="4301" y="3487"/>
                </a:lnTo>
                <a:lnTo>
                  <a:pt x="4313" y="3446"/>
                </a:lnTo>
                <a:lnTo>
                  <a:pt x="4324" y="3404"/>
                </a:lnTo>
                <a:lnTo>
                  <a:pt x="4334" y="3362"/>
                </a:lnTo>
                <a:lnTo>
                  <a:pt x="4341" y="3320"/>
                </a:lnTo>
                <a:lnTo>
                  <a:pt x="4349" y="3278"/>
                </a:lnTo>
                <a:lnTo>
                  <a:pt x="4356" y="3236"/>
                </a:lnTo>
                <a:lnTo>
                  <a:pt x="4361" y="3194"/>
                </a:lnTo>
                <a:lnTo>
                  <a:pt x="4365" y="3152"/>
                </a:lnTo>
                <a:lnTo>
                  <a:pt x="4369" y="3109"/>
                </a:lnTo>
                <a:lnTo>
                  <a:pt x="4371" y="3067"/>
                </a:lnTo>
                <a:lnTo>
                  <a:pt x="4372" y="3025"/>
                </a:lnTo>
                <a:lnTo>
                  <a:pt x="4372" y="2982"/>
                </a:lnTo>
                <a:lnTo>
                  <a:pt x="4372" y="2941"/>
                </a:lnTo>
                <a:lnTo>
                  <a:pt x="4370" y="2898"/>
                </a:lnTo>
                <a:lnTo>
                  <a:pt x="4366" y="2856"/>
                </a:lnTo>
                <a:lnTo>
                  <a:pt x="4363" y="2815"/>
                </a:lnTo>
                <a:lnTo>
                  <a:pt x="4358" y="2772"/>
                </a:lnTo>
                <a:lnTo>
                  <a:pt x="4352" y="2731"/>
                </a:lnTo>
                <a:lnTo>
                  <a:pt x="4346" y="2690"/>
                </a:lnTo>
                <a:lnTo>
                  <a:pt x="4337" y="2648"/>
                </a:lnTo>
                <a:lnTo>
                  <a:pt x="4328" y="2607"/>
                </a:lnTo>
                <a:lnTo>
                  <a:pt x="4319" y="2566"/>
                </a:lnTo>
                <a:lnTo>
                  <a:pt x="4308" y="2526"/>
                </a:lnTo>
                <a:lnTo>
                  <a:pt x="4297" y="2485"/>
                </a:lnTo>
                <a:lnTo>
                  <a:pt x="4284" y="2445"/>
                </a:lnTo>
                <a:lnTo>
                  <a:pt x="4270" y="2405"/>
                </a:lnTo>
                <a:lnTo>
                  <a:pt x="4256" y="2366"/>
                </a:lnTo>
                <a:lnTo>
                  <a:pt x="4240" y="2327"/>
                </a:lnTo>
                <a:lnTo>
                  <a:pt x="4223" y="2288"/>
                </a:lnTo>
                <a:lnTo>
                  <a:pt x="4206" y="2250"/>
                </a:lnTo>
                <a:lnTo>
                  <a:pt x="4188" y="2212"/>
                </a:lnTo>
                <a:lnTo>
                  <a:pt x="4169" y="2174"/>
                </a:lnTo>
                <a:lnTo>
                  <a:pt x="4148" y="2137"/>
                </a:lnTo>
                <a:lnTo>
                  <a:pt x="4127" y="2100"/>
                </a:lnTo>
                <a:lnTo>
                  <a:pt x="4105" y="2064"/>
                </a:lnTo>
                <a:lnTo>
                  <a:pt x="4082" y="2028"/>
                </a:lnTo>
                <a:lnTo>
                  <a:pt x="4058" y="1992"/>
                </a:lnTo>
                <a:lnTo>
                  <a:pt x="4033" y="1957"/>
                </a:lnTo>
                <a:lnTo>
                  <a:pt x="4008" y="1924"/>
                </a:lnTo>
                <a:lnTo>
                  <a:pt x="3981" y="1890"/>
                </a:lnTo>
                <a:lnTo>
                  <a:pt x="3953" y="1856"/>
                </a:lnTo>
                <a:lnTo>
                  <a:pt x="3925" y="1824"/>
                </a:lnTo>
                <a:lnTo>
                  <a:pt x="3896" y="1792"/>
                </a:lnTo>
                <a:lnTo>
                  <a:pt x="3865" y="1761"/>
                </a:lnTo>
                <a:lnTo>
                  <a:pt x="3834" y="1730"/>
                </a:lnTo>
                <a:lnTo>
                  <a:pt x="3802" y="1701"/>
                </a:lnTo>
                <a:lnTo>
                  <a:pt x="3770" y="1671"/>
                </a:lnTo>
                <a:lnTo>
                  <a:pt x="3736" y="1643"/>
                </a:lnTo>
                <a:lnTo>
                  <a:pt x="3701" y="1615"/>
                </a:lnTo>
                <a:lnTo>
                  <a:pt x="3665" y="1588"/>
                </a:lnTo>
                <a:lnTo>
                  <a:pt x="3630" y="1562"/>
                </a:lnTo>
                <a:lnTo>
                  <a:pt x="3593" y="1537"/>
                </a:lnTo>
                <a:lnTo>
                  <a:pt x="3555" y="1512"/>
                </a:lnTo>
                <a:close/>
                <a:moveTo>
                  <a:pt x="3640" y="3637"/>
                </a:moveTo>
                <a:lnTo>
                  <a:pt x="3640" y="3637"/>
                </a:lnTo>
                <a:lnTo>
                  <a:pt x="3619" y="3670"/>
                </a:lnTo>
                <a:lnTo>
                  <a:pt x="3597" y="3702"/>
                </a:lnTo>
                <a:lnTo>
                  <a:pt x="3574" y="3733"/>
                </a:lnTo>
                <a:lnTo>
                  <a:pt x="3550" y="3764"/>
                </a:lnTo>
                <a:lnTo>
                  <a:pt x="3525" y="3792"/>
                </a:lnTo>
                <a:lnTo>
                  <a:pt x="3499" y="3820"/>
                </a:lnTo>
                <a:lnTo>
                  <a:pt x="3473" y="3848"/>
                </a:lnTo>
                <a:lnTo>
                  <a:pt x="3446" y="3874"/>
                </a:lnTo>
                <a:lnTo>
                  <a:pt x="3418" y="3899"/>
                </a:lnTo>
                <a:lnTo>
                  <a:pt x="3389" y="3924"/>
                </a:lnTo>
                <a:lnTo>
                  <a:pt x="3360" y="3948"/>
                </a:lnTo>
                <a:lnTo>
                  <a:pt x="3330" y="3971"/>
                </a:lnTo>
                <a:lnTo>
                  <a:pt x="3299" y="3993"/>
                </a:lnTo>
                <a:lnTo>
                  <a:pt x="3268" y="4013"/>
                </a:lnTo>
                <a:lnTo>
                  <a:pt x="3235" y="4033"/>
                </a:lnTo>
                <a:lnTo>
                  <a:pt x="3203" y="4052"/>
                </a:lnTo>
                <a:lnTo>
                  <a:pt x="3170" y="4069"/>
                </a:lnTo>
                <a:lnTo>
                  <a:pt x="3136" y="4085"/>
                </a:lnTo>
                <a:lnTo>
                  <a:pt x="3101" y="4102"/>
                </a:lnTo>
                <a:lnTo>
                  <a:pt x="3067" y="4116"/>
                </a:lnTo>
                <a:lnTo>
                  <a:pt x="3032" y="4129"/>
                </a:lnTo>
                <a:lnTo>
                  <a:pt x="2996" y="4141"/>
                </a:lnTo>
                <a:lnTo>
                  <a:pt x="2959" y="4153"/>
                </a:lnTo>
                <a:lnTo>
                  <a:pt x="2923" y="4162"/>
                </a:lnTo>
                <a:lnTo>
                  <a:pt x="2886" y="4171"/>
                </a:lnTo>
                <a:lnTo>
                  <a:pt x="2849" y="4179"/>
                </a:lnTo>
                <a:lnTo>
                  <a:pt x="2811" y="4185"/>
                </a:lnTo>
                <a:lnTo>
                  <a:pt x="2773" y="4191"/>
                </a:lnTo>
                <a:lnTo>
                  <a:pt x="2735" y="4195"/>
                </a:lnTo>
                <a:lnTo>
                  <a:pt x="2696" y="4198"/>
                </a:lnTo>
                <a:lnTo>
                  <a:pt x="2658" y="4200"/>
                </a:lnTo>
                <a:lnTo>
                  <a:pt x="2619" y="4200"/>
                </a:lnTo>
                <a:lnTo>
                  <a:pt x="2577" y="4200"/>
                </a:lnTo>
                <a:lnTo>
                  <a:pt x="2534" y="4197"/>
                </a:lnTo>
                <a:lnTo>
                  <a:pt x="2492" y="4194"/>
                </a:lnTo>
                <a:lnTo>
                  <a:pt x="2449" y="4188"/>
                </a:lnTo>
                <a:lnTo>
                  <a:pt x="2408" y="4182"/>
                </a:lnTo>
                <a:lnTo>
                  <a:pt x="2367" y="4174"/>
                </a:lnTo>
                <a:lnTo>
                  <a:pt x="2325" y="4165"/>
                </a:lnTo>
                <a:lnTo>
                  <a:pt x="2284" y="4154"/>
                </a:lnTo>
                <a:lnTo>
                  <a:pt x="2244" y="4141"/>
                </a:lnTo>
                <a:lnTo>
                  <a:pt x="2205" y="4127"/>
                </a:lnTo>
                <a:lnTo>
                  <a:pt x="2165" y="4111"/>
                </a:lnTo>
                <a:lnTo>
                  <a:pt x="2127" y="4095"/>
                </a:lnTo>
                <a:lnTo>
                  <a:pt x="2087" y="4077"/>
                </a:lnTo>
                <a:lnTo>
                  <a:pt x="2049" y="4057"/>
                </a:lnTo>
                <a:lnTo>
                  <a:pt x="2012" y="4036"/>
                </a:lnTo>
                <a:lnTo>
                  <a:pt x="1976" y="4015"/>
                </a:lnTo>
                <a:lnTo>
                  <a:pt x="1951" y="3998"/>
                </a:lnTo>
                <a:lnTo>
                  <a:pt x="1926" y="3981"/>
                </a:lnTo>
                <a:lnTo>
                  <a:pt x="1902" y="3963"/>
                </a:lnTo>
                <a:lnTo>
                  <a:pt x="1878" y="3946"/>
                </a:lnTo>
                <a:lnTo>
                  <a:pt x="1855" y="3927"/>
                </a:lnTo>
                <a:lnTo>
                  <a:pt x="1832" y="3908"/>
                </a:lnTo>
                <a:lnTo>
                  <a:pt x="1809" y="3889"/>
                </a:lnTo>
                <a:lnTo>
                  <a:pt x="1788" y="3868"/>
                </a:lnTo>
                <a:lnTo>
                  <a:pt x="1767" y="3848"/>
                </a:lnTo>
                <a:lnTo>
                  <a:pt x="1746" y="3827"/>
                </a:lnTo>
                <a:lnTo>
                  <a:pt x="1726" y="3805"/>
                </a:lnTo>
                <a:lnTo>
                  <a:pt x="1706" y="3783"/>
                </a:lnTo>
                <a:lnTo>
                  <a:pt x="1688" y="3760"/>
                </a:lnTo>
                <a:lnTo>
                  <a:pt x="1669" y="3737"/>
                </a:lnTo>
                <a:lnTo>
                  <a:pt x="1652" y="3715"/>
                </a:lnTo>
                <a:lnTo>
                  <a:pt x="1634" y="3691"/>
                </a:lnTo>
                <a:lnTo>
                  <a:pt x="1618" y="3667"/>
                </a:lnTo>
                <a:lnTo>
                  <a:pt x="1602" y="3642"/>
                </a:lnTo>
                <a:lnTo>
                  <a:pt x="1586" y="3617"/>
                </a:lnTo>
                <a:lnTo>
                  <a:pt x="1571" y="3592"/>
                </a:lnTo>
                <a:lnTo>
                  <a:pt x="1557" y="3566"/>
                </a:lnTo>
                <a:lnTo>
                  <a:pt x="1543" y="3540"/>
                </a:lnTo>
                <a:lnTo>
                  <a:pt x="1531" y="3514"/>
                </a:lnTo>
                <a:lnTo>
                  <a:pt x="1518" y="3486"/>
                </a:lnTo>
                <a:lnTo>
                  <a:pt x="1506" y="3459"/>
                </a:lnTo>
                <a:lnTo>
                  <a:pt x="1495" y="3432"/>
                </a:lnTo>
                <a:lnTo>
                  <a:pt x="1485" y="3404"/>
                </a:lnTo>
                <a:lnTo>
                  <a:pt x="1476" y="3376"/>
                </a:lnTo>
                <a:lnTo>
                  <a:pt x="1466" y="3347"/>
                </a:lnTo>
                <a:lnTo>
                  <a:pt x="1458" y="3319"/>
                </a:lnTo>
                <a:lnTo>
                  <a:pt x="1451" y="3290"/>
                </a:lnTo>
                <a:lnTo>
                  <a:pt x="1443" y="3260"/>
                </a:lnTo>
                <a:lnTo>
                  <a:pt x="1436" y="3231"/>
                </a:lnTo>
                <a:lnTo>
                  <a:pt x="1431" y="3202"/>
                </a:lnTo>
                <a:lnTo>
                  <a:pt x="1427" y="3172"/>
                </a:lnTo>
                <a:lnTo>
                  <a:pt x="1422" y="3142"/>
                </a:lnTo>
                <a:lnTo>
                  <a:pt x="1419" y="3113"/>
                </a:lnTo>
                <a:lnTo>
                  <a:pt x="1417" y="3083"/>
                </a:lnTo>
                <a:lnTo>
                  <a:pt x="1415" y="3054"/>
                </a:lnTo>
                <a:lnTo>
                  <a:pt x="1414" y="3025"/>
                </a:lnTo>
                <a:lnTo>
                  <a:pt x="1413" y="2994"/>
                </a:lnTo>
                <a:lnTo>
                  <a:pt x="1414" y="2965"/>
                </a:lnTo>
                <a:lnTo>
                  <a:pt x="1415" y="2935"/>
                </a:lnTo>
                <a:lnTo>
                  <a:pt x="1416" y="2906"/>
                </a:lnTo>
                <a:lnTo>
                  <a:pt x="1418" y="2877"/>
                </a:lnTo>
                <a:lnTo>
                  <a:pt x="1421" y="2847"/>
                </a:lnTo>
                <a:lnTo>
                  <a:pt x="1426" y="2819"/>
                </a:lnTo>
                <a:lnTo>
                  <a:pt x="1430" y="2790"/>
                </a:lnTo>
                <a:lnTo>
                  <a:pt x="1435" y="2760"/>
                </a:lnTo>
                <a:lnTo>
                  <a:pt x="1442" y="2732"/>
                </a:lnTo>
                <a:lnTo>
                  <a:pt x="1448" y="2704"/>
                </a:lnTo>
                <a:lnTo>
                  <a:pt x="1456" y="2676"/>
                </a:lnTo>
                <a:lnTo>
                  <a:pt x="1464" y="2647"/>
                </a:lnTo>
                <a:lnTo>
                  <a:pt x="1472" y="2619"/>
                </a:lnTo>
                <a:lnTo>
                  <a:pt x="1482" y="2591"/>
                </a:lnTo>
                <a:lnTo>
                  <a:pt x="1492" y="2564"/>
                </a:lnTo>
                <a:lnTo>
                  <a:pt x="1504" y="2535"/>
                </a:lnTo>
                <a:lnTo>
                  <a:pt x="1515" y="2508"/>
                </a:lnTo>
                <a:lnTo>
                  <a:pt x="1528" y="2481"/>
                </a:lnTo>
                <a:lnTo>
                  <a:pt x="1541" y="2455"/>
                </a:lnTo>
                <a:lnTo>
                  <a:pt x="1554" y="2428"/>
                </a:lnTo>
                <a:lnTo>
                  <a:pt x="1568" y="2402"/>
                </a:lnTo>
                <a:lnTo>
                  <a:pt x="1583" y="2376"/>
                </a:lnTo>
                <a:lnTo>
                  <a:pt x="1600" y="2351"/>
                </a:lnTo>
                <a:lnTo>
                  <a:pt x="1620" y="2318"/>
                </a:lnTo>
                <a:lnTo>
                  <a:pt x="1643" y="2285"/>
                </a:lnTo>
                <a:lnTo>
                  <a:pt x="1666" y="2255"/>
                </a:lnTo>
                <a:lnTo>
                  <a:pt x="1690" y="2225"/>
                </a:lnTo>
                <a:lnTo>
                  <a:pt x="1715" y="2195"/>
                </a:lnTo>
                <a:lnTo>
                  <a:pt x="1741" y="2167"/>
                </a:lnTo>
                <a:lnTo>
                  <a:pt x="1767" y="2140"/>
                </a:lnTo>
                <a:lnTo>
                  <a:pt x="1794" y="2114"/>
                </a:lnTo>
                <a:lnTo>
                  <a:pt x="1822" y="2088"/>
                </a:lnTo>
                <a:lnTo>
                  <a:pt x="1851" y="2064"/>
                </a:lnTo>
                <a:lnTo>
                  <a:pt x="1880" y="2040"/>
                </a:lnTo>
                <a:lnTo>
                  <a:pt x="1910" y="2017"/>
                </a:lnTo>
                <a:lnTo>
                  <a:pt x="1941" y="1995"/>
                </a:lnTo>
                <a:lnTo>
                  <a:pt x="1972" y="1975"/>
                </a:lnTo>
                <a:lnTo>
                  <a:pt x="2005" y="1955"/>
                </a:lnTo>
                <a:lnTo>
                  <a:pt x="2037" y="1937"/>
                </a:lnTo>
                <a:lnTo>
                  <a:pt x="2070" y="1919"/>
                </a:lnTo>
                <a:lnTo>
                  <a:pt x="2104" y="1902"/>
                </a:lnTo>
                <a:lnTo>
                  <a:pt x="2139" y="1887"/>
                </a:lnTo>
                <a:lnTo>
                  <a:pt x="2173" y="1873"/>
                </a:lnTo>
                <a:lnTo>
                  <a:pt x="2208" y="1858"/>
                </a:lnTo>
                <a:lnTo>
                  <a:pt x="2244" y="1846"/>
                </a:lnTo>
                <a:lnTo>
                  <a:pt x="2280" y="1836"/>
                </a:lnTo>
                <a:lnTo>
                  <a:pt x="2317" y="1826"/>
                </a:lnTo>
                <a:lnTo>
                  <a:pt x="2354" y="1817"/>
                </a:lnTo>
                <a:lnTo>
                  <a:pt x="2391" y="1808"/>
                </a:lnTo>
                <a:lnTo>
                  <a:pt x="2429" y="1802"/>
                </a:lnTo>
                <a:lnTo>
                  <a:pt x="2467" y="1796"/>
                </a:lnTo>
                <a:lnTo>
                  <a:pt x="2505" y="1792"/>
                </a:lnTo>
                <a:lnTo>
                  <a:pt x="2544" y="1790"/>
                </a:lnTo>
                <a:lnTo>
                  <a:pt x="2582" y="1788"/>
                </a:lnTo>
                <a:lnTo>
                  <a:pt x="2621" y="1787"/>
                </a:lnTo>
                <a:lnTo>
                  <a:pt x="2663" y="1788"/>
                </a:lnTo>
                <a:lnTo>
                  <a:pt x="2706" y="1790"/>
                </a:lnTo>
                <a:lnTo>
                  <a:pt x="2748" y="1794"/>
                </a:lnTo>
                <a:lnTo>
                  <a:pt x="2791" y="1799"/>
                </a:lnTo>
                <a:lnTo>
                  <a:pt x="2832" y="1806"/>
                </a:lnTo>
                <a:lnTo>
                  <a:pt x="2873" y="1814"/>
                </a:lnTo>
                <a:lnTo>
                  <a:pt x="2915" y="1824"/>
                </a:lnTo>
                <a:lnTo>
                  <a:pt x="2955" y="1834"/>
                </a:lnTo>
                <a:lnTo>
                  <a:pt x="2995" y="1846"/>
                </a:lnTo>
                <a:lnTo>
                  <a:pt x="3035" y="1861"/>
                </a:lnTo>
                <a:lnTo>
                  <a:pt x="3074" y="1876"/>
                </a:lnTo>
                <a:lnTo>
                  <a:pt x="3113" y="1893"/>
                </a:lnTo>
                <a:lnTo>
                  <a:pt x="3153" y="1911"/>
                </a:lnTo>
                <a:lnTo>
                  <a:pt x="3189" y="1930"/>
                </a:lnTo>
                <a:lnTo>
                  <a:pt x="3228" y="1951"/>
                </a:lnTo>
                <a:lnTo>
                  <a:pt x="3263" y="1974"/>
                </a:lnTo>
                <a:lnTo>
                  <a:pt x="3289" y="1990"/>
                </a:lnTo>
                <a:lnTo>
                  <a:pt x="3316" y="2007"/>
                </a:lnTo>
                <a:lnTo>
                  <a:pt x="3341" y="2026"/>
                </a:lnTo>
                <a:lnTo>
                  <a:pt x="3364" y="2044"/>
                </a:lnTo>
                <a:lnTo>
                  <a:pt x="3388" y="2064"/>
                </a:lnTo>
                <a:lnTo>
                  <a:pt x="3411" y="2083"/>
                </a:lnTo>
                <a:lnTo>
                  <a:pt x="3434" y="2103"/>
                </a:lnTo>
                <a:lnTo>
                  <a:pt x="3456" y="2124"/>
                </a:lnTo>
                <a:lnTo>
                  <a:pt x="3477" y="2144"/>
                </a:lnTo>
                <a:lnTo>
                  <a:pt x="3498" y="2166"/>
                </a:lnTo>
                <a:lnTo>
                  <a:pt x="3518" y="2188"/>
                </a:lnTo>
                <a:lnTo>
                  <a:pt x="3537" y="2210"/>
                </a:lnTo>
                <a:lnTo>
                  <a:pt x="3557" y="2233"/>
                </a:lnTo>
                <a:lnTo>
                  <a:pt x="3575" y="2256"/>
                </a:lnTo>
                <a:lnTo>
                  <a:pt x="3593" y="2280"/>
                </a:lnTo>
                <a:lnTo>
                  <a:pt x="3610" y="2304"/>
                </a:lnTo>
                <a:lnTo>
                  <a:pt x="3626" y="2328"/>
                </a:lnTo>
                <a:lnTo>
                  <a:pt x="3642" y="2353"/>
                </a:lnTo>
                <a:lnTo>
                  <a:pt x="3657" y="2378"/>
                </a:lnTo>
                <a:lnTo>
                  <a:pt x="3672" y="2403"/>
                </a:lnTo>
                <a:lnTo>
                  <a:pt x="3686" y="2429"/>
                </a:lnTo>
                <a:lnTo>
                  <a:pt x="3699" y="2455"/>
                </a:lnTo>
                <a:lnTo>
                  <a:pt x="3712" y="2481"/>
                </a:lnTo>
                <a:lnTo>
                  <a:pt x="3724" y="2507"/>
                </a:lnTo>
                <a:lnTo>
                  <a:pt x="3735" y="2534"/>
                </a:lnTo>
                <a:lnTo>
                  <a:pt x="3746" y="2562"/>
                </a:lnTo>
                <a:lnTo>
                  <a:pt x="3756" y="2589"/>
                </a:lnTo>
                <a:lnTo>
                  <a:pt x="3765" y="2616"/>
                </a:lnTo>
                <a:lnTo>
                  <a:pt x="3774" y="2643"/>
                </a:lnTo>
                <a:lnTo>
                  <a:pt x="3782" y="2671"/>
                </a:lnTo>
                <a:lnTo>
                  <a:pt x="3789" y="2700"/>
                </a:lnTo>
                <a:lnTo>
                  <a:pt x="3796" y="2728"/>
                </a:lnTo>
                <a:lnTo>
                  <a:pt x="3802" y="2756"/>
                </a:lnTo>
                <a:lnTo>
                  <a:pt x="3808" y="2784"/>
                </a:lnTo>
                <a:lnTo>
                  <a:pt x="3812" y="2813"/>
                </a:lnTo>
                <a:lnTo>
                  <a:pt x="3817" y="2842"/>
                </a:lnTo>
                <a:lnTo>
                  <a:pt x="3820" y="2870"/>
                </a:lnTo>
                <a:lnTo>
                  <a:pt x="3822" y="2900"/>
                </a:lnTo>
                <a:lnTo>
                  <a:pt x="3824" y="2928"/>
                </a:lnTo>
                <a:lnTo>
                  <a:pt x="3825" y="2957"/>
                </a:lnTo>
                <a:lnTo>
                  <a:pt x="3826" y="2986"/>
                </a:lnTo>
                <a:lnTo>
                  <a:pt x="3826" y="3016"/>
                </a:lnTo>
                <a:lnTo>
                  <a:pt x="3825" y="3044"/>
                </a:lnTo>
                <a:lnTo>
                  <a:pt x="3824" y="3073"/>
                </a:lnTo>
                <a:lnTo>
                  <a:pt x="3821" y="3103"/>
                </a:lnTo>
                <a:lnTo>
                  <a:pt x="3819" y="3132"/>
                </a:lnTo>
                <a:lnTo>
                  <a:pt x="3814" y="3161"/>
                </a:lnTo>
                <a:lnTo>
                  <a:pt x="3810" y="3190"/>
                </a:lnTo>
                <a:lnTo>
                  <a:pt x="3806" y="3219"/>
                </a:lnTo>
                <a:lnTo>
                  <a:pt x="3799" y="3248"/>
                </a:lnTo>
                <a:lnTo>
                  <a:pt x="3793" y="3277"/>
                </a:lnTo>
                <a:lnTo>
                  <a:pt x="3786" y="3305"/>
                </a:lnTo>
                <a:lnTo>
                  <a:pt x="3777" y="3334"/>
                </a:lnTo>
                <a:lnTo>
                  <a:pt x="3769" y="3362"/>
                </a:lnTo>
                <a:lnTo>
                  <a:pt x="3759" y="3391"/>
                </a:lnTo>
                <a:lnTo>
                  <a:pt x="3749" y="3419"/>
                </a:lnTo>
                <a:lnTo>
                  <a:pt x="3738" y="3447"/>
                </a:lnTo>
                <a:lnTo>
                  <a:pt x="3726" y="3474"/>
                </a:lnTo>
                <a:lnTo>
                  <a:pt x="3714" y="3503"/>
                </a:lnTo>
                <a:lnTo>
                  <a:pt x="3701" y="3530"/>
                </a:lnTo>
                <a:lnTo>
                  <a:pt x="3687" y="3557"/>
                </a:lnTo>
                <a:lnTo>
                  <a:pt x="3672" y="3584"/>
                </a:lnTo>
                <a:lnTo>
                  <a:pt x="3657" y="3611"/>
                </a:lnTo>
                <a:lnTo>
                  <a:pt x="3640" y="3637"/>
                </a:lnTo>
                <a:close/>
                <a:moveTo>
                  <a:pt x="2787" y="3099"/>
                </a:moveTo>
                <a:lnTo>
                  <a:pt x="2787" y="3099"/>
                </a:lnTo>
                <a:lnTo>
                  <a:pt x="2775" y="3116"/>
                </a:lnTo>
                <a:lnTo>
                  <a:pt x="2762" y="3131"/>
                </a:lnTo>
                <a:lnTo>
                  <a:pt x="2748" y="3145"/>
                </a:lnTo>
                <a:lnTo>
                  <a:pt x="2732" y="3157"/>
                </a:lnTo>
                <a:lnTo>
                  <a:pt x="2716" y="3167"/>
                </a:lnTo>
                <a:lnTo>
                  <a:pt x="2698" y="3176"/>
                </a:lnTo>
                <a:lnTo>
                  <a:pt x="2681" y="3182"/>
                </a:lnTo>
                <a:lnTo>
                  <a:pt x="2662" y="3188"/>
                </a:lnTo>
                <a:lnTo>
                  <a:pt x="2644" y="3191"/>
                </a:lnTo>
                <a:lnTo>
                  <a:pt x="2624" y="3192"/>
                </a:lnTo>
                <a:lnTo>
                  <a:pt x="2606" y="3192"/>
                </a:lnTo>
                <a:lnTo>
                  <a:pt x="2586" y="3190"/>
                </a:lnTo>
                <a:lnTo>
                  <a:pt x="2567" y="3185"/>
                </a:lnTo>
                <a:lnTo>
                  <a:pt x="2548" y="3180"/>
                </a:lnTo>
                <a:lnTo>
                  <a:pt x="2530" y="3171"/>
                </a:lnTo>
                <a:lnTo>
                  <a:pt x="2512" y="3161"/>
                </a:lnTo>
                <a:lnTo>
                  <a:pt x="2496" y="3149"/>
                </a:lnTo>
                <a:lnTo>
                  <a:pt x="2481" y="3136"/>
                </a:lnTo>
                <a:lnTo>
                  <a:pt x="2467" y="3122"/>
                </a:lnTo>
                <a:lnTo>
                  <a:pt x="2455" y="3107"/>
                </a:lnTo>
                <a:lnTo>
                  <a:pt x="2445" y="3091"/>
                </a:lnTo>
                <a:lnTo>
                  <a:pt x="2436" y="3073"/>
                </a:lnTo>
                <a:lnTo>
                  <a:pt x="2430" y="3056"/>
                </a:lnTo>
                <a:lnTo>
                  <a:pt x="2424" y="3038"/>
                </a:lnTo>
                <a:lnTo>
                  <a:pt x="2421" y="3018"/>
                </a:lnTo>
                <a:lnTo>
                  <a:pt x="2420" y="3000"/>
                </a:lnTo>
                <a:lnTo>
                  <a:pt x="2420" y="2980"/>
                </a:lnTo>
                <a:lnTo>
                  <a:pt x="2422" y="2961"/>
                </a:lnTo>
                <a:lnTo>
                  <a:pt x="2427" y="2942"/>
                </a:lnTo>
                <a:lnTo>
                  <a:pt x="2432" y="2923"/>
                </a:lnTo>
                <a:lnTo>
                  <a:pt x="2441" y="2905"/>
                </a:lnTo>
                <a:lnTo>
                  <a:pt x="2450" y="2888"/>
                </a:lnTo>
                <a:lnTo>
                  <a:pt x="2461" y="2870"/>
                </a:lnTo>
                <a:lnTo>
                  <a:pt x="2475" y="2855"/>
                </a:lnTo>
                <a:lnTo>
                  <a:pt x="2490" y="2842"/>
                </a:lnTo>
                <a:lnTo>
                  <a:pt x="2505" y="2830"/>
                </a:lnTo>
                <a:lnTo>
                  <a:pt x="2521" y="2820"/>
                </a:lnTo>
                <a:lnTo>
                  <a:pt x="2538" y="2811"/>
                </a:lnTo>
                <a:lnTo>
                  <a:pt x="2556" y="2804"/>
                </a:lnTo>
                <a:lnTo>
                  <a:pt x="2574" y="2800"/>
                </a:lnTo>
                <a:lnTo>
                  <a:pt x="2593" y="2796"/>
                </a:lnTo>
                <a:lnTo>
                  <a:pt x="2612" y="2794"/>
                </a:lnTo>
                <a:lnTo>
                  <a:pt x="2632" y="2795"/>
                </a:lnTo>
                <a:lnTo>
                  <a:pt x="2650" y="2797"/>
                </a:lnTo>
                <a:lnTo>
                  <a:pt x="2670" y="2801"/>
                </a:lnTo>
                <a:lnTo>
                  <a:pt x="2688" y="2807"/>
                </a:lnTo>
                <a:lnTo>
                  <a:pt x="2707" y="2815"/>
                </a:lnTo>
                <a:lnTo>
                  <a:pt x="2724" y="2825"/>
                </a:lnTo>
                <a:lnTo>
                  <a:pt x="2742" y="2836"/>
                </a:lnTo>
                <a:lnTo>
                  <a:pt x="2756" y="2850"/>
                </a:lnTo>
                <a:lnTo>
                  <a:pt x="2770" y="2864"/>
                </a:lnTo>
                <a:lnTo>
                  <a:pt x="2782" y="2880"/>
                </a:lnTo>
                <a:lnTo>
                  <a:pt x="2792" y="2896"/>
                </a:lnTo>
                <a:lnTo>
                  <a:pt x="2800" y="2913"/>
                </a:lnTo>
                <a:lnTo>
                  <a:pt x="2807" y="2931"/>
                </a:lnTo>
                <a:lnTo>
                  <a:pt x="2812" y="2950"/>
                </a:lnTo>
                <a:lnTo>
                  <a:pt x="2816" y="2968"/>
                </a:lnTo>
                <a:lnTo>
                  <a:pt x="2818" y="2988"/>
                </a:lnTo>
                <a:lnTo>
                  <a:pt x="2817" y="3006"/>
                </a:lnTo>
                <a:lnTo>
                  <a:pt x="2815" y="3026"/>
                </a:lnTo>
                <a:lnTo>
                  <a:pt x="2811" y="3045"/>
                </a:lnTo>
                <a:lnTo>
                  <a:pt x="2805" y="3064"/>
                </a:lnTo>
                <a:lnTo>
                  <a:pt x="2797" y="3082"/>
                </a:lnTo>
                <a:lnTo>
                  <a:pt x="2787" y="3099"/>
                </a:lnTo>
                <a:close/>
              </a:path>
            </a:pathLst>
          </a:custGeom>
          <a:solidFill>
            <a:schemeClr val="bg2">
              <a:lumMod val="5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315"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2425" y="3814763"/>
            <a:ext cx="31924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26"/>
          <p:cNvSpPr txBox="1">
            <a:spLocks noChangeArrowheads="1"/>
          </p:cNvSpPr>
          <p:nvPr/>
        </p:nvSpPr>
        <p:spPr bwMode="auto">
          <a:xfrm>
            <a:off x="6038850" y="1308100"/>
            <a:ext cx="4052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en-US" altLang="zh-CN">
                <a:solidFill>
                  <a:schemeClr val="tx1"/>
                </a:solidFill>
                <a:latin typeface="Segoe Script" pitchFamily="34" charset="0"/>
                <a:ea typeface="【嵐】芊柔体" pitchFamily="34" charset="-128"/>
              </a:rPr>
              <a:t>Set sail</a:t>
            </a:r>
          </a:p>
        </p:txBody>
      </p:sp>
      <p:sp>
        <p:nvSpPr>
          <p:cNvPr id="9" name="文本框 11"/>
          <p:cNvSpPr txBox="1"/>
          <p:nvPr>
            <p:custDataLst>
              <p:tags r:id="rId1"/>
            </p:custDataLst>
          </p:nvPr>
        </p:nvSpPr>
        <p:spPr>
          <a:xfrm>
            <a:off x="5554663" y="1636713"/>
            <a:ext cx="5497512" cy="396875"/>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13318" name="文本框 11"/>
          <p:cNvSpPr txBox="1">
            <a:spLocks noChangeArrowheads="1"/>
          </p:cNvSpPr>
          <p:nvPr>
            <p:custDataLst>
              <p:tags r:id="rId2"/>
            </p:custDataLst>
          </p:nvPr>
        </p:nvSpPr>
        <p:spPr bwMode="auto">
          <a:xfrm>
            <a:off x="4935538" y="131286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accent1"/>
                </a:solidFill>
                <a:latin typeface="Calibri" pitchFamily="34" charset="0"/>
                <a:ea typeface="幼圆" pitchFamily="49" charset="-122"/>
              </a:defRPr>
            </a:lvl1pPr>
            <a:lvl2pPr marL="742950" indent="-285750">
              <a:defRPr sz="2000">
                <a:solidFill>
                  <a:schemeClr val="tx1"/>
                </a:solidFill>
                <a:latin typeface="Calibri" pitchFamily="34" charset="0"/>
                <a:ea typeface="幼圆" pitchFamily="49" charset="-122"/>
              </a:defRPr>
            </a:lvl2pPr>
            <a:lvl3pPr marL="1143000" indent="-228600">
              <a:defRPr sz="1500">
                <a:solidFill>
                  <a:srgbClr val="7F7F7F"/>
                </a:solidFill>
                <a:latin typeface="Calibri" pitchFamily="34" charset="0"/>
                <a:ea typeface="幼圆" pitchFamily="49" charset="-122"/>
              </a:defRPr>
            </a:lvl3pPr>
            <a:lvl4pPr marL="1600200" indent="-228600">
              <a:defRPr sz="1300">
                <a:solidFill>
                  <a:srgbClr val="7F7F7F"/>
                </a:solidFill>
                <a:latin typeface="Calibri" pitchFamily="34" charset="0"/>
                <a:ea typeface="幼圆" pitchFamily="49" charset="-122"/>
              </a:defRPr>
            </a:lvl4pPr>
            <a:lvl5pPr marL="2057400" indent="-228600">
              <a:defRPr sz="1300">
                <a:solidFill>
                  <a:srgbClr val="7F7F7F"/>
                </a:solidFill>
                <a:latin typeface="Calibri" pitchFamily="34" charset="0"/>
                <a:ea typeface="幼圆" pitchFamily="49" charset="-122"/>
              </a:defRPr>
            </a:lvl5pPr>
            <a:lvl6pPr marL="2514600" indent="-228600" eaLnBrk="0" fontAlgn="base" hangingPunct="0">
              <a:spcAft>
                <a:spcPct val="0"/>
              </a:spcAft>
              <a:defRPr sz="1300">
                <a:solidFill>
                  <a:srgbClr val="7F7F7F"/>
                </a:solidFill>
                <a:latin typeface="Calibri" pitchFamily="34" charset="0"/>
                <a:ea typeface="幼圆" pitchFamily="49" charset="-122"/>
              </a:defRPr>
            </a:lvl6pPr>
            <a:lvl7pPr marL="2971800" indent="-228600" eaLnBrk="0" fontAlgn="base" hangingPunct="0">
              <a:spcAft>
                <a:spcPct val="0"/>
              </a:spcAft>
              <a:defRPr sz="1300">
                <a:solidFill>
                  <a:srgbClr val="7F7F7F"/>
                </a:solidFill>
                <a:latin typeface="Calibri" pitchFamily="34" charset="0"/>
                <a:ea typeface="幼圆" pitchFamily="49" charset="-122"/>
              </a:defRPr>
            </a:lvl7pPr>
            <a:lvl8pPr marL="3429000" indent="-228600" eaLnBrk="0" fontAlgn="base" hangingPunct="0">
              <a:spcAft>
                <a:spcPct val="0"/>
              </a:spcAft>
              <a:defRPr sz="1300">
                <a:solidFill>
                  <a:srgbClr val="7F7F7F"/>
                </a:solidFill>
                <a:latin typeface="Calibri" pitchFamily="34" charset="0"/>
                <a:ea typeface="幼圆" pitchFamily="49" charset="-122"/>
              </a:defRPr>
            </a:lvl8pPr>
            <a:lvl9pPr marL="3886200" indent="-228600" eaLnBrk="0" fontAlgn="base" hangingPunct="0">
              <a:spcAft>
                <a:spcPct val="0"/>
              </a:spcAft>
              <a:defRPr sz="1300">
                <a:solidFill>
                  <a:srgbClr val="7F7F7F"/>
                </a:solidFill>
                <a:latin typeface="Calibri" pitchFamily="34" charset="0"/>
                <a:ea typeface="幼圆" pitchFamily="49" charset="-122"/>
              </a:defRPr>
            </a:lvl9pPr>
          </a:lstStyle>
          <a:p>
            <a:r>
              <a:rPr lang="da-DK" altLang="zh-CN" sz="6000">
                <a:solidFill>
                  <a:srgbClr val="564E49"/>
                </a:solidFill>
                <a:latin typeface="Stencil Std" pitchFamily="82" charset="0"/>
                <a:ea typeface="宋体" pitchFamily="2" charset="-122"/>
              </a:rPr>
              <a:t>03</a:t>
            </a:r>
            <a:endParaRPr lang="zh-CN" altLang="en-US" sz="6000">
              <a:solidFill>
                <a:srgbClr val="564E49"/>
              </a:solidFill>
              <a:latin typeface="Stencil Std" pitchFamily="82" charset="0"/>
              <a:ea typeface="宋体"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9"/>
</p:tagLst>
</file>

<file path=ppt/tags/tag1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0"/>
</p:tagLst>
</file>

<file path=ppt/tags/tag1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1"/>
</p:tagLst>
</file>

<file path=ppt/tags/tag1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3"/>
</p:tagLst>
</file>

<file path=ppt/tags/tag1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4"/>
</p:tagLst>
</file>

<file path=ppt/tags/tag1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5"/>
</p:tagLst>
</file>

<file path=ppt/tags/tag1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2"/>
</p:tagLst>
</file>

<file path=ppt/tags/tag2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6.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12"/>
</p:tagLst>
</file>

<file path=ppt/tags/tag40.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3"/>
</p:tagLst>
</file>

<file path=ppt/tags/tag50.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5"/>
</p:tagLst>
</file>

<file path=ppt/tags/tag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16"/>
</p:tagLst>
</file>

<file path=ppt/tags/tag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7"/>
</p:tagLst>
</file>

<file path=ppt/tags/tag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9"/>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3711</TotalTime>
  <Pages>0</Pages>
  <Words>396</Words>
  <Characters>0</Characters>
  <Application>Microsoft Office PowerPoint</Application>
  <DocSecurity>0</DocSecurity>
  <PresentationFormat>自定义</PresentationFormat>
  <Lines>0</Lines>
  <Paragraphs>76</Paragraphs>
  <Slides>15</Slides>
  <Notes>13</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15</vt:i4>
      </vt:variant>
    </vt:vector>
  </HeadingPairs>
  <TitlesOfParts>
    <vt:vector size="30" baseType="lpstr">
      <vt:lpstr>Calibri</vt:lpstr>
      <vt:lpstr>宋体</vt:lpstr>
      <vt:lpstr>Arial</vt:lpstr>
      <vt:lpstr>Calibri Light</vt:lpstr>
      <vt:lpstr>MS PMincho</vt:lpstr>
      <vt:lpstr>华文新魏</vt:lpstr>
      <vt:lpstr>幼圆</vt:lpstr>
      <vt:lpstr>Wingdings 2</vt:lpstr>
      <vt:lpstr>Segoe Script</vt:lpstr>
      <vt:lpstr>【嵐】芊柔体</vt:lpstr>
      <vt:lpstr>华康俪金黑W8</vt:lpstr>
      <vt:lpstr>Stencil Std</vt: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ThinK For H</cp:lastModifiedBy>
  <cp:revision>205</cp:revision>
  <dcterms:created xsi:type="dcterms:W3CDTF">2015-06-22T08:35:31Z</dcterms:created>
  <dcterms:modified xsi:type="dcterms:W3CDTF">2017-08-06T05:00:20Z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