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45" r:id="rId2"/>
    <p:sldId id="400" r:id="rId3"/>
    <p:sldId id="384" r:id="rId4"/>
    <p:sldId id="369" r:id="rId5"/>
    <p:sldId id="375" r:id="rId6"/>
    <p:sldId id="388" r:id="rId7"/>
    <p:sldId id="390" r:id="rId8"/>
    <p:sldId id="393" r:id="rId9"/>
    <p:sldId id="383" r:id="rId10"/>
    <p:sldId id="389" r:id="rId11"/>
    <p:sldId id="378" r:id="rId12"/>
    <p:sldId id="382" r:id="rId13"/>
    <p:sldId id="399" r:id="rId14"/>
    <p:sldId id="377" r:id="rId15"/>
    <p:sldId id="387" r:id="rId16"/>
    <p:sldId id="381" r:id="rId17"/>
    <p:sldId id="394" r:id="rId18"/>
    <p:sldId id="371" r:id="rId19"/>
    <p:sldId id="379" r:id="rId20"/>
    <p:sldId id="385" r:id="rId21"/>
    <p:sldId id="395" r:id="rId22"/>
    <p:sldId id="372" r:id="rId23"/>
    <p:sldId id="376" r:id="rId24"/>
    <p:sldId id="386" r:id="rId25"/>
    <p:sldId id="40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90B6"/>
    <a:srgbClr val="E6ABCB"/>
    <a:srgbClr val="E5C6DD"/>
    <a:srgbClr val="FD6418"/>
    <a:srgbClr val="778495"/>
    <a:srgbClr val="8FAFE3"/>
    <a:srgbClr val="F19752"/>
    <a:srgbClr val="ED8C66"/>
    <a:srgbClr val="F7F7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9" autoAdjust="0"/>
    <p:restoredTop sz="96196" autoAdjust="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28C2D0-6731-4BCC-A5F4-AE7B812F1F9B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A1EC7-69F3-4752-BC1B-FA5AEE4D79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74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77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931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968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3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9036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7117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475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004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693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981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886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341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768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834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0989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0042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19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52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535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384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860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788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77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A1EC7-69F3-4752-BC1B-FA5AEE4D79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3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1C01A3-2B17-42C2-B2AB-3BA4A4D96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2E8ECF-3B43-46D6-AB7B-4207F2CB0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B5F52A-E4D4-4CCF-895D-E399B4B7C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A66131-1239-4F15-B5D8-0A60D4DAC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E63D02-E87B-4BC2-8838-04E5DFD82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1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33FFF4-8822-4EC6-91C5-592B4AF63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A7ABDA-2BF9-4595-93BF-AC19BE02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61A383-289D-4AA6-8720-70381A93C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B99AB-E02F-4370-A46D-E746FB843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397FA9-1C31-49E8-8E4A-EB0365F81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0B12B52-0449-4D17-9DF0-A2C9907EBA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39CF671-0729-4308-82D8-6584F61BD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B1E13E-DB4C-422A-91E6-64376045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2250F8-8F16-4146-B9B6-C2D7EB99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388A13-0C65-453D-AA2D-095246DD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0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CC1D15-A178-45C6-8CD6-049345CB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41EF2E-FB60-4E0A-9925-BC56FAFF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B2ACAF-C2EF-4003-9787-22918D029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FAA0D9-B6D4-432A-946B-7C9C2BAF9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3BB19F-EB0B-41B6-BF7B-7B0710B80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04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B8DEBD-0F09-489C-B07E-EA2DA6FBE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E43F65-36A2-464C-B26F-BD6830892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F660A4-EA24-4117-B830-EE536BA7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70239-6D1D-4FCB-92FD-3208A4C0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85CF27-8A22-45A9-8901-65A0D78C4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6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6B2181-DF1E-4F40-8717-66713B0AF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783D72-AD91-4D0B-917F-1957EA24D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E9E5C5-30C5-4279-8683-55A11A176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2A7406-43BE-4D28-B999-44FD5DCA6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9A2F19-85F2-44F7-95FE-D384AA7B6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DE3942-455B-42E1-BC64-D58DF36C3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D5E86E-16F9-4057-BA4D-1D5843527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9EF540-87F4-41D2-BF37-76FCC8244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93A934-5880-4708-A377-E4A2C6C7F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CFE967-BBC0-42C1-96B0-CDBECC0111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D9EAF25-2464-4E7E-8768-A2AB4D689F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3F2322-2429-45A8-88C6-E1888886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C74DDF-59FA-4A2E-8B50-6A8F359B6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6C8725-9089-4B12-8C24-9E9E193ED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2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1891A-96EA-4630-92CC-15A5EE81E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718DA3-CFD8-42DD-B818-ED96C11E0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BC261C-2B79-4B70-90A5-CBB0FD8C1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49D3B3D-8401-41AF-BB0A-EEA5621DC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5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C4A452B-5B81-4183-A81D-D0FEAE4EF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A28C00-2ADC-4951-A78C-98D228E8C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B3BA73-01A1-4786-8B31-6AF8F1A6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0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0E0ADA-6C3C-45A4-AD50-1CBA3CF0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6CB4D3-02CC-4088-968F-3394D4A61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994CCD-7E65-4BA7-815F-09CAC3E66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15D9D25-347F-4782-827C-3111C2D65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123361-55B9-4371-9136-F3707B373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6F9824-C005-4544-9CB0-F3608A71A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F3FBEA-D66C-42C6-AD4C-0EDFFB6A4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48F391-9BA7-4A95-B432-5D966F12A8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D15865-D200-4431-A3C2-8290F12C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CCE7B4-6832-4786-B227-AD37CB5FD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17687A-387A-4CFB-9E07-2FD17B5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94BDD5-BC71-4AA3-B078-B974C8514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3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84F4179-65E6-4EAF-B082-FF2FFE99A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A8828CF-61DD-41B5-AB93-3A4FE7E27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162D6-3DB6-4E67-BDA1-CA9633AD8D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BC2E5-256E-4EC7-8395-2D8FFE33A3E7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C216AF-C200-4FFC-947B-22402ACC7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23219A-4262-4D16-B41C-F297F7D27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9626B-2AC5-4A04-BEF4-F499CD2D35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8D98C3-AB4E-440C-BC9D-E7ABF93EA94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8434" y="-2685566"/>
            <a:ext cx="6909017" cy="1217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301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hemeOverride" Target="../theme/themeOverride17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1" Type="http://schemas.openxmlformats.org/officeDocument/2006/relationships/slide" Target="slide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" Target="slide25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hemeOverride" Target="../theme/themeOverride21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0FA7D43-0420-49DD-8CE6-3E3C745C33C4}"/>
              </a:ext>
            </a:extLst>
          </p:cNvPr>
          <p:cNvSpPr/>
          <p:nvPr/>
        </p:nvSpPr>
        <p:spPr>
          <a:xfrm>
            <a:off x="8258175" y="5924550"/>
            <a:ext cx="2533650" cy="25336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8" name="Rectangle 9">
            <a:extLst>
              <a:ext uri="{FF2B5EF4-FFF2-40B4-BE49-F238E27FC236}">
                <a16:creationId xmlns:a16="http://schemas.microsoft.com/office/drawing/2014/main" id="{DFD8C51C-CF83-4C4A-9499-D2C1E545F66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BAC114-1AF0-469C-9186-2A04A425EF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48434" y="-2685566"/>
            <a:ext cx="6909017" cy="12178115"/>
          </a:xfrm>
          <a:prstGeom prst="rect">
            <a:avLst/>
          </a:prstGeom>
        </p:spPr>
      </p:pic>
      <p:sp>
        <p:nvSpPr>
          <p:cNvPr id="213" name="椭圆 212">
            <a:extLst>
              <a:ext uri="{FF2B5EF4-FFF2-40B4-BE49-F238E27FC236}">
                <a16:creationId xmlns:a16="http://schemas.microsoft.com/office/drawing/2014/main" id="{33B4F42F-851B-471E-AA7E-4931EAD646C7}"/>
              </a:ext>
            </a:extLst>
          </p:cNvPr>
          <p:cNvSpPr/>
          <p:nvPr/>
        </p:nvSpPr>
        <p:spPr>
          <a:xfrm>
            <a:off x="6709016" y="5087384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id="{46BEC66E-B886-4DA2-AE9C-3468F2BBE8CF}"/>
              </a:ext>
            </a:extLst>
          </p:cNvPr>
          <p:cNvSpPr/>
          <p:nvPr/>
        </p:nvSpPr>
        <p:spPr>
          <a:xfrm>
            <a:off x="6741851" y="4668790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62D0574F-D103-42D5-9B8F-7DC570975D2F}"/>
              </a:ext>
            </a:extLst>
          </p:cNvPr>
          <p:cNvSpPr/>
          <p:nvPr/>
        </p:nvSpPr>
        <p:spPr>
          <a:xfrm>
            <a:off x="4600658" y="584607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F056E919-F081-4584-9836-5296F969645C}"/>
              </a:ext>
            </a:extLst>
          </p:cNvPr>
          <p:cNvSpPr/>
          <p:nvPr/>
        </p:nvSpPr>
        <p:spPr>
          <a:xfrm>
            <a:off x="3335467" y="557234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DF29430D-0892-4451-9D75-6A255EABABAF}"/>
              </a:ext>
            </a:extLst>
          </p:cNvPr>
          <p:cNvSpPr/>
          <p:nvPr/>
        </p:nvSpPr>
        <p:spPr>
          <a:xfrm>
            <a:off x="4619758" y="466723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B32BFD58-ABF6-42E0-A5E6-CE7571169006}"/>
              </a:ext>
            </a:extLst>
          </p:cNvPr>
          <p:cNvSpPr/>
          <p:nvPr/>
        </p:nvSpPr>
        <p:spPr>
          <a:xfrm>
            <a:off x="3986341" y="583586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923B0E7F-9EB5-4533-8F85-CE1571DBA28A}"/>
              </a:ext>
            </a:extLst>
          </p:cNvPr>
          <p:cNvSpPr/>
          <p:nvPr/>
        </p:nvSpPr>
        <p:spPr>
          <a:xfrm>
            <a:off x="2766397" y="618261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DF8AC223-5776-4D4B-9BC0-83F61DBFB6AA}"/>
              </a:ext>
            </a:extLst>
          </p:cNvPr>
          <p:cNvSpPr/>
          <p:nvPr/>
        </p:nvSpPr>
        <p:spPr>
          <a:xfrm>
            <a:off x="6435241" y="556644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54F2BE23-3941-4DB6-97AF-B0CF01539070}"/>
              </a:ext>
            </a:extLst>
          </p:cNvPr>
          <p:cNvSpPr/>
          <p:nvPr/>
        </p:nvSpPr>
        <p:spPr>
          <a:xfrm>
            <a:off x="5187012" y="597614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BD29648B-4FF1-4215-A083-4F80CEEC1B82}"/>
              </a:ext>
            </a:extLst>
          </p:cNvPr>
          <p:cNvSpPr/>
          <p:nvPr/>
        </p:nvSpPr>
        <p:spPr>
          <a:xfrm>
            <a:off x="8467240" y="576964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5AF98877-98E5-4308-87DA-50D0AE0D57EE}"/>
              </a:ext>
            </a:extLst>
          </p:cNvPr>
          <p:cNvSpPr/>
          <p:nvPr/>
        </p:nvSpPr>
        <p:spPr>
          <a:xfrm>
            <a:off x="10368613" y="571159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492B71A9-039A-45D3-9128-A8DEA3E04C7C}"/>
              </a:ext>
            </a:extLst>
          </p:cNvPr>
          <p:cNvSpPr/>
          <p:nvPr/>
        </p:nvSpPr>
        <p:spPr>
          <a:xfrm>
            <a:off x="9381642" y="587124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C0C109C4-CD54-4943-B746-40152B355C91}"/>
              </a:ext>
            </a:extLst>
          </p:cNvPr>
          <p:cNvSpPr/>
          <p:nvPr/>
        </p:nvSpPr>
        <p:spPr>
          <a:xfrm>
            <a:off x="6202713" y="463897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B49F51DC-52A5-4C8C-8A37-8831F74BD920}"/>
              </a:ext>
            </a:extLst>
          </p:cNvPr>
          <p:cNvSpPr/>
          <p:nvPr/>
        </p:nvSpPr>
        <p:spPr>
          <a:xfrm>
            <a:off x="6878198" y="492804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64EE8BE3-8171-439A-910D-DA2F1509F318}"/>
              </a:ext>
            </a:extLst>
          </p:cNvPr>
          <p:cNvSpPr/>
          <p:nvPr/>
        </p:nvSpPr>
        <p:spPr>
          <a:xfrm>
            <a:off x="6473734" y="604710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48F9C9F-6D35-4535-91BE-4C943C387BBD}"/>
              </a:ext>
            </a:extLst>
          </p:cNvPr>
          <p:cNvSpPr/>
          <p:nvPr/>
        </p:nvSpPr>
        <p:spPr>
          <a:xfrm>
            <a:off x="7135041" y="567779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D40DADC5-A363-4D25-81FB-B17B32716AD8}"/>
              </a:ext>
            </a:extLst>
          </p:cNvPr>
          <p:cNvSpPr/>
          <p:nvPr/>
        </p:nvSpPr>
        <p:spPr>
          <a:xfrm>
            <a:off x="5743395" y="538035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6EF479D6-E456-498E-9FB4-4D29F4FBC596}"/>
              </a:ext>
            </a:extLst>
          </p:cNvPr>
          <p:cNvSpPr/>
          <p:nvPr/>
        </p:nvSpPr>
        <p:spPr>
          <a:xfrm>
            <a:off x="4453916" y="477618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1254A98A-F91C-4CB9-932A-64217EE5460C}"/>
              </a:ext>
            </a:extLst>
          </p:cNvPr>
          <p:cNvSpPr/>
          <p:nvPr/>
        </p:nvSpPr>
        <p:spPr>
          <a:xfrm>
            <a:off x="8354415" y="612353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6F8D23C-2162-42C9-8C06-4EA72848CE28}"/>
              </a:ext>
            </a:extLst>
          </p:cNvPr>
          <p:cNvSpPr/>
          <p:nvPr/>
        </p:nvSpPr>
        <p:spPr>
          <a:xfrm>
            <a:off x="2429865" y="561291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769C5B76-C454-4BD0-AEC5-6E02A685FBE6}"/>
              </a:ext>
            </a:extLst>
          </p:cNvPr>
          <p:cNvSpPr/>
          <p:nvPr/>
        </p:nvSpPr>
        <p:spPr>
          <a:xfrm>
            <a:off x="8753628" y="588624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01FE92B0-91E7-4C93-A60F-F084A24FFB1C}"/>
              </a:ext>
            </a:extLst>
          </p:cNvPr>
          <p:cNvSpPr/>
          <p:nvPr/>
        </p:nvSpPr>
        <p:spPr>
          <a:xfrm>
            <a:off x="4992829" y="543681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54E7B20B-F292-4129-8C68-C44332A831E2}"/>
              </a:ext>
            </a:extLst>
          </p:cNvPr>
          <p:cNvSpPr/>
          <p:nvPr/>
        </p:nvSpPr>
        <p:spPr>
          <a:xfrm>
            <a:off x="3909368" y="542044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5FD305C0-D9E2-48BE-AF39-A412374E4FC5}"/>
              </a:ext>
            </a:extLst>
          </p:cNvPr>
          <p:cNvSpPr/>
          <p:nvPr/>
        </p:nvSpPr>
        <p:spPr>
          <a:xfrm>
            <a:off x="6169352" y="589264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8A8AE00B-FBC6-48E4-9024-DC8AD9183699}"/>
              </a:ext>
            </a:extLst>
          </p:cNvPr>
          <p:cNvSpPr/>
          <p:nvPr/>
        </p:nvSpPr>
        <p:spPr>
          <a:xfrm>
            <a:off x="7848026" y="59268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57BE8595-D690-4227-9E96-C53FA005AF25}"/>
              </a:ext>
            </a:extLst>
          </p:cNvPr>
          <p:cNvSpPr/>
          <p:nvPr/>
        </p:nvSpPr>
        <p:spPr>
          <a:xfrm>
            <a:off x="7425230" y="554371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AA0927B5-861B-4EBC-9784-FB866E4B3BF0}"/>
              </a:ext>
            </a:extLst>
          </p:cNvPr>
          <p:cNvSpPr/>
          <p:nvPr/>
        </p:nvSpPr>
        <p:spPr>
          <a:xfrm>
            <a:off x="2525277" y="526938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F29CF09F-63BE-43A7-83F9-4A65F4A32259}"/>
              </a:ext>
            </a:extLst>
          </p:cNvPr>
          <p:cNvSpPr/>
          <p:nvPr/>
        </p:nvSpPr>
        <p:spPr>
          <a:xfrm>
            <a:off x="8827748" y="614796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192967A9-52A4-4303-9C34-8FD13CC37B84}"/>
              </a:ext>
            </a:extLst>
          </p:cNvPr>
          <p:cNvSpPr/>
          <p:nvPr/>
        </p:nvSpPr>
        <p:spPr>
          <a:xfrm>
            <a:off x="3366002" y="614796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4E875118-69A5-44C4-B51C-90DB3AD52881}"/>
              </a:ext>
            </a:extLst>
          </p:cNvPr>
          <p:cNvSpPr/>
          <p:nvPr/>
        </p:nvSpPr>
        <p:spPr>
          <a:xfrm>
            <a:off x="4373350" y="5803928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5324C7E4-66F8-4CC0-AAE0-911A87564523}"/>
              </a:ext>
            </a:extLst>
          </p:cNvPr>
          <p:cNvSpPr/>
          <p:nvPr/>
        </p:nvSpPr>
        <p:spPr>
          <a:xfrm>
            <a:off x="4890350" y="639798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7461058B-6473-4097-AF12-635CBFCCDE9A}"/>
              </a:ext>
            </a:extLst>
          </p:cNvPr>
          <p:cNvSpPr/>
          <p:nvPr/>
        </p:nvSpPr>
        <p:spPr>
          <a:xfrm>
            <a:off x="2110994" y="6026521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9C97309C-4BF9-4B09-B784-677693DE4757}"/>
              </a:ext>
            </a:extLst>
          </p:cNvPr>
          <p:cNvSpPr/>
          <p:nvPr/>
        </p:nvSpPr>
        <p:spPr>
          <a:xfrm>
            <a:off x="5175646" y="5738943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3DBCA58E-FAD7-435D-B8E0-F646BC7E7B93}"/>
              </a:ext>
            </a:extLst>
          </p:cNvPr>
          <p:cNvSpPr/>
          <p:nvPr/>
        </p:nvSpPr>
        <p:spPr>
          <a:xfrm>
            <a:off x="3731474" y="5766157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58D98A47-F52C-4098-A8CF-F53104CB8AC6}"/>
              </a:ext>
            </a:extLst>
          </p:cNvPr>
          <p:cNvSpPr/>
          <p:nvPr/>
        </p:nvSpPr>
        <p:spPr>
          <a:xfrm>
            <a:off x="6117972" y="6244886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FF5BE8DB-9B02-4AC9-B57D-86DBE3F63462}"/>
              </a:ext>
            </a:extLst>
          </p:cNvPr>
          <p:cNvSpPr/>
          <p:nvPr/>
        </p:nvSpPr>
        <p:spPr>
          <a:xfrm>
            <a:off x="2511530" y="611290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FFBCAB04-E9B5-43F2-8A1F-0DE94A9BAF47}"/>
              </a:ext>
            </a:extLst>
          </p:cNvPr>
          <p:cNvSpPr/>
          <p:nvPr/>
        </p:nvSpPr>
        <p:spPr>
          <a:xfrm>
            <a:off x="4932145" y="5906430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059933E1-582F-40A4-88FD-4FD0F40A557D}"/>
              </a:ext>
            </a:extLst>
          </p:cNvPr>
          <p:cNvSpPr/>
          <p:nvPr/>
        </p:nvSpPr>
        <p:spPr>
          <a:xfrm>
            <a:off x="5796763" y="5774010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872A9A09-B17D-433B-A2AE-762B9DE4FFAA}"/>
              </a:ext>
            </a:extLst>
          </p:cNvPr>
          <p:cNvSpPr/>
          <p:nvPr/>
        </p:nvSpPr>
        <p:spPr>
          <a:xfrm>
            <a:off x="6472585" y="587379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0DEA5F2F-4DF1-4A79-82F0-DC075ACB2198}"/>
              </a:ext>
            </a:extLst>
          </p:cNvPr>
          <p:cNvSpPr/>
          <p:nvPr/>
        </p:nvSpPr>
        <p:spPr>
          <a:xfrm>
            <a:off x="5114544" y="608719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FD1FB9E6-F7A2-4FA0-89AC-7457F2D02E5D}"/>
              </a:ext>
            </a:extLst>
          </p:cNvPr>
          <p:cNvSpPr/>
          <p:nvPr/>
        </p:nvSpPr>
        <p:spPr>
          <a:xfrm>
            <a:off x="2938219" y="538234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8DDE0066-D580-4F50-9A9A-878249D44B5B}"/>
              </a:ext>
            </a:extLst>
          </p:cNvPr>
          <p:cNvSpPr/>
          <p:nvPr/>
        </p:nvSpPr>
        <p:spPr>
          <a:xfrm>
            <a:off x="1670033" y="5648142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48F14D92-7857-4232-9925-0B5D3CE675AC}"/>
              </a:ext>
            </a:extLst>
          </p:cNvPr>
          <p:cNvSpPr/>
          <p:nvPr/>
        </p:nvSpPr>
        <p:spPr>
          <a:xfrm>
            <a:off x="8544223" y="535091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7E7674E9-05A8-44FA-8D7E-D64FAC8BD114}"/>
              </a:ext>
            </a:extLst>
          </p:cNvPr>
          <p:cNvSpPr/>
          <p:nvPr/>
        </p:nvSpPr>
        <p:spPr>
          <a:xfrm>
            <a:off x="4012307" y="5875564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D0B7B2B8-B274-4CA9-A81E-F8D4EB67DA61}"/>
              </a:ext>
            </a:extLst>
          </p:cNvPr>
          <p:cNvSpPr/>
          <p:nvPr/>
        </p:nvSpPr>
        <p:spPr>
          <a:xfrm>
            <a:off x="6450707" y="556235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553B6E8B-CC7C-44ED-99CE-508FBE8B1EE5}"/>
              </a:ext>
            </a:extLst>
          </p:cNvPr>
          <p:cNvSpPr/>
          <p:nvPr/>
        </p:nvSpPr>
        <p:spPr>
          <a:xfrm>
            <a:off x="2202557" y="5570764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65FF3F66-4276-4676-BE39-C4C2AC80E7B3}"/>
              </a:ext>
            </a:extLst>
          </p:cNvPr>
          <p:cNvSpPr/>
          <p:nvPr/>
        </p:nvSpPr>
        <p:spPr>
          <a:xfrm>
            <a:off x="6610930" y="6325675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AE8AAED0-8762-4CB4-AD49-CCF8951B1408}"/>
              </a:ext>
            </a:extLst>
          </p:cNvPr>
          <p:cNvSpPr/>
          <p:nvPr/>
        </p:nvSpPr>
        <p:spPr>
          <a:xfrm>
            <a:off x="3717719" y="5413950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3C2053F1-246B-4C0B-8BBC-981A4160D8F6}"/>
              </a:ext>
            </a:extLst>
          </p:cNvPr>
          <p:cNvSpPr/>
          <p:nvPr/>
        </p:nvSpPr>
        <p:spPr>
          <a:xfrm>
            <a:off x="4467824" y="577097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0EF9C801-35DC-4500-B4AF-1B20F5A21727}"/>
              </a:ext>
            </a:extLst>
          </p:cNvPr>
          <p:cNvSpPr/>
          <p:nvPr/>
        </p:nvSpPr>
        <p:spPr>
          <a:xfrm>
            <a:off x="6481103" y="565617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FDFA70CA-F3B4-425C-8534-69AF29F1A16E}"/>
              </a:ext>
            </a:extLst>
          </p:cNvPr>
          <p:cNvSpPr/>
          <p:nvPr/>
        </p:nvSpPr>
        <p:spPr>
          <a:xfrm>
            <a:off x="8026889" y="494831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A42900E0-3138-4677-9A17-898FC1937EA6}"/>
              </a:ext>
            </a:extLst>
          </p:cNvPr>
          <p:cNvSpPr/>
          <p:nvPr/>
        </p:nvSpPr>
        <p:spPr>
          <a:xfrm>
            <a:off x="4842369" y="630088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E08FFE9B-9724-4378-BE6F-530E131B844A}"/>
              </a:ext>
            </a:extLst>
          </p:cNvPr>
          <p:cNvSpPr/>
          <p:nvPr/>
        </p:nvSpPr>
        <p:spPr>
          <a:xfrm>
            <a:off x="4096324" y="611119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F97DD4BD-6C02-40B1-9B25-37B29E797073}"/>
              </a:ext>
            </a:extLst>
          </p:cNvPr>
          <p:cNvSpPr/>
          <p:nvPr/>
        </p:nvSpPr>
        <p:spPr>
          <a:xfrm>
            <a:off x="7146113" y="5644780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5D72B813-D3AC-4B96-A8B6-269B1B461647}"/>
              </a:ext>
            </a:extLst>
          </p:cNvPr>
          <p:cNvSpPr/>
          <p:nvPr/>
        </p:nvSpPr>
        <p:spPr>
          <a:xfrm>
            <a:off x="3127299" y="609441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7F53ADE4-55A4-4D78-A965-7200AF8F5EDA}"/>
              </a:ext>
            </a:extLst>
          </p:cNvPr>
          <p:cNvSpPr/>
          <p:nvPr/>
        </p:nvSpPr>
        <p:spPr>
          <a:xfrm>
            <a:off x="4240565" y="630088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52644FB0-5B96-4949-8B27-CC2B30F24FF4}"/>
              </a:ext>
            </a:extLst>
          </p:cNvPr>
          <p:cNvSpPr/>
          <p:nvPr/>
        </p:nvSpPr>
        <p:spPr>
          <a:xfrm>
            <a:off x="3734023" y="5887931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7D966D3F-E5EA-4236-BC70-329764DC709F}"/>
              </a:ext>
            </a:extLst>
          </p:cNvPr>
          <p:cNvSpPr/>
          <p:nvPr/>
        </p:nvSpPr>
        <p:spPr>
          <a:xfrm>
            <a:off x="7405442" y="4424039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桑葚上的猴子 - 谷雨 伴奏">
            <a:hlinkClick r:id="" action="ppaction://media"/>
            <a:extLst>
              <a:ext uri="{FF2B5EF4-FFF2-40B4-BE49-F238E27FC236}">
                <a16:creationId xmlns:a16="http://schemas.microsoft.com/office/drawing/2014/main" id="{87360A7F-BCBB-47E8-9B44-EDAABA7FC2C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805867" y="-1564580"/>
            <a:ext cx="609600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043D096-F50E-421A-A2ED-F475783E539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6" t="6984" r="12684" b="15771"/>
          <a:stretch/>
        </p:blipFill>
        <p:spPr>
          <a:xfrm>
            <a:off x="3836276" y="-596122"/>
            <a:ext cx="5185732" cy="7454122"/>
          </a:xfrm>
          <a:prstGeom prst="rect">
            <a:avLst/>
          </a:prstGeom>
        </p:spPr>
      </p:pic>
      <p:sp>
        <p:nvSpPr>
          <p:cNvPr id="86" name="椭圆 85">
            <a:extLst>
              <a:ext uri="{FF2B5EF4-FFF2-40B4-BE49-F238E27FC236}">
                <a16:creationId xmlns:a16="http://schemas.microsoft.com/office/drawing/2014/main" id="{D81FF3B1-3FC5-41D5-89C7-821116A58E35}"/>
              </a:ext>
            </a:extLst>
          </p:cNvPr>
          <p:cNvSpPr/>
          <p:nvPr/>
        </p:nvSpPr>
        <p:spPr>
          <a:xfrm>
            <a:off x="1662439" y="6349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9BB691EE-73B5-45F5-A568-48A26B2081C1}"/>
              </a:ext>
            </a:extLst>
          </p:cNvPr>
          <p:cNvSpPr/>
          <p:nvPr/>
        </p:nvSpPr>
        <p:spPr>
          <a:xfrm>
            <a:off x="397248" y="607590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64631AA0-9F7F-4693-94A7-EA188604C071}"/>
              </a:ext>
            </a:extLst>
          </p:cNvPr>
          <p:cNvSpPr/>
          <p:nvPr/>
        </p:nvSpPr>
        <p:spPr>
          <a:xfrm>
            <a:off x="8148336" y="422304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A072505A-A78C-42EE-97EB-3E12B9EFB2D1}"/>
              </a:ext>
            </a:extLst>
          </p:cNvPr>
          <p:cNvSpPr/>
          <p:nvPr/>
        </p:nvSpPr>
        <p:spPr>
          <a:xfrm>
            <a:off x="3559094" y="40452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id="{B5582134-9655-43C1-AF6D-B355DEB8BAFE}"/>
              </a:ext>
            </a:extLst>
          </p:cNvPr>
          <p:cNvSpPr/>
          <p:nvPr/>
        </p:nvSpPr>
        <p:spPr>
          <a:xfrm>
            <a:off x="1048122" y="633943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EC3BFF9F-90A6-467E-8289-5C228B57B201}"/>
              </a:ext>
            </a:extLst>
          </p:cNvPr>
          <p:cNvSpPr/>
          <p:nvPr/>
        </p:nvSpPr>
        <p:spPr>
          <a:xfrm>
            <a:off x="7187470" y="610267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EAB4F0E8-D5DF-46D5-9070-AE9B3A4FE881}"/>
              </a:ext>
            </a:extLst>
          </p:cNvPr>
          <p:cNvSpPr/>
          <p:nvPr/>
        </p:nvSpPr>
        <p:spPr>
          <a:xfrm>
            <a:off x="8514978" y="592417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54FCB354-A178-4032-AC47-0FAC5825F21D}"/>
              </a:ext>
            </a:extLst>
          </p:cNvPr>
          <p:cNvSpPr/>
          <p:nvPr/>
        </p:nvSpPr>
        <p:spPr>
          <a:xfrm>
            <a:off x="5946695" y="5822362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id="{D0AAE881-3B22-41E2-8D2E-681EAE6AE39E}"/>
              </a:ext>
            </a:extLst>
          </p:cNvPr>
          <p:cNvSpPr/>
          <p:nvPr/>
        </p:nvSpPr>
        <p:spPr>
          <a:xfrm>
            <a:off x="3497022" y="60700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id="{2B49E9C9-DC4E-4228-81D5-3EB9D914AA23}"/>
              </a:ext>
            </a:extLst>
          </p:cNvPr>
          <p:cNvSpPr/>
          <p:nvPr/>
        </p:nvSpPr>
        <p:spPr>
          <a:xfrm>
            <a:off x="2248793" y="64797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0B2AC220-D697-483C-91C8-74B3267CE57D}"/>
              </a:ext>
            </a:extLst>
          </p:cNvPr>
          <p:cNvSpPr/>
          <p:nvPr/>
        </p:nvSpPr>
        <p:spPr>
          <a:xfrm>
            <a:off x="5529021" y="6273214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8" name="椭圆 137">
            <a:extLst>
              <a:ext uri="{FF2B5EF4-FFF2-40B4-BE49-F238E27FC236}">
                <a16:creationId xmlns:a16="http://schemas.microsoft.com/office/drawing/2014/main" id="{8A5018D1-AE22-4173-9464-162632A05A2B}"/>
              </a:ext>
            </a:extLst>
          </p:cNvPr>
          <p:cNvSpPr/>
          <p:nvPr/>
        </p:nvSpPr>
        <p:spPr>
          <a:xfrm>
            <a:off x="7430394" y="621515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C17A1B31-1761-4711-999E-9850E8E97C59}"/>
              </a:ext>
            </a:extLst>
          </p:cNvPr>
          <p:cNvSpPr/>
          <p:nvPr/>
        </p:nvSpPr>
        <p:spPr>
          <a:xfrm>
            <a:off x="6443423" y="6374815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id="{D724FF35-C7D3-4EE8-A087-88962E50B75E}"/>
              </a:ext>
            </a:extLst>
          </p:cNvPr>
          <p:cNvSpPr/>
          <p:nvPr/>
        </p:nvSpPr>
        <p:spPr>
          <a:xfrm>
            <a:off x="1240443" y="538871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1" name="椭圆 150">
            <a:extLst>
              <a:ext uri="{FF2B5EF4-FFF2-40B4-BE49-F238E27FC236}">
                <a16:creationId xmlns:a16="http://schemas.microsoft.com/office/drawing/2014/main" id="{9DDBE261-367C-430C-9D20-6764433D469B}"/>
              </a:ext>
            </a:extLst>
          </p:cNvPr>
          <p:cNvSpPr/>
          <p:nvPr/>
        </p:nvSpPr>
        <p:spPr>
          <a:xfrm>
            <a:off x="4792815" y="411690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椭圆 151">
            <a:extLst>
              <a:ext uri="{FF2B5EF4-FFF2-40B4-BE49-F238E27FC236}">
                <a16:creationId xmlns:a16="http://schemas.microsoft.com/office/drawing/2014/main" id="{0C8381BC-2D3E-4AA9-8CE2-62BFC471CE3F}"/>
              </a:ext>
            </a:extLst>
          </p:cNvPr>
          <p:cNvSpPr/>
          <p:nvPr/>
        </p:nvSpPr>
        <p:spPr>
          <a:xfrm>
            <a:off x="3535515" y="65506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3" name="椭圆 152">
            <a:extLst>
              <a:ext uri="{FF2B5EF4-FFF2-40B4-BE49-F238E27FC236}">
                <a16:creationId xmlns:a16="http://schemas.microsoft.com/office/drawing/2014/main" id="{842C2C0E-3B54-44C1-9449-4F9AC8A1AA96}"/>
              </a:ext>
            </a:extLst>
          </p:cNvPr>
          <p:cNvSpPr/>
          <p:nvPr/>
        </p:nvSpPr>
        <p:spPr>
          <a:xfrm>
            <a:off x="2465086" y="50457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椭圆 153">
            <a:extLst>
              <a:ext uri="{FF2B5EF4-FFF2-40B4-BE49-F238E27FC236}">
                <a16:creationId xmlns:a16="http://schemas.microsoft.com/office/drawing/2014/main" id="{A5A90DE3-D2C0-4DC3-B2FE-AE0BED69E0A9}"/>
              </a:ext>
            </a:extLst>
          </p:cNvPr>
          <p:cNvSpPr/>
          <p:nvPr/>
        </p:nvSpPr>
        <p:spPr>
          <a:xfrm>
            <a:off x="4196822" y="6181360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487D32D0-CFAE-4E52-B031-C6AAF6729602}"/>
              </a:ext>
            </a:extLst>
          </p:cNvPr>
          <p:cNvSpPr/>
          <p:nvPr/>
        </p:nvSpPr>
        <p:spPr>
          <a:xfrm>
            <a:off x="2805176" y="588391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08FE2FC4-1DEB-4A2A-970C-B7D33726E242}"/>
              </a:ext>
            </a:extLst>
          </p:cNvPr>
          <p:cNvSpPr/>
          <p:nvPr/>
        </p:nvSpPr>
        <p:spPr>
          <a:xfrm>
            <a:off x="9715790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E62B3562-7F76-406D-954D-9354746C399E}"/>
              </a:ext>
            </a:extLst>
          </p:cNvPr>
          <p:cNvSpPr/>
          <p:nvPr/>
        </p:nvSpPr>
        <p:spPr>
          <a:xfrm>
            <a:off x="288761" y="4340868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4E62131B-2448-4647-B859-048836C32E69}"/>
              </a:ext>
            </a:extLst>
          </p:cNvPr>
          <p:cNvSpPr/>
          <p:nvPr/>
        </p:nvSpPr>
        <p:spPr>
          <a:xfrm>
            <a:off x="7707375" y="384466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19069BBC-03B5-45BD-89FF-0BDDDF5698A9}"/>
              </a:ext>
            </a:extLst>
          </p:cNvPr>
          <p:cNvSpPr/>
          <p:nvPr/>
        </p:nvSpPr>
        <p:spPr>
          <a:xfrm>
            <a:off x="9502611" y="5548376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701CF277-DB3F-488C-A488-C0E6746DC445}"/>
              </a:ext>
            </a:extLst>
          </p:cNvPr>
          <p:cNvSpPr/>
          <p:nvPr/>
        </p:nvSpPr>
        <p:spPr>
          <a:xfrm>
            <a:off x="7863667" y="34304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1" name="椭圆 160">
            <a:extLst>
              <a:ext uri="{FF2B5EF4-FFF2-40B4-BE49-F238E27FC236}">
                <a16:creationId xmlns:a16="http://schemas.microsoft.com/office/drawing/2014/main" id="{F5108BD5-6460-4E69-8036-A931F60AF7DA}"/>
              </a:ext>
            </a:extLst>
          </p:cNvPr>
          <p:cNvSpPr/>
          <p:nvPr/>
        </p:nvSpPr>
        <p:spPr>
          <a:xfrm>
            <a:off x="1347660" y="347556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4F833D16-7747-443B-8EB6-4CACA8109F04}"/>
              </a:ext>
            </a:extLst>
          </p:cNvPr>
          <p:cNvSpPr/>
          <p:nvPr/>
        </p:nvSpPr>
        <p:spPr>
          <a:xfrm>
            <a:off x="3906710" y="44019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椭圆 162">
            <a:extLst>
              <a:ext uri="{FF2B5EF4-FFF2-40B4-BE49-F238E27FC236}">
                <a16:creationId xmlns:a16="http://schemas.microsoft.com/office/drawing/2014/main" id="{46B7A573-356F-49ED-9327-F9575A1E9B21}"/>
              </a:ext>
            </a:extLst>
          </p:cNvPr>
          <p:cNvSpPr/>
          <p:nvPr/>
        </p:nvSpPr>
        <p:spPr>
          <a:xfrm>
            <a:off x="2811788" y="3944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:a16="http://schemas.microsoft.com/office/drawing/2014/main" id="{326A7F61-AF34-4FF8-91DC-7BBC0533D7B1}"/>
              </a:ext>
            </a:extLst>
          </p:cNvPr>
          <p:cNvSpPr/>
          <p:nvPr/>
        </p:nvSpPr>
        <p:spPr>
          <a:xfrm>
            <a:off x="8030581" y="31827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椭圆 164">
            <a:extLst>
              <a:ext uri="{FF2B5EF4-FFF2-40B4-BE49-F238E27FC236}">
                <a16:creationId xmlns:a16="http://schemas.microsoft.com/office/drawing/2014/main" id="{3B90ABF4-3FDF-486E-9BFA-1DEC41775058}"/>
              </a:ext>
            </a:extLst>
          </p:cNvPr>
          <p:cNvSpPr/>
          <p:nvPr/>
        </p:nvSpPr>
        <p:spPr>
          <a:xfrm>
            <a:off x="5865104" y="2920646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椭圆 165">
            <a:extLst>
              <a:ext uri="{FF2B5EF4-FFF2-40B4-BE49-F238E27FC236}">
                <a16:creationId xmlns:a16="http://schemas.microsoft.com/office/drawing/2014/main" id="{54DADF45-E780-4F82-844D-2A42863A3DE6}"/>
              </a:ext>
            </a:extLst>
          </p:cNvPr>
          <p:cNvSpPr/>
          <p:nvPr/>
        </p:nvSpPr>
        <p:spPr>
          <a:xfrm>
            <a:off x="2368196" y="415433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8354BF66-0DBE-46AC-B9E4-F9C5757CCF8E}"/>
              </a:ext>
            </a:extLst>
          </p:cNvPr>
          <p:cNvSpPr/>
          <p:nvPr/>
        </p:nvSpPr>
        <p:spPr>
          <a:xfrm>
            <a:off x="9321446" y="616990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椭圆 168">
            <a:extLst>
              <a:ext uri="{FF2B5EF4-FFF2-40B4-BE49-F238E27FC236}">
                <a16:creationId xmlns:a16="http://schemas.microsoft.com/office/drawing/2014/main" id="{AEECE484-5637-408C-996E-38558B1A6062}"/>
              </a:ext>
            </a:extLst>
          </p:cNvPr>
          <p:cNvSpPr/>
          <p:nvPr/>
        </p:nvSpPr>
        <p:spPr>
          <a:xfrm>
            <a:off x="7492646" y="53925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椭圆 169">
            <a:extLst>
              <a:ext uri="{FF2B5EF4-FFF2-40B4-BE49-F238E27FC236}">
                <a16:creationId xmlns:a16="http://schemas.microsoft.com/office/drawing/2014/main" id="{35830C96-38D0-4008-995C-3C1C9FDFDF60}"/>
              </a:ext>
            </a:extLst>
          </p:cNvPr>
          <p:cNvSpPr/>
          <p:nvPr/>
        </p:nvSpPr>
        <p:spPr>
          <a:xfrm>
            <a:off x="8178446" y="5354482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1" name="椭圆 170">
            <a:extLst>
              <a:ext uri="{FF2B5EF4-FFF2-40B4-BE49-F238E27FC236}">
                <a16:creationId xmlns:a16="http://schemas.microsoft.com/office/drawing/2014/main" id="{FEF31AC5-0C7A-4969-9BDD-8E2D35488CE3}"/>
              </a:ext>
            </a:extLst>
          </p:cNvPr>
          <p:cNvSpPr/>
          <p:nvPr/>
        </p:nvSpPr>
        <p:spPr>
          <a:xfrm>
            <a:off x="5815409" y="638980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1E1B5BCF-AE81-43AA-A227-CF6A8DF74EF3}"/>
              </a:ext>
            </a:extLst>
          </p:cNvPr>
          <p:cNvSpPr/>
          <p:nvPr/>
        </p:nvSpPr>
        <p:spPr>
          <a:xfrm>
            <a:off x="2054610" y="594038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椭圆 172">
            <a:extLst>
              <a:ext uri="{FF2B5EF4-FFF2-40B4-BE49-F238E27FC236}">
                <a16:creationId xmlns:a16="http://schemas.microsoft.com/office/drawing/2014/main" id="{10433DF0-50BA-41F9-BFC8-C579C8D89CBD}"/>
              </a:ext>
            </a:extLst>
          </p:cNvPr>
          <p:cNvSpPr/>
          <p:nvPr/>
        </p:nvSpPr>
        <p:spPr>
          <a:xfrm>
            <a:off x="10085039" y="562847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椭圆 173">
            <a:extLst>
              <a:ext uri="{FF2B5EF4-FFF2-40B4-BE49-F238E27FC236}">
                <a16:creationId xmlns:a16="http://schemas.microsoft.com/office/drawing/2014/main" id="{73CF981F-1FD4-4C3D-BA3E-921C730A0002}"/>
              </a:ext>
            </a:extLst>
          </p:cNvPr>
          <p:cNvSpPr/>
          <p:nvPr/>
        </p:nvSpPr>
        <p:spPr>
          <a:xfrm>
            <a:off x="971149" y="5924009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椭圆 174">
            <a:extLst>
              <a:ext uri="{FF2B5EF4-FFF2-40B4-BE49-F238E27FC236}">
                <a16:creationId xmlns:a16="http://schemas.microsoft.com/office/drawing/2014/main" id="{03B999CA-22CB-4EF6-9002-5377BDCC220B}"/>
              </a:ext>
            </a:extLst>
          </p:cNvPr>
          <p:cNvSpPr/>
          <p:nvPr/>
        </p:nvSpPr>
        <p:spPr>
          <a:xfrm>
            <a:off x="1818366" y="472949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椭圆 175">
            <a:extLst>
              <a:ext uri="{FF2B5EF4-FFF2-40B4-BE49-F238E27FC236}">
                <a16:creationId xmlns:a16="http://schemas.microsoft.com/office/drawing/2014/main" id="{C4D6CD40-C04C-4676-A374-900BCCA96DDD}"/>
              </a:ext>
            </a:extLst>
          </p:cNvPr>
          <p:cNvSpPr/>
          <p:nvPr/>
        </p:nvSpPr>
        <p:spPr>
          <a:xfrm>
            <a:off x="7523042" y="5486400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椭圆 176">
            <a:extLst>
              <a:ext uri="{FF2B5EF4-FFF2-40B4-BE49-F238E27FC236}">
                <a16:creationId xmlns:a16="http://schemas.microsoft.com/office/drawing/2014/main" id="{E28615AA-7FFA-4393-A33B-80A1E2D8C87C}"/>
              </a:ext>
            </a:extLst>
          </p:cNvPr>
          <p:cNvSpPr/>
          <p:nvPr/>
        </p:nvSpPr>
        <p:spPr>
          <a:xfrm>
            <a:off x="4761942" y="42586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椭圆 177">
            <a:extLst>
              <a:ext uri="{FF2B5EF4-FFF2-40B4-BE49-F238E27FC236}">
                <a16:creationId xmlns:a16="http://schemas.microsoft.com/office/drawing/2014/main" id="{E4FE7AF7-9417-4E03-9DFF-72E2BE7C4CBB}"/>
              </a:ext>
            </a:extLst>
          </p:cNvPr>
          <p:cNvSpPr/>
          <p:nvPr/>
        </p:nvSpPr>
        <p:spPr>
          <a:xfrm>
            <a:off x="3231133" y="639620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id="{3B5186D8-43DC-4A4C-A9BB-39A5F149F670}"/>
              </a:ext>
            </a:extLst>
          </p:cNvPr>
          <p:cNvSpPr/>
          <p:nvPr/>
        </p:nvSpPr>
        <p:spPr>
          <a:xfrm>
            <a:off x="4909807" y="643038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id="{63365A74-6BDC-49E6-85D8-3E79F90A4AA6}"/>
              </a:ext>
            </a:extLst>
          </p:cNvPr>
          <p:cNvSpPr/>
          <p:nvPr/>
        </p:nvSpPr>
        <p:spPr>
          <a:xfrm>
            <a:off x="6981553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65D671C5-A8BA-45D9-A704-9E8B4E06CF3A}"/>
              </a:ext>
            </a:extLst>
          </p:cNvPr>
          <p:cNvSpPr/>
          <p:nvPr/>
        </p:nvSpPr>
        <p:spPr>
          <a:xfrm>
            <a:off x="4487011" y="604727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id="{4A44D618-70A1-451E-BD67-B07ACADE4179}"/>
              </a:ext>
            </a:extLst>
          </p:cNvPr>
          <p:cNvSpPr/>
          <p:nvPr/>
        </p:nvSpPr>
        <p:spPr>
          <a:xfrm>
            <a:off x="8273858" y="5010956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6EAE0EA7-D8A4-458F-A2B7-059973632650}"/>
              </a:ext>
            </a:extLst>
          </p:cNvPr>
          <p:cNvSpPr/>
          <p:nvPr/>
        </p:nvSpPr>
        <p:spPr>
          <a:xfrm>
            <a:off x="9104146" y="5875815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F1F0872A-9AF9-4E7C-810F-42062E25A585}"/>
              </a:ext>
            </a:extLst>
          </p:cNvPr>
          <p:cNvSpPr/>
          <p:nvPr/>
        </p:nvSpPr>
        <p:spPr>
          <a:xfrm>
            <a:off x="9794779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id="{9A88C5E2-AD6E-4665-A48E-C6BAF76984C8}"/>
              </a:ext>
            </a:extLst>
          </p:cNvPr>
          <p:cNvSpPr/>
          <p:nvPr/>
        </p:nvSpPr>
        <p:spPr>
          <a:xfrm>
            <a:off x="8199447" y="54864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6" name="椭圆 185">
            <a:extLst>
              <a:ext uri="{FF2B5EF4-FFF2-40B4-BE49-F238E27FC236}">
                <a16:creationId xmlns:a16="http://schemas.microsoft.com/office/drawing/2014/main" id="{644A2758-AC85-4AD9-92FE-4CCFB39361B9}"/>
              </a:ext>
            </a:extLst>
          </p:cNvPr>
          <p:cNvSpPr/>
          <p:nvPr/>
        </p:nvSpPr>
        <p:spPr>
          <a:xfrm>
            <a:off x="2211307" y="299191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" name="椭圆 186">
            <a:extLst>
              <a:ext uri="{FF2B5EF4-FFF2-40B4-BE49-F238E27FC236}">
                <a16:creationId xmlns:a16="http://schemas.microsoft.com/office/drawing/2014/main" id="{AF833F8E-0A3E-4AE5-90E4-B16452E4F7C7}"/>
              </a:ext>
            </a:extLst>
          </p:cNvPr>
          <p:cNvSpPr/>
          <p:nvPr/>
        </p:nvSpPr>
        <p:spPr>
          <a:xfrm>
            <a:off x="4333033" y="619432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椭圆 187">
            <a:extLst>
              <a:ext uri="{FF2B5EF4-FFF2-40B4-BE49-F238E27FC236}">
                <a16:creationId xmlns:a16="http://schemas.microsoft.com/office/drawing/2014/main" id="{4674A3F9-7F04-4452-8887-51D07FA0E66B}"/>
              </a:ext>
            </a:extLst>
          </p:cNvPr>
          <p:cNvSpPr/>
          <p:nvPr/>
        </p:nvSpPr>
        <p:spPr>
          <a:xfrm>
            <a:off x="9256299" y="4114800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9" name="椭圆 188">
            <a:extLst>
              <a:ext uri="{FF2B5EF4-FFF2-40B4-BE49-F238E27FC236}">
                <a16:creationId xmlns:a16="http://schemas.microsoft.com/office/drawing/2014/main" id="{70D33168-9286-4B57-8C4E-343202FB7361}"/>
              </a:ext>
            </a:extLst>
          </p:cNvPr>
          <p:cNvSpPr/>
          <p:nvPr/>
        </p:nvSpPr>
        <p:spPr>
          <a:xfrm>
            <a:off x="5407700" y="4829381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椭圆 189">
            <a:extLst>
              <a:ext uri="{FF2B5EF4-FFF2-40B4-BE49-F238E27FC236}">
                <a16:creationId xmlns:a16="http://schemas.microsoft.com/office/drawing/2014/main" id="{BA27D192-9660-4508-989E-53C850059136}"/>
              </a:ext>
            </a:extLst>
          </p:cNvPr>
          <p:cNvSpPr/>
          <p:nvPr/>
        </p:nvSpPr>
        <p:spPr>
          <a:xfrm>
            <a:off x="1131619" y="4893504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1" name="椭圆 190">
            <a:extLst>
              <a:ext uri="{FF2B5EF4-FFF2-40B4-BE49-F238E27FC236}">
                <a16:creationId xmlns:a16="http://schemas.microsoft.com/office/drawing/2014/main" id="{030EBD64-1FFF-4B05-B1C2-984ACBA8422E}"/>
              </a:ext>
            </a:extLst>
          </p:cNvPr>
          <p:cNvSpPr/>
          <p:nvPr/>
        </p:nvSpPr>
        <p:spPr>
          <a:xfrm>
            <a:off x="1435131" y="630749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椭圆 191">
            <a:extLst>
              <a:ext uri="{FF2B5EF4-FFF2-40B4-BE49-F238E27FC236}">
                <a16:creationId xmlns:a16="http://schemas.microsoft.com/office/drawing/2014/main" id="{07990D32-1D6D-408B-B727-C2FE9B98738F}"/>
              </a:ext>
            </a:extLst>
          </p:cNvPr>
          <p:cNvSpPr/>
          <p:nvPr/>
        </p:nvSpPr>
        <p:spPr>
          <a:xfrm>
            <a:off x="9667381" y="415834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椭圆 192">
            <a:extLst>
              <a:ext uri="{FF2B5EF4-FFF2-40B4-BE49-F238E27FC236}">
                <a16:creationId xmlns:a16="http://schemas.microsoft.com/office/drawing/2014/main" id="{43507326-D3E8-44F9-A093-06491DBF1A42}"/>
              </a:ext>
            </a:extLst>
          </p:cNvPr>
          <p:cNvSpPr/>
          <p:nvPr/>
        </p:nvSpPr>
        <p:spPr>
          <a:xfrm>
            <a:off x="7859575" y="5768088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椭圆 193">
            <a:extLst>
              <a:ext uri="{FF2B5EF4-FFF2-40B4-BE49-F238E27FC236}">
                <a16:creationId xmlns:a16="http://schemas.microsoft.com/office/drawing/2014/main" id="{F598D827-7911-45CE-9817-A8E25E604699}"/>
              </a:ext>
            </a:extLst>
          </p:cNvPr>
          <p:cNvSpPr/>
          <p:nvPr/>
        </p:nvSpPr>
        <p:spPr>
          <a:xfrm>
            <a:off x="2237427" y="6242510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椭圆 194">
            <a:extLst>
              <a:ext uri="{FF2B5EF4-FFF2-40B4-BE49-F238E27FC236}">
                <a16:creationId xmlns:a16="http://schemas.microsoft.com/office/drawing/2014/main" id="{F55ED4B1-B788-4602-8A54-0A0C9C9BC1CA}"/>
              </a:ext>
            </a:extLst>
          </p:cNvPr>
          <p:cNvSpPr/>
          <p:nvPr/>
        </p:nvSpPr>
        <p:spPr>
          <a:xfrm>
            <a:off x="793255" y="6269724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id="{A524E31F-0628-4D0C-9B40-78874EE0D7A5}"/>
              </a:ext>
            </a:extLst>
          </p:cNvPr>
          <p:cNvSpPr/>
          <p:nvPr/>
        </p:nvSpPr>
        <p:spPr>
          <a:xfrm>
            <a:off x="8018453" y="5376853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7261DBA3-FF14-4212-BBC6-7FF89BC7F614}"/>
              </a:ext>
            </a:extLst>
          </p:cNvPr>
          <p:cNvSpPr/>
          <p:nvPr/>
        </p:nvSpPr>
        <p:spPr>
          <a:xfrm>
            <a:off x="8260111" y="5854468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椭圆 197">
            <a:extLst>
              <a:ext uri="{FF2B5EF4-FFF2-40B4-BE49-F238E27FC236}">
                <a16:creationId xmlns:a16="http://schemas.microsoft.com/office/drawing/2014/main" id="{F36BD19B-048C-4310-965D-5BB6D8EB5777}"/>
              </a:ext>
            </a:extLst>
          </p:cNvPr>
          <p:cNvSpPr/>
          <p:nvPr/>
        </p:nvSpPr>
        <p:spPr>
          <a:xfrm>
            <a:off x="8568378" y="4381052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椭圆 198">
            <a:extLst>
              <a:ext uri="{FF2B5EF4-FFF2-40B4-BE49-F238E27FC236}">
                <a16:creationId xmlns:a16="http://schemas.microsoft.com/office/drawing/2014/main" id="{FF433D6C-5E38-4657-AD5A-B7F7E3B7E0FC}"/>
              </a:ext>
            </a:extLst>
          </p:cNvPr>
          <p:cNvSpPr/>
          <p:nvPr/>
        </p:nvSpPr>
        <p:spPr>
          <a:xfrm>
            <a:off x="4328005" y="53441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椭圆 199">
            <a:extLst>
              <a:ext uri="{FF2B5EF4-FFF2-40B4-BE49-F238E27FC236}">
                <a16:creationId xmlns:a16="http://schemas.microsoft.com/office/drawing/2014/main" id="{41E7DFAD-7374-4267-873D-CDF1EE175170}"/>
              </a:ext>
            </a:extLst>
          </p:cNvPr>
          <p:cNvSpPr/>
          <p:nvPr/>
        </p:nvSpPr>
        <p:spPr>
          <a:xfrm>
            <a:off x="1993926" y="6409997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:a16="http://schemas.microsoft.com/office/drawing/2014/main" id="{9A5DD6C8-85D9-4F46-9840-2555024507AA}"/>
              </a:ext>
            </a:extLst>
          </p:cNvPr>
          <p:cNvSpPr/>
          <p:nvPr/>
        </p:nvSpPr>
        <p:spPr>
          <a:xfrm>
            <a:off x="2858544" y="627757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椭圆 201">
            <a:extLst>
              <a:ext uri="{FF2B5EF4-FFF2-40B4-BE49-F238E27FC236}">
                <a16:creationId xmlns:a16="http://schemas.microsoft.com/office/drawing/2014/main" id="{4C3E765B-119F-4ECD-9059-7DF482DB6EEA}"/>
              </a:ext>
            </a:extLst>
          </p:cNvPr>
          <p:cNvSpPr/>
          <p:nvPr/>
        </p:nvSpPr>
        <p:spPr>
          <a:xfrm>
            <a:off x="3534366" y="637736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椭圆 202">
            <a:extLst>
              <a:ext uri="{FF2B5EF4-FFF2-40B4-BE49-F238E27FC236}">
                <a16:creationId xmlns:a16="http://schemas.microsoft.com/office/drawing/2014/main" id="{EBA3441E-8C5C-455E-AED8-2697E25D5AEA}"/>
              </a:ext>
            </a:extLst>
          </p:cNvPr>
          <p:cNvSpPr/>
          <p:nvPr/>
        </p:nvSpPr>
        <p:spPr>
          <a:xfrm>
            <a:off x="3248616" y="527846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椭圆 203">
            <a:extLst>
              <a:ext uri="{FF2B5EF4-FFF2-40B4-BE49-F238E27FC236}">
                <a16:creationId xmlns:a16="http://schemas.microsoft.com/office/drawing/2014/main" id="{A201443D-FBA3-49CA-8DC0-A94BC599C350}"/>
              </a:ext>
            </a:extLst>
          </p:cNvPr>
          <p:cNvSpPr/>
          <p:nvPr/>
        </p:nvSpPr>
        <p:spPr>
          <a:xfrm>
            <a:off x="6081575" y="613356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椭圆 204">
            <a:extLst>
              <a:ext uri="{FF2B5EF4-FFF2-40B4-BE49-F238E27FC236}">
                <a16:creationId xmlns:a16="http://schemas.microsoft.com/office/drawing/2014/main" id="{2B4C6F20-5BDF-4F92-8E67-4E3C4E2ABEFD}"/>
              </a:ext>
            </a:extLst>
          </p:cNvPr>
          <p:cNvSpPr/>
          <p:nvPr/>
        </p:nvSpPr>
        <p:spPr>
          <a:xfrm>
            <a:off x="3699377" y="522131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id="{AB497C36-77B3-4875-88A9-67F123972F33}"/>
              </a:ext>
            </a:extLst>
          </p:cNvPr>
          <p:cNvSpPr/>
          <p:nvPr/>
        </p:nvSpPr>
        <p:spPr>
          <a:xfrm>
            <a:off x="8686800" y="5123916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id="{B24537EB-9263-4D50-B9BC-EA5E7C1AA58C}"/>
              </a:ext>
            </a:extLst>
          </p:cNvPr>
          <p:cNvSpPr/>
          <p:nvPr/>
        </p:nvSpPr>
        <p:spPr>
          <a:xfrm>
            <a:off x="5570764" y="451340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id="{0BCA0E5C-FE8A-463B-8390-2F8DC5E32966}"/>
              </a:ext>
            </a:extLst>
          </p:cNvPr>
          <p:cNvSpPr/>
          <p:nvPr/>
        </p:nvSpPr>
        <p:spPr>
          <a:xfrm>
            <a:off x="6458840" y="4539771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椭圆 208">
            <a:extLst>
              <a:ext uri="{FF2B5EF4-FFF2-40B4-BE49-F238E27FC236}">
                <a16:creationId xmlns:a16="http://schemas.microsoft.com/office/drawing/2014/main" id="{023CCECA-1A96-4241-A52F-B1003FAAE95A}"/>
              </a:ext>
            </a:extLst>
          </p:cNvPr>
          <p:cNvSpPr/>
          <p:nvPr/>
        </p:nvSpPr>
        <p:spPr>
          <a:xfrm>
            <a:off x="1074088" y="63791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id="{509A6640-B5EC-4D8E-86D1-DEE1B1035174}"/>
              </a:ext>
            </a:extLst>
          </p:cNvPr>
          <p:cNvSpPr/>
          <p:nvPr/>
        </p:nvSpPr>
        <p:spPr>
          <a:xfrm>
            <a:off x="3512488" y="6065924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1" name="椭圆 210">
            <a:extLst>
              <a:ext uri="{FF2B5EF4-FFF2-40B4-BE49-F238E27FC236}">
                <a16:creationId xmlns:a16="http://schemas.microsoft.com/office/drawing/2014/main" id="{3AF18C13-0307-4973-B4FC-18C7AADE151D}"/>
              </a:ext>
            </a:extLst>
          </p:cNvPr>
          <p:cNvSpPr/>
          <p:nvPr/>
        </p:nvSpPr>
        <p:spPr>
          <a:xfrm>
            <a:off x="7951138" y="5312331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椭圆 211">
            <a:extLst>
              <a:ext uri="{FF2B5EF4-FFF2-40B4-BE49-F238E27FC236}">
                <a16:creationId xmlns:a16="http://schemas.microsoft.com/office/drawing/2014/main" id="{995A7407-80D3-4377-9203-FF4AC78C98FB}"/>
              </a:ext>
            </a:extLst>
          </p:cNvPr>
          <p:cNvSpPr/>
          <p:nvPr/>
        </p:nvSpPr>
        <p:spPr>
          <a:xfrm>
            <a:off x="8511411" y="5457642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4" name="椭圆 213">
            <a:extLst>
              <a:ext uri="{FF2B5EF4-FFF2-40B4-BE49-F238E27FC236}">
                <a16:creationId xmlns:a16="http://schemas.microsoft.com/office/drawing/2014/main" id="{F1EBCF8F-E1FB-4A66-AC59-507772698185}"/>
              </a:ext>
            </a:extLst>
          </p:cNvPr>
          <p:cNvSpPr/>
          <p:nvPr/>
        </p:nvSpPr>
        <p:spPr>
          <a:xfrm>
            <a:off x="779500" y="5917517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:a16="http://schemas.microsoft.com/office/drawing/2014/main" id="{2052B8D7-8DB0-4ECB-ADE4-A2E148C4B404}"/>
              </a:ext>
            </a:extLst>
          </p:cNvPr>
          <p:cNvSpPr/>
          <p:nvPr/>
        </p:nvSpPr>
        <p:spPr>
          <a:xfrm>
            <a:off x="1529605" y="6274540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:a16="http://schemas.microsoft.com/office/drawing/2014/main" id="{6B53286F-DCB8-489C-B373-81E27728777B}"/>
              </a:ext>
            </a:extLst>
          </p:cNvPr>
          <p:cNvSpPr/>
          <p:nvPr/>
        </p:nvSpPr>
        <p:spPr>
          <a:xfrm>
            <a:off x="3542884" y="6159742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:a16="http://schemas.microsoft.com/office/drawing/2014/main" id="{8D181C57-1714-4594-B0C0-E990C3C4325D}"/>
              </a:ext>
            </a:extLst>
          </p:cNvPr>
          <p:cNvSpPr/>
          <p:nvPr/>
        </p:nvSpPr>
        <p:spPr>
          <a:xfrm>
            <a:off x="6966225" y="432635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:a16="http://schemas.microsoft.com/office/drawing/2014/main" id="{91E3CE34-38A0-479E-B130-EC9DAAD46059}"/>
              </a:ext>
            </a:extLst>
          </p:cNvPr>
          <p:cNvSpPr/>
          <p:nvPr/>
        </p:nvSpPr>
        <p:spPr>
          <a:xfrm>
            <a:off x="9619400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id="{4E08AE5A-9BE6-4468-B987-5AFECDA416AD}"/>
              </a:ext>
            </a:extLst>
          </p:cNvPr>
          <p:cNvSpPr/>
          <p:nvPr/>
        </p:nvSpPr>
        <p:spPr>
          <a:xfrm>
            <a:off x="5063355" y="6157560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id="{325AB425-F741-4E33-9B59-70D5109368CF}"/>
              </a:ext>
            </a:extLst>
          </p:cNvPr>
          <p:cNvSpPr/>
          <p:nvPr/>
        </p:nvSpPr>
        <p:spPr>
          <a:xfrm>
            <a:off x="4207894" y="614834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7" name="椭圆 226">
            <a:extLst>
              <a:ext uri="{FF2B5EF4-FFF2-40B4-BE49-F238E27FC236}">
                <a16:creationId xmlns:a16="http://schemas.microsoft.com/office/drawing/2014/main" id="{7A093E30-78FB-4B53-BCE1-CE6AC769DDC7}"/>
              </a:ext>
            </a:extLst>
          </p:cNvPr>
          <p:cNvSpPr/>
          <p:nvPr/>
        </p:nvSpPr>
        <p:spPr>
          <a:xfrm>
            <a:off x="8875880" y="583598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8" name="椭圆 227">
            <a:extLst>
              <a:ext uri="{FF2B5EF4-FFF2-40B4-BE49-F238E27FC236}">
                <a16:creationId xmlns:a16="http://schemas.microsoft.com/office/drawing/2014/main" id="{E42FEF5A-B0FE-44C0-BE5B-324CA51EA614}"/>
              </a:ext>
            </a:extLst>
          </p:cNvPr>
          <p:cNvSpPr/>
          <p:nvPr/>
        </p:nvSpPr>
        <p:spPr>
          <a:xfrm>
            <a:off x="9017596" y="4061254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9" name="椭圆 228">
            <a:extLst>
              <a:ext uri="{FF2B5EF4-FFF2-40B4-BE49-F238E27FC236}">
                <a16:creationId xmlns:a16="http://schemas.microsoft.com/office/drawing/2014/main" id="{D8BD6839-84B1-452A-B192-44D8640020E4}"/>
              </a:ext>
            </a:extLst>
          </p:cNvPr>
          <p:cNvSpPr/>
          <p:nvPr/>
        </p:nvSpPr>
        <p:spPr>
          <a:xfrm>
            <a:off x="795804" y="6391498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11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3" dur="2714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C -0.01133 -0.10555 -0.06198 -0.18449 -0.00768 -0.31458 " pathEditMode="relative" rAng="0" ptsTypes="AA">
                                      <p:cBhvr>
                                        <p:cTn id="31" dur="3409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4.44444E-6 C 0.06471 -0.13542 0.07721 -0.05139 0.13164 -0.18125 " pathEditMode="relative" rAng="0" ptsTypes="AA">
                                      <p:cBhvr>
                                        <p:cTn id="39" dur="306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C -0.04011 -0.14375 -0.07305 -0.07476 -0.10899 -0.21712 " pathEditMode="relative" rAng="0" ptsTypes="AA">
                                      <p:cBhvr>
                                        <p:cTn id="47" dur="3515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8372 -0.1206 0.14375 -0.01111 0.19831 -0.14097 " pathEditMode="relative" rAng="0" ptsTypes="AA">
                                      <p:cBhvr>
                                        <p:cTn id="55" dur="2924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63" dur="2415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C -0.04023 -0.14422 0.01732 -0.19561 -0.00299 -0.34422 " pathEditMode="relative" rAng="0" ptsTypes="AA">
                                      <p:cBhvr>
                                        <p:cTn id="71" dur="2191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74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75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76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77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C 0.00377 -0.22477 0.15403 -0.14306 0.13372 -0.29121 " pathEditMode="relative" rAng="0" ptsTypes="AA">
                                      <p:cBhvr>
                                        <p:cTn id="79" dur="234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82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8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8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85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81481E-6 C 0.03229 -0.19768 0.04193 -0.19837 0.13359 -0.2912 " pathEditMode="relative" rAng="0" ptsTypes="AA">
                                      <p:cBhvr>
                                        <p:cTn id="87" dur="2196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0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1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2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93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C 0.10703 -0.07315 0.10599 -0.1625 0.13359 -0.2912 " pathEditMode="relative" rAng="0" ptsTypes="AA">
                                      <p:cBhvr>
                                        <p:cTn id="95" dur="2546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98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99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0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1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7 C 0.00104 -0.11574 -0.11797 -0.13287 -0.09037 -0.26157 " pathEditMode="relative" rAng="0" ptsTypes="AA">
                                      <p:cBhvr>
                                        <p:cTn id="103" dur="350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0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0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0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0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3.33333E-6 C 0.07604 -0.05301 0.06667 -0.19607 0.09635 -0.33519 " pathEditMode="relative" rAng="0" ptsTypes="AA">
                                      <p:cBhvr>
                                        <p:cTn id="111" dur="3347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1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1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1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1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44444E-6 C 0.06433 -0.17315 0.0767 -0.06575 0.13086 -0.23172 " pathEditMode="relative" rAng="0" ptsTypes="AA">
                                      <p:cBhvr>
                                        <p:cTn id="119" dur="218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C -0.01471 -0.12338 -0.08021 -0.21551 -0.01003 -0.36713 " pathEditMode="relative" rAng="0" ptsTypes="AA">
                                      <p:cBhvr>
                                        <p:cTn id="127" dur="2645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C 0.00287 -0.24884 0.12019 -0.15833 0.10443 -0.32222 " pathEditMode="relative" rAng="0" ptsTypes="AA">
                                      <p:cBhvr>
                                        <p:cTn id="135" dur="2595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-0.04479 -0.16575 -0.08151 -0.08635 -0.12148 -0.25024 " pathEditMode="relative" rAng="0" ptsTypes="AA">
                                      <p:cBhvr>
                                        <p:cTn id="143" dur="2961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6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7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8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9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C -0.1401 -0.18587 0.06042 -0.25185 -0.01042 -0.44282 " pathEditMode="relative" rAng="0" ptsTypes="AA">
                                      <p:cBhvr>
                                        <p:cTn id="151" dur="2681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4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6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7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10482 -0.20695 0.17995 -0.01922 0.24831 -0.2419 " pathEditMode="relative" rAng="0" ptsTypes="AA">
                                      <p:cBhvr>
                                        <p:cTn id="159" dur="2965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2" dur="262" fill="hold">
                                          <p:stCondLst>
                                            <p:cond delay="1835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3" dur="2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4" dur="1" fill="hold">
                                          <p:stCondLst>
                                            <p:cond delay="2096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5" dur="24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8 -0.0574 0.07317 0.02848 0.16263 -0.03726 " pathEditMode="relative" rAng="0" ptsTypes="AA">
                                      <p:cBhvr>
                                        <p:cTn id="167" dur="3729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0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1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2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3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22222E-6 C 0.0332 -0.23611 0.0431 -0.23704 0.13763 -0.34769 " pathEditMode="relative" rAng="0" ptsTypes="AA">
                                      <p:cBhvr>
                                        <p:cTn id="175" dur="351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8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0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1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4.07407E-6 C 0.00156 -0.15486 -0.16419 -0.17777 -0.12565 -0.34953 " pathEditMode="relative" rAng="0" ptsTypes="AA">
                                      <p:cBhvr>
                                        <p:cTn id="183" dur="2662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6" dur="335" fill="hold">
                                          <p:stCondLst>
                                            <p:cond delay="2348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7" dur="3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8" dur="1" fill="hold">
                                          <p:stCondLst>
                                            <p:cond delay="2682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9" dur="308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C 0.11015 -0.09699 0.10911 -0.21527 0.13763 -0.38564 " pathEditMode="relative" rAng="0" ptsTypes="AA">
                                      <p:cBhvr>
                                        <p:cTn id="191" dur="2161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9282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4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5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6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7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122 -0.04398 0.06237 -0.16273 0.0901 -0.27847 " pathEditMode="relative" rAng="0" ptsTypes="AA">
                                      <p:cBhvr>
                                        <p:cTn id="199" dur="282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1 -0.18125 " pathEditMode="relative" rAng="0" ptsTypes="AA">
                                      <p:cBhvr>
                                        <p:cTn id="207" dur="2229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0" dur="418" fill="hold">
                                          <p:stCondLst>
                                            <p:cond delay="2927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1" dur="41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2" dur="1" fill="hold">
                                          <p:stCondLst>
                                            <p:cond delay="3343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3" dur="384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-0.01133 -0.10556 -0.06198 -0.18449 -0.00769 -0.31459 " pathEditMode="relative" rAng="0" ptsTypes="AA">
                                      <p:cBhvr>
                                        <p:cTn id="215" dur="324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C 0.00378 -0.22477 0.15404 -0.14305 0.13373 -0.2912 " pathEditMode="relative" rAng="0" ptsTypes="AA">
                                      <p:cBhvr>
                                        <p:cTn id="223" dur="2298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6" dur="322" fill="hold">
                                          <p:stCondLst>
                                            <p:cond delay="2252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7" dur="3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8" dur="1" fill="hold">
                                          <p:stCondLst>
                                            <p:cond delay="2573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9" dur="29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-0.0401 -0.14375 -0.07305 -0.07477 -0.10899 -0.21713 " pathEditMode="relative" rAng="0" ptsTypes="AA">
                                      <p:cBhvr>
                                        <p:cTn id="231" dur="2439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4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5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6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7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81481E-6 C -0.04062 -0.14422 0.01771 -0.19561 -0.00286 -0.34422 " pathEditMode="relative" rAng="0" ptsTypes="AA">
                                      <p:cBhvr>
                                        <p:cTn id="239" dur="2261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2" dur="224" fill="hold">
                                          <p:stCondLst>
                                            <p:cond delay="1566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4" dur="1" fill="hold">
                                          <p:stCondLst>
                                            <p:cond delay="1788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5" dur="20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7.40741E-7 C 0.08372 -0.1206 0.14375 -0.01111 0.19831 -0.14097 " pathEditMode="relative" rAng="0" ptsTypes="AA">
                                      <p:cBhvr>
                                        <p:cTn id="247" dur="2691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0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1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2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3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255" dur="3846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8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9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0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1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C 0.0323 -0.19768 0.04193 -0.19838 0.1336 -0.2912 " pathEditMode="relative" rAng="0" ptsTypes="AA">
                                      <p:cBhvr>
                                        <p:cTn id="263" dur="2813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6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7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8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9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C 0.00105 -0.11574 -0.11797 -0.13287 -0.09036 -0.26158 " pathEditMode="relative" rAng="0" ptsTypes="AA">
                                      <p:cBhvr>
                                        <p:cTn id="271" dur="3652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4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5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6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7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85185E-6 C 0.1069 -0.07315 0.10586 -0.1625 0.1336 -0.2912 " pathEditMode="relative" rAng="0" ptsTypes="AA">
                                      <p:cBhvr>
                                        <p:cTn id="279" dur="3444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C 0.07123 -0.04398 0.06237 -0.16273 0.09011 -0.27847 " pathEditMode="relative" rAng="0" ptsTypes="AA">
                                      <p:cBhvr>
                                        <p:cTn id="287" dur="2714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0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1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2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3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85185E-6 C 0.08372 -0.1206 0.14375 -0.01111 0.1983 -0.14097 " pathEditMode="relative" rAng="0" ptsTypes="AA">
                                      <p:cBhvr>
                                        <p:cTn id="295" dur="2924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8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9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0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1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C 0.07604 -0.05301 0.06667 -0.19607 0.09635 -0.33519 " pathEditMode="relative" rAng="0" ptsTypes="AA">
                                      <p:cBhvr>
                                        <p:cTn id="303" dur="3347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6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7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8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9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81481E-6 C 0.0332 -0.23611 0.0431 -0.23703 0.13763 -0.34768 " pathEditMode="relative" rAng="0" ptsTypes="AA">
                                      <p:cBhvr>
                                        <p:cTn id="311" dur="351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4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5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6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7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7.40741E-7 C 0.00143 -0.15486 -0.16406 -0.17778 -0.12565 -0.34954 " pathEditMode="relative" rAng="0" ptsTypes="AA">
                                      <p:cBhvr>
                                        <p:cTn id="319" dur="2662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2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3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4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5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C 0.06471 -0.13541 0.07708 -0.05138 0.13151 -0.18125 " pathEditMode="relative" rAng="0" ptsTypes="AA">
                                      <p:cBhvr>
                                        <p:cTn id="327" dur="2229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0" dur="433" fill="hold">
                                          <p:stCondLst>
                                            <p:cond delay="3034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1" dur="43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2" dur="1" fill="hold">
                                          <p:stCondLst>
                                            <p:cond delay="3466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3" dur="398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3.7037E-6 C -0.04036 -0.14422 0.01758 -0.19561 -0.00286 -0.34422 " pathEditMode="relative" rAng="0" ptsTypes="AA">
                                      <p:cBhvr>
                                        <p:cTn id="335" dur="2261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8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9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0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1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8 0.16263 -0.03726 " pathEditMode="relative" rAng="0" ptsTypes="AA">
                                      <p:cBhvr>
                                        <p:cTn id="343" dur="3846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6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7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8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9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C 0.1069 -0.07315 0.10586 -0.1625 0.1336 -0.2912 " pathEditMode="relative" rAng="0" ptsTypes="AA">
                                      <p:cBhvr>
                                        <p:cTn id="351" dur="3444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0.07123 -0.04398 0.06237 -0.16273 0.09011 -0.27847 " pathEditMode="relative" rAng="0" ptsTypes="AA">
                                      <p:cBhvr>
                                        <p:cTn id="359" dur="2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C -0.01133 -0.10579 -0.06198 -0.1845 -0.00769 -0.31459 " pathEditMode="relative" rAng="0" ptsTypes="AA">
                                      <p:cBhvr>
                                        <p:cTn id="367" dur="2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7 C 0.06472 -0.13542 0.07709 -0.05139 0.13151 -0.18125 " pathEditMode="relative" rAng="0" ptsTypes="AA">
                                      <p:cBhvr>
                                        <p:cTn id="375" dur="2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C -0.0401 -0.14399 -0.07304 -0.07477 -0.10898 -0.21713 " pathEditMode="relative" rAng="0" ptsTypes="AA">
                                      <p:cBhvr>
                                        <p:cTn id="383" dur="2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3.33333E-6 C 0.08373 -0.1206 0.14375 -0.01111 0.19831 -0.14097 " pathEditMode="relative" rAng="0" ptsTypes="AA">
                                      <p:cBhvr>
                                        <p:cTn id="391" dur="2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3 -0.03727 " pathEditMode="relative" rAng="0" ptsTypes="AA">
                                      <p:cBhvr>
                                        <p:cTn id="399" dur="2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-0.04024 -0.14422 0.01732 -0.19561 -0.003 -0.34422 " pathEditMode="relative" rAng="0" ptsTypes="AA">
                                      <p:cBhvr>
                                        <p:cTn id="407" dur="2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C 0.00377 -0.22477 0.1539 -0.14305 0.13372 -0.2912 " pathEditMode="relative" rAng="0" ptsTypes="AA">
                                      <p:cBhvr>
                                        <p:cTn id="415" dur="2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59259E-6 C 0.03229 -0.19768 0.04193 -0.19838 0.1336 -0.2912 " pathEditMode="relative" rAng="0" ptsTypes="AA">
                                      <p:cBhvr>
                                        <p:cTn id="423" dur="2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C 0.10703 -0.07315 0.10599 -0.1625 0.13359 -0.2912 " pathEditMode="relative" rAng="0" ptsTypes="AA">
                                      <p:cBhvr>
                                        <p:cTn id="431" dur="2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11022E-16 C 0.00104 -0.11574 -0.11797 -0.13287 -0.09037 -0.26157 " pathEditMode="relative" rAng="0" ptsTypes="AA">
                                      <p:cBhvr>
                                        <p:cTn id="439" dur="2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2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3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4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5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C 0.07122 -0.04399 0.06237 -0.16274 0.0901 -0.27848 " pathEditMode="relative" rAng="0" ptsTypes="AA">
                                      <p:cBhvr>
                                        <p:cTn id="447" dur="2714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1133 -0.10555 -0.06198 -0.18449 -0.00769 -0.31458 " pathEditMode="relative" rAng="0" ptsTypes="AA">
                                      <p:cBhvr>
                                        <p:cTn id="455" dur="3409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4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8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9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0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1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1 -0.13542 0.07721 -0.05139 0.13164 -0.18125 " pathEditMode="relative" rAng="0" ptsTypes="AA">
                                      <p:cBhvr>
                                        <p:cTn id="463" dur="306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6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7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8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9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85185E-6 C -0.0401 -0.14375 -0.07305 -0.07477 -0.10898 -0.21713 " pathEditMode="relative" rAng="0" ptsTypes="AA">
                                      <p:cBhvr>
                                        <p:cTn id="471" dur="3515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4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5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6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7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C 0.08372 -0.1206 0.14375 -0.01111 0.1983 -0.14097 " pathEditMode="relative" rAng="0" ptsTypes="AA">
                                      <p:cBhvr>
                                        <p:cTn id="479" dur="2924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2" dur="324" fill="hold">
                                          <p:stCondLst>
                                            <p:cond delay="227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3" dur="3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4" dur="1" fill="hold">
                                          <p:stCondLst>
                                            <p:cond delay="2594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5" dur="298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7 0.02848 0.16263 -0.03727 " pathEditMode="relative" rAng="0" ptsTypes="AA">
                                      <p:cBhvr>
                                        <p:cTn id="487" dur="2415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0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1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2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3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C -0.04024 -0.14422 0.01732 -0.1956 -0.00299 -0.34422 " pathEditMode="relative" rAng="0" ptsTypes="AA">
                                      <p:cBhvr>
                                        <p:cTn id="495" dur="2191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4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8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9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0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1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59259E-6 C 0.00377 -0.22477 0.15404 -0.14305 0.13372 -0.2912 " pathEditMode="relative" rAng="0" ptsTypes="AA">
                                      <p:cBhvr>
                                        <p:cTn id="503" dur="234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6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7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8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9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81481E-6 C 0.07604 -0.053 0.06667 -0.19606 0.09636 -0.33518 " pathEditMode="relative" rAng="0" ptsTypes="AA">
                                      <p:cBhvr>
                                        <p:cTn id="511" dur="3347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51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4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5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6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7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C 0.06432 -0.17315 0.07669 -0.06574 0.13086 -0.23171 " pathEditMode="relative" rAng="0" ptsTypes="AA">
                                      <p:cBhvr>
                                        <p:cTn id="519" dur="218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2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3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4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5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C -0.01472 -0.12338 -0.08021 -0.21551 -0.01003 -0.36713 " pathEditMode="relative" rAng="0" ptsTypes="AA">
                                      <p:cBhvr>
                                        <p:cTn id="527" dur="2645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52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0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1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2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3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C 0.00286 -0.24885 0.12018 -0.15834 0.10443 -0.32223 " pathEditMode="relative" rAng="0" ptsTypes="AA">
                                      <p:cBhvr>
                                        <p:cTn id="535" dur="2595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5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8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9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0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1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C -0.04479 -0.1655 -0.08151 -0.08634 -0.12148 -0.25023 " pathEditMode="relative" rAng="0" ptsTypes="AA">
                                      <p:cBhvr>
                                        <p:cTn id="543" dur="2961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6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8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9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10482 -0.20694 0.17995 -0.01921 0.24831 -0.2419 " pathEditMode="relative" rAng="0" ptsTypes="AA">
                                      <p:cBhvr>
                                        <p:cTn id="551" dur="2965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55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4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5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6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7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81481E-6 C 0.0332 -0.23611 0.0431 -0.23703 0.13763 -0.34768 " pathEditMode="relative" rAng="0" ptsTypes="AA">
                                      <p:cBhvr>
                                        <p:cTn id="559" dur="351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62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63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64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65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4.44444E-6 C 0.00183 -0.15486 -0.16419 -0.17777 -0.12552 -0.34953 " pathEditMode="relative" rAng="0" ptsTypes="AA">
                                      <p:cBhvr>
                                        <p:cTn id="567" dur="2662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-17477"/>
                                    </p:animMotion>
                                  </p:childTnLst>
                                </p:cTn>
                              </p:par>
                              <p:par>
                                <p:cTn id="56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0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1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72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73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C 0.07122 -0.04398 0.06237 -0.16273 0.0901 -0.27847 " pathEditMode="relative" rAng="0" ptsTypes="AA">
                                      <p:cBhvr>
                                        <p:cTn id="575" dur="282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7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78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79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0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1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81481E-6 C 0.00377 -0.22477 0.15403 -0.14283 0.13372 -0.29121 " pathEditMode="relative" rAng="0" ptsTypes="AA">
                                      <p:cBhvr>
                                        <p:cTn id="583" dur="2298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86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87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88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89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7 0.02847 0.16263 -0.03727 " pathEditMode="relative" rAng="0" ptsTypes="AA">
                                      <p:cBhvr>
                                        <p:cTn id="591" dur="3846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9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94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95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96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97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11111E-6 C 0.00104 -0.11574 -0.11797 -0.13287 -0.09036 -0.26158 " pathEditMode="relative" rAng="0" ptsTypes="AA">
                                      <p:cBhvr>
                                        <p:cTn id="599" dur="3652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02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03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04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05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C 0.1069 -0.07315 0.10586 -0.1625 0.13359 -0.2912 " pathEditMode="relative" rAng="0" ptsTypes="AA">
                                      <p:cBhvr>
                                        <p:cTn id="607" dur="3444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0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1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12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13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7037E-6 C 0.07604 -0.05301 0.06667 -0.19606 0.09635 -0.33518 " pathEditMode="relative" rAng="0" ptsTypes="AA">
                                      <p:cBhvr>
                                        <p:cTn id="615" dur="3347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18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19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0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1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C 0.03321 -0.23612 0.0431 -0.23704 0.13763 -0.34769 " pathEditMode="relative" rAng="0" ptsTypes="AA">
                                      <p:cBhvr>
                                        <p:cTn id="623" dur="351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26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27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28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29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33333E-6 C 0.00144 -0.15486 -0.16406 -0.17778 -0.12565 -0.34954 " pathEditMode="relative" rAng="0" ptsTypes="AA">
                                      <p:cBhvr>
                                        <p:cTn id="631" dur="2662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34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35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36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37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7037E-6 C 0.06472 -0.13542 0.07709 -0.05139 0.13152 -0.18125 " pathEditMode="relative" rAng="0" ptsTypes="AA">
                                      <p:cBhvr>
                                        <p:cTn id="639" dur="2229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42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43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44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45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647" dur="3846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5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C 0.07122 -0.04398 0.06237 -0.16273 0.09011 -0.27847 " pathEditMode="relative" rAng="0" ptsTypes="AA">
                                      <p:cBhvr>
                                        <p:cTn id="655" dur="23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58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5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1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6471 -0.13542 0.07708 -0.05139 0.13151 -0.18125 " pathEditMode="relative" rAng="0" ptsTypes="AA">
                                      <p:cBhvr>
                                        <p:cTn id="663" dur="23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6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66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6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69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671" dur="23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6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74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7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77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C 0.00378 -0.22477 0.15391 -0.14306 0.13372 -0.29121 " pathEditMode="relative" rAng="0" ptsTypes="AA">
                                      <p:cBhvr>
                                        <p:cTn id="679" dur="23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82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8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85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C 0.03229 -0.19768 0.04193 -0.19838 0.1336 -0.2912 " pathEditMode="relative" rAng="0" ptsTypes="AA">
                                      <p:cBhvr>
                                        <p:cTn id="687" dur="23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68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690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69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6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693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C 0.00104 -0.11574 -0.11797 -0.13287 -0.09037 -0.26158 " pathEditMode="relative" rAng="0" ptsTypes="AA">
                                      <p:cBhvr>
                                        <p:cTn id="695" dur="23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6" grpId="0" animBg="1"/>
      <p:bldP spid="86" grpId="1" animBg="1"/>
      <p:bldP spid="93" grpId="0" animBg="1"/>
      <p:bldP spid="93" grpId="1" animBg="1"/>
      <p:bldP spid="100" grpId="0" animBg="1"/>
      <p:bldP spid="100" grpId="1" animBg="1"/>
      <p:bldP spid="101" grpId="0" animBg="1"/>
      <p:bldP spid="101" grpId="1" animBg="1"/>
      <p:bldP spid="109" grpId="0" animBg="1"/>
      <p:bldP spid="109" grpId="1" animBg="1"/>
      <p:bldP spid="113" grpId="0" animBg="1"/>
      <p:bldP spid="113" grpId="1" animBg="1"/>
      <p:bldP spid="115" grpId="0" animBg="1"/>
      <p:bldP spid="115" grpId="1" animBg="1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47" grpId="0" animBg="1"/>
      <p:bldP spid="147" grpId="1" animBg="1"/>
      <p:bldP spid="148" grpId="0" animBg="1"/>
      <p:bldP spid="148" grpId="1" animBg="1"/>
      <p:bldP spid="151" grpId="0" animBg="1"/>
      <p:bldP spid="151" grpId="1" animBg="1"/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  <p:bldP spid="156" grpId="0" animBg="1"/>
      <p:bldP spid="156" grpId="1" animBg="1"/>
      <p:bldP spid="157" grpId="0" animBg="1"/>
      <p:bldP spid="157" grpId="1" animBg="1"/>
      <p:bldP spid="158" grpId="0" animBg="1"/>
      <p:bldP spid="158" grpId="1" animBg="1"/>
      <p:bldP spid="159" grpId="0" animBg="1"/>
      <p:bldP spid="159" grpId="1" animBg="1"/>
      <p:bldP spid="160" grpId="0" animBg="1"/>
      <p:bldP spid="160" grpId="1" animBg="1"/>
      <p:bldP spid="161" grpId="0" animBg="1"/>
      <p:bldP spid="161" grpId="1" animBg="1"/>
      <p:bldP spid="162" grpId="0" animBg="1"/>
      <p:bldP spid="162" grpId="1" animBg="1"/>
      <p:bldP spid="163" grpId="0" animBg="1"/>
      <p:bldP spid="163" grpId="1" animBg="1"/>
      <p:bldP spid="164" grpId="0" animBg="1"/>
      <p:bldP spid="164" grpId="1" animBg="1"/>
      <p:bldP spid="165" grpId="0" animBg="1"/>
      <p:bldP spid="165" grpId="1" animBg="1"/>
      <p:bldP spid="166" grpId="0" animBg="1"/>
      <p:bldP spid="166" grpId="1" animBg="1"/>
      <p:bldP spid="167" grpId="0" animBg="1"/>
      <p:bldP spid="167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  <p:bldP spid="185" grpId="0" animBg="1"/>
      <p:bldP spid="185" grpId="1" animBg="1"/>
      <p:bldP spid="186" grpId="0" animBg="1"/>
      <p:bldP spid="186" grpId="1" animBg="1"/>
      <p:bldP spid="187" grpId="0" animBg="1"/>
      <p:bldP spid="187" grpId="1" animBg="1"/>
      <p:bldP spid="188" grpId="0" animBg="1"/>
      <p:bldP spid="188" grpId="1" animBg="1"/>
      <p:bldP spid="189" grpId="0" animBg="1"/>
      <p:bldP spid="189" grpId="1" animBg="1"/>
      <p:bldP spid="190" grpId="0" animBg="1"/>
      <p:bldP spid="190" grpId="1" animBg="1"/>
      <p:bldP spid="191" grpId="0" animBg="1"/>
      <p:bldP spid="191" grpId="1" animBg="1"/>
      <p:bldP spid="192" grpId="0" animBg="1"/>
      <p:bldP spid="192" grpId="1" animBg="1"/>
      <p:bldP spid="193" grpId="0" animBg="1"/>
      <p:bldP spid="193" grpId="1" animBg="1"/>
      <p:bldP spid="194" grpId="0" animBg="1"/>
      <p:bldP spid="194" grpId="1" animBg="1"/>
      <p:bldP spid="195" grpId="0" animBg="1"/>
      <p:bldP spid="195" grpId="1" animBg="1"/>
      <p:bldP spid="196" grpId="0" animBg="1"/>
      <p:bldP spid="196" grpId="1" animBg="1"/>
      <p:bldP spid="197" grpId="0" animBg="1"/>
      <p:bldP spid="197" grpId="1" animBg="1"/>
      <p:bldP spid="198" grpId="0" animBg="1"/>
      <p:bldP spid="198" grpId="1" animBg="1"/>
      <p:bldP spid="199" grpId="0" animBg="1"/>
      <p:bldP spid="199" grpId="1" animBg="1"/>
      <p:bldP spid="200" grpId="0" animBg="1"/>
      <p:bldP spid="200" grpId="1" animBg="1"/>
      <p:bldP spid="201" grpId="0" animBg="1"/>
      <p:bldP spid="201" grpId="1" animBg="1"/>
      <p:bldP spid="202" grpId="0" animBg="1"/>
      <p:bldP spid="202" grpId="1" animBg="1"/>
      <p:bldP spid="203" grpId="0" animBg="1"/>
      <p:bldP spid="203" grpId="1" animBg="1"/>
      <p:bldP spid="204" grpId="0" animBg="1"/>
      <p:bldP spid="204" grpId="1" animBg="1"/>
      <p:bldP spid="205" grpId="0" animBg="1"/>
      <p:bldP spid="20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209" grpId="0" animBg="1"/>
      <p:bldP spid="209" grpId="1" animBg="1"/>
      <p:bldP spid="210" grpId="0" animBg="1"/>
      <p:bldP spid="210" grpId="1" animBg="1"/>
      <p:bldP spid="211" grpId="0" animBg="1"/>
      <p:bldP spid="211" grpId="1" animBg="1"/>
      <p:bldP spid="212" grpId="0" animBg="1"/>
      <p:bldP spid="212" grpId="1" animBg="1"/>
      <p:bldP spid="214" grpId="0" animBg="1"/>
      <p:bldP spid="214" grpId="1" animBg="1"/>
      <p:bldP spid="215" grpId="0" animBg="1"/>
      <p:bldP spid="215" grpId="1" animBg="1"/>
      <p:bldP spid="216" grpId="0" animBg="1"/>
      <p:bldP spid="216" grpId="1" animBg="1"/>
      <p:bldP spid="217" grpId="0" animBg="1"/>
      <p:bldP spid="217" grpId="1" animBg="1"/>
      <p:bldP spid="218" grpId="0" animBg="1"/>
      <p:bldP spid="218" grpId="1" animBg="1"/>
      <p:bldP spid="220" grpId="0" animBg="1"/>
      <p:bldP spid="220" grpId="1" animBg="1"/>
      <p:bldP spid="221" grpId="0" animBg="1"/>
      <p:bldP spid="221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6">
            <a:extLst>
              <a:ext uri="{FF2B5EF4-FFF2-40B4-BE49-F238E27FC236}">
                <a16:creationId xmlns:a16="http://schemas.microsoft.com/office/drawing/2014/main" id="{81B98D14-41C3-4D0D-AF17-1B48467F2677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 Placeholder 7">
            <a:extLst>
              <a:ext uri="{FF2B5EF4-FFF2-40B4-BE49-F238E27FC236}">
                <a16:creationId xmlns:a16="http://schemas.microsoft.com/office/drawing/2014/main" id="{667CE720-F22B-46C8-92EE-8CEADD7C91E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0605AA65-1160-4556-9525-F06A46991E91}"/>
              </a:ext>
            </a:extLst>
          </p:cNvPr>
          <p:cNvGrpSpPr/>
          <p:nvPr/>
        </p:nvGrpSpPr>
        <p:grpSpPr>
          <a:xfrm>
            <a:off x="3509472" y="1880827"/>
            <a:ext cx="5346806" cy="3461498"/>
            <a:chOff x="3594100" y="2339975"/>
            <a:chExt cx="4997450" cy="3235326"/>
          </a:xfrm>
        </p:grpSpPr>
        <p:grpSp>
          <p:nvGrpSpPr>
            <p:cNvPr id="34" name="Group 20">
              <a:extLst>
                <a:ext uri="{FF2B5EF4-FFF2-40B4-BE49-F238E27FC236}">
                  <a16:creationId xmlns:a16="http://schemas.microsoft.com/office/drawing/2014/main" id="{93582CE9-1C81-4DC1-B28A-45922E38A4C8}"/>
                </a:ext>
              </a:extLst>
            </p:cNvPr>
            <p:cNvGrpSpPr/>
            <p:nvPr/>
          </p:nvGrpSpPr>
          <p:grpSpPr>
            <a:xfrm>
              <a:off x="5259388" y="2339975"/>
              <a:ext cx="2386013" cy="1631951"/>
              <a:chOff x="5259388" y="2339975"/>
              <a:chExt cx="2386013" cy="1631951"/>
            </a:xfrm>
          </p:grpSpPr>
          <p:sp>
            <p:nvSpPr>
              <p:cNvPr id="50" name="Freeform: Shape 36">
                <a:extLst>
                  <a:ext uri="{FF2B5EF4-FFF2-40B4-BE49-F238E27FC236}">
                    <a16:creationId xmlns:a16="http://schemas.microsoft.com/office/drawing/2014/main" id="{7BE30ACE-06BB-4769-BF83-6662231C3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388" y="2506663"/>
                <a:ext cx="2346325" cy="1465263"/>
              </a:xfrm>
              <a:custGeom>
                <a:avLst/>
                <a:gdLst>
                  <a:gd name="T0" fmla="*/ 1525 w 1555"/>
                  <a:gd name="T1" fmla="*/ 667 h 969"/>
                  <a:gd name="T2" fmla="*/ 1485 w 1555"/>
                  <a:gd name="T3" fmla="*/ 758 h 969"/>
                  <a:gd name="T4" fmla="*/ 656 w 1555"/>
                  <a:gd name="T5" fmla="*/ 957 h 969"/>
                  <a:gd name="T6" fmla="*/ 508 w 1555"/>
                  <a:gd name="T7" fmla="*/ 910 h 969"/>
                  <a:gd name="T8" fmla="*/ 30 w 1555"/>
                  <a:gd name="T9" fmla="*/ 303 h 969"/>
                  <a:gd name="T10" fmla="*/ 70 w 1555"/>
                  <a:gd name="T11" fmla="*/ 211 h 969"/>
                  <a:gd name="T12" fmla="*/ 899 w 1555"/>
                  <a:gd name="T13" fmla="*/ 13 h 969"/>
                  <a:gd name="T14" fmla="*/ 1047 w 1555"/>
                  <a:gd name="T15" fmla="*/ 59 h 969"/>
                  <a:gd name="T16" fmla="*/ 1525 w 1555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5" h="969">
                    <a:moveTo>
                      <a:pt x="1525" y="667"/>
                    </a:moveTo>
                    <a:cubicBezTo>
                      <a:pt x="1555" y="705"/>
                      <a:pt x="1537" y="746"/>
                      <a:pt x="1485" y="758"/>
                    </a:cubicBezTo>
                    <a:cubicBezTo>
                      <a:pt x="656" y="957"/>
                      <a:pt x="656" y="957"/>
                      <a:pt x="656" y="957"/>
                    </a:cubicBezTo>
                    <a:cubicBezTo>
                      <a:pt x="604" y="969"/>
                      <a:pt x="538" y="948"/>
                      <a:pt x="508" y="910"/>
                    </a:cubicBezTo>
                    <a:cubicBezTo>
                      <a:pt x="30" y="303"/>
                      <a:pt x="30" y="303"/>
                      <a:pt x="30" y="303"/>
                    </a:cubicBezTo>
                    <a:cubicBezTo>
                      <a:pt x="0" y="265"/>
                      <a:pt x="18" y="224"/>
                      <a:pt x="70" y="211"/>
                    </a:cubicBezTo>
                    <a:cubicBezTo>
                      <a:pt x="899" y="13"/>
                      <a:pt x="899" y="13"/>
                      <a:pt x="899" y="13"/>
                    </a:cubicBezTo>
                    <a:cubicBezTo>
                      <a:pt x="951" y="0"/>
                      <a:pt x="1017" y="21"/>
                      <a:pt x="1047" y="59"/>
                    </a:cubicBezTo>
                    <a:lnTo>
                      <a:pt x="1525" y="66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7">
                <a:extLst>
                  <a:ext uri="{FF2B5EF4-FFF2-40B4-BE49-F238E27FC236}">
                    <a16:creationId xmlns:a16="http://schemas.microsoft.com/office/drawing/2014/main" id="{A55031BD-1A5F-43FE-A644-865C7BFBD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7963" y="2727325"/>
                <a:ext cx="715963" cy="1055688"/>
              </a:xfrm>
              <a:custGeom>
                <a:avLst/>
                <a:gdLst>
                  <a:gd name="T0" fmla="*/ 26 w 475"/>
                  <a:gd name="T1" fmla="*/ 0 h 699"/>
                  <a:gd name="T2" fmla="*/ 0 w 475"/>
                  <a:gd name="T3" fmla="*/ 110 h 699"/>
                  <a:gd name="T4" fmla="*/ 475 w 475"/>
                  <a:gd name="T5" fmla="*/ 699 h 699"/>
                  <a:gd name="T6" fmla="*/ 427 w 475"/>
                  <a:gd name="T7" fmla="*/ 67 h 699"/>
                  <a:gd name="T8" fmla="*/ 26 w 475"/>
                  <a:gd name="T9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5" h="699">
                    <a:moveTo>
                      <a:pt x="26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75" y="699"/>
                      <a:pt x="475" y="699"/>
                      <a:pt x="475" y="699"/>
                    </a:cubicBezTo>
                    <a:cubicBezTo>
                      <a:pt x="475" y="699"/>
                      <a:pt x="427" y="78"/>
                      <a:pt x="427" y="67"/>
                    </a:cubicBezTo>
                    <a:cubicBezTo>
                      <a:pt x="427" y="55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Freeform: Shape 38">
                <a:extLst>
                  <a:ext uri="{FF2B5EF4-FFF2-40B4-BE49-F238E27FC236}">
                    <a16:creationId xmlns:a16="http://schemas.microsoft.com/office/drawing/2014/main" id="{5AD4B5ED-E419-4F77-A4B0-9FB2615C2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7125" y="3405188"/>
                <a:ext cx="150813" cy="157163"/>
              </a:xfrm>
              <a:custGeom>
                <a:avLst/>
                <a:gdLst>
                  <a:gd name="T0" fmla="*/ 95 w 95"/>
                  <a:gd name="T1" fmla="*/ 0 h 99"/>
                  <a:gd name="T2" fmla="*/ 69 w 95"/>
                  <a:gd name="T3" fmla="*/ 99 h 99"/>
                  <a:gd name="T4" fmla="*/ 18 w 95"/>
                  <a:gd name="T5" fmla="*/ 75 h 99"/>
                  <a:gd name="T6" fmla="*/ 0 w 95"/>
                  <a:gd name="T7" fmla="*/ 24 h 99"/>
                  <a:gd name="T8" fmla="*/ 95 w 9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9">
                    <a:moveTo>
                      <a:pt x="95" y="0"/>
                    </a:moveTo>
                    <a:lnTo>
                      <a:pt x="69" y="99"/>
                    </a:lnTo>
                    <a:lnTo>
                      <a:pt x="18" y="75"/>
                    </a:lnTo>
                    <a:lnTo>
                      <a:pt x="0" y="24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Freeform: Shape 39">
                <a:extLst>
                  <a:ext uri="{FF2B5EF4-FFF2-40B4-BE49-F238E27FC236}">
                    <a16:creationId xmlns:a16="http://schemas.microsoft.com/office/drawing/2014/main" id="{04E3BC93-5887-4494-8E3A-190946AC3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488" y="2339975"/>
                <a:ext cx="2347913" cy="1465263"/>
              </a:xfrm>
              <a:custGeom>
                <a:avLst/>
                <a:gdLst>
                  <a:gd name="T0" fmla="*/ 1525 w 1555"/>
                  <a:gd name="T1" fmla="*/ 667 h 969"/>
                  <a:gd name="T2" fmla="*/ 1485 w 1555"/>
                  <a:gd name="T3" fmla="*/ 758 h 969"/>
                  <a:gd name="T4" fmla="*/ 656 w 1555"/>
                  <a:gd name="T5" fmla="*/ 956 h 969"/>
                  <a:gd name="T6" fmla="*/ 508 w 1555"/>
                  <a:gd name="T7" fmla="*/ 910 h 969"/>
                  <a:gd name="T8" fmla="*/ 30 w 1555"/>
                  <a:gd name="T9" fmla="*/ 302 h 969"/>
                  <a:gd name="T10" fmla="*/ 70 w 1555"/>
                  <a:gd name="T11" fmla="*/ 211 h 969"/>
                  <a:gd name="T12" fmla="*/ 899 w 1555"/>
                  <a:gd name="T13" fmla="*/ 12 h 969"/>
                  <a:gd name="T14" fmla="*/ 1047 w 1555"/>
                  <a:gd name="T15" fmla="*/ 59 h 969"/>
                  <a:gd name="T16" fmla="*/ 1525 w 1555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5" h="969">
                    <a:moveTo>
                      <a:pt x="1525" y="667"/>
                    </a:moveTo>
                    <a:cubicBezTo>
                      <a:pt x="1555" y="705"/>
                      <a:pt x="1537" y="745"/>
                      <a:pt x="1485" y="758"/>
                    </a:cubicBezTo>
                    <a:cubicBezTo>
                      <a:pt x="656" y="956"/>
                      <a:pt x="656" y="956"/>
                      <a:pt x="656" y="956"/>
                    </a:cubicBezTo>
                    <a:cubicBezTo>
                      <a:pt x="604" y="969"/>
                      <a:pt x="538" y="948"/>
                      <a:pt x="508" y="910"/>
                    </a:cubicBezTo>
                    <a:cubicBezTo>
                      <a:pt x="30" y="302"/>
                      <a:pt x="30" y="302"/>
                      <a:pt x="30" y="302"/>
                    </a:cubicBezTo>
                    <a:cubicBezTo>
                      <a:pt x="0" y="264"/>
                      <a:pt x="18" y="223"/>
                      <a:pt x="70" y="211"/>
                    </a:cubicBezTo>
                    <a:cubicBezTo>
                      <a:pt x="899" y="12"/>
                      <a:pt x="899" y="12"/>
                      <a:pt x="899" y="12"/>
                    </a:cubicBezTo>
                    <a:cubicBezTo>
                      <a:pt x="951" y="0"/>
                      <a:pt x="1017" y="21"/>
                      <a:pt x="1047" y="59"/>
                    </a:cubicBezTo>
                    <a:lnTo>
                      <a:pt x="1525" y="66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21">
              <a:extLst>
                <a:ext uri="{FF2B5EF4-FFF2-40B4-BE49-F238E27FC236}">
                  <a16:creationId xmlns:a16="http://schemas.microsoft.com/office/drawing/2014/main" id="{ED06BE85-71FC-433B-A06F-BA8815C412CB}"/>
                </a:ext>
              </a:extLst>
            </p:cNvPr>
            <p:cNvGrpSpPr/>
            <p:nvPr/>
          </p:nvGrpSpPr>
          <p:grpSpPr>
            <a:xfrm>
              <a:off x="3594100" y="2740025"/>
              <a:ext cx="2386013" cy="1630363"/>
              <a:chOff x="3594100" y="2740025"/>
              <a:chExt cx="2386013" cy="1630363"/>
            </a:xfrm>
          </p:grpSpPr>
          <p:sp>
            <p:nvSpPr>
              <p:cNvPr id="46" name="Freeform: Shape 32">
                <a:extLst>
                  <a:ext uri="{FF2B5EF4-FFF2-40B4-BE49-F238E27FC236}">
                    <a16:creationId xmlns:a16="http://schemas.microsoft.com/office/drawing/2014/main" id="{F3001BEB-807F-42B3-BC48-584A9E14B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100" y="2905125"/>
                <a:ext cx="2346325" cy="1465263"/>
              </a:xfrm>
              <a:custGeom>
                <a:avLst/>
                <a:gdLst>
                  <a:gd name="T0" fmla="*/ 1525 w 1555"/>
                  <a:gd name="T1" fmla="*/ 667 h 969"/>
                  <a:gd name="T2" fmla="*/ 1485 w 1555"/>
                  <a:gd name="T3" fmla="*/ 758 h 969"/>
                  <a:gd name="T4" fmla="*/ 656 w 1555"/>
                  <a:gd name="T5" fmla="*/ 957 h 969"/>
                  <a:gd name="T6" fmla="*/ 508 w 1555"/>
                  <a:gd name="T7" fmla="*/ 911 h 969"/>
                  <a:gd name="T8" fmla="*/ 30 w 1555"/>
                  <a:gd name="T9" fmla="*/ 303 h 969"/>
                  <a:gd name="T10" fmla="*/ 70 w 1555"/>
                  <a:gd name="T11" fmla="*/ 211 h 969"/>
                  <a:gd name="T12" fmla="*/ 899 w 1555"/>
                  <a:gd name="T13" fmla="*/ 13 h 969"/>
                  <a:gd name="T14" fmla="*/ 1047 w 1555"/>
                  <a:gd name="T15" fmla="*/ 59 h 969"/>
                  <a:gd name="T16" fmla="*/ 1525 w 1555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5" h="969">
                    <a:moveTo>
                      <a:pt x="1525" y="667"/>
                    </a:moveTo>
                    <a:cubicBezTo>
                      <a:pt x="1555" y="705"/>
                      <a:pt x="1537" y="746"/>
                      <a:pt x="1485" y="758"/>
                    </a:cubicBezTo>
                    <a:cubicBezTo>
                      <a:pt x="656" y="957"/>
                      <a:pt x="656" y="957"/>
                      <a:pt x="656" y="957"/>
                    </a:cubicBezTo>
                    <a:cubicBezTo>
                      <a:pt x="604" y="969"/>
                      <a:pt x="538" y="949"/>
                      <a:pt x="508" y="911"/>
                    </a:cubicBezTo>
                    <a:cubicBezTo>
                      <a:pt x="30" y="303"/>
                      <a:pt x="30" y="303"/>
                      <a:pt x="30" y="303"/>
                    </a:cubicBezTo>
                    <a:cubicBezTo>
                      <a:pt x="0" y="265"/>
                      <a:pt x="18" y="224"/>
                      <a:pt x="70" y="211"/>
                    </a:cubicBezTo>
                    <a:cubicBezTo>
                      <a:pt x="899" y="13"/>
                      <a:pt x="899" y="13"/>
                      <a:pt x="899" y="13"/>
                    </a:cubicBezTo>
                    <a:cubicBezTo>
                      <a:pt x="951" y="0"/>
                      <a:pt x="1017" y="21"/>
                      <a:pt x="1047" y="59"/>
                    </a:cubicBezTo>
                    <a:lnTo>
                      <a:pt x="1525" y="667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33">
                <a:extLst>
                  <a:ext uri="{FF2B5EF4-FFF2-40B4-BE49-F238E27FC236}">
                    <a16:creationId xmlns:a16="http://schemas.microsoft.com/office/drawing/2014/main" id="{E7B7FA51-9B00-4FD7-AFF3-11F862E06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6325" y="3133725"/>
                <a:ext cx="719138" cy="1057275"/>
              </a:xfrm>
              <a:custGeom>
                <a:avLst/>
                <a:gdLst>
                  <a:gd name="T0" fmla="*/ 26 w 476"/>
                  <a:gd name="T1" fmla="*/ 0 h 699"/>
                  <a:gd name="T2" fmla="*/ 0 w 476"/>
                  <a:gd name="T3" fmla="*/ 110 h 699"/>
                  <a:gd name="T4" fmla="*/ 476 w 476"/>
                  <a:gd name="T5" fmla="*/ 699 h 699"/>
                  <a:gd name="T6" fmla="*/ 427 w 476"/>
                  <a:gd name="T7" fmla="*/ 67 h 699"/>
                  <a:gd name="T8" fmla="*/ 26 w 476"/>
                  <a:gd name="T9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699">
                    <a:moveTo>
                      <a:pt x="26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76" y="699"/>
                      <a:pt x="476" y="699"/>
                      <a:pt x="476" y="699"/>
                    </a:cubicBezTo>
                    <a:cubicBezTo>
                      <a:pt x="476" y="699"/>
                      <a:pt x="427" y="78"/>
                      <a:pt x="427" y="67"/>
                    </a:cubicBezTo>
                    <a:cubicBezTo>
                      <a:pt x="427" y="55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34">
                <a:extLst>
                  <a:ext uri="{FF2B5EF4-FFF2-40B4-BE49-F238E27FC236}">
                    <a16:creationId xmlns:a16="http://schemas.microsoft.com/office/drawing/2014/main" id="{A85D6052-5A37-473F-8162-868087AEC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488" y="3811588"/>
                <a:ext cx="150813" cy="157163"/>
              </a:xfrm>
              <a:custGeom>
                <a:avLst/>
                <a:gdLst>
                  <a:gd name="T0" fmla="*/ 95 w 95"/>
                  <a:gd name="T1" fmla="*/ 0 h 99"/>
                  <a:gd name="T2" fmla="*/ 69 w 95"/>
                  <a:gd name="T3" fmla="*/ 99 h 99"/>
                  <a:gd name="T4" fmla="*/ 18 w 95"/>
                  <a:gd name="T5" fmla="*/ 75 h 99"/>
                  <a:gd name="T6" fmla="*/ 0 w 95"/>
                  <a:gd name="T7" fmla="*/ 24 h 99"/>
                  <a:gd name="T8" fmla="*/ 95 w 9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9">
                    <a:moveTo>
                      <a:pt x="95" y="0"/>
                    </a:moveTo>
                    <a:lnTo>
                      <a:pt x="69" y="99"/>
                    </a:lnTo>
                    <a:lnTo>
                      <a:pt x="18" y="75"/>
                    </a:lnTo>
                    <a:lnTo>
                      <a:pt x="0" y="24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Freeform: Shape 35">
                <a:extLst>
                  <a:ext uri="{FF2B5EF4-FFF2-40B4-BE49-F238E27FC236}">
                    <a16:creationId xmlns:a16="http://schemas.microsoft.com/office/drawing/2014/main" id="{4C63984E-E477-4920-B36C-F98BD5F09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2200" y="2740025"/>
                <a:ext cx="2347913" cy="1463675"/>
              </a:xfrm>
              <a:custGeom>
                <a:avLst/>
                <a:gdLst>
                  <a:gd name="T0" fmla="*/ 1525 w 1555"/>
                  <a:gd name="T1" fmla="*/ 667 h 969"/>
                  <a:gd name="T2" fmla="*/ 1485 w 1555"/>
                  <a:gd name="T3" fmla="*/ 758 h 969"/>
                  <a:gd name="T4" fmla="*/ 656 w 1555"/>
                  <a:gd name="T5" fmla="*/ 957 h 969"/>
                  <a:gd name="T6" fmla="*/ 508 w 1555"/>
                  <a:gd name="T7" fmla="*/ 910 h 969"/>
                  <a:gd name="T8" fmla="*/ 30 w 1555"/>
                  <a:gd name="T9" fmla="*/ 302 h 969"/>
                  <a:gd name="T10" fmla="*/ 70 w 1555"/>
                  <a:gd name="T11" fmla="*/ 211 h 969"/>
                  <a:gd name="T12" fmla="*/ 899 w 1555"/>
                  <a:gd name="T13" fmla="*/ 13 h 969"/>
                  <a:gd name="T14" fmla="*/ 1047 w 1555"/>
                  <a:gd name="T15" fmla="*/ 59 h 969"/>
                  <a:gd name="T16" fmla="*/ 1525 w 1555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5" h="969">
                    <a:moveTo>
                      <a:pt x="1525" y="667"/>
                    </a:moveTo>
                    <a:cubicBezTo>
                      <a:pt x="1555" y="705"/>
                      <a:pt x="1537" y="746"/>
                      <a:pt x="1485" y="758"/>
                    </a:cubicBezTo>
                    <a:cubicBezTo>
                      <a:pt x="656" y="957"/>
                      <a:pt x="656" y="957"/>
                      <a:pt x="656" y="957"/>
                    </a:cubicBezTo>
                    <a:cubicBezTo>
                      <a:pt x="604" y="969"/>
                      <a:pt x="538" y="948"/>
                      <a:pt x="508" y="910"/>
                    </a:cubicBezTo>
                    <a:cubicBezTo>
                      <a:pt x="30" y="302"/>
                      <a:pt x="30" y="302"/>
                      <a:pt x="30" y="302"/>
                    </a:cubicBezTo>
                    <a:cubicBezTo>
                      <a:pt x="0" y="264"/>
                      <a:pt x="18" y="224"/>
                      <a:pt x="70" y="211"/>
                    </a:cubicBezTo>
                    <a:cubicBezTo>
                      <a:pt x="899" y="13"/>
                      <a:pt x="899" y="13"/>
                      <a:pt x="899" y="13"/>
                    </a:cubicBezTo>
                    <a:cubicBezTo>
                      <a:pt x="951" y="0"/>
                      <a:pt x="1017" y="21"/>
                      <a:pt x="1047" y="59"/>
                    </a:cubicBezTo>
                    <a:lnTo>
                      <a:pt x="1525" y="66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22">
              <a:extLst>
                <a:ext uri="{FF2B5EF4-FFF2-40B4-BE49-F238E27FC236}">
                  <a16:creationId xmlns:a16="http://schemas.microsoft.com/office/drawing/2014/main" id="{521E2023-EB45-4410-9860-0485B497615E}"/>
                </a:ext>
              </a:extLst>
            </p:cNvPr>
            <p:cNvGrpSpPr/>
            <p:nvPr/>
          </p:nvGrpSpPr>
          <p:grpSpPr>
            <a:xfrm>
              <a:off x="4540250" y="3943350"/>
              <a:ext cx="2386013" cy="1631951"/>
              <a:chOff x="4540250" y="3943350"/>
              <a:chExt cx="2386013" cy="1631951"/>
            </a:xfrm>
          </p:grpSpPr>
          <p:sp>
            <p:nvSpPr>
              <p:cNvPr id="42" name="Freeform: Shape 28">
                <a:extLst>
                  <a:ext uri="{FF2B5EF4-FFF2-40B4-BE49-F238E27FC236}">
                    <a16:creationId xmlns:a16="http://schemas.microsoft.com/office/drawing/2014/main" id="{9CF1A762-226B-4737-9EA5-9EBE7D0B4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0250" y="4110038"/>
                <a:ext cx="2346325" cy="1465263"/>
              </a:xfrm>
              <a:custGeom>
                <a:avLst/>
                <a:gdLst>
                  <a:gd name="T0" fmla="*/ 1524 w 1554"/>
                  <a:gd name="T1" fmla="*/ 667 h 969"/>
                  <a:gd name="T2" fmla="*/ 1485 w 1554"/>
                  <a:gd name="T3" fmla="*/ 758 h 969"/>
                  <a:gd name="T4" fmla="*/ 655 w 1554"/>
                  <a:gd name="T5" fmla="*/ 957 h 969"/>
                  <a:gd name="T6" fmla="*/ 507 w 1554"/>
                  <a:gd name="T7" fmla="*/ 911 h 969"/>
                  <a:gd name="T8" fmla="*/ 29 w 1554"/>
                  <a:gd name="T9" fmla="*/ 303 h 969"/>
                  <a:gd name="T10" fmla="*/ 69 w 1554"/>
                  <a:gd name="T11" fmla="*/ 211 h 969"/>
                  <a:gd name="T12" fmla="*/ 898 w 1554"/>
                  <a:gd name="T13" fmla="*/ 13 h 969"/>
                  <a:gd name="T14" fmla="*/ 1046 w 1554"/>
                  <a:gd name="T15" fmla="*/ 59 h 969"/>
                  <a:gd name="T16" fmla="*/ 1524 w 1554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4" h="969">
                    <a:moveTo>
                      <a:pt x="1524" y="667"/>
                    </a:moveTo>
                    <a:cubicBezTo>
                      <a:pt x="1554" y="705"/>
                      <a:pt x="1536" y="746"/>
                      <a:pt x="1485" y="758"/>
                    </a:cubicBezTo>
                    <a:cubicBezTo>
                      <a:pt x="655" y="957"/>
                      <a:pt x="655" y="957"/>
                      <a:pt x="655" y="957"/>
                    </a:cubicBezTo>
                    <a:cubicBezTo>
                      <a:pt x="603" y="969"/>
                      <a:pt x="537" y="949"/>
                      <a:pt x="507" y="911"/>
                    </a:cubicBezTo>
                    <a:cubicBezTo>
                      <a:pt x="29" y="303"/>
                      <a:pt x="29" y="303"/>
                      <a:pt x="29" y="303"/>
                    </a:cubicBezTo>
                    <a:cubicBezTo>
                      <a:pt x="0" y="265"/>
                      <a:pt x="17" y="224"/>
                      <a:pt x="69" y="211"/>
                    </a:cubicBezTo>
                    <a:cubicBezTo>
                      <a:pt x="898" y="13"/>
                      <a:pt x="898" y="13"/>
                      <a:pt x="898" y="13"/>
                    </a:cubicBezTo>
                    <a:cubicBezTo>
                      <a:pt x="950" y="0"/>
                      <a:pt x="1017" y="21"/>
                      <a:pt x="1046" y="59"/>
                    </a:cubicBezTo>
                    <a:lnTo>
                      <a:pt x="1524" y="66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29">
                <a:extLst>
                  <a:ext uri="{FF2B5EF4-FFF2-40B4-BE49-F238E27FC236}">
                    <a16:creationId xmlns:a16="http://schemas.microsoft.com/office/drawing/2014/main" id="{FB1F22E5-7E9A-4687-86D1-F0CEBDC107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4063" y="4330700"/>
                <a:ext cx="719138" cy="1057275"/>
              </a:xfrm>
              <a:custGeom>
                <a:avLst/>
                <a:gdLst>
                  <a:gd name="T0" fmla="*/ 26 w 476"/>
                  <a:gd name="T1" fmla="*/ 0 h 700"/>
                  <a:gd name="T2" fmla="*/ 0 w 476"/>
                  <a:gd name="T3" fmla="*/ 111 h 700"/>
                  <a:gd name="T4" fmla="*/ 476 w 476"/>
                  <a:gd name="T5" fmla="*/ 700 h 700"/>
                  <a:gd name="T6" fmla="*/ 427 w 476"/>
                  <a:gd name="T7" fmla="*/ 68 h 700"/>
                  <a:gd name="T8" fmla="*/ 26 w 476"/>
                  <a:gd name="T9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700">
                    <a:moveTo>
                      <a:pt x="26" y="0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476" y="700"/>
                      <a:pt x="476" y="700"/>
                      <a:pt x="476" y="700"/>
                    </a:cubicBezTo>
                    <a:cubicBezTo>
                      <a:pt x="476" y="700"/>
                      <a:pt x="427" y="79"/>
                      <a:pt x="427" y="68"/>
                    </a:cubicBezTo>
                    <a:cubicBezTo>
                      <a:pt x="427" y="56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30">
                <a:extLst>
                  <a:ext uri="{FF2B5EF4-FFF2-40B4-BE49-F238E27FC236}">
                    <a16:creationId xmlns:a16="http://schemas.microsoft.com/office/drawing/2014/main" id="{5C74E769-04FF-423D-99DB-40110BD13B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3225" y="5010150"/>
                <a:ext cx="150813" cy="157163"/>
              </a:xfrm>
              <a:custGeom>
                <a:avLst/>
                <a:gdLst>
                  <a:gd name="T0" fmla="*/ 95 w 95"/>
                  <a:gd name="T1" fmla="*/ 0 h 99"/>
                  <a:gd name="T2" fmla="*/ 70 w 95"/>
                  <a:gd name="T3" fmla="*/ 99 h 99"/>
                  <a:gd name="T4" fmla="*/ 18 w 95"/>
                  <a:gd name="T5" fmla="*/ 75 h 99"/>
                  <a:gd name="T6" fmla="*/ 0 w 95"/>
                  <a:gd name="T7" fmla="*/ 24 h 99"/>
                  <a:gd name="T8" fmla="*/ 95 w 9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9">
                    <a:moveTo>
                      <a:pt x="95" y="0"/>
                    </a:moveTo>
                    <a:lnTo>
                      <a:pt x="70" y="99"/>
                    </a:lnTo>
                    <a:lnTo>
                      <a:pt x="18" y="75"/>
                    </a:lnTo>
                    <a:lnTo>
                      <a:pt x="0" y="24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31">
                <a:extLst>
                  <a:ext uri="{FF2B5EF4-FFF2-40B4-BE49-F238E27FC236}">
                    <a16:creationId xmlns:a16="http://schemas.microsoft.com/office/drawing/2014/main" id="{82DC64AC-E249-4E0A-8DF8-1AAE9B5ADC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9938" y="3943350"/>
                <a:ext cx="2346325" cy="1465263"/>
              </a:xfrm>
              <a:custGeom>
                <a:avLst/>
                <a:gdLst>
                  <a:gd name="T0" fmla="*/ 1525 w 1554"/>
                  <a:gd name="T1" fmla="*/ 667 h 969"/>
                  <a:gd name="T2" fmla="*/ 1485 w 1554"/>
                  <a:gd name="T3" fmla="*/ 758 h 969"/>
                  <a:gd name="T4" fmla="*/ 655 w 1554"/>
                  <a:gd name="T5" fmla="*/ 957 h 969"/>
                  <a:gd name="T6" fmla="*/ 507 w 1554"/>
                  <a:gd name="T7" fmla="*/ 910 h 969"/>
                  <a:gd name="T8" fmla="*/ 30 w 1554"/>
                  <a:gd name="T9" fmla="*/ 302 h 969"/>
                  <a:gd name="T10" fmla="*/ 69 w 1554"/>
                  <a:gd name="T11" fmla="*/ 211 h 969"/>
                  <a:gd name="T12" fmla="*/ 899 w 1554"/>
                  <a:gd name="T13" fmla="*/ 13 h 969"/>
                  <a:gd name="T14" fmla="*/ 1047 w 1554"/>
                  <a:gd name="T15" fmla="*/ 59 h 969"/>
                  <a:gd name="T16" fmla="*/ 1525 w 1554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4" h="969">
                    <a:moveTo>
                      <a:pt x="1525" y="667"/>
                    </a:moveTo>
                    <a:cubicBezTo>
                      <a:pt x="1554" y="705"/>
                      <a:pt x="1537" y="746"/>
                      <a:pt x="1485" y="758"/>
                    </a:cubicBezTo>
                    <a:cubicBezTo>
                      <a:pt x="655" y="957"/>
                      <a:pt x="655" y="957"/>
                      <a:pt x="655" y="957"/>
                    </a:cubicBezTo>
                    <a:cubicBezTo>
                      <a:pt x="604" y="969"/>
                      <a:pt x="537" y="948"/>
                      <a:pt x="507" y="910"/>
                    </a:cubicBezTo>
                    <a:cubicBezTo>
                      <a:pt x="30" y="302"/>
                      <a:pt x="30" y="302"/>
                      <a:pt x="30" y="302"/>
                    </a:cubicBezTo>
                    <a:cubicBezTo>
                      <a:pt x="0" y="264"/>
                      <a:pt x="18" y="224"/>
                      <a:pt x="69" y="211"/>
                    </a:cubicBezTo>
                    <a:cubicBezTo>
                      <a:pt x="899" y="13"/>
                      <a:pt x="899" y="13"/>
                      <a:pt x="899" y="13"/>
                    </a:cubicBezTo>
                    <a:cubicBezTo>
                      <a:pt x="950" y="0"/>
                      <a:pt x="1017" y="21"/>
                      <a:pt x="1047" y="59"/>
                    </a:cubicBezTo>
                    <a:lnTo>
                      <a:pt x="1525" y="66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23">
              <a:extLst>
                <a:ext uri="{FF2B5EF4-FFF2-40B4-BE49-F238E27FC236}">
                  <a16:creationId xmlns:a16="http://schemas.microsoft.com/office/drawing/2014/main" id="{71A5519D-39A5-4B44-BF3F-C4928CC48783}"/>
                </a:ext>
              </a:extLst>
            </p:cNvPr>
            <p:cNvGrpSpPr/>
            <p:nvPr/>
          </p:nvGrpSpPr>
          <p:grpSpPr>
            <a:xfrm>
              <a:off x="6205538" y="3544888"/>
              <a:ext cx="2386012" cy="1630362"/>
              <a:chOff x="6205538" y="3544888"/>
              <a:chExt cx="2386012" cy="1630362"/>
            </a:xfrm>
          </p:grpSpPr>
          <p:sp>
            <p:nvSpPr>
              <p:cNvPr id="38" name="Freeform: Shape 24">
                <a:extLst>
                  <a:ext uri="{FF2B5EF4-FFF2-40B4-BE49-F238E27FC236}">
                    <a16:creationId xmlns:a16="http://schemas.microsoft.com/office/drawing/2014/main" id="{DB9084ED-5EBA-477B-BA87-8DF6B8ED1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5538" y="3711575"/>
                <a:ext cx="2346325" cy="1463675"/>
              </a:xfrm>
              <a:custGeom>
                <a:avLst/>
                <a:gdLst>
                  <a:gd name="T0" fmla="*/ 1524 w 1554"/>
                  <a:gd name="T1" fmla="*/ 667 h 969"/>
                  <a:gd name="T2" fmla="*/ 1485 w 1554"/>
                  <a:gd name="T3" fmla="*/ 758 h 969"/>
                  <a:gd name="T4" fmla="*/ 655 w 1554"/>
                  <a:gd name="T5" fmla="*/ 957 h 969"/>
                  <a:gd name="T6" fmla="*/ 507 w 1554"/>
                  <a:gd name="T7" fmla="*/ 910 h 969"/>
                  <a:gd name="T8" fmla="*/ 30 w 1554"/>
                  <a:gd name="T9" fmla="*/ 303 h 969"/>
                  <a:gd name="T10" fmla="*/ 69 w 1554"/>
                  <a:gd name="T11" fmla="*/ 211 h 969"/>
                  <a:gd name="T12" fmla="*/ 899 w 1554"/>
                  <a:gd name="T13" fmla="*/ 13 h 969"/>
                  <a:gd name="T14" fmla="*/ 1047 w 1554"/>
                  <a:gd name="T15" fmla="*/ 59 h 969"/>
                  <a:gd name="T16" fmla="*/ 1524 w 1554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4" h="969">
                    <a:moveTo>
                      <a:pt x="1524" y="667"/>
                    </a:moveTo>
                    <a:cubicBezTo>
                      <a:pt x="1554" y="705"/>
                      <a:pt x="1537" y="746"/>
                      <a:pt x="1485" y="758"/>
                    </a:cubicBezTo>
                    <a:cubicBezTo>
                      <a:pt x="655" y="957"/>
                      <a:pt x="655" y="957"/>
                      <a:pt x="655" y="957"/>
                    </a:cubicBezTo>
                    <a:cubicBezTo>
                      <a:pt x="604" y="969"/>
                      <a:pt x="537" y="948"/>
                      <a:pt x="507" y="910"/>
                    </a:cubicBezTo>
                    <a:cubicBezTo>
                      <a:pt x="30" y="303"/>
                      <a:pt x="30" y="303"/>
                      <a:pt x="30" y="303"/>
                    </a:cubicBezTo>
                    <a:cubicBezTo>
                      <a:pt x="0" y="265"/>
                      <a:pt x="17" y="224"/>
                      <a:pt x="69" y="211"/>
                    </a:cubicBezTo>
                    <a:cubicBezTo>
                      <a:pt x="899" y="13"/>
                      <a:pt x="899" y="13"/>
                      <a:pt x="899" y="13"/>
                    </a:cubicBezTo>
                    <a:cubicBezTo>
                      <a:pt x="950" y="0"/>
                      <a:pt x="1017" y="21"/>
                      <a:pt x="1047" y="59"/>
                    </a:cubicBezTo>
                    <a:lnTo>
                      <a:pt x="1524" y="667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25">
                <a:extLst>
                  <a:ext uri="{FF2B5EF4-FFF2-40B4-BE49-F238E27FC236}">
                    <a16:creationId xmlns:a16="http://schemas.microsoft.com/office/drawing/2014/main" id="{8305B61E-27AE-4439-A1C4-249E0B07A3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4113" y="3924300"/>
                <a:ext cx="719138" cy="1057275"/>
              </a:xfrm>
              <a:custGeom>
                <a:avLst/>
                <a:gdLst>
                  <a:gd name="T0" fmla="*/ 26 w 476"/>
                  <a:gd name="T1" fmla="*/ 0 h 700"/>
                  <a:gd name="T2" fmla="*/ 0 w 476"/>
                  <a:gd name="T3" fmla="*/ 111 h 700"/>
                  <a:gd name="T4" fmla="*/ 476 w 476"/>
                  <a:gd name="T5" fmla="*/ 700 h 700"/>
                  <a:gd name="T6" fmla="*/ 427 w 476"/>
                  <a:gd name="T7" fmla="*/ 67 h 700"/>
                  <a:gd name="T8" fmla="*/ 26 w 476"/>
                  <a:gd name="T9" fmla="*/ 0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6" h="700">
                    <a:moveTo>
                      <a:pt x="26" y="0"/>
                    </a:moveTo>
                    <a:cubicBezTo>
                      <a:pt x="0" y="111"/>
                      <a:pt x="0" y="111"/>
                      <a:pt x="0" y="111"/>
                    </a:cubicBezTo>
                    <a:cubicBezTo>
                      <a:pt x="476" y="700"/>
                      <a:pt x="476" y="700"/>
                      <a:pt x="476" y="700"/>
                    </a:cubicBezTo>
                    <a:cubicBezTo>
                      <a:pt x="476" y="700"/>
                      <a:pt x="428" y="79"/>
                      <a:pt x="427" y="67"/>
                    </a:cubicBezTo>
                    <a:cubicBezTo>
                      <a:pt x="427" y="56"/>
                      <a:pt x="26" y="0"/>
                      <a:pt x="26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26">
                <a:extLst>
                  <a:ext uri="{FF2B5EF4-FFF2-40B4-BE49-F238E27FC236}">
                    <a16:creationId xmlns:a16="http://schemas.microsoft.com/office/drawing/2014/main" id="{AF96B3D1-7673-4DCB-801E-4072DE42E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4863" y="4602163"/>
                <a:ext cx="150813" cy="157163"/>
              </a:xfrm>
              <a:custGeom>
                <a:avLst/>
                <a:gdLst>
                  <a:gd name="T0" fmla="*/ 95 w 95"/>
                  <a:gd name="T1" fmla="*/ 0 h 99"/>
                  <a:gd name="T2" fmla="*/ 68 w 95"/>
                  <a:gd name="T3" fmla="*/ 99 h 99"/>
                  <a:gd name="T4" fmla="*/ 17 w 95"/>
                  <a:gd name="T5" fmla="*/ 76 h 99"/>
                  <a:gd name="T6" fmla="*/ 0 w 95"/>
                  <a:gd name="T7" fmla="*/ 25 h 99"/>
                  <a:gd name="T8" fmla="*/ 95 w 95"/>
                  <a:gd name="T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9">
                    <a:moveTo>
                      <a:pt x="95" y="0"/>
                    </a:moveTo>
                    <a:lnTo>
                      <a:pt x="68" y="99"/>
                    </a:lnTo>
                    <a:lnTo>
                      <a:pt x="17" y="76"/>
                    </a:lnTo>
                    <a:lnTo>
                      <a:pt x="0" y="25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27">
                <a:extLst>
                  <a:ext uri="{FF2B5EF4-FFF2-40B4-BE49-F238E27FC236}">
                    <a16:creationId xmlns:a16="http://schemas.microsoft.com/office/drawing/2014/main" id="{ADCAC225-B2FE-4BC6-BB46-5875D3D87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5225" y="3544888"/>
                <a:ext cx="2346325" cy="1465263"/>
              </a:xfrm>
              <a:custGeom>
                <a:avLst/>
                <a:gdLst>
                  <a:gd name="T0" fmla="*/ 1525 w 1555"/>
                  <a:gd name="T1" fmla="*/ 667 h 969"/>
                  <a:gd name="T2" fmla="*/ 1485 w 1555"/>
                  <a:gd name="T3" fmla="*/ 758 h 969"/>
                  <a:gd name="T4" fmla="*/ 656 w 1555"/>
                  <a:gd name="T5" fmla="*/ 956 h 969"/>
                  <a:gd name="T6" fmla="*/ 508 w 1555"/>
                  <a:gd name="T7" fmla="*/ 910 h 969"/>
                  <a:gd name="T8" fmla="*/ 30 w 1555"/>
                  <a:gd name="T9" fmla="*/ 302 h 969"/>
                  <a:gd name="T10" fmla="*/ 69 w 1555"/>
                  <a:gd name="T11" fmla="*/ 211 h 969"/>
                  <a:gd name="T12" fmla="*/ 899 w 1555"/>
                  <a:gd name="T13" fmla="*/ 12 h 969"/>
                  <a:gd name="T14" fmla="*/ 1047 w 1555"/>
                  <a:gd name="T15" fmla="*/ 59 h 969"/>
                  <a:gd name="T16" fmla="*/ 1525 w 1555"/>
                  <a:gd name="T17" fmla="*/ 667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55" h="969">
                    <a:moveTo>
                      <a:pt x="1525" y="667"/>
                    </a:moveTo>
                    <a:cubicBezTo>
                      <a:pt x="1555" y="705"/>
                      <a:pt x="1537" y="745"/>
                      <a:pt x="1485" y="758"/>
                    </a:cubicBezTo>
                    <a:cubicBezTo>
                      <a:pt x="656" y="956"/>
                      <a:pt x="656" y="956"/>
                      <a:pt x="656" y="956"/>
                    </a:cubicBezTo>
                    <a:cubicBezTo>
                      <a:pt x="604" y="969"/>
                      <a:pt x="537" y="948"/>
                      <a:pt x="508" y="910"/>
                    </a:cubicBezTo>
                    <a:cubicBezTo>
                      <a:pt x="30" y="302"/>
                      <a:pt x="30" y="302"/>
                      <a:pt x="30" y="302"/>
                    </a:cubicBezTo>
                    <a:cubicBezTo>
                      <a:pt x="0" y="264"/>
                      <a:pt x="18" y="223"/>
                      <a:pt x="69" y="211"/>
                    </a:cubicBezTo>
                    <a:cubicBezTo>
                      <a:pt x="899" y="12"/>
                      <a:pt x="899" y="12"/>
                      <a:pt x="899" y="12"/>
                    </a:cubicBezTo>
                    <a:cubicBezTo>
                      <a:pt x="951" y="0"/>
                      <a:pt x="1017" y="21"/>
                      <a:pt x="1047" y="59"/>
                    </a:cubicBezTo>
                    <a:lnTo>
                      <a:pt x="1525" y="66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5">
            <a:extLst>
              <a:ext uri="{FF2B5EF4-FFF2-40B4-BE49-F238E27FC236}">
                <a16:creationId xmlns:a16="http://schemas.microsoft.com/office/drawing/2014/main" id="{88EE2A53-4755-49A0-A720-250D0427051E}"/>
              </a:ext>
            </a:extLst>
          </p:cNvPr>
          <p:cNvGrpSpPr/>
          <p:nvPr/>
        </p:nvGrpSpPr>
        <p:grpSpPr>
          <a:xfrm rot="20871909">
            <a:off x="6425664" y="2391499"/>
            <a:ext cx="476736" cy="694943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32" name="Freeform: Shape 18">
              <a:extLst>
                <a:ext uri="{FF2B5EF4-FFF2-40B4-BE49-F238E27FC236}">
                  <a16:creationId xmlns:a16="http://schemas.microsoft.com/office/drawing/2014/main" id="{69136A67-7FEA-4854-84DB-25DF80310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9">
              <a:extLst>
                <a:ext uri="{FF2B5EF4-FFF2-40B4-BE49-F238E27FC236}">
                  <a16:creationId xmlns:a16="http://schemas.microsoft.com/office/drawing/2014/main" id="{280A073F-4C90-4E58-A328-CD98ADCC6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6">
            <a:extLst>
              <a:ext uri="{FF2B5EF4-FFF2-40B4-BE49-F238E27FC236}">
                <a16:creationId xmlns:a16="http://schemas.microsoft.com/office/drawing/2014/main" id="{D6E57AD4-1E80-40B3-A029-1D546BFA0E06}"/>
              </a:ext>
            </a:extLst>
          </p:cNvPr>
          <p:cNvGrpSpPr/>
          <p:nvPr/>
        </p:nvGrpSpPr>
        <p:grpSpPr>
          <a:xfrm rot="20871909">
            <a:off x="7199586" y="3556232"/>
            <a:ext cx="694943" cy="584656"/>
            <a:chOff x="5356342" y="3093565"/>
            <a:chExt cx="465138" cy="391319"/>
          </a:xfrm>
          <a:solidFill>
            <a:schemeClr val="bg1"/>
          </a:solidFill>
        </p:grpSpPr>
        <p:sp>
          <p:nvSpPr>
            <p:cNvPr id="29" name="Freeform: Shape 15">
              <a:extLst>
                <a:ext uri="{FF2B5EF4-FFF2-40B4-BE49-F238E27FC236}">
                  <a16:creationId xmlns:a16="http://schemas.microsoft.com/office/drawing/2014/main" id="{9731E845-E3A8-43D8-AE16-004B2AD97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6">
              <a:extLst>
                <a:ext uri="{FF2B5EF4-FFF2-40B4-BE49-F238E27FC236}">
                  <a16:creationId xmlns:a16="http://schemas.microsoft.com/office/drawing/2014/main" id="{A48D3B35-5A5D-4237-B1E4-A23438085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7">
              <a:extLst>
                <a:ext uri="{FF2B5EF4-FFF2-40B4-BE49-F238E27FC236}">
                  <a16:creationId xmlns:a16="http://schemas.microsoft.com/office/drawing/2014/main" id="{7E96DE8E-00E4-4D80-966D-E8A31C2E2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Freeform: Shape 7">
            <a:extLst>
              <a:ext uri="{FF2B5EF4-FFF2-40B4-BE49-F238E27FC236}">
                <a16:creationId xmlns:a16="http://schemas.microsoft.com/office/drawing/2014/main" id="{5218BDA9-D71C-4D0D-9475-84E0F53E86B9}"/>
              </a:ext>
            </a:extLst>
          </p:cNvPr>
          <p:cNvSpPr>
            <a:spLocks/>
          </p:cNvSpPr>
          <p:nvPr/>
        </p:nvSpPr>
        <p:spPr bwMode="auto">
          <a:xfrm rot="20871909">
            <a:off x="4552691" y="2821108"/>
            <a:ext cx="693757" cy="499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37CA4E0F-241F-4743-B1E9-1673EA6ECA15}"/>
              </a:ext>
            </a:extLst>
          </p:cNvPr>
          <p:cNvSpPr txBox="1"/>
          <p:nvPr/>
        </p:nvSpPr>
        <p:spPr>
          <a:xfrm rot="20671134">
            <a:off x="5347348" y="4691098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00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019F391A-5AC6-48F9-84CE-30DB4F754155}"/>
              </a:ext>
            </a:extLst>
          </p:cNvPr>
          <p:cNvSpPr txBox="1"/>
          <p:nvPr/>
        </p:nvSpPr>
        <p:spPr>
          <a:xfrm rot="20671134">
            <a:off x="3774791" y="2620606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00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6E48AC69-E403-4F72-B710-C22982CD0923}"/>
              </a:ext>
            </a:extLst>
          </p:cNvPr>
          <p:cNvSpPr txBox="1"/>
          <p:nvPr/>
        </p:nvSpPr>
        <p:spPr>
          <a:xfrm rot="20671134">
            <a:off x="6517696" y="1909732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00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5" name="TextBox 11">
            <a:extLst>
              <a:ext uri="{FF2B5EF4-FFF2-40B4-BE49-F238E27FC236}">
                <a16:creationId xmlns:a16="http://schemas.microsoft.com/office/drawing/2014/main" id="{1B877DD7-3C18-4C1D-A2A9-98544F066F9E}"/>
              </a:ext>
            </a:extLst>
          </p:cNvPr>
          <p:cNvSpPr txBox="1"/>
          <p:nvPr/>
        </p:nvSpPr>
        <p:spPr>
          <a:xfrm rot="20671134">
            <a:off x="8161432" y="4017136"/>
            <a:ext cx="470000" cy="400110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en-US" sz="200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26" name="Group 12">
            <a:extLst>
              <a:ext uri="{FF2B5EF4-FFF2-40B4-BE49-F238E27FC236}">
                <a16:creationId xmlns:a16="http://schemas.microsoft.com/office/drawing/2014/main" id="{90297B78-9088-4D53-8A67-92BEB2283904}"/>
              </a:ext>
            </a:extLst>
          </p:cNvPr>
          <p:cNvGrpSpPr/>
          <p:nvPr/>
        </p:nvGrpSpPr>
        <p:grpSpPr>
          <a:xfrm rot="19876753">
            <a:off x="5578342" y="3932584"/>
            <a:ext cx="518454" cy="692062"/>
            <a:chOff x="770054" y="4908078"/>
            <a:chExt cx="348456" cy="465138"/>
          </a:xfrm>
          <a:solidFill>
            <a:schemeClr val="bg1"/>
          </a:solidFill>
        </p:grpSpPr>
        <p:sp>
          <p:nvSpPr>
            <p:cNvPr id="27" name="Freeform: Shape 13">
              <a:extLst>
                <a:ext uri="{FF2B5EF4-FFF2-40B4-BE49-F238E27FC236}">
                  <a16:creationId xmlns:a16="http://schemas.microsoft.com/office/drawing/2014/main" id="{086E83D9-CF88-4857-862B-EDC6F47C1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573" y="4995390"/>
              <a:ext cx="174625" cy="174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14">
              <a:extLst>
                <a:ext uri="{FF2B5EF4-FFF2-40B4-BE49-F238E27FC236}">
                  <a16:creationId xmlns:a16="http://schemas.microsoft.com/office/drawing/2014/main" id="{FBA29A5B-BA88-4D99-9DB6-B94C44660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0054" y="4908078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6" name="TextBox 58">
            <a:extLst>
              <a:ext uri="{FF2B5EF4-FFF2-40B4-BE49-F238E27FC236}">
                <a16:creationId xmlns:a16="http://schemas.microsoft.com/office/drawing/2014/main" id="{1824AB0A-04AB-4146-BF3A-8374012FFA0C}"/>
              </a:ext>
            </a:extLst>
          </p:cNvPr>
          <p:cNvSpPr txBox="1"/>
          <p:nvPr/>
        </p:nvSpPr>
        <p:spPr>
          <a:xfrm>
            <a:off x="1074549" y="2737120"/>
            <a:ext cx="2820828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7" name="Rectangle 59">
            <a:extLst>
              <a:ext uri="{FF2B5EF4-FFF2-40B4-BE49-F238E27FC236}">
                <a16:creationId xmlns:a16="http://schemas.microsoft.com/office/drawing/2014/main" id="{15F17F56-33E3-49DE-9C99-EBD4233C9796}"/>
              </a:ext>
            </a:extLst>
          </p:cNvPr>
          <p:cNvSpPr/>
          <p:nvPr/>
        </p:nvSpPr>
        <p:spPr>
          <a:xfrm>
            <a:off x="1074549" y="2490899"/>
            <a:ext cx="2820828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TextBox 61">
            <a:extLst>
              <a:ext uri="{FF2B5EF4-FFF2-40B4-BE49-F238E27FC236}">
                <a16:creationId xmlns:a16="http://schemas.microsoft.com/office/drawing/2014/main" id="{64144CAA-502C-4469-B26C-43FB305A3F00}"/>
              </a:ext>
            </a:extLst>
          </p:cNvPr>
          <p:cNvSpPr txBox="1"/>
          <p:nvPr/>
        </p:nvSpPr>
        <p:spPr>
          <a:xfrm>
            <a:off x="8230704" y="2737120"/>
            <a:ext cx="2821357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Rectangle 62">
            <a:extLst>
              <a:ext uri="{FF2B5EF4-FFF2-40B4-BE49-F238E27FC236}">
                <a16:creationId xmlns:a16="http://schemas.microsoft.com/office/drawing/2014/main" id="{FBCA8214-9312-4F3F-9248-BCB799538238}"/>
              </a:ext>
            </a:extLst>
          </p:cNvPr>
          <p:cNvSpPr/>
          <p:nvPr/>
        </p:nvSpPr>
        <p:spPr>
          <a:xfrm>
            <a:off x="8230704" y="2490899"/>
            <a:ext cx="2821357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TextBox 64">
            <a:extLst>
              <a:ext uri="{FF2B5EF4-FFF2-40B4-BE49-F238E27FC236}">
                <a16:creationId xmlns:a16="http://schemas.microsoft.com/office/drawing/2014/main" id="{14E71501-E715-48B9-8D97-857517F4083C}"/>
              </a:ext>
            </a:extLst>
          </p:cNvPr>
          <p:cNvSpPr txBox="1"/>
          <p:nvPr/>
        </p:nvSpPr>
        <p:spPr>
          <a:xfrm>
            <a:off x="1074549" y="4063270"/>
            <a:ext cx="2820828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Rectangle 65">
            <a:extLst>
              <a:ext uri="{FF2B5EF4-FFF2-40B4-BE49-F238E27FC236}">
                <a16:creationId xmlns:a16="http://schemas.microsoft.com/office/drawing/2014/main" id="{B4B4108E-9F65-463D-8C9D-383278BA1E25}"/>
              </a:ext>
            </a:extLst>
          </p:cNvPr>
          <p:cNvSpPr/>
          <p:nvPr/>
        </p:nvSpPr>
        <p:spPr>
          <a:xfrm>
            <a:off x="1074549" y="3817049"/>
            <a:ext cx="2820828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TextBox 67">
            <a:extLst>
              <a:ext uri="{FF2B5EF4-FFF2-40B4-BE49-F238E27FC236}">
                <a16:creationId xmlns:a16="http://schemas.microsoft.com/office/drawing/2014/main" id="{3ED851D4-1C58-454D-AA74-A58885BF61A3}"/>
              </a:ext>
            </a:extLst>
          </p:cNvPr>
          <p:cNvSpPr txBox="1"/>
          <p:nvPr/>
        </p:nvSpPr>
        <p:spPr>
          <a:xfrm>
            <a:off x="8230704" y="4063270"/>
            <a:ext cx="2821357" cy="477631"/>
          </a:xfrm>
          <a:prstGeom prst="rect">
            <a:avLst/>
          </a:prstGeom>
          <a:noFill/>
        </p:spPr>
        <p:txBody>
          <a:bodyPr wrap="square" lIns="72000" tIns="0" rIns="72000" bIns="0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cs typeface="+mn-ea"/>
                <a:sym typeface="+mn-lt"/>
              </a:rPr>
              <a:t>此部分内容作为文字排版占位显示</a:t>
            </a:r>
            <a:br>
              <a:rPr lang="zh-CN" altLang="en-US" sz="1100">
                <a:cs typeface="+mn-ea"/>
                <a:sym typeface="+mn-lt"/>
              </a:rPr>
            </a:br>
            <a:r>
              <a:rPr lang="zh-CN" altLang="en-US" sz="11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" name="Rectangle 68">
            <a:extLst>
              <a:ext uri="{FF2B5EF4-FFF2-40B4-BE49-F238E27FC236}">
                <a16:creationId xmlns:a16="http://schemas.microsoft.com/office/drawing/2014/main" id="{B5142A62-DFC2-4F63-8088-04BD940E02A4}"/>
              </a:ext>
            </a:extLst>
          </p:cNvPr>
          <p:cNvSpPr/>
          <p:nvPr/>
        </p:nvSpPr>
        <p:spPr>
          <a:xfrm>
            <a:off x="8230704" y="3817049"/>
            <a:ext cx="2821357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7019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21" grpId="0" animBg="1"/>
      <p:bldP spid="22" grpId="0"/>
      <p:bldP spid="23" grpId="0"/>
      <p:bldP spid="24" grpId="0"/>
      <p:bldP spid="25" grpId="0"/>
      <p:bldP spid="16" grpId="0"/>
      <p:bldP spid="17" grpId="0"/>
      <p:bldP spid="14" grpId="0"/>
      <p:bldP spid="15" grpId="0"/>
      <p:bldP spid="12" grpId="0"/>
      <p:bldP spid="13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>
            <a:extLst>
              <a:ext uri="{FF2B5EF4-FFF2-40B4-BE49-F238E27FC236}">
                <a16:creationId xmlns:a16="http://schemas.microsoft.com/office/drawing/2014/main" id="{A62F2DE0-BB1A-4399-9869-2534BF5355A1}"/>
              </a:ext>
            </a:extLst>
          </p:cNvPr>
          <p:cNvSpPr txBox="1">
            <a:spLocks/>
          </p:cNvSpPr>
          <p:nvPr/>
        </p:nvSpPr>
        <p:spPr>
          <a:xfrm>
            <a:off x="2299753" y="192111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714C23B7-D6EB-4DB1-8B6B-33D9FBBE46EF}"/>
              </a:ext>
            </a:extLst>
          </p:cNvPr>
          <p:cNvSpPr txBox="1">
            <a:spLocks/>
          </p:cNvSpPr>
          <p:nvPr/>
        </p:nvSpPr>
        <p:spPr>
          <a:xfrm>
            <a:off x="3315753" y="661433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6" name="TextBox 58">
            <a:extLst>
              <a:ext uri="{FF2B5EF4-FFF2-40B4-BE49-F238E27FC236}">
                <a16:creationId xmlns:a16="http://schemas.microsoft.com/office/drawing/2014/main" id="{4D10D26E-DD9C-4522-8420-D959843F7E05}"/>
              </a:ext>
            </a:extLst>
          </p:cNvPr>
          <p:cNvSpPr txBox="1">
            <a:spLocks/>
          </p:cNvSpPr>
          <p:nvPr/>
        </p:nvSpPr>
        <p:spPr bwMode="auto">
          <a:xfrm>
            <a:off x="5700486" y="207905"/>
            <a:ext cx="169918" cy="184666"/>
          </a:xfrm>
          <a:prstGeom prst="rect">
            <a:avLst/>
          </a:prstGeom>
          <a:noFill/>
          <a:extLst>
            <a:ext uri="{909E8E84-426E-40dd-AFC4-6F175D3DCCD1}">
              <a14:hiddenFill xmlns:p14="http://schemas.microsoft.com/office/powerpoint/2010/main" xmlns:a14="http://schemas.microsoft.com/office/drawing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p14="http://schemas.microsoft.com/office/powerpoint/2010/main" xmlns:a14="http://schemas.microsoft.com/office/drawing/2010/main" xmlns:lc="http://schemas.openxmlformats.org/drawingml/2006/lockedCanvas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eaLnBrk="1" hangingPunct="1"/>
            <a:r>
              <a:rPr lang="en-US" altLang="zh-CN" sz="1200">
                <a:solidFill>
                  <a:schemeClr val="bg1"/>
                </a:solidFill>
                <a:cs typeface="+mn-ea"/>
                <a:sym typeface="+mn-lt"/>
              </a:rPr>
              <a:t>2312</a:t>
            </a:r>
          </a:p>
        </p:txBody>
      </p:sp>
      <p:grpSp>
        <p:nvGrpSpPr>
          <p:cNvPr id="94" name="Group 3">
            <a:extLst>
              <a:ext uri="{FF2B5EF4-FFF2-40B4-BE49-F238E27FC236}">
                <a16:creationId xmlns:a16="http://schemas.microsoft.com/office/drawing/2014/main" id="{B23B233C-FA9F-4926-A6EA-2BE345E3126D}"/>
              </a:ext>
            </a:extLst>
          </p:cNvPr>
          <p:cNvGrpSpPr/>
          <p:nvPr/>
        </p:nvGrpSpPr>
        <p:grpSpPr>
          <a:xfrm>
            <a:off x="2057766" y="1431959"/>
            <a:ext cx="2221679" cy="4141055"/>
            <a:chOff x="1543325" y="1073969"/>
            <a:chExt cx="1666260" cy="3105791"/>
          </a:xfrm>
        </p:grpSpPr>
        <p:sp>
          <p:nvSpPr>
            <p:cNvPr id="167" name="Freeform: Shape 4">
              <a:extLst>
                <a:ext uri="{FF2B5EF4-FFF2-40B4-BE49-F238E27FC236}">
                  <a16:creationId xmlns:a16="http://schemas.microsoft.com/office/drawing/2014/main" id="{3A777C07-03B9-445C-8B15-2BE39193B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3234" y="1073969"/>
              <a:ext cx="946351" cy="3105791"/>
            </a:xfrm>
            <a:custGeom>
              <a:avLst/>
              <a:gdLst/>
              <a:ahLst/>
              <a:cxnLst>
                <a:cxn ang="0">
                  <a:pos x="0" y="1847"/>
                </a:cxn>
                <a:cxn ang="0">
                  <a:pos x="71" y="0"/>
                </a:cxn>
                <a:cxn ang="0">
                  <a:pos x="443" y="1695"/>
                </a:cxn>
                <a:cxn ang="0">
                  <a:pos x="0" y="1847"/>
                </a:cxn>
              </a:cxnLst>
              <a:rect l="0" t="0" r="r" b="b"/>
              <a:pathLst>
                <a:path w="443" h="1847">
                  <a:moveTo>
                    <a:pt x="0" y="1847"/>
                  </a:moveTo>
                  <a:lnTo>
                    <a:pt x="71" y="0"/>
                  </a:lnTo>
                  <a:lnTo>
                    <a:pt x="443" y="1695"/>
                  </a:lnTo>
                  <a:lnTo>
                    <a:pt x="0" y="184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Freeform: Shape 5">
              <a:extLst>
                <a:ext uri="{FF2B5EF4-FFF2-40B4-BE49-F238E27FC236}">
                  <a16:creationId xmlns:a16="http://schemas.microsoft.com/office/drawing/2014/main" id="{679DEAB1-6053-45A7-98EA-713760D7A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325" y="1073969"/>
              <a:ext cx="871582" cy="3105791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7" y="1847"/>
                </a:cxn>
                <a:cxn ang="0">
                  <a:pos x="0" y="1726"/>
                </a:cxn>
                <a:cxn ang="0">
                  <a:pos x="408" y="0"/>
                </a:cxn>
              </a:cxnLst>
              <a:rect l="0" t="0" r="r" b="b"/>
              <a:pathLst>
                <a:path w="408" h="1847">
                  <a:moveTo>
                    <a:pt x="408" y="0"/>
                  </a:moveTo>
                  <a:lnTo>
                    <a:pt x="337" y="1847"/>
                  </a:lnTo>
                  <a:lnTo>
                    <a:pt x="0" y="1726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5" name="Group 6">
            <a:extLst>
              <a:ext uri="{FF2B5EF4-FFF2-40B4-BE49-F238E27FC236}">
                <a16:creationId xmlns:a16="http://schemas.microsoft.com/office/drawing/2014/main" id="{ADC906B4-9A47-4624-9A7C-8BEE69B62F4B}"/>
              </a:ext>
            </a:extLst>
          </p:cNvPr>
          <p:cNvGrpSpPr/>
          <p:nvPr/>
        </p:nvGrpSpPr>
        <p:grpSpPr>
          <a:xfrm>
            <a:off x="3544581" y="2943097"/>
            <a:ext cx="2013751" cy="2598529"/>
            <a:chOff x="2658437" y="2207322"/>
            <a:chExt cx="1510314" cy="1948897"/>
          </a:xfrm>
        </p:grpSpPr>
        <p:sp>
          <p:nvSpPr>
            <p:cNvPr id="165" name="Freeform: Shape 7">
              <a:extLst>
                <a:ext uri="{FF2B5EF4-FFF2-40B4-BE49-F238E27FC236}">
                  <a16:creationId xmlns:a16="http://schemas.microsoft.com/office/drawing/2014/main" id="{F59D7F4C-6541-45E0-A5A1-F16BDAD6B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437" y="2207322"/>
              <a:ext cx="816040" cy="1948897"/>
            </a:xfrm>
            <a:custGeom>
              <a:avLst/>
              <a:gdLst/>
              <a:ahLst/>
              <a:cxnLst>
                <a:cxn ang="0">
                  <a:pos x="382" y="0"/>
                </a:cxn>
                <a:cxn ang="0">
                  <a:pos x="315" y="1159"/>
                </a:cxn>
                <a:cxn ang="0">
                  <a:pos x="0" y="1083"/>
                </a:cxn>
                <a:cxn ang="0">
                  <a:pos x="382" y="0"/>
                </a:cxn>
              </a:cxnLst>
              <a:rect l="0" t="0" r="r" b="b"/>
              <a:pathLst>
                <a:path w="382" h="1159">
                  <a:moveTo>
                    <a:pt x="382" y="0"/>
                  </a:moveTo>
                  <a:lnTo>
                    <a:pt x="315" y="1159"/>
                  </a:lnTo>
                  <a:lnTo>
                    <a:pt x="0" y="10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Freeform: Shape 8">
              <a:extLst>
                <a:ext uri="{FF2B5EF4-FFF2-40B4-BE49-F238E27FC236}">
                  <a16:creationId xmlns:a16="http://schemas.microsoft.com/office/drawing/2014/main" id="{E6764F06-9F11-429B-B934-1C036E0C6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1349" y="2207322"/>
              <a:ext cx="837402" cy="1948897"/>
            </a:xfrm>
            <a:custGeom>
              <a:avLst/>
              <a:gdLst/>
              <a:ahLst/>
              <a:cxnLst>
                <a:cxn ang="0">
                  <a:pos x="0" y="1159"/>
                </a:cxn>
                <a:cxn ang="0">
                  <a:pos x="67" y="0"/>
                </a:cxn>
                <a:cxn ang="0">
                  <a:pos x="392" y="990"/>
                </a:cxn>
                <a:cxn ang="0">
                  <a:pos x="0" y="1159"/>
                </a:cxn>
              </a:cxnLst>
              <a:rect l="0" t="0" r="r" b="b"/>
              <a:pathLst>
                <a:path w="392" h="1159">
                  <a:moveTo>
                    <a:pt x="0" y="1159"/>
                  </a:moveTo>
                  <a:lnTo>
                    <a:pt x="67" y="0"/>
                  </a:lnTo>
                  <a:lnTo>
                    <a:pt x="392" y="990"/>
                  </a:lnTo>
                  <a:lnTo>
                    <a:pt x="0" y="115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1" name="Group 9">
            <a:extLst>
              <a:ext uri="{FF2B5EF4-FFF2-40B4-BE49-F238E27FC236}">
                <a16:creationId xmlns:a16="http://schemas.microsoft.com/office/drawing/2014/main" id="{DF80D71D-DD75-4BE9-B985-378515DFB0CB}"/>
              </a:ext>
            </a:extLst>
          </p:cNvPr>
          <p:cNvGrpSpPr/>
          <p:nvPr/>
        </p:nvGrpSpPr>
        <p:grpSpPr>
          <a:xfrm>
            <a:off x="949776" y="2165108"/>
            <a:ext cx="2230225" cy="3407907"/>
            <a:chOff x="712331" y="1623831"/>
            <a:chExt cx="1672669" cy="2555930"/>
          </a:xfrm>
        </p:grpSpPr>
        <p:sp>
          <p:nvSpPr>
            <p:cNvPr id="163" name="Freeform: Shape 10">
              <a:extLst>
                <a:ext uri="{FF2B5EF4-FFF2-40B4-BE49-F238E27FC236}">
                  <a16:creationId xmlns:a16="http://schemas.microsoft.com/office/drawing/2014/main" id="{732CBF61-AE1D-4ED2-932C-F3EB62292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331" y="1623831"/>
              <a:ext cx="871582" cy="2555930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339" y="1520"/>
                </a:cxn>
                <a:cxn ang="0">
                  <a:pos x="0" y="1420"/>
                </a:cxn>
                <a:cxn ang="0">
                  <a:pos x="408" y="0"/>
                </a:cxn>
              </a:cxnLst>
              <a:rect l="0" t="0" r="r" b="b"/>
              <a:pathLst>
                <a:path w="408" h="1520">
                  <a:moveTo>
                    <a:pt x="408" y="0"/>
                  </a:moveTo>
                  <a:lnTo>
                    <a:pt x="339" y="1520"/>
                  </a:lnTo>
                  <a:lnTo>
                    <a:pt x="0" y="1420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11">
              <a:extLst>
                <a:ext uri="{FF2B5EF4-FFF2-40B4-BE49-F238E27FC236}">
                  <a16:creationId xmlns:a16="http://schemas.microsoft.com/office/drawing/2014/main" id="{49B10652-D0FB-4718-80F8-D0572921C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514" y="1623831"/>
              <a:ext cx="948486" cy="2555930"/>
            </a:xfrm>
            <a:custGeom>
              <a:avLst/>
              <a:gdLst/>
              <a:ahLst/>
              <a:cxnLst>
                <a:cxn ang="0">
                  <a:pos x="0" y="1520"/>
                </a:cxn>
                <a:cxn ang="0">
                  <a:pos x="69" y="0"/>
                </a:cxn>
                <a:cxn ang="0">
                  <a:pos x="444" y="1394"/>
                </a:cxn>
                <a:cxn ang="0">
                  <a:pos x="0" y="1520"/>
                </a:cxn>
              </a:cxnLst>
              <a:rect l="0" t="0" r="r" b="b"/>
              <a:pathLst>
                <a:path w="444" h="1520">
                  <a:moveTo>
                    <a:pt x="0" y="1520"/>
                  </a:moveTo>
                  <a:lnTo>
                    <a:pt x="69" y="0"/>
                  </a:lnTo>
                  <a:lnTo>
                    <a:pt x="444" y="1394"/>
                  </a:lnTo>
                  <a:lnTo>
                    <a:pt x="0" y="15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2" name="Group 12">
            <a:extLst>
              <a:ext uri="{FF2B5EF4-FFF2-40B4-BE49-F238E27FC236}">
                <a16:creationId xmlns:a16="http://schemas.microsoft.com/office/drawing/2014/main" id="{7EA764D5-88BA-4E2F-A7E7-282A80E2237C}"/>
              </a:ext>
            </a:extLst>
          </p:cNvPr>
          <p:cNvGrpSpPr/>
          <p:nvPr/>
        </p:nvGrpSpPr>
        <p:grpSpPr>
          <a:xfrm>
            <a:off x="1909656" y="4382489"/>
            <a:ext cx="2532145" cy="1504412"/>
            <a:chOff x="1432241" y="3286866"/>
            <a:chExt cx="1899109" cy="1128309"/>
          </a:xfrm>
        </p:grpSpPr>
        <p:sp>
          <p:nvSpPr>
            <p:cNvPr id="161" name="Freeform: Shape 13">
              <a:extLst>
                <a:ext uri="{FF2B5EF4-FFF2-40B4-BE49-F238E27FC236}">
                  <a16:creationId xmlns:a16="http://schemas.microsoft.com/office/drawing/2014/main" id="{F97D0500-C860-49AA-A2C2-7AE68BA13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241" y="3286866"/>
              <a:ext cx="957031" cy="1128309"/>
            </a:xfrm>
            <a:custGeom>
              <a:avLst/>
              <a:gdLst/>
              <a:ahLst/>
              <a:cxnLst>
                <a:cxn ang="0">
                  <a:pos x="448" y="671"/>
                </a:cxn>
                <a:cxn ang="0">
                  <a:pos x="0" y="536"/>
                </a:cxn>
                <a:cxn ang="0">
                  <a:pos x="448" y="0"/>
                </a:cxn>
                <a:cxn ang="0">
                  <a:pos x="448" y="671"/>
                </a:cxn>
              </a:cxnLst>
              <a:rect l="0" t="0" r="r" b="b"/>
              <a:pathLst>
                <a:path w="448" h="671">
                  <a:moveTo>
                    <a:pt x="448" y="671"/>
                  </a:moveTo>
                  <a:lnTo>
                    <a:pt x="0" y="536"/>
                  </a:lnTo>
                  <a:lnTo>
                    <a:pt x="448" y="0"/>
                  </a:lnTo>
                  <a:lnTo>
                    <a:pt x="448" y="67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Freeform: Shape 14">
              <a:extLst>
                <a:ext uri="{FF2B5EF4-FFF2-40B4-BE49-F238E27FC236}">
                  <a16:creationId xmlns:a16="http://schemas.microsoft.com/office/drawing/2014/main" id="{18B1F2AF-289B-4EA3-B3F8-E19A18DFD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272" y="3286866"/>
              <a:ext cx="942078" cy="11283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1" y="517"/>
                </a:cxn>
                <a:cxn ang="0">
                  <a:pos x="0" y="671"/>
                </a:cxn>
                <a:cxn ang="0">
                  <a:pos x="0" y="0"/>
                </a:cxn>
              </a:cxnLst>
              <a:rect l="0" t="0" r="r" b="b"/>
              <a:pathLst>
                <a:path w="441" h="671">
                  <a:moveTo>
                    <a:pt x="0" y="0"/>
                  </a:moveTo>
                  <a:lnTo>
                    <a:pt x="441" y="517"/>
                  </a:lnTo>
                  <a:lnTo>
                    <a:pt x="0" y="6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33" name="TextBox 19">
            <a:extLst>
              <a:ext uri="{FF2B5EF4-FFF2-40B4-BE49-F238E27FC236}">
                <a16:creationId xmlns:a16="http://schemas.microsoft.com/office/drawing/2014/main" id="{3B7C97C3-FCC9-4F0D-8F4F-25948C803AEC}"/>
              </a:ext>
            </a:extLst>
          </p:cNvPr>
          <p:cNvSpPr txBox="1">
            <a:spLocks/>
          </p:cNvSpPr>
          <p:nvPr/>
        </p:nvSpPr>
        <p:spPr>
          <a:xfrm>
            <a:off x="10321302" y="1867710"/>
            <a:ext cx="711733" cy="738664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3200">
                <a:solidFill>
                  <a:schemeClr val="accent1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34" name="TextBox 20">
            <a:extLst>
              <a:ext uri="{FF2B5EF4-FFF2-40B4-BE49-F238E27FC236}">
                <a16:creationId xmlns:a16="http://schemas.microsoft.com/office/drawing/2014/main" id="{7924AF5A-6D9A-422B-A946-B7AD68478DD5}"/>
              </a:ext>
            </a:extLst>
          </p:cNvPr>
          <p:cNvSpPr txBox="1">
            <a:spLocks/>
          </p:cNvSpPr>
          <p:nvPr/>
        </p:nvSpPr>
        <p:spPr>
          <a:xfrm>
            <a:off x="10314088" y="5018574"/>
            <a:ext cx="726161" cy="738664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3200">
                <a:solidFill>
                  <a:schemeClr val="accent4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35" name="TextBox 21">
            <a:extLst>
              <a:ext uri="{FF2B5EF4-FFF2-40B4-BE49-F238E27FC236}">
                <a16:creationId xmlns:a16="http://schemas.microsoft.com/office/drawing/2014/main" id="{B31F1CE2-45D3-4B12-9906-C73B31F6C4D9}"/>
              </a:ext>
            </a:extLst>
          </p:cNvPr>
          <p:cNvSpPr txBox="1">
            <a:spLocks/>
          </p:cNvSpPr>
          <p:nvPr/>
        </p:nvSpPr>
        <p:spPr>
          <a:xfrm>
            <a:off x="10344546" y="2924410"/>
            <a:ext cx="665246" cy="738664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3200">
                <a:solidFill>
                  <a:schemeClr val="accent2"/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136" name="TextBox 22">
            <a:extLst>
              <a:ext uri="{FF2B5EF4-FFF2-40B4-BE49-F238E27FC236}">
                <a16:creationId xmlns:a16="http://schemas.microsoft.com/office/drawing/2014/main" id="{35FBB0CC-E64A-4048-B64A-DD848B87F38C}"/>
              </a:ext>
            </a:extLst>
          </p:cNvPr>
          <p:cNvSpPr txBox="1">
            <a:spLocks/>
          </p:cNvSpPr>
          <p:nvPr/>
        </p:nvSpPr>
        <p:spPr>
          <a:xfrm>
            <a:off x="10313287" y="3971492"/>
            <a:ext cx="727763" cy="738664"/>
          </a:xfrm>
          <a:prstGeom prst="rect">
            <a:avLst/>
          </a:prstGeom>
        </p:spPr>
        <p:txBody>
          <a:bodyPr wrap="none" lIns="0" tIns="0" rIns="0" bIns="0" anchor="b">
            <a:normAutofit/>
          </a:bodyPr>
          <a:lstStyle/>
          <a:p>
            <a:pPr defTabSz="1219170">
              <a:spcBef>
                <a:spcPct val="0"/>
              </a:spcBef>
              <a:defRPr/>
            </a:pPr>
            <a:r>
              <a:rPr lang="en-US" sz="3200">
                <a:solidFill>
                  <a:schemeClr val="accent3"/>
                </a:solidFill>
                <a:cs typeface="+mn-ea"/>
                <a:sym typeface="+mn-lt"/>
              </a:rPr>
              <a:t>90%</a:t>
            </a:r>
          </a:p>
        </p:txBody>
      </p:sp>
      <p:grpSp>
        <p:nvGrpSpPr>
          <p:cNvPr id="137" name="Group 23">
            <a:extLst>
              <a:ext uri="{FF2B5EF4-FFF2-40B4-BE49-F238E27FC236}">
                <a16:creationId xmlns:a16="http://schemas.microsoft.com/office/drawing/2014/main" id="{E7F8E0C8-4C43-41EA-A156-15138B5EA76E}"/>
              </a:ext>
            </a:extLst>
          </p:cNvPr>
          <p:cNvGrpSpPr/>
          <p:nvPr/>
        </p:nvGrpSpPr>
        <p:grpSpPr>
          <a:xfrm>
            <a:off x="5945952" y="1963167"/>
            <a:ext cx="657827" cy="638993"/>
            <a:chOff x="860271" y="1518068"/>
            <a:chExt cx="493370" cy="479245"/>
          </a:xfrm>
        </p:grpSpPr>
        <p:sp>
          <p:nvSpPr>
            <p:cNvPr id="159" name="Rectangle: Rounded Corners 24">
              <a:extLst>
                <a:ext uri="{FF2B5EF4-FFF2-40B4-BE49-F238E27FC236}">
                  <a16:creationId xmlns:a16="http://schemas.microsoft.com/office/drawing/2014/main" id="{94D5E4AD-0861-4F69-83DA-7EE8440CC5D5}"/>
                </a:ext>
              </a:extLst>
            </p:cNvPr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25">
              <a:extLst>
                <a:ext uri="{FF2B5EF4-FFF2-40B4-BE49-F238E27FC236}">
                  <a16:creationId xmlns:a16="http://schemas.microsoft.com/office/drawing/2014/main" id="{4D7E9369-4D93-4D16-ABC3-32C1A5193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8" name="Group 26">
            <a:extLst>
              <a:ext uri="{FF2B5EF4-FFF2-40B4-BE49-F238E27FC236}">
                <a16:creationId xmlns:a16="http://schemas.microsoft.com/office/drawing/2014/main" id="{3FD80938-B260-4407-B700-C4AA8F56FBBA}"/>
              </a:ext>
            </a:extLst>
          </p:cNvPr>
          <p:cNvGrpSpPr/>
          <p:nvPr/>
        </p:nvGrpSpPr>
        <p:grpSpPr>
          <a:xfrm>
            <a:off x="5919136" y="3019867"/>
            <a:ext cx="657827" cy="638993"/>
            <a:chOff x="840159" y="2185414"/>
            <a:chExt cx="493370" cy="479245"/>
          </a:xfrm>
        </p:grpSpPr>
        <p:sp>
          <p:nvSpPr>
            <p:cNvPr id="157" name="Rectangle: Rounded Corners 27">
              <a:extLst>
                <a:ext uri="{FF2B5EF4-FFF2-40B4-BE49-F238E27FC236}">
                  <a16:creationId xmlns:a16="http://schemas.microsoft.com/office/drawing/2014/main" id="{050F0B53-8B1E-45FF-B710-63A8443E28F2}"/>
                </a:ext>
              </a:extLst>
            </p:cNvPr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28">
              <a:extLst>
                <a:ext uri="{FF2B5EF4-FFF2-40B4-BE49-F238E27FC236}">
                  <a16:creationId xmlns:a16="http://schemas.microsoft.com/office/drawing/2014/main" id="{3BBB1694-0F92-45E1-A2A7-D7DF2BF6B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9" name="Group 29">
            <a:extLst>
              <a:ext uri="{FF2B5EF4-FFF2-40B4-BE49-F238E27FC236}">
                <a16:creationId xmlns:a16="http://schemas.microsoft.com/office/drawing/2014/main" id="{FCD85877-370B-45BE-8F8B-50EC90703DAA}"/>
              </a:ext>
            </a:extLst>
          </p:cNvPr>
          <p:cNvGrpSpPr/>
          <p:nvPr/>
        </p:nvGrpSpPr>
        <p:grpSpPr>
          <a:xfrm>
            <a:off x="5919136" y="4066949"/>
            <a:ext cx="657827" cy="638993"/>
            <a:chOff x="840159" y="2852760"/>
            <a:chExt cx="493370" cy="479245"/>
          </a:xfrm>
        </p:grpSpPr>
        <p:sp>
          <p:nvSpPr>
            <p:cNvPr id="155" name="Rectangle: Rounded Corners 30">
              <a:extLst>
                <a:ext uri="{FF2B5EF4-FFF2-40B4-BE49-F238E27FC236}">
                  <a16:creationId xmlns:a16="http://schemas.microsoft.com/office/drawing/2014/main" id="{9CD1D3FC-BFF5-49FE-8D08-D68FC3286304}"/>
                </a:ext>
              </a:extLst>
            </p:cNvPr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Freeform: Shape 31">
              <a:extLst>
                <a:ext uri="{FF2B5EF4-FFF2-40B4-BE49-F238E27FC236}">
                  <a16:creationId xmlns:a16="http://schemas.microsoft.com/office/drawing/2014/main" id="{F60D0AA5-E7F3-445C-B684-A19219012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0" name="Group 32">
            <a:extLst>
              <a:ext uri="{FF2B5EF4-FFF2-40B4-BE49-F238E27FC236}">
                <a16:creationId xmlns:a16="http://schemas.microsoft.com/office/drawing/2014/main" id="{142BE688-C8CC-493C-ABA5-0A0B9851B08C}"/>
              </a:ext>
            </a:extLst>
          </p:cNvPr>
          <p:cNvGrpSpPr/>
          <p:nvPr/>
        </p:nvGrpSpPr>
        <p:grpSpPr>
          <a:xfrm>
            <a:off x="5919136" y="5114031"/>
            <a:ext cx="657827" cy="638993"/>
            <a:chOff x="840159" y="3520106"/>
            <a:chExt cx="493370" cy="479245"/>
          </a:xfrm>
        </p:grpSpPr>
        <p:sp>
          <p:nvSpPr>
            <p:cNvPr id="153" name="Rectangle: Rounded Corners 33">
              <a:extLst>
                <a:ext uri="{FF2B5EF4-FFF2-40B4-BE49-F238E27FC236}">
                  <a16:creationId xmlns:a16="http://schemas.microsoft.com/office/drawing/2014/main" id="{E54C712C-1BD8-4A8B-A6FE-74B42CE0BE7B}"/>
                </a:ext>
              </a:extLst>
            </p:cNvPr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34">
              <a:extLst>
                <a:ext uri="{FF2B5EF4-FFF2-40B4-BE49-F238E27FC236}">
                  <a16:creationId xmlns:a16="http://schemas.microsoft.com/office/drawing/2014/main" id="{396F9A8A-BB25-4CE7-A425-2B17FA8C4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1" name="Group 35">
            <a:extLst>
              <a:ext uri="{FF2B5EF4-FFF2-40B4-BE49-F238E27FC236}">
                <a16:creationId xmlns:a16="http://schemas.microsoft.com/office/drawing/2014/main" id="{A44AFBAE-5E44-4DD9-A890-61A03BDBAD75}"/>
              </a:ext>
            </a:extLst>
          </p:cNvPr>
          <p:cNvGrpSpPr/>
          <p:nvPr/>
        </p:nvGrpSpPr>
        <p:grpSpPr>
          <a:xfrm>
            <a:off x="6603778" y="1846935"/>
            <a:ext cx="3663022" cy="871457"/>
            <a:chOff x="1398307" y="2180815"/>
            <a:chExt cx="3175476" cy="871457"/>
          </a:xfrm>
        </p:grpSpPr>
        <p:sp>
          <p:nvSpPr>
            <p:cNvPr id="151" name="TextBox 36">
              <a:extLst>
                <a:ext uri="{FF2B5EF4-FFF2-40B4-BE49-F238E27FC236}">
                  <a16:creationId xmlns:a16="http://schemas.microsoft.com/office/drawing/2014/main" id="{1C1BA84E-0A63-4740-8B6E-2AB63E560BDE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185946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2" name="Rectangle 37">
              <a:extLst>
                <a:ext uri="{FF2B5EF4-FFF2-40B4-BE49-F238E27FC236}">
                  <a16:creationId xmlns:a16="http://schemas.microsoft.com/office/drawing/2014/main" id="{FCB51B98-E619-47E9-A1AF-31F415215EDD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42" name="Group 38">
            <a:extLst>
              <a:ext uri="{FF2B5EF4-FFF2-40B4-BE49-F238E27FC236}">
                <a16:creationId xmlns:a16="http://schemas.microsoft.com/office/drawing/2014/main" id="{5277BF7A-1C65-4773-A8A7-B8DB7A26A5BF}"/>
              </a:ext>
            </a:extLst>
          </p:cNvPr>
          <p:cNvGrpSpPr/>
          <p:nvPr/>
        </p:nvGrpSpPr>
        <p:grpSpPr>
          <a:xfrm>
            <a:off x="6603778" y="2894017"/>
            <a:ext cx="3663022" cy="871457"/>
            <a:chOff x="1398307" y="2180815"/>
            <a:chExt cx="3175476" cy="871457"/>
          </a:xfrm>
        </p:grpSpPr>
        <p:sp>
          <p:nvSpPr>
            <p:cNvPr id="149" name="TextBox 39">
              <a:extLst>
                <a:ext uri="{FF2B5EF4-FFF2-40B4-BE49-F238E27FC236}">
                  <a16:creationId xmlns:a16="http://schemas.microsoft.com/office/drawing/2014/main" id="{F3F68930-6639-4BD4-A114-0A2188B5EBD3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185946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0" name="Rectangle 40">
              <a:extLst>
                <a:ext uri="{FF2B5EF4-FFF2-40B4-BE49-F238E27FC236}">
                  <a16:creationId xmlns:a16="http://schemas.microsoft.com/office/drawing/2014/main" id="{02127387-879A-4BFA-B964-64B1FBFD54C3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43" name="Group 41">
            <a:extLst>
              <a:ext uri="{FF2B5EF4-FFF2-40B4-BE49-F238E27FC236}">
                <a16:creationId xmlns:a16="http://schemas.microsoft.com/office/drawing/2014/main" id="{445C079B-A8DB-42BC-9D5E-1A0A433690D2}"/>
              </a:ext>
            </a:extLst>
          </p:cNvPr>
          <p:cNvGrpSpPr/>
          <p:nvPr/>
        </p:nvGrpSpPr>
        <p:grpSpPr>
          <a:xfrm>
            <a:off x="6603778" y="3941099"/>
            <a:ext cx="3663022" cy="871457"/>
            <a:chOff x="1398307" y="2180815"/>
            <a:chExt cx="3175476" cy="871457"/>
          </a:xfrm>
        </p:grpSpPr>
        <p:sp>
          <p:nvSpPr>
            <p:cNvPr id="147" name="TextBox 42">
              <a:extLst>
                <a:ext uri="{FF2B5EF4-FFF2-40B4-BE49-F238E27FC236}">
                  <a16:creationId xmlns:a16="http://schemas.microsoft.com/office/drawing/2014/main" id="{09B612DB-923D-44D3-B5BC-50760843432C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185946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8" name="Rectangle 43">
              <a:extLst>
                <a:ext uri="{FF2B5EF4-FFF2-40B4-BE49-F238E27FC236}">
                  <a16:creationId xmlns:a16="http://schemas.microsoft.com/office/drawing/2014/main" id="{3B15BC43-345A-4495-8774-7C73855908F9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44" name="Group 44">
            <a:extLst>
              <a:ext uri="{FF2B5EF4-FFF2-40B4-BE49-F238E27FC236}">
                <a16:creationId xmlns:a16="http://schemas.microsoft.com/office/drawing/2014/main" id="{B9B315D3-CEFC-4687-A362-6251870A12DB}"/>
              </a:ext>
            </a:extLst>
          </p:cNvPr>
          <p:cNvGrpSpPr/>
          <p:nvPr/>
        </p:nvGrpSpPr>
        <p:grpSpPr>
          <a:xfrm>
            <a:off x="6603778" y="4988181"/>
            <a:ext cx="3663022" cy="871457"/>
            <a:chOff x="1398307" y="2180815"/>
            <a:chExt cx="3175476" cy="871457"/>
          </a:xfrm>
        </p:grpSpPr>
        <p:sp>
          <p:nvSpPr>
            <p:cNvPr id="145" name="TextBox 45">
              <a:extLst>
                <a:ext uri="{FF2B5EF4-FFF2-40B4-BE49-F238E27FC236}">
                  <a16:creationId xmlns:a16="http://schemas.microsoft.com/office/drawing/2014/main" id="{AF2107B7-EE8D-4F66-A7BB-016F819BC806}"/>
                </a:ext>
              </a:extLst>
            </p:cNvPr>
            <p:cNvSpPr txBox="1">
              <a:spLocks/>
            </p:cNvSpPr>
            <p:nvPr/>
          </p:nvSpPr>
          <p:spPr>
            <a:xfrm>
              <a:off x="1398307" y="2180815"/>
              <a:ext cx="1185946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6" name="Rectangle 46">
              <a:extLst>
                <a:ext uri="{FF2B5EF4-FFF2-40B4-BE49-F238E27FC236}">
                  <a16:creationId xmlns:a16="http://schemas.microsoft.com/office/drawing/2014/main" id="{DFDE2048-CFB9-4A09-BF66-6FC672E0BE6E}"/>
                </a:ext>
              </a:extLst>
            </p:cNvPr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6027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86" grpId="0"/>
      <p:bldP spid="133" grpId="0"/>
      <p:bldP spid="134" grpId="0"/>
      <p:bldP spid="135" grpId="0"/>
      <p:bldP spid="1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 6">
            <a:extLst>
              <a:ext uri="{FF2B5EF4-FFF2-40B4-BE49-F238E27FC236}">
                <a16:creationId xmlns:a16="http://schemas.microsoft.com/office/drawing/2014/main" id="{36B4D5FF-677C-46EC-B024-84086A838116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0" name="Text Placeholder 7">
            <a:extLst>
              <a:ext uri="{FF2B5EF4-FFF2-40B4-BE49-F238E27FC236}">
                <a16:creationId xmlns:a16="http://schemas.microsoft.com/office/drawing/2014/main" id="{5DB99AE6-0E11-46A8-B75E-8211FD7F807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Partial Circle 91">
            <a:extLst>
              <a:ext uri="{FF2B5EF4-FFF2-40B4-BE49-F238E27FC236}">
                <a16:creationId xmlns:a16="http://schemas.microsoft.com/office/drawing/2014/main" id="{94053A93-5336-4B0A-B601-B4CBC3E57F05}"/>
              </a:ext>
            </a:extLst>
          </p:cNvPr>
          <p:cNvSpPr/>
          <p:nvPr/>
        </p:nvSpPr>
        <p:spPr>
          <a:xfrm>
            <a:off x="2928527" y="2005309"/>
            <a:ext cx="3445714" cy="3445712"/>
          </a:xfrm>
          <a:prstGeom prst="pie">
            <a:avLst>
              <a:gd name="adj1" fmla="val 12481958"/>
              <a:gd name="adj2" fmla="val 7892662"/>
            </a:avLst>
          </a:prstGeom>
          <a:solidFill>
            <a:schemeClr val="accent5"/>
          </a:solidFill>
          <a:ln w="317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Partial Circle 94">
            <a:extLst>
              <a:ext uri="{FF2B5EF4-FFF2-40B4-BE49-F238E27FC236}">
                <a16:creationId xmlns:a16="http://schemas.microsoft.com/office/drawing/2014/main" id="{9B4A238C-FB91-4DDE-968C-1D75C831301A}"/>
              </a:ext>
            </a:extLst>
          </p:cNvPr>
          <p:cNvSpPr/>
          <p:nvPr/>
        </p:nvSpPr>
        <p:spPr>
          <a:xfrm>
            <a:off x="2756241" y="1833024"/>
            <a:ext cx="3790286" cy="3790284"/>
          </a:xfrm>
          <a:prstGeom prst="pie">
            <a:avLst>
              <a:gd name="adj1" fmla="val 5445651"/>
              <a:gd name="adj2" fmla="val 1107851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Partial Circle 107">
            <a:extLst>
              <a:ext uri="{FF2B5EF4-FFF2-40B4-BE49-F238E27FC236}">
                <a16:creationId xmlns:a16="http://schemas.microsoft.com/office/drawing/2014/main" id="{D450F55A-0B42-4856-AA24-FADB5A234D8C}"/>
              </a:ext>
            </a:extLst>
          </p:cNvPr>
          <p:cNvSpPr/>
          <p:nvPr/>
        </p:nvSpPr>
        <p:spPr>
          <a:xfrm>
            <a:off x="2566726" y="1643509"/>
            <a:ext cx="4169314" cy="4169312"/>
          </a:xfrm>
          <a:prstGeom prst="pie">
            <a:avLst>
              <a:gd name="adj1" fmla="val 5445651"/>
              <a:gd name="adj2" fmla="val 20236783"/>
            </a:avLst>
          </a:prstGeom>
          <a:solidFill>
            <a:schemeClr val="accent3"/>
          </a:solidFill>
          <a:ln w="317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Partial Circle 116">
            <a:extLst>
              <a:ext uri="{FF2B5EF4-FFF2-40B4-BE49-F238E27FC236}">
                <a16:creationId xmlns:a16="http://schemas.microsoft.com/office/drawing/2014/main" id="{F8D6209C-2632-4353-8E0D-40886D892D32}"/>
              </a:ext>
            </a:extLst>
          </p:cNvPr>
          <p:cNvSpPr/>
          <p:nvPr/>
        </p:nvSpPr>
        <p:spPr>
          <a:xfrm>
            <a:off x="2358262" y="1435045"/>
            <a:ext cx="4586245" cy="4586242"/>
          </a:xfrm>
          <a:prstGeom prst="pie">
            <a:avLst>
              <a:gd name="adj1" fmla="val 3068767"/>
              <a:gd name="adj2" fmla="val 16200000"/>
            </a:avLst>
          </a:prstGeom>
          <a:solidFill>
            <a:schemeClr val="accent1"/>
          </a:solidFill>
          <a:ln w="3175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TextBox 117">
            <a:extLst>
              <a:ext uri="{FF2B5EF4-FFF2-40B4-BE49-F238E27FC236}">
                <a16:creationId xmlns:a16="http://schemas.microsoft.com/office/drawing/2014/main" id="{F326CC02-AA64-4048-BAB8-449E2BC785D4}"/>
              </a:ext>
            </a:extLst>
          </p:cNvPr>
          <p:cNvSpPr txBox="1"/>
          <p:nvPr/>
        </p:nvSpPr>
        <p:spPr>
          <a:xfrm>
            <a:off x="2914911" y="3841148"/>
            <a:ext cx="1517154" cy="58427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3600">
                <a:solidFill>
                  <a:srgbClr val="FFFFFF"/>
                </a:solidFill>
                <a:cs typeface="+mn-ea"/>
                <a:sym typeface="+mn-lt"/>
              </a:rPr>
              <a:t>57%</a:t>
            </a:r>
          </a:p>
        </p:txBody>
      </p:sp>
      <p:sp>
        <p:nvSpPr>
          <p:cNvPr id="54" name="TextBox 118">
            <a:extLst>
              <a:ext uri="{FF2B5EF4-FFF2-40B4-BE49-F238E27FC236}">
                <a16:creationId xmlns:a16="http://schemas.microsoft.com/office/drawing/2014/main" id="{775C5E28-68AF-4FE6-8C8F-2C51C582AC1F}"/>
              </a:ext>
            </a:extLst>
          </p:cNvPr>
          <p:cNvSpPr txBox="1"/>
          <p:nvPr/>
        </p:nvSpPr>
        <p:spPr>
          <a:xfrm>
            <a:off x="4931652" y="2298664"/>
            <a:ext cx="1011051" cy="58427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2700">
                <a:solidFill>
                  <a:srgbClr val="FFFFFF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55" name="TextBox 119">
            <a:extLst>
              <a:ext uri="{FF2B5EF4-FFF2-40B4-BE49-F238E27FC236}">
                <a16:creationId xmlns:a16="http://schemas.microsoft.com/office/drawing/2014/main" id="{D153C46C-7DD5-41ED-8724-142CBA37D14B}"/>
              </a:ext>
            </a:extLst>
          </p:cNvPr>
          <p:cNvSpPr txBox="1"/>
          <p:nvPr/>
        </p:nvSpPr>
        <p:spPr>
          <a:xfrm>
            <a:off x="5437177" y="3368336"/>
            <a:ext cx="1011051" cy="58427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2400">
                <a:solidFill>
                  <a:srgbClr val="FFFFFF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56" name="TextBox 120">
            <a:extLst>
              <a:ext uri="{FF2B5EF4-FFF2-40B4-BE49-F238E27FC236}">
                <a16:creationId xmlns:a16="http://schemas.microsoft.com/office/drawing/2014/main" id="{AC4CE8D0-34E1-4880-AF1D-DB12AEEB2889}"/>
              </a:ext>
            </a:extLst>
          </p:cNvPr>
          <p:cNvSpPr txBox="1"/>
          <p:nvPr/>
        </p:nvSpPr>
        <p:spPr>
          <a:xfrm>
            <a:off x="5189087" y="4133285"/>
            <a:ext cx="1011051" cy="58427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nb-NO" sz="2100">
                <a:solidFill>
                  <a:srgbClr val="FFFFFF"/>
                </a:solidFill>
                <a:cs typeface="+mn-ea"/>
                <a:sym typeface="+mn-lt"/>
              </a:rPr>
              <a:t>10%</a:t>
            </a:r>
          </a:p>
        </p:txBody>
      </p:sp>
      <p:cxnSp>
        <p:nvCxnSpPr>
          <p:cNvPr id="57" name="Straight Connector 132">
            <a:extLst>
              <a:ext uri="{FF2B5EF4-FFF2-40B4-BE49-F238E27FC236}">
                <a16:creationId xmlns:a16="http://schemas.microsoft.com/office/drawing/2014/main" id="{F57F246E-D43F-400C-9413-40AC67D35670}"/>
              </a:ext>
            </a:extLst>
          </p:cNvPr>
          <p:cNvCxnSpPr/>
          <p:nvPr/>
        </p:nvCxnSpPr>
        <p:spPr>
          <a:xfrm>
            <a:off x="6944507" y="1832136"/>
            <a:ext cx="2739344" cy="0"/>
          </a:xfrm>
          <a:prstGeom prst="line">
            <a:avLst/>
          </a:prstGeom>
          <a:ln w="6350">
            <a:solidFill>
              <a:schemeClr val="accent3"/>
            </a:solidFill>
            <a:headEnd type="none"/>
            <a:tailEnd type="oval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133">
            <a:extLst>
              <a:ext uri="{FF2B5EF4-FFF2-40B4-BE49-F238E27FC236}">
                <a16:creationId xmlns:a16="http://schemas.microsoft.com/office/drawing/2014/main" id="{57713034-DAFD-4217-A9BF-AACC3DBCD7BA}"/>
              </a:ext>
            </a:extLst>
          </p:cNvPr>
          <p:cNvCxnSpPr/>
          <p:nvPr/>
        </p:nvCxnSpPr>
        <p:spPr>
          <a:xfrm flipV="1">
            <a:off x="6189800" y="1827278"/>
            <a:ext cx="768322" cy="471386"/>
          </a:xfrm>
          <a:prstGeom prst="line">
            <a:avLst/>
          </a:prstGeom>
          <a:ln w="6350">
            <a:solidFill>
              <a:schemeClr val="accent3"/>
            </a:solidFill>
            <a:headEnd type="none"/>
            <a:tailEnd type="none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134">
            <a:extLst>
              <a:ext uri="{FF2B5EF4-FFF2-40B4-BE49-F238E27FC236}">
                <a16:creationId xmlns:a16="http://schemas.microsoft.com/office/drawing/2014/main" id="{0FCC4F3D-035C-4F1C-84A6-5DA050B118C9}"/>
              </a:ext>
            </a:extLst>
          </p:cNvPr>
          <p:cNvCxnSpPr/>
          <p:nvPr/>
        </p:nvCxnSpPr>
        <p:spPr>
          <a:xfrm>
            <a:off x="6958122" y="2915953"/>
            <a:ext cx="2725729" cy="0"/>
          </a:xfrm>
          <a:prstGeom prst="line">
            <a:avLst/>
          </a:prstGeom>
          <a:ln w="6350">
            <a:solidFill>
              <a:schemeClr val="accent4"/>
            </a:solidFill>
            <a:headEnd type="none"/>
            <a:tailEnd type="oval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135">
            <a:extLst>
              <a:ext uri="{FF2B5EF4-FFF2-40B4-BE49-F238E27FC236}">
                <a16:creationId xmlns:a16="http://schemas.microsoft.com/office/drawing/2014/main" id="{AFDB2AE5-9BB5-4540-A749-F347897A9581}"/>
              </a:ext>
            </a:extLst>
          </p:cNvPr>
          <p:cNvCxnSpPr/>
          <p:nvPr/>
        </p:nvCxnSpPr>
        <p:spPr>
          <a:xfrm flipV="1">
            <a:off x="6374242" y="2923837"/>
            <a:ext cx="583880" cy="444497"/>
          </a:xfrm>
          <a:prstGeom prst="line">
            <a:avLst/>
          </a:prstGeom>
          <a:ln w="6350">
            <a:solidFill>
              <a:schemeClr val="accent4"/>
            </a:solidFill>
            <a:headEnd type="none"/>
            <a:tailEnd type="none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136">
            <a:extLst>
              <a:ext uri="{FF2B5EF4-FFF2-40B4-BE49-F238E27FC236}">
                <a16:creationId xmlns:a16="http://schemas.microsoft.com/office/drawing/2014/main" id="{65F94466-9F9C-4F1D-B172-476C79628137}"/>
              </a:ext>
            </a:extLst>
          </p:cNvPr>
          <p:cNvCxnSpPr/>
          <p:nvPr/>
        </p:nvCxnSpPr>
        <p:spPr>
          <a:xfrm>
            <a:off x="6958122" y="3999770"/>
            <a:ext cx="2725729" cy="0"/>
          </a:xfrm>
          <a:prstGeom prst="line">
            <a:avLst/>
          </a:prstGeom>
          <a:ln w="6350">
            <a:solidFill>
              <a:schemeClr val="accent5"/>
            </a:solidFill>
            <a:headEnd type="none"/>
            <a:tailEnd type="oval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137">
            <a:extLst>
              <a:ext uri="{FF2B5EF4-FFF2-40B4-BE49-F238E27FC236}">
                <a16:creationId xmlns:a16="http://schemas.microsoft.com/office/drawing/2014/main" id="{23EC64A1-89DC-4378-AFEB-92BD90E24B0A}"/>
              </a:ext>
            </a:extLst>
          </p:cNvPr>
          <p:cNvCxnSpPr/>
          <p:nvPr/>
        </p:nvCxnSpPr>
        <p:spPr>
          <a:xfrm flipV="1">
            <a:off x="5991671" y="3999770"/>
            <a:ext cx="966450" cy="453303"/>
          </a:xfrm>
          <a:prstGeom prst="line">
            <a:avLst/>
          </a:prstGeom>
          <a:ln w="6350">
            <a:solidFill>
              <a:schemeClr val="accent5"/>
            </a:solidFill>
            <a:headEnd type="none"/>
            <a:tailEnd type="none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138">
            <a:extLst>
              <a:ext uri="{FF2B5EF4-FFF2-40B4-BE49-F238E27FC236}">
                <a16:creationId xmlns:a16="http://schemas.microsoft.com/office/drawing/2014/main" id="{814DF890-D280-4B6F-AE83-677CE226E2B7}"/>
              </a:ext>
            </a:extLst>
          </p:cNvPr>
          <p:cNvCxnSpPr/>
          <p:nvPr/>
        </p:nvCxnSpPr>
        <p:spPr>
          <a:xfrm>
            <a:off x="6958122" y="5083586"/>
            <a:ext cx="2725729" cy="0"/>
          </a:xfrm>
          <a:prstGeom prst="line">
            <a:avLst/>
          </a:prstGeom>
          <a:ln w="6350">
            <a:solidFill>
              <a:schemeClr val="accent1"/>
            </a:solidFill>
            <a:headEnd type="none"/>
            <a:tailEnd type="oval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139">
            <a:extLst>
              <a:ext uri="{FF2B5EF4-FFF2-40B4-BE49-F238E27FC236}">
                <a16:creationId xmlns:a16="http://schemas.microsoft.com/office/drawing/2014/main" id="{C9EA7761-9F5E-4760-ABAE-CDBB5FE22DF2}"/>
              </a:ext>
            </a:extLst>
          </p:cNvPr>
          <p:cNvCxnSpPr/>
          <p:nvPr/>
        </p:nvCxnSpPr>
        <p:spPr>
          <a:xfrm flipV="1">
            <a:off x="5827951" y="5083586"/>
            <a:ext cx="1130170" cy="444497"/>
          </a:xfrm>
          <a:prstGeom prst="line">
            <a:avLst/>
          </a:prstGeom>
          <a:ln w="6350">
            <a:solidFill>
              <a:schemeClr val="accent1"/>
            </a:solidFill>
            <a:headEnd type="none"/>
            <a:tailEnd type="none" w="sm" len="sm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5" name="Group 2">
            <a:extLst>
              <a:ext uri="{FF2B5EF4-FFF2-40B4-BE49-F238E27FC236}">
                <a16:creationId xmlns:a16="http://schemas.microsoft.com/office/drawing/2014/main" id="{70B66C68-7E41-4753-8AB6-A8F0D588B8D7}"/>
              </a:ext>
            </a:extLst>
          </p:cNvPr>
          <p:cNvGrpSpPr/>
          <p:nvPr/>
        </p:nvGrpSpPr>
        <p:grpSpPr>
          <a:xfrm>
            <a:off x="7116795" y="1442917"/>
            <a:ext cx="2537627" cy="951343"/>
            <a:chOff x="6908325" y="1442917"/>
            <a:chExt cx="2925414" cy="951343"/>
          </a:xfrm>
        </p:grpSpPr>
        <p:sp>
          <p:nvSpPr>
            <p:cNvPr id="75" name="TextBox 141">
              <a:extLst>
                <a:ext uri="{FF2B5EF4-FFF2-40B4-BE49-F238E27FC236}">
                  <a16:creationId xmlns:a16="http://schemas.microsoft.com/office/drawing/2014/main" id="{B14B9384-9D8F-4F68-A57B-B188FD1C01B2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1442917"/>
              <a:ext cx="1596643" cy="276999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8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6" name="TextBox 142">
              <a:extLst>
                <a:ext uri="{FF2B5EF4-FFF2-40B4-BE49-F238E27FC236}">
                  <a16:creationId xmlns:a16="http://schemas.microsoft.com/office/drawing/2014/main" id="{A1BD60E4-B816-4295-A665-B0AEF56A5A35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1909512"/>
              <a:ext cx="2925414" cy="484748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6" name="Group 3">
            <a:extLst>
              <a:ext uri="{FF2B5EF4-FFF2-40B4-BE49-F238E27FC236}">
                <a16:creationId xmlns:a16="http://schemas.microsoft.com/office/drawing/2014/main" id="{0E016897-9C9F-47B0-ADCD-357D06006563}"/>
              </a:ext>
            </a:extLst>
          </p:cNvPr>
          <p:cNvGrpSpPr/>
          <p:nvPr/>
        </p:nvGrpSpPr>
        <p:grpSpPr>
          <a:xfrm>
            <a:off x="7116795" y="2545372"/>
            <a:ext cx="2537627" cy="929095"/>
            <a:chOff x="6908325" y="2545372"/>
            <a:chExt cx="2925414" cy="929095"/>
          </a:xfrm>
        </p:grpSpPr>
        <p:sp>
          <p:nvSpPr>
            <p:cNvPr id="73" name="TextBox 144">
              <a:extLst>
                <a:ext uri="{FF2B5EF4-FFF2-40B4-BE49-F238E27FC236}">
                  <a16:creationId xmlns:a16="http://schemas.microsoft.com/office/drawing/2014/main" id="{59BBAC16-2DF2-4F86-A5D3-31F93F895A87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2545372"/>
              <a:ext cx="1596643" cy="276999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8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4" name="TextBox 145">
              <a:extLst>
                <a:ext uri="{FF2B5EF4-FFF2-40B4-BE49-F238E27FC236}">
                  <a16:creationId xmlns:a16="http://schemas.microsoft.com/office/drawing/2014/main" id="{182C7610-B2E9-43FF-881E-38A729A93C48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2989719"/>
              <a:ext cx="2925414" cy="484748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/>
            </a:bodyPr>
            <a:lstStyle/>
            <a:p>
              <a:pPr lvl="0" defTabSz="914377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7" name="Group 4">
            <a:extLst>
              <a:ext uri="{FF2B5EF4-FFF2-40B4-BE49-F238E27FC236}">
                <a16:creationId xmlns:a16="http://schemas.microsoft.com/office/drawing/2014/main" id="{86AB72A9-FE2E-47F0-9C7B-B96997ABE3CD}"/>
              </a:ext>
            </a:extLst>
          </p:cNvPr>
          <p:cNvGrpSpPr/>
          <p:nvPr/>
        </p:nvGrpSpPr>
        <p:grpSpPr>
          <a:xfrm>
            <a:off x="7116795" y="3613966"/>
            <a:ext cx="2537627" cy="903582"/>
            <a:chOff x="6908325" y="3613966"/>
            <a:chExt cx="2925414" cy="903582"/>
          </a:xfrm>
        </p:grpSpPr>
        <p:sp>
          <p:nvSpPr>
            <p:cNvPr id="71" name="TextBox 147">
              <a:extLst>
                <a:ext uri="{FF2B5EF4-FFF2-40B4-BE49-F238E27FC236}">
                  <a16:creationId xmlns:a16="http://schemas.microsoft.com/office/drawing/2014/main" id="{88057DD4-EA33-4898-9143-798C258AF493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3613966"/>
              <a:ext cx="1596643" cy="276999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800" b="1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2" name="TextBox 148">
              <a:extLst>
                <a:ext uri="{FF2B5EF4-FFF2-40B4-BE49-F238E27FC236}">
                  <a16:creationId xmlns:a16="http://schemas.microsoft.com/office/drawing/2014/main" id="{FCA3EAF4-46F6-445D-A796-E0B2B418C5DE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4032800"/>
              <a:ext cx="2925414" cy="484748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/>
            </a:bodyPr>
            <a:lstStyle/>
            <a:p>
              <a:pPr lvl="0" defTabSz="914377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8" name="Group 5">
            <a:extLst>
              <a:ext uri="{FF2B5EF4-FFF2-40B4-BE49-F238E27FC236}">
                <a16:creationId xmlns:a16="http://schemas.microsoft.com/office/drawing/2014/main" id="{6F3F12C5-179A-465C-9187-71016F18EE04}"/>
              </a:ext>
            </a:extLst>
          </p:cNvPr>
          <p:cNvGrpSpPr/>
          <p:nvPr/>
        </p:nvGrpSpPr>
        <p:grpSpPr>
          <a:xfrm>
            <a:off x="7116795" y="4726965"/>
            <a:ext cx="2537627" cy="918728"/>
            <a:chOff x="6908325" y="4726965"/>
            <a:chExt cx="2925414" cy="918728"/>
          </a:xfrm>
        </p:grpSpPr>
        <p:sp>
          <p:nvSpPr>
            <p:cNvPr id="69" name="TextBox 150">
              <a:extLst>
                <a:ext uri="{FF2B5EF4-FFF2-40B4-BE49-F238E27FC236}">
                  <a16:creationId xmlns:a16="http://schemas.microsoft.com/office/drawing/2014/main" id="{6FDF30A7-9D6B-4A74-92A7-D4A658FAB746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4726965"/>
              <a:ext cx="1596643" cy="276999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8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0" name="TextBox 151">
              <a:extLst>
                <a:ext uri="{FF2B5EF4-FFF2-40B4-BE49-F238E27FC236}">
                  <a16:creationId xmlns:a16="http://schemas.microsoft.com/office/drawing/2014/main" id="{B41B0977-910F-4C89-BC37-C6558CA54B23}"/>
                </a:ext>
              </a:extLst>
            </p:cNvPr>
            <p:cNvSpPr txBox="1">
              <a:spLocks/>
            </p:cNvSpPr>
            <p:nvPr/>
          </p:nvSpPr>
          <p:spPr>
            <a:xfrm>
              <a:off x="6908325" y="5160945"/>
              <a:ext cx="2925414" cy="484748"/>
            </a:xfrm>
            <a:prstGeom prst="rect">
              <a:avLst/>
            </a:prstGeom>
          </p:spPr>
          <p:txBody>
            <a:bodyPr vert="horz" wrap="square" lIns="0" tIns="0" rIns="0" bIns="0" anchor="ctr">
              <a:normAutofit/>
            </a:bodyPr>
            <a:lstStyle/>
            <a:p>
              <a:pPr lvl="0" defTabSz="914377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3205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Arc 2">
            <a:extLst>
              <a:ext uri="{FF2B5EF4-FFF2-40B4-BE49-F238E27FC236}">
                <a16:creationId xmlns:a16="http://schemas.microsoft.com/office/drawing/2014/main" id="{8C6077D2-E6A8-4734-A174-2595BAB6FC6C}"/>
              </a:ext>
            </a:extLst>
          </p:cNvPr>
          <p:cNvSpPr/>
          <p:nvPr/>
        </p:nvSpPr>
        <p:spPr>
          <a:xfrm>
            <a:off x="1413477" y="1398661"/>
            <a:ext cx="3785207" cy="3785207"/>
          </a:xfrm>
          <a:prstGeom prst="arc">
            <a:avLst>
              <a:gd name="adj1" fmla="val 830435"/>
              <a:gd name="adj2" fmla="val 10793851"/>
            </a:avLst>
          </a:prstGeom>
          <a:ln w="254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Arc 3">
            <a:extLst>
              <a:ext uri="{FF2B5EF4-FFF2-40B4-BE49-F238E27FC236}">
                <a16:creationId xmlns:a16="http://schemas.microsoft.com/office/drawing/2014/main" id="{2F410548-4366-4D3C-B042-A0B7743265FD}"/>
              </a:ext>
            </a:extLst>
          </p:cNvPr>
          <p:cNvSpPr/>
          <p:nvPr/>
        </p:nvSpPr>
        <p:spPr>
          <a:xfrm>
            <a:off x="1704647" y="1689831"/>
            <a:ext cx="3202868" cy="3202867"/>
          </a:xfrm>
          <a:prstGeom prst="arc">
            <a:avLst>
              <a:gd name="adj1" fmla="val 2938498"/>
              <a:gd name="adj2" fmla="val 10793851"/>
            </a:avLst>
          </a:prstGeom>
          <a:ln w="254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6" name="Group 4">
            <a:extLst>
              <a:ext uri="{FF2B5EF4-FFF2-40B4-BE49-F238E27FC236}">
                <a16:creationId xmlns:a16="http://schemas.microsoft.com/office/drawing/2014/main" id="{2C21B3C0-C67C-4274-9468-DD9E71AF5CF4}"/>
              </a:ext>
            </a:extLst>
          </p:cNvPr>
          <p:cNvGrpSpPr/>
          <p:nvPr/>
        </p:nvGrpSpPr>
        <p:grpSpPr>
          <a:xfrm>
            <a:off x="1199456" y="1981001"/>
            <a:ext cx="4346760" cy="2620528"/>
            <a:chOff x="803386" y="1761760"/>
            <a:chExt cx="4346760" cy="2620528"/>
          </a:xfrm>
        </p:grpSpPr>
        <p:grpSp>
          <p:nvGrpSpPr>
            <p:cNvPr id="37" name="Group 5">
              <a:extLst>
                <a:ext uri="{FF2B5EF4-FFF2-40B4-BE49-F238E27FC236}">
                  <a16:creationId xmlns:a16="http://schemas.microsoft.com/office/drawing/2014/main" id="{9C23AC70-4960-4B23-A7E4-8C4CC2C4E4B3}"/>
                </a:ext>
              </a:extLst>
            </p:cNvPr>
            <p:cNvGrpSpPr/>
            <p:nvPr/>
          </p:nvGrpSpPr>
          <p:grpSpPr>
            <a:xfrm>
              <a:off x="2967043" y="2074963"/>
              <a:ext cx="730392" cy="2285214"/>
              <a:chOff x="6656632" y="2132856"/>
              <a:chExt cx="903052" cy="2825421"/>
            </a:xfrm>
          </p:grpSpPr>
          <p:grpSp>
            <p:nvGrpSpPr>
              <p:cNvPr id="65" name="Group 33">
                <a:extLst>
                  <a:ext uri="{FF2B5EF4-FFF2-40B4-BE49-F238E27FC236}">
                    <a16:creationId xmlns:a16="http://schemas.microsoft.com/office/drawing/2014/main" id="{C7073150-F881-4F19-872E-77483ECCC8DC}"/>
                  </a:ext>
                </a:extLst>
              </p:cNvPr>
              <p:cNvGrpSpPr/>
              <p:nvPr/>
            </p:nvGrpSpPr>
            <p:grpSpPr>
              <a:xfrm>
                <a:off x="6656632" y="2132856"/>
                <a:ext cx="864000" cy="2825421"/>
                <a:chOff x="6656632" y="2132856"/>
                <a:chExt cx="864000" cy="2825421"/>
              </a:xfrm>
            </p:grpSpPr>
            <p:sp>
              <p:nvSpPr>
                <p:cNvPr id="67" name="Oval 35">
                  <a:extLst>
                    <a:ext uri="{FF2B5EF4-FFF2-40B4-BE49-F238E27FC236}">
                      <a16:creationId xmlns:a16="http://schemas.microsoft.com/office/drawing/2014/main" id="{8DAC4A8E-D365-4A92-ABDB-9F94DEE66FE7}"/>
                    </a:ext>
                  </a:extLst>
                </p:cNvPr>
                <p:cNvSpPr/>
                <p:nvPr/>
              </p:nvSpPr>
              <p:spPr>
                <a:xfrm>
                  <a:off x="7017271" y="4815555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68" name="Straight Connector 36">
                  <a:extLst>
                    <a:ext uri="{FF2B5EF4-FFF2-40B4-BE49-F238E27FC236}">
                      <a16:creationId xmlns:a16="http://schemas.microsoft.com/office/drawing/2014/main" id="{B510C7A4-0ED8-4701-BB7E-A13D32E2AA69}"/>
                    </a:ext>
                  </a:extLst>
                </p:cNvPr>
                <p:cNvCxnSpPr>
                  <a:stCxn id="67" idx="0"/>
                </p:cNvCxnSpPr>
                <p:nvPr/>
              </p:nvCxnSpPr>
              <p:spPr>
                <a:xfrm flipV="1">
                  <a:off x="7088632" y="3014708"/>
                  <a:ext cx="324" cy="1800847"/>
                </a:xfrm>
                <a:prstGeom prst="line">
                  <a:avLst/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9" name="Arc 37">
                  <a:extLst>
                    <a:ext uri="{FF2B5EF4-FFF2-40B4-BE49-F238E27FC236}">
                      <a16:creationId xmlns:a16="http://schemas.microsoft.com/office/drawing/2014/main" id="{B5B57D09-B9A1-4F57-A879-6BB7B1D20FB8}"/>
                    </a:ext>
                  </a:extLst>
                </p:cNvPr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Oval 38">
                  <a:extLst>
                    <a:ext uri="{FF2B5EF4-FFF2-40B4-BE49-F238E27FC236}">
                      <a16:creationId xmlns:a16="http://schemas.microsoft.com/office/drawing/2014/main" id="{989122E7-3AB0-4D41-B9EE-44066C57A091}"/>
                    </a:ext>
                  </a:extLst>
                </p:cNvPr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6" name="TextBox 34">
                <a:extLst>
                  <a:ext uri="{FF2B5EF4-FFF2-40B4-BE49-F238E27FC236}">
                    <a16:creationId xmlns:a16="http://schemas.microsoft.com/office/drawing/2014/main" id="{EE76480E-B4F8-489A-ADB9-A7CB45E6B4F8}"/>
                  </a:ext>
                </a:extLst>
              </p:cNvPr>
              <p:cNvSpPr txBox="1"/>
              <p:nvPr/>
            </p:nvSpPr>
            <p:spPr>
              <a:xfrm>
                <a:off x="6744709" y="2350574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</a:rPr>
                  <a:t>28%</a:t>
                </a:r>
              </a:p>
            </p:txBody>
          </p:sp>
        </p:grpSp>
        <p:sp>
          <p:nvSpPr>
            <p:cNvPr id="38" name="Arc 6">
              <a:extLst>
                <a:ext uri="{FF2B5EF4-FFF2-40B4-BE49-F238E27FC236}">
                  <a16:creationId xmlns:a16="http://schemas.microsoft.com/office/drawing/2014/main" id="{E5D67A0E-8227-496D-BB8E-FDEDE393C62A}"/>
                </a:ext>
              </a:extLst>
            </p:cNvPr>
            <p:cNvSpPr/>
            <p:nvPr/>
          </p:nvSpPr>
          <p:spPr>
            <a:xfrm>
              <a:off x="1599746" y="1761760"/>
              <a:ext cx="2620528" cy="2620528"/>
            </a:xfrm>
            <a:prstGeom prst="arc">
              <a:avLst>
                <a:gd name="adj1" fmla="val 4654623"/>
                <a:gd name="adj2" fmla="val 10793851"/>
              </a:avLst>
            </a:prstGeom>
            <a:ln w="254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Arc 7">
              <a:extLst>
                <a:ext uri="{FF2B5EF4-FFF2-40B4-BE49-F238E27FC236}">
                  <a16:creationId xmlns:a16="http://schemas.microsoft.com/office/drawing/2014/main" id="{554FEB4C-2DE1-43D9-95E9-2F7EBD1A9DBD}"/>
                </a:ext>
              </a:extLst>
            </p:cNvPr>
            <p:cNvSpPr/>
            <p:nvPr/>
          </p:nvSpPr>
          <p:spPr>
            <a:xfrm>
              <a:off x="1890916" y="2052929"/>
              <a:ext cx="2038188" cy="2038188"/>
            </a:xfrm>
            <a:prstGeom prst="arc">
              <a:avLst>
                <a:gd name="adj1" fmla="val 7924595"/>
                <a:gd name="adj2" fmla="val 1079385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TextBox 8">
              <a:extLst>
                <a:ext uri="{FF2B5EF4-FFF2-40B4-BE49-F238E27FC236}">
                  <a16:creationId xmlns:a16="http://schemas.microsoft.com/office/drawing/2014/main" id="{576C0805-F1C1-4EA2-B0A5-65944B594203}"/>
                </a:ext>
              </a:extLst>
            </p:cNvPr>
            <p:cNvSpPr txBox="1"/>
            <p:nvPr/>
          </p:nvSpPr>
          <p:spPr>
            <a:xfrm>
              <a:off x="803386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关键词</a:t>
              </a:r>
            </a:p>
          </p:txBody>
        </p:sp>
        <p:sp>
          <p:nvSpPr>
            <p:cNvPr id="41" name="TextBox 9">
              <a:extLst>
                <a:ext uri="{FF2B5EF4-FFF2-40B4-BE49-F238E27FC236}">
                  <a16:creationId xmlns:a16="http://schemas.microsoft.com/office/drawing/2014/main" id="{67AEDCA3-70FD-4144-8F5F-66F25C2FCB60}"/>
                </a:ext>
              </a:extLst>
            </p:cNvPr>
            <p:cNvSpPr txBox="1"/>
            <p:nvPr/>
          </p:nvSpPr>
          <p:spPr>
            <a:xfrm>
              <a:off x="1090537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关键词</a:t>
              </a:r>
            </a:p>
          </p:txBody>
        </p:sp>
        <p:sp>
          <p:nvSpPr>
            <p:cNvPr id="42" name="TextBox 10">
              <a:extLst>
                <a:ext uri="{FF2B5EF4-FFF2-40B4-BE49-F238E27FC236}">
                  <a16:creationId xmlns:a16="http://schemas.microsoft.com/office/drawing/2014/main" id="{4D921839-DEB0-4EB3-8273-2276647C6291}"/>
                </a:ext>
              </a:extLst>
            </p:cNvPr>
            <p:cNvSpPr txBox="1"/>
            <p:nvPr/>
          </p:nvSpPr>
          <p:spPr>
            <a:xfrm>
              <a:off x="1377691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关键词</a:t>
              </a:r>
            </a:p>
          </p:txBody>
        </p:sp>
        <p:sp>
          <p:nvSpPr>
            <p:cNvPr id="43" name="TextBox 11">
              <a:extLst>
                <a:ext uri="{FF2B5EF4-FFF2-40B4-BE49-F238E27FC236}">
                  <a16:creationId xmlns:a16="http://schemas.microsoft.com/office/drawing/2014/main" id="{E055DB3F-A93A-4BFF-A995-F4085DC66FD9}"/>
                </a:ext>
              </a:extLst>
            </p:cNvPr>
            <p:cNvSpPr txBox="1"/>
            <p:nvPr/>
          </p:nvSpPr>
          <p:spPr>
            <a:xfrm>
              <a:off x="1664843" y="2390474"/>
              <a:ext cx="400110" cy="630942"/>
            </a:xfrm>
            <a:prstGeom prst="rect">
              <a:avLst/>
            </a:prstGeom>
            <a:noFill/>
          </p:spPr>
          <p:txBody>
            <a:bodyPr vert="eaVert" wrap="none">
              <a:normAutofit/>
            </a:bodyPr>
            <a:lstStyle/>
            <a:p>
              <a:pPr algn="r"/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44" name="Group 12">
              <a:extLst>
                <a:ext uri="{FF2B5EF4-FFF2-40B4-BE49-F238E27FC236}">
                  <a16:creationId xmlns:a16="http://schemas.microsoft.com/office/drawing/2014/main" id="{AD0D9A25-AFA8-4930-83CE-4605A234070E}"/>
                </a:ext>
              </a:extLst>
            </p:cNvPr>
            <p:cNvGrpSpPr/>
            <p:nvPr/>
          </p:nvGrpSpPr>
          <p:grpSpPr>
            <a:xfrm>
              <a:off x="3693394" y="2074960"/>
              <a:ext cx="730391" cy="2158946"/>
              <a:chOff x="4583023" y="1773463"/>
              <a:chExt cx="903052" cy="2669309"/>
            </a:xfrm>
          </p:grpSpPr>
          <p:sp>
            <p:nvSpPr>
              <p:cNvPr id="60" name="Oval 28">
                <a:extLst>
                  <a:ext uri="{FF2B5EF4-FFF2-40B4-BE49-F238E27FC236}">
                    <a16:creationId xmlns:a16="http://schemas.microsoft.com/office/drawing/2014/main" id="{8942B45B-1D4B-4EDC-9AA6-853FF3CF8FDC}"/>
                  </a:ext>
                </a:extLst>
              </p:cNvPr>
              <p:cNvSpPr/>
              <p:nvPr/>
            </p:nvSpPr>
            <p:spPr>
              <a:xfrm>
                <a:off x="4943662" y="4300050"/>
                <a:ext cx="142722" cy="142722"/>
              </a:xfrm>
              <a:prstGeom prst="ellips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61" name="Straight Connector 29">
                <a:extLst>
                  <a:ext uri="{FF2B5EF4-FFF2-40B4-BE49-F238E27FC236}">
                    <a16:creationId xmlns:a16="http://schemas.microsoft.com/office/drawing/2014/main" id="{503203F0-86E3-42FB-B356-BBB74D6805CD}"/>
                  </a:ext>
                </a:extLst>
              </p:cNvPr>
              <p:cNvCxnSpPr>
                <a:stCxn id="60" idx="0"/>
              </p:cNvCxnSpPr>
              <p:nvPr/>
            </p:nvCxnSpPr>
            <p:spPr>
              <a:xfrm flipV="1">
                <a:off x="5015023" y="2637463"/>
                <a:ext cx="0" cy="1662587"/>
              </a:xfrm>
              <a:prstGeom prst="lin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2" name="Arc 30">
                <a:extLst>
                  <a:ext uri="{FF2B5EF4-FFF2-40B4-BE49-F238E27FC236}">
                    <a16:creationId xmlns:a16="http://schemas.microsoft.com/office/drawing/2014/main" id="{11BD60C0-16E9-476F-A4C6-022F0AC43211}"/>
                  </a:ext>
                </a:extLst>
              </p:cNvPr>
              <p:cNvSpPr/>
              <p:nvPr/>
            </p:nvSpPr>
            <p:spPr>
              <a:xfrm>
                <a:off x="4583023" y="1773463"/>
                <a:ext cx="864000" cy="864000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Oval 31">
                <a:extLst>
                  <a:ext uri="{FF2B5EF4-FFF2-40B4-BE49-F238E27FC236}">
                    <a16:creationId xmlns:a16="http://schemas.microsoft.com/office/drawing/2014/main" id="{4CDC8D11-AD0D-430F-AF39-FED32919E069}"/>
                  </a:ext>
                </a:extLst>
              </p:cNvPr>
              <p:cNvSpPr/>
              <p:nvPr/>
            </p:nvSpPr>
            <p:spPr>
              <a:xfrm>
                <a:off x="4637023" y="1827771"/>
                <a:ext cx="756000" cy="75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TextBox 32">
                <a:extLst>
                  <a:ext uri="{FF2B5EF4-FFF2-40B4-BE49-F238E27FC236}">
                    <a16:creationId xmlns:a16="http://schemas.microsoft.com/office/drawing/2014/main" id="{22A77881-DE53-4CDD-975F-E34CF715F47A}"/>
                  </a:ext>
                </a:extLst>
              </p:cNvPr>
              <p:cNvSpPr txBox="1"/>
              <p:nvPr/>
            </p:nvSpPr>
            <p:spPr>
              <a:xfrm>
                <a:off x="4671100" y="1991181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</a:rPr>
                  <a:t>38%</a:t>
                </a:r>
              </a:p>
            </p:txBody>
          </p:sp>
        </p:grpSp>
        <p:grpSp>
          <p:nvGrpSpPr>
            <p:cNvPr id="45" name="Group 13">
              <a:extLst>
                <a:ext uri="{FF2B5EF4-FFF2-40B4-BE49-F238E27FC236}">
                  <a16:creationId xmlns:a16="http://schemas.microsoft.com/office/drawing/2014/main" id="{83BFA8D7-37ED-4C78-8D95-FB52170598A4}"/>
                </a:ext>
              </a:extLst>
            </p:cNvPr>
            <p:cNvGrpSpPr/>
            <p:nvPr/>
          </p:nvGrpSpPr>
          <p:grpSpPr>
            <a:xfrm>
              <a:off x="4419754" y="2074963"/>
              <a:ext cx="730392" cy="1396724"/>
              <a:chOff x="6656632" y="2132856"/>
              <a:chExt cx="903052" cy="1726898"/>
            </a:xfrm>
          </p:grpSpPr>
          <p:grpSp>
            <p:nvGrpSpPr>
              <p:cNvPr id="54" name="Group 22">
                <a:extLst>
                  <a:ext uri="{FF2B5EF4-FFF2-40B4-BE49-F238E27FC236}">
                    <a16:creationId xmlns:a16="http://schemas.microsoft.com/office/drawing/2014/main" id="{D9FD98BD-973E-478A-8B6D-787A61CAEFD9}"/>
                  </a:ext>
                </a:extLst>
              </p:cNvPr>
              <p:cNvGrpSpPr/>
              <p:nvPr/>
            </p:nvGrpSpPr>
            <p:grpSpPr>
              <a:xfrm>
                <a:off x="6656632" y="2132856"/>
                <a:ext cx="864000" cy="1726898"/>
                <a:chOff x="6656632" y="2132856"/>
                <a:chExt cx="864000" cy="1726898"/>
              </a:xfrm>
            </p:grpSpPr>
            <p:sp>
              <p:nvSpPr>
                <p:cNvPr id="56" name="Oval 24">
                  <a:extLst>
                    <a:ext uri="{FF2B5EF4-FFF2-40B4-BE49-F238E27FC236}">
                      <a16:creationId xmlns:a16="http://schemas.microsoft.com/office/drawing/2014/main" id="{17B0B707-640D-4E2E-A77B-31A021312587}"/>
                    </a:ext>
                  </a:extLst>
                </p:cNvPr>
                <p:cNvSpPr/>
                <p:nvPr/>
              </p:nvSpPr>
              <p:spPr>
                <a:xfrm>
                  <a:off x="7017271" y="3717032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57" name="Straight Connector 25">
                  <a:extLst>
                    <a:ext uri="{FF2B5EF4-FFF2-40B4-BE49-F238E27FC236}">
                      <a16:creationId xmlns:a16="http://schemas.microsoft.com/office/drawing/2014/main" id="{C561F68E-B9BD-4B57-81C6-114A5DA0C7D0}"/>
                    </a:ext>
                  </a:extLst>
                </p:cNvPr>
                <p:cNvCxnSpPr/>
                <p:nvPr/>
              </p:nvCxnSpPr>
              <p:spPr>
                <a:xfrm flipV="1">
                  <a:off x="7088309" y="2996952"/>
                  <a:ext cx="647" cy="720080"/>
                </a:xfrm>
                <a:prstGeom prst="line">
                  <a:avLst/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8" name="Arc 26">
                  <a:extLst>
                    <a:ext uri="{FF2B5EF4-FFF2-40B4-BE49-F238E27FC236}">
                      <a16:creationId xmlns:a16="http://schemas.microsoft.com/office/drawing/2014/main" id="{7AA79BF2-019D-4A3F-B89A-F8EBCBCA6A06}"/>
                    </a:ext>
                  </a:extLst>
                </p:cNvPr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Oval 27">
                  <a:extLst>
                    <a:ext uri="{FF2B5EF4-FFF2-40B4-BE49-F238E27FC236}">
                      <a16:creationId xmlns:a16="http://schemas.microsoft.com/office/drawing/2014/main" id="{3149D1F1-5838-4D6B-BD24-257CD4487B97}"/>
                    </a:ext>
                  </a:extLst>
                </p:cNvPr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5" name="TextBox 23">
                <a:extLst>
                  <a:ext uri="{FF2B5EF4-FFF2-40B4-BE49-F238E27FC236}">
                    <a16:creationId xmlns:a16="http://schemas.microsoft.com/office/drawing/2014/main" id="{98FB73E2-C4B2-425B-8533-1281B773361B}"/>
                  </a:ext>
                </a:extLst>
              </p:cNvPr>
              <p:cNvSpPr txBox="1"/>
              <p:nvPr/>
            </p:nvSpPr>
            <p:spPr>
              <a:xfrm>
                <a:off x="6744709" y="2350573"/>
                <a:ext cx="814975" cy="45663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</a:rPr>
                  <a:t>46%</a:t>
                </a:r>
              </a:p>
            </p:txBody>
          </p:sp>
        </p:grpSp>
        <p:grpSp>
          <p:nvGrpSpPr>
            <p:cNvPr id="46" name="Group 14">
              <a:extLst>
                <a:ext uri="{FF2B5EF4-FFF2-40B4-BE49-F238E27FC236}">
                  <a16:creationId xmlns:a16="http://schemas.microsoft.com/office/drawing/2014/main" id="{1D80B835-17D4-4581-9C69-E2F1FE955B48}"/>
                </a:ext>
              </a:extLst>
            </p:cNvPr>
            <p:cNvGrpSpPr/>
            <p:nvPr/>
          </p:nvGrpSpPr>
          <p:grpSpPr>
            <a:xfrm>
              <a:off x="2240690" y="2074963"/>
              <a:ext cx="698807" cy="1877962"/>
              <a:chOff x="6656632" y="2132856"/>
              <a:chExt cx="864000" cy="2321897"/>
            </a:xfrm>
          </p:grpSpPr>
          <p:grpSp>
            <p:nvGrpSpPr>
              <p:cNvPr id="48" name="Group 16">
                <a:extLst>
                  <a:ext uri="{FF2B5EF4-FFF2-40B4-BE49-F238E27FC236}">
                    <a16:creationId xmlns:a16="http://schemas.microsoft.com/office/drawing/2014/main" id="{9928A8DC-9A6C-439E-A169-23243D37978D}"/>
                  </a:ext>
                </a:extLst>
              </p:cNvPr>
              <p:cNvGrpSpPr/>
              <p:nvPr/>
            </p:nvGrpSpPr>
            <p:grpSpPr>
              <a:xfrm>
                <a:off x="6656632" y="2132856"/>
                <a:ext cx="864000" cy="2321897"/>
                <a:chOff x="6656632" y="2132856"/>
                <a:chExt cx="864000" cy="2321897"/>
              </a:xfrm>
            </p:grpSpPr>
            <p:sp>
              <p:nvSpPr>
                <p:cNvPr id="50" name="Oval 18">
                  <a:extLst>
                    <a:ext uri="{FF2B5EF4-FFF2-40B4-BE49-F238E27FC236}">
                      <a16:creationId xmlns:a16="http://schemas.microsoft.com/office/drawing/2014/main" id="{B7DDABDD-50AA-4C99-9267-682BDD22905D}"/>
                    </a:ext>
                  </a:extLst>
                </p:cNvPr>
                <p:cNvSpPr/>
                <p:nvPr/>
              </p:nvSpPr>
              <p:spPr>
                <a:xfrm>
                  <a:off x="6710256" y="4312031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cxnSp>
              <p:nvCxnSpPr>
                <p:cNvPr id="51" name="Straight Connector 19">
                  <a:extLst>
                    <a:ext uri="{FF2B5EF4-FFF2-40B4-BE49-F238E27FC236}">
                      <a16:creationId xmlns:a16="http://schemas.microsoft.com/office/drawing/2014/main" id="{8941D3FC-B968-4054-A013-D3B2B0AA842D}"/>
                    </a:ext>
                  </a:extLst>
                </p:cNvPr>
                <p:cNvCxnSpPr/>
                <p:nvPr/>
              </p:nvCxnSpPr>
              <p:spPr>
                <a:xfrm flipV="1">
                  <a:off x="7088957" y="2996952"/>
                  <a:ext cx="0" cy="1079473"/>
                </a:xfrm>
                <a:prstGeom prst="line">
                  <a:avLst/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2" name="Arc 20">
                  <a:extLst>
                    <a:ext uri="{FF2B5EF4-FFF2-40B4-BE49-F238E27FC236}">
                      <a16:creationId xmlns:a16="http://schemas.microsoft.com/office/drawing/2014/main" id="{158C121D-F95D-4A4D-A09B-52BEF3F9EF5C}"/>
                    </a:ext>
                  </a:extLst>
                </p:cNvPr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Oval 21">
                  <a:extLst>
                    <a:ext uri="{FF2B5EF4-FFF2-40B4-BE49-F238E27FC236}">
                      <a16:creationId xmlns:a16="http://schemas.microsoft.com/office/drawing/2014/main" id="{F337E193-9B81-4392-9863-3EA87C97A386}"/>
                    </a:ext>
                  </a:extLst>
                </p:cNvPr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9" name="TextBox 17">
                <a:extLst>
                  <a:ext uri="{FF2B5EF4-FFF2-40B4-BE49-F238E27FC236}">
                    <a16:creationId xmlns:a16="http://schemas.microsoft.com/office/drawing/2014/main" id="{E4C20A71-C6FD-45C1-BCD2-40AED1DD244B}"/>
                  </a:ext>
                </a:extLst>
              </p:cNvPr>
              <p:cNvSpPr txBox="1"/>
              <p:nvPr/>
            </p:nvSpPr>
            <p:spPr>
              <a:xfrm>
                <a:off x="6744709" y="2350573"/>
                <a:ext cx="648492" cy="4566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normAutofit/>
              </a:bodyPr>
              <a:lstStyle/>
              <a:p>
                <a:r>
                  <a:rPr lang="en-US" altLang="zh-CN">
                    <a:solidFill>
                      <a:schemeClr val="bg1"/>
                    </a:solidFill>
                  </a:rPr>
                  <a:t>9%</a:t>
                </a:r>
              </a:p>
            </p:txBody>
          </p:sp>
        </p:grpSp>
        <p:cxnSp>
          <p:nvCxnSpPr>
            <p:cNvPr id="47" name="Straight Connector 15">
              <a:extLst>
                <a:ext uri="{FF2B5EF4-FFF2-40B4-BE49-F238E27FC236}">
                  <a16:creationId xmlns:a16="http://schemas.microsoft.com/office/drawing/2014/main" id="{7069B4DB-B326-41C8-B281-0183ABF1EE2C}"/>
                </a:ext>
              </a:extLst>
            </p:cNvPr>
            <p:cNvCxnSpPr>
              <a:endCxn id="50" idx="7"/>
            </p:cNvCxnSpPr>
            <p:nvPr/>
          </p:nvCxnSpPr>
          <p:spPr>
            <a:xfrm flipH="1">
              <a:off x="2382591" y="3632892"/>
              <a:ext cx="212955" cy="22150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" name="Group 40">
            <a:extLst>
              <a:ext uri="{FF2B5EF4-FFF2-40B4-BE49-F238E27FC236}">
                <a16:creationId xmlns:a16="http://schemas.microsoft.com/office/drawing/2014/main" id="{F3ECAB41-B0FE-4824-A940-E3998377EFDD}"/>
              </a:ext>
            </a:extLst>
          </p:cNvPr>
          <p:cNvGrpSpPr/>
          <p:nvPr/>
        </p:nvGrpSpPr>
        <p:grpSpPr>
          <a:xfrm>
            <a:off x="6420062" y="2043429"/>
            <a:ext cx="5144231" cy="700515"/>
            <a:chOff x="5403632" y="1998273"/>
            <a:chExt cx="5144231" cy="700515"/>
          </a:xfrm>
        </p:grpSpPr>
        <p:grpSp>
          <p:nvGrpSpPr>
            <p:cNvPr id="28" name="Group 62">
              <a:extLst>
                <a:ext uri="{FF2B5EF4-FFF2-40B4-BE49-F238E27FC236}">
                  <a16:creationId xmlns:a16="http://schemas.microsoft.com/office/drawing/2014/main" id="{79DF5917-A5FD-4949-BA26-69FE8CF50F63}"/>
                </a:ext>
              </a:extLst>
            </p:cNvPr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66">
                <a:extLst>
                  <a:ext uri="{FF2B5EF4-FFF2-40B4-BE49-F238E27FC236}">
                    <a16:creationId xmlns:a16="http://schemas.microsoft.com/office/drawing/2014/main" id="{97BBF610-FC41-4819-B0FC-34C548B2EE32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67">
                <a:extLst>
                  <a:ext uri="{FF2B5EF4-FFF2-40B4-BE49-F238E27FC236}">
                    <a16:creationId xmlns:a16="http://schemas.microsoft.com/office/drawing/2014/main" id="{45E280CE-2F4A-4156-8C93-343428D9437B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63">
              <a:extLst>
                <a:ext uri="{FF2B5EF4-FFF2-40B4-BE49-F238E27FC236}">
                  <a16:creationId xmlns:a16="http://schemas.microsoft.com/office/drawing/2014/main" id="{62964688-537B-41B3-A478-0741B90A874D}"/>
                </a:ext>
              </a:extLst>
            </p:cNvPr>
            <p:cNvGrpSpPr/>
            <p:nvPr/>
          </p:nvGrpSpPr>
          <p:grpSpPr>
            <a:xfrm>
              <a:off x="5802845" y="1998273"/>
              <a:ext cx="4745018" cy="700515"/>
              <a:chOff x="6729846" y="3935367"/>
              <a:chExt cx="4745018" cy="700515"/>
            </a:xfrm>
          </p:grpSpPr>
          <p:sp>
            <p:nvSpPr>
              <p:cNvPr id="30" name="Rectangle 64">
                <a:extLst>
                  <a:ext uri="{FF2B5EF4-FFF2-40B4-BE49-F238E27FC236}">
                    <a16:creationId xmlns:a16="http://schemas.microsoft.com/office/drawing/2014/main" id="{5F75C684-610B-41BC-BAEE-4FBBDA82A8D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31" name="Rectangle 65">
                <a:extLst>
                  <a:ext uri="{FF2B5EF4-FFF2-40B4-BE49-F238E27FC236}">
                    <a16:creationId xmlns:a16="http://schemas.microsoft.com/office/drawing/2014/main" id="{C13AA556-DE30-44E1-BBED-05A51AE5CF5B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7" name="Group 41">
            <a:extLst>
              <a:ext uri="{FF2B5EF4-FFF2-40B4-BE49-F238E27FC236}">
                <a16:creationId xmlns:a16="http://schemas.microsoft.com/office/drawing/2014/main" id="{7147D1F8-8FF7-4527-98F3-53D2A24E6DD7}"/>
              </a:ext>
            </a:extLst>
          </p:cNvPr>
          <p:cNvGrpSpPr/>
          <p:nvPr/>
        </p:nvGrpSpPr>
        <p:grpSpPr>
          <a:xfrm>
            <a:off x="6420062" y="2931747"/>
            <a:ext cx="5155259" cy="700515"/>
            <a:chOff x="5403632" y="2988092"/>
            <a:chExt cx="5155259" cy="700515"/>
          </a:xfrm>
        </p:grpSpPr>
        <p:grpSp>
          <p:nvGrpSpPr>
            <p:cNvPr id="22" name="Group 56">
              <a:extLst>
                <a:ext uri="{FF2B5EF4-FFF2-40B4-BE49-F238E27FC236}">
                  <a16:creationId xmlns:a16="http://schemas.microsoft.com/office/drawing/2014/main" id="{832497C0-C91E-4A6F-A77C-0AD505D22812}"/>
                </a:ext>
              </a:extLst>
            </p:cNvPr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60">
                <a:extLst>
                  <a:ext uri="{FF2B5EF4-FFF2-40B4-BE49-F238E27FC236}">
                    <a16:creationId xmlns:a16="http://schemas.microsoft.com/office/drawing/2014/main" id="{0E2F6ED9-7D7D-4627-B9D9-BBCC8658BF2B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1">
                <a:extLst>
                  <a:ext uri="{FF2B5EF4-FFF2-40B4-BE49-F238E27FC236}">
                    <a16:creationId xmlns:a16="http://schemas.microsoft.com/office/drawing/2014/main" id="{6BD4B62A-12CA-4306-8C69-21E7E11F8399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57">
              <a:extLst>
                <a:ext uri="{FF2B5EF4-FFF2-40B4-BE49-F238E27FC236}">
                  <a16:creationId xmlns:a16="http://schemas.microsoft.com/office/drawing/2014/main" id="{EAD067F1-BA9D-45F3-880D-DB4CC7B6CC98}"/>
                </a:ext>
              </a:extLst>
            </p:cNvPr>
            <p:cNvGrpSpPr/>
            <p:nvPr/>
          </p:nvGrpSpPr>
          <p:grpSpPr>
            <a:xfrm>
              <a:off x="5813873" y="2988092"/>
              <a:ext cx="4745018" cy="700515"/>
              <a:chOff x="6729846" y="3935367"/>
              <a:chExt cx="4745018" cy="700515"/>
            </a:xfrm>
          </p:grpSpPr>
          <p:sp>
            <p:nvSpPr>
              <p:cNvPr id="24" name="Rectangle 58">
                <a:extLst>
                  <a:ext uri="{FF2B5EF4-FFF2-40B4-BE49-F238E27FC236}">
                    <a16:creationId xmlns:a16="http://schemas.microsoft.com/office/drawing/2014/main" id="{4601B157-AAB7-48EA-9361-648FC570F232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5" name="Rectangle 59">
                <a:extLst>
                  <a:ext uri="{FF2B5EF4-FFF2-40B4-BE49-F238E27FC236}">
                    <a16:creationId xmlns:a16="http://schemas.microsoft.com/office/drawing/2014/main" id="{37E64397-3013-41C7-A4AE-4978F4B88572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" name="Group 42">
            <a:extLst>
              <a:ext uri="{FF2B5EF4-FFF2-40B4-BE49-F238E27FC236}">
                <a16:creationId xmlns:a16="http://schemas.microsoft.com/office/drawing/2014/main" id="{D2445C6E-89D6-4694-851A-7506A41550B5}"/>
              </a:ext>
            </a:extLst>
          </p:cNvPr>
          <p:cNvGrpSpPr/>
          <p:nvPr/>
        </p:nvGrpSpPr>
        <p:grpSpPr>
          <a:xfrm>
            <a:off x="6420062" y="3820065"/>
            <a:ext cx="5144231" cy="700515"/>
            <a:chOff x="5403632" y="4279235"/>
            <a:chExt cx="5144231" cy="700515"/>
          </a:xfrm>
        </p:grpSpPr>
        <p:grpSp>
          <p:nvGrpSpPr>
            <p:cNvPr id="16" name="Group 50">
              <a:extLst>
                <a:ext uri="{FF2B5EF4-FFF2-40B4-BE49-F238E27FC236}">
                  <a16:creationId xmlns:a16="http://schemas.microsoft.com/office/drawing/2014/main" id="{4DFDE5C5-1A25-4089-B4EC-E16EFAB72302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54">
                <a:extLst>
                  <a:ext uri="{FF2B5EF4-FFF2-40B4-BE49-F238E27FC236}">
                    <a16:creationId xmlns:a16="http://schemas.microsoft.com/office/drawing/2014/main" id="{7403E2E1-21A9-410E-A1D4-53D3AF90BEB9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55">
                <a:extLst>
                  <a:ext uri="{FF2B5EF4-FFF2-40B4-BE49-F238E27FC236}">
                    <a16:creationId xmlns:a16="http://schemas.microsoft.com/office/drawing/2014/main" id="{7732C357-EB34-4B3E-A400-B906FBEF93E5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51">
              <a:extLst>
                <a:ext uri="{FF2B5EF4-FFF2-40B4-BE49-F238E27FC236}">
                  <a16:creationId xmlns:a16="http://schemas.microsoft.com/office/drawing/2014/main" id="{81B10A62-A102-4BC2-B28C-76157CFD4464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8" name="Rectangle 52">
                <a:extLst>
                  <a:ext uri="{FF2B5EF4-FFF2-40B4-BE49-F238E27FC236}">
                    <a16:creationId xmlns:a16="http://schemas.microsoft.com/office/drawing/2014/main" id="{06C0D959-2BE7-4EDC-B34E-9AD1638EE5A0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53">
                <a:extLst>
                  <a:ext uri="{FF2B5EF4-FFF2-40B4-BE49-F238E27FC236}">
                    <a16:creationId xmlns:a16="http://schemas.microsoft.com/office/drawing/2014/main" id="{D19762AC-7C35-41BB-B920-8E29432F5EDA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9" name="Group 43">
            <a:extLst>
              <a:ext uri="{FF2B5EF4-FFF2-40B4-BE49-F238E27FC236}">
                <a16:creationId xmlns:a16="http://schemas.microsoft.com/office/drawing/2014/main" id="{BCA91D76-1C67-4099-B4A8-FBDB80A66EB8}"/>
              </a:ext>
            </a:extLst>
          </p:cNvPr>
          <p:cNvGrpSpPr/>
          <p:nvPr/>
        </p:nvGrpSpPr>
        <p:grpSpPr>
          <a:xfrm>
            <a:off x="6420062" y="4708382"/>
            <a:ext cx="5144231" cy="700515"/>
            <a:chOff x="5403632" y="4279235"/>
            <a:chExt cx="5144231" cy="700515"/>
          </a:xfrm>
        </p:grpSpPr>
        <p:grpSp>
          <p:nvGrpSpPr>
            <p:cNvPr id="10" name="Group 44">
              <a:extLst>
                <a:ext uri="{FF2B5EF4-FFF2-40B4-BE49-F238E27FC236}">
                  <a16:creationId xmlns:a16="http://schemas.microsoft.com/office/drawing/2014/main" id="{BAE3E02B-A9C8-489F-9C6C-FDA9F13952B3}"/>
                </a:ext>
              </a:extLst>
            </p:cNvPr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48">
                <a:extLst>
                  <a:ext uri="{FF2B5EF4-FFF2-40B4-BE49-F238E27FC236}">
                    <a16:creationId xmlns:a16="http://schemas.microsoft.com/office/drawing/2014/main" id="{2BA67D15-513F-4028-9320-4EC6068C3762}"/>
                  </a:ext>
                </a:extLst>
              </p:cNvPr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49">
                <a:extLst>
                  <a:ext uri="{FF2B5EF4-FFF2-40B4-BE49-F238E27FC236}">
                    <a16:creationId xmlns:a16="http://schemas.microsoft.com/office/drawing/2014/main" id="{03791539-589A-442D-8F06-22AA4E17B6A2}"/>
                  </a:ext>
                </a:extLst>
              </p:cNvPr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45">
              <a:extLst>
                <a:ext uri="{FF2B5EF4-FFF2-40B4-BE49-F238E27FC236}">
                  <a16:creationId xmlns:a16="http://schemas.microsoft.com/office/drawing/2014/main" id="{053BFB8A-1F21-4D68-B59D-F2CF000777C2}"/>
                </a:ext>
              </a:extLst>
            </p:cNvPr>
            <p:cNvGrpSpPr/>
            <p:nvPr/>
          </p:nvGrpSpPr>
          <p:grpSpPr>
            <a:xfrm>
              <a:off x="5802845" y="4279235"/>
              <a:ext cx="4745018" cy="700515"/>
              <a:chOff x="6729846" y="3935367"/>
              <a:chExt cx="4745018" cy="700515"/>
            </a:xfrm>
          </p:grpSpPr>
          <p:sp>
            <p:nvSpPr>
              <p:cNvPr id="12" name="Rectangle 46">
                <a:extLst>
                  <a:ext uri="{FF2B5EF4-FFF2-40B4-BE49-F238E27FC236}">
                    <a16:creationId xmlns:a16="http://schemas.microsoft.com/office/drawing/2014/main" id="{8616F34F-89C7-4C46-8CD0-A3AF7151B3A0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3" name="Rectangle 47">
                <a:extLst>
                  <a:ext uri="{FF2B5EF4-FFF2-40B4-BE49-F238E27FC236}">
                    <a16:creationId xmlns:a16="http://schemas.microsoft.com/office/drawing/2014/main" id="{A3F91F62-D357-431F-8F29-15A0A3E7DE55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71" name="Title 6">
            <a:extLst>
              <a:ext uri="{FF2B5EF4-FFF2-40B4-BE49-F238E27FC236}">
                <a16:creationId xmlns:a16="http://schemas.microsoft.com/office/drawing/2014/main" id="{1E03650B-0275-4026-AA88-DA66AC96E0DA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Text Placeholder 7">
            <a:extLst>
              <a:ext uri="{FF2B5EF4-FFF2-40B4-BE49-F238E27FC236}">
                <a16:creationId xmlns:a16="http://schemas.microsoft.com/office/drawing/2014/main" id="{8719A2EB-4101-443D-B2BE-07E2CC690FD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20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71" grpId="0"/>
      <p:bldP spid="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6">
            <a:extLst>
              <a:ext uri="{FF2B5EF4-FFF2-40B4-BE49-F238E27FC236}">
                <a16:creationId xmlns:a16="http://schemas.microsoft.com/office/drawing/2014/main" id="{C93332B4-1AC1-4CA1-9C44-706430ACB057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Text Placeholder 7">
            <a:extLst>
              <a:ext uri="{FF2B5EF4-FFF2-40B4-BE49-F238E27FC236}">
                <a16:creationId xmlns:a16="http://schemas.microsoft.com/office/drawing/2014/main" id="{03289227-7B0D-4FD3-A340-6B65B0388D8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Arrow: Right 74">
            <a:extLst>
              <a:ext uri="{FF2B5EF4-FFF2-40B4-BE49-F238E27FC236}">
                <a16:creationId xmlns:a16="http://schemas.microsoft.com/office/drawing/2014/main" id="{E3F40330-74AF-43B9-8DE7-A2CA1CBB8DA2}"/>
              </a:ext>
            </a:extLst>
          </p:cNvPr>
          <p:cNvSpPr/>
          <p:nvPr/>
        </p:nvSpPr>
        <p:spPr>
          <a:xfrm>
            <a:off x="9063915" y="2979131"/>
            <a:ext cx="2398257" cy="2907319"/>
          </a:xfrm>
          <a:prstGeom prst="rightArrow">
            <a:avLst>
              <a:gd name="adj1" fmla="val 71160"/>
              <a:gd name="adj2" fmla="val 35249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228600" rIns="91440" bIns="228600" anchor="b" anchorCtr="0">
            <a:norm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0" name="Freeform: Shape 75">
            <a:extLst>
              <a:ext uri="{FF2B5EF4-FFF2-40B4-BE49-F238E27FC236}">
                <a16:creationId xmlns:a16="http://schemas.microsoft.com/office/drawing/2014/main" id="{F0CA3FCF-B57C-4B22-873A-97E6E01DAD91}"/>
              </a:ext>
            </a:extLst>
          </p:cNvPr>
          <p:cNvSpPr>
            <a:spLocks/>
          </p:cNvSpPr>
          <p:nvPr/>
        </p:nvSpPr>
        <p:spPr bwMode="auto">
          <a:xfrm>
            <a:off x="9765395" y="4023152"/>
            <a:ext cx="497648" cy="494261"/>
          </a:xfrm>
          <a:custGeom>
            <a:avLst/>
            <a:gdLst>
              <a:gd name="T0" fmla="*/ 278227252 w 21437"/>
              <a:gd name="T1" fmla="*/ 181512920 h 21437"/>
              <a:gd name="T2" fmla="*/ 224525382 w 21437"/>
              <a:gd name="T3" fmla="*/ 186253815 h 21437"/>
              <a:gd name="T4" fmla="*/ 163746388 w 21437"/>
              <a:gd name="T5" fmla="*/ 127098893 h 21437"/>
              <a:gd name="T6" fmla="*/ 297860420 w 21437"/>
              <a:gd name="T7" fmla="*/ 48183154 h 21437"/>
              <a:gd name="T8" fmla="*/ 275053811 w 21437"/>
              <a:gd name="T9" fmla="*/ 25990522 h 21437"/>
              <a:gd name="T10" fmla="*/ 103373648 w 21437"/>
              <a:gd name="T11" fmla="*/ 68352185 h 21437"/>
              <a:gd name="T12" fmla="*/ 39968114 w 21437"/>
              <a:gd name="T13" fmla="*/ 6668302 h 21437"/>
              <a:gd name="T14" fmla="*/ 6852655 w 21437"/>
              <a:gd name="T15" fmla="*/ 6668302 h 21437"/>
              <a:gd name="T16" fmla="*/ 6852655 w 21437"/>
              <a:gd name="T17" fmla="*/ 38890974 h 21437"/>
              <a:gd name="T18" fmla="*/ 70245387 w 21437"/>
              <a:gd name="T19" fmla="*/ 100574975 h 21437"/>
              <a:gd name="T20" fmla="*/ 26808398 w 21437"/>
              <a:gd name="T21" fmla="*/ 267534270 h 21437"/>
              <a:gd name="T22" fmla="*/ 49629224 w 21437"/>
              <a:gd name="T23" fmla="*/ 289739412 h 21437"/>
              <a:gd name="T24" fmla="*/ 130630929 w 21437"/>
              <a:gd name="T25" fmla="*/ 159320396 h 21437"/>
              <a:gd name="T26" fmla="*/ 191411339 w 21437"/>
              <a:gd name="T27" fmla="*/ 218476486 h 21437"/>
              <a:gd name="T28" fmla="*/ 186538780 w 21437"/>
              <a:gd name="T29" fmla="*/ 270731883 h 21437"/>
              <a:gd name="T30" fmla="*/ 209344203 w 21437"/>
              <a:gd name="T31" fmla="*/ 292937024 h 21437"/>
              <a:gd name="T32" fmla="*/ 242459541 w 21437"/>
              <a:gd name="T33" fmla="*/ 235926948 h 21437"/>
              <a:gd name="T34" fmla="*/ 301048198 w 21437"/>
              <a:gd name="T35" fmla="*/ 203704266 h 21437"/>
              <a:gd name="T36" fmla="*/ 278227252 w 21437"/>
              <a:gd name="T37" fmla="*/ 181512920 h 21437"/>
              <a:gd name="T38" fmla="*/ 278227252 w 21437"/>
              <a:gd name="T39" fmla="*/ 181512920 h 214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437" h="21437">
                <a:moveTo>
                  <a:pt x="19812" y="13283"/>
                </a:moveTo>
                <a:lnTo>
                  <a:pt x="15988" y="13630"/>
                </a:lnTo>
                <a:lnTo>
                  <a:pt x="11660" y="9301"/>
                </a:lnTo>
                <a:lnTo>
                  <a:pt x="21210" y="3526"/>
                </a:lnTo>
                <a:lnTo>
                  <a:pt x="19586" y="1902"/>
                </a:lnTo>
                <a:lnTo>
                  <a:pt x="7361" y="5002"/>
                </a:lnTo>
                <a:lnTo>
                  <a:pt x="2846" y="488"/>
                </a:lnTo>
                <a:cubicBezTo>
                  <a:pt x="2195" y="-163"/>
                  <a:pt x="1140" y="-163"/>
                  <a:pt x="488" y="488"/>
                </a:cubicBezTo>
                <a:cubicBezTo>
                  <a:pt x="-163" y="1140"/>
                  <a:pt x="-163" y="2195"/>
                  <a:pt x="488" y="2846"/>
                </a:cubicBezTo>
                <a:lnTo>
                  <a:pt x="5002" y="7360"/>
                </a:lnTo>
                <a:lnTo>
                  <a:pt x="1909" y="19578"/>
                </a:lnTo>
                <a:lnTo>
                  <a:pt x="3534" y="21203"/>
                </a:lnTo>
                <a:lnTo>
                  <a:pt x="9302" y="11659"/>
                </a:lnTo>
                <a:lnTo>
                  <a:pt x="13630" y="15988"/>
                </a:lnTo>
                <a:lnTo>
                  <a:pt x="13283" y="19812"/>
                </a:lnTo>
                <a:lnTo>
                  <a:pt x="14907" y="21437"/>
                </a:lnTo>
                <a:lnTo>
                  <a:pt x="17265" y="17265"/>
                </a:lnTo>
                <a:lnTo>
                  <a:pt x="21437" y="14907"/>
                </a:lnTo>
                <a:lnTo>
                  <a:pt x="19812" y="13283"/>
                </a:lnTo>
                <a:close/>
                <a:moveTo>
                  <a:pt x="19812" y="13283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Callout: Right Arrow 77">
            <a:extLst>
              <a:ext uri="{FF2B5EF4-FFF2-40B4-BE49-F238E27FC236}">
                <a16:creationId xmlns:a16="http://schemas.microsoft.com/office/drawing/2014/main" id="{71E9B494-B82E-4408-80A8-1AD156A32946}"/>
              </a:ext>
            </a:extLst>
          </p:cNvPr>
          <p:cNvSpPr/>
          <p:nvPr/>
        </p:nvSpPr>
        <p:spPr>
          <a:xfrm>
            <a:off x="6985095" y="3399414"/>
            <a:ext cx="2398257" cy="2066755"/>
          </a:xfrm>
          <a:prstGeom prst="rightArrowCallout">
            <a:avLst>
              <a:gd name="adj1" fmla="val 50000"/>
              <a:gd name="adj2" fmla="val 14426"/>
              <a:gd name="adj3" fmla="val 15009"/>
              <a:gd name="adj4" fmla="val 87066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228600" rIns="91440" bIns="228600" anchor="b" anchorCtr="0">
            <a:norm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4" name="Freeform: Shape 78">
            <a:extLst>
              <a:ext uri="{FF2B5EF4-FFF2-40B4-BE49-F238E27FC236}">
                <a16:creationId xmlns:a16="http://schemas.microsoft.com/office/drawing/2014/main" id="{B530F794-D95D-481A-BBC3-EC2F3DBAEAF1}"/>
              </a:ext>
            </a:extLst>
          </p:cNvPr>
          <p:cNvSpPr>
            <a:spLocks/>
          </p:cNvSpPr>
          <p:nvPr/>
        </p:nvSpPr>
        <p:spPr bwMode="auto">
          <a:xfrm>
            <a:off x="7826286" y="3963805"/>
            <a:ext cx="494261" cy="433325"/>
          </a:xfrm>
          <a:custGeom>
            <a:avLst/>
            <a:gdLst>
              <a:gd name="T0" fmla="*/ 286355233 w 21600"/>
              <a:gd name="T1" fmla="*/ 149233561 h 21600"/>
              <a:gd name="T2" fmla="*/ 250493889 w 21600"/>
              <a:gd name="T3" fmla="*/ 126731456 h 21600"/>
              <a:gd name="T4" fmla="*/ 169545966 w 21600"/>
              <a:gd name="T5" fmla="*/ 103548265 h 21600"/>
              <a:gd name="T6" fmla="*/ 194177951 w 21600"/>
              <a:gd name="T7" fmla="*/ 72486689 h 21600"/>
              <a:gd name="T8" fmla="*/ 197810273 w 21600"/>
              <a:gd name="T9" fmla="*/ 49342708 h 21600"/>
              <a:gd name="T10" fmla="*/ 197213495 w 21600"/>
              <a:gd name="T11" fmla="*/ 25744095 h 21600"/>
              <a:gd name="T12" fmla="*/ 142845840 w 21600"/>
              <a:gd name="T13" fmla="*/ 0 h 21600"/>
              <a:gd name="T14" fmla="*/ 88438687 w 21600"/>
              <a:gd name="T15" fmla="*/ 25806485 h 21600"/>
              <a:gd name="T16" fmla="*/ 87869100 w 21600"/>
              <a:gd name="T17" fmla="*/ 49342708 h 21600"/>
              <a:gd name="T18" fmla="*/ 91527432 w 21600"/>
              <a:gd name="T19" fmla="*/ 72549173 h 21600"/>
              <a:gd name="T20" fmla="*/ 116080313 w 21600"/>
              <a:gd name="T21" fmla="*/ 103626591 h 21600"/>
              <a:gd name="T22" fmla="*/ 35727902 w 21600"/>
              <a:gd name="T23" fmla="*/ 126778898 h 21600"/>
              <a:gd name="T24" fmla="*/ 0 w 21600"/>
              <a:gd name="T25" fmla="*/ 149241087 h 21600"/>
              <a:gd name="T26" fmla="*/ 0 w 21600"/>
              <a:gd name="T27" fmla="*/ 169173962 h 21600"/>
              <a:gd name="T28" fmla="*/ 126526262 w 21600"/>
              <a:gd name="T29" fmla="*/ 169166531 h 21600"/>
              <a:gd name="T30" fmla="*/ 133353603 w 21600"/>
              <a:gd name="T31" fmla="*/ 147213038 h 21600"/>
              <a:gd name="T32" fmla="*/ 119367902 w 21600"/>
              <a:gd name="T33" fmla="*/ 134516660 h 21600"/>
              <a:gd name="T34" fmla="*/ 143071982 w 21600"/>
              <a:gd name="T35" fmla="*/ 123912404 h 21600"/>
              <a:gd name="T36" fmla="*/ 166629014 w 21600"/>
              <a:gd name="T37" fmla="*/ 134493292 h 21600"/>
              <a:gd name="T38" fmla="*/ 152789095 w 21600"/>
              <a:gd name="T39" fmla="*/ 147213038 h 21600"/>
              <a:gd name="T40" fmla="*/ 159523736 w 21600"/>
              <a:gd name="T41" fmla="*/ 169158120 h 21600"/>
              <a:gd name="T42" fmla="*/ 286355233 w 21600"/>
              <a:gd name="T43" fmla="*/ 169150689 h 21600"/>
              <a:gd name="T44" fmla="*/ 286355233 w 21600"/>
              <a:gd name="T45" fmla="*/ 149233561 h 21600"/>
              <a:gd name="T46" fmla="*/ 286355233 w 21600"/>
              <a:gd name="T47" fmla="*/ 149233561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600" h="21600">
                <a:moveTo>
                  <a:pt x="21600" y="19054"/>
                </a:moveTo>
                <a:cubicBezTo>
                  <a:pt x="21600" y="19054"/>
                  <a:pt x="21587" y="17550"/>
                  <a:pt x="18895" y="16181"/>
                </a:cubicBezTo>
                <a:cubicBezTo>
                  <a:pt x="17590" y="15517"/>
                  <a:pt x="15655" y="13808"/>
                  <a:pt x="12789" y="13221"/>
                </a:cubicBezTo>
                <a:cubicBezTo>
                  <a:pt x="13521" y="12323"/>
                  <a:pt x="14076" y="10919"/>
                  <a:pt x="14647" y="9255"/>
                </a:cubicBezTo>
                <a:cubicBezTo>
                  <a:pt x="14978" y="8291"/>
                  <a:pt x="14921" y="7470"/>
                  <a:pt x="14921" y="6300"/>
                </a:cubicBezTo>
                <a:cubicBezTo>
                  <a:pt x="14921" y="5436"/>
                  <a:pt x="15063" y="4049"/>
                  <a:pt x="14876" y="3287"/>
                </a:cubicBezTo>
                <a:cubicBezTo>
                  <a:pt x="14244" y="711"/>
                  <a:pt x="12646" y="0"/>
                  <a:pt x="10775" y="0"/>
                </a:cubicBezTo>
                <a:cubicBezTo>
                  <a:pt x="8902" y="0"/>
                  <a:pt x="7302" y="714"/>
                  <a:pt x="6671" y="3295"/>
                </a:cubicBezTo>
                <a:cubicBezTo>
                  <a:pt x="6485" y="4055"/>
                  <a:pt x="6628" y="5438"/>
                  <a:pt x="6628" y="6300"/>
                </a:cubicBezTo>
                <a:cubicBezTo>
                  <a:pt x="6628" y="7473"/>
                  <a:pt x="6572" y="8297"/>
                  <a:pt x="6904" y="9263"/>
                </a:cubicBezTo>
                <a:cubicBezTo>
                  <a:pt x="7479" y="10935"/>
                  <a:pt x="8025" y="12337"/>
                  <a:pt x="8756" y="13231"/>
                </a:cubicBezTo>
                <a:cubicBezTo>
                  <a:pt x="5912" y="13829"/>
                  <a:pt x="3991" y="15526"/>
                  <a:pt x="2695" y="16187"/>
                </a:cubicBezTo>
                <a:cubicBezTo>
                  <a:pt x="13" y="17556"/>
                  <a:pt x="0" y="19055"/>
                  <a:pt x="0" y="19055"/>
                </a:cubicBezTo>
                <a:lnTo>
                  <a:pt x="0" y="21600"/>
                </a:lnTo>
                <a:lnTo>
                  <a:pt x="9544" y="21599"/>
                </a:lnTo>
                <a:lnTo>
                  <a:pt x="10059" y="18796"/>
                </a:lnTo>
                <a:lnTo>
                  <a:pt x="9004" y="17175"/>
                </a:lnTo>
                <a:cubicBezTo>
                  <a:pt x="9004" y="17175"/>
                  <a:pt x="10111" y="15821"/>
                  <a:pt x="10792" y="15821"/>
                </a:cubicBezTo>
                <a:cubicBezTo>
                  <a:pt x="11474" y="15821"/>
                  <a:pt x="12569" y="17172"/>
                  <a:pt x="12569" y="17172"/>
                </a:cubicBezTo>
                <a:lnTo>
                  <a:pt x="11525" y="18796"/>
                </a:lnTo>
                <a:lnTo>
                  <a:pt x="12033" y="21598"/>
                </a:lnTo>
                <a:lnTo>
                  <a:pt x="21600" y="21597"/>
                </a:lnTo>
                <a:lnTo>
                  <a:pt x="21600" y="19054"/>
                </a:lnTo>
                <a:close/>
                <a:moveTo>
                  <a:pt x="21600" y="19054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Callout: Right Arrow 80">
            <a:extLst>
              <a:ext uri="{FF2B5EF4-FFF2-40B4-BE49-F238E27FC236}">
                <a16:creationId xmlns:a16="http://schemas.microsoft.com/office/drawing/2014/main" id="{39FBCBC5-1EA6-4FCF-BFF7-C6F8701F96F2}"/>
              </a:ext>
            </a:extLst>
          </p:cNvPr>
          <p:cNvSpPr/>
          <p:nvPr/>
        </p:nvSpPr>
        <p:spPr>
          <a:xfrm>
            <a:off x="4901260" y="3399414"/>
            <a:ext cx="2398257" cy="2066755"/>
          </a:xfrm>
          <a:prstGeom prst="rightArrowCallout">
            <a:avLst>
              <a:gd name="adj1" fmla="val 50000"/>
              <a:gd name="adj2" fmla="val 14426"/>
              <a:gd name="adj3" fmla="val 15009"/>
              <a:gd name="adj4" fmla="val 8706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228600" rIns="91440" bIns="228600" anchor="b" anchorCtr="0">
            <a:norm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00" name="Group 81">
            <a:extLst>
              <a:ext uri="{FF2B5EF4-FFF2-40B4-BE49-F238E27FC236}">
                <a16:creationId xmlns:a16="http://schemas.microsoft.com/office/drawing/2014/main" id="{C4E71479-07DC-4771-8760-3C97A9EBAC0D}"/>
              </a:ext>
            </a:extLst>
          </p:cNvPr>
          <p:cNvGrpSpPr>
            <a:grpSpLocks/>
          </p:cNvGrpSpPr>
          <p:nvPr/>
        </p:nvGrpSpPr>
        <p:grpSpPr bwMode="auto">
          <a:xfrm>
            <a:off x="5710429" y="3954506"/>
            <a:ext cx="494260" cy="494261"/>
            <a:chOff x="0" y="0"/>
            <a:chExt cx="571" cy="576"/>
          </a:xfrm>
          <a:solidFill>
            <a:srgbClr val="FFFFFF"/>
          </a:solidFill>
        </p:grpSpPr>
        <p:sp>
          <p:nvSpPr>
            <p:cNvPr id="121" name="Freeform: Shape 82">
              <a:extLst>
                <a:ext uri="{FF2B5EF4-FFF2-40B4-BE49-F238E27FC236}">
                  <a16:creationId xmlns:a16="http://schemas.microsoft.com/office/drawing/2014/main" id="{488A52DD-2E7B-40E3-AAE8-3DA478DF5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" y="368"/>
              <a:ext cx="182" cy="20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4113" y="5025"/>
                  </a:lnTo>
                  <a:lnTo>
                    <a:pt x="4113" y="18406"/>
                  </a:lnTo>
                  <a:cubicBezTo>
                    <a:pt x="4113" y="20169"/>
                    <a:pt x="5748" y="21600"/>
                    <a:pt x="7763" y="21600"/>
                  </a:cubicBezTo>
                  <a:lnTo>
                    <a:pt x="17951" y="21600"/>
                  </a:lnTo>
                  <a:cubicBezTo>
                    <a:pt x="19966" y="21600"/>
                    <a:pt x="21600" y="20169"/>
                    <a:pt x="21600" y="18406"/>
                  </a:cubicBezTo>
                  <a:lnTo>
                    <a:pt x="17434" y="5025"/>
                  </a:lnTo>
                  <a:lnTo>
                    <a:pt x="19779" y="1821"/>
                  </a:lnTo>
                  <a:cubicBezTo>
                    <a:pt x="14571" y="906"/>
                    <a:pt x="9477" y="313"/>
                    <a:pt x="5095" y="313"/>
                  </a:cubicBezTo>
                  <a:cubicBezTo>
                    <a:pt x="3263" y="313"/>
                    <a:pt x="1571" y="201"/>
                    <a:pt x="0" y="0"/>
                  </a:cubicBezTo>
                  <a:close/>
                  <a:moveTo>
                    <a:pt x="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2" name="Freeform: Shape 83">
              <a:extLst>
                <a:ext uri="{FF2B5EF4-FFF2-40B4-BE49-F238E27FC236}">
                  <a16:creationId xmlns:a16="http://schemas.microsoft.com/office/drawing/2014/main" id="{6ED3AD3A-455D-4A50-BBC1-662AB7BE5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" y="0"/>
              <a:ext cx="395" cy="43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5750"/>
                  </a:moveTo>
                  <a:cubicBezTo>
                    <a:pt x="8522" y="16492"/>
                    <a:pt x="20175" y="20356"/>
                    <a:pt x="21600" y="21600"/>
                  </a:cubicBezTo>
                  <a:lnTo>
                    <a:pt x="21600" y="0"/>
                  </a:lnTo>
                  <a:cubicBezTo>
                    <a:pt x="19877" y="1348"/>
                    <a:pt x="8354" y="5075"/>
                    <a:pt x="0" y="5783"/>
                  </a:cubicBezTo>
                  <a:lnTo>
                    <a:pt x="0" y="15750"/>
                  </a:lnTo>
                  <a:close/>
                  <a:moveTo>
                    <a:pt x="0" y="1575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3" name="Freeform: Shape 84">
              <a:extLst>
                <a:ext uri="{FF2B5EF4-FFF2-40B4-BE49-F238E27FC236}">
                  <a16:creationId xmlns:a16="http://schemas.microsoft.com/office/drawing/2014/main" id="{324114D1-523C-4CBC-91C1-FC8EE8109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0"/>
              <a:ext cx="114" cy="19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0"/>
                  </a:lnTo>
                  <a:cubicBezTo>
                    <a:pt x="4123" y="761"/>
                    <a:pt x="0" y="7019"/>
                    <a:pt x="0" y="10870"/>
                  </a:cubicBezTo>
                  <a:cubicBezTo>
                    <a:pt x="0" y="15025"/>
                    <a:pt x="3935" y="20934"/>
                    <a:pt x="21600" y="21600"/>
                  </a:cubicBezTo>
                  <a:close/>
                  <a:moveTo>
                    <a:pt x="216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1" name="Callout: Right Arrow 86">
            <a:extLst>
              <a:ext uri="{FF2B5EF4-FFF2-40B4-BE49-F238E27FC236}">
                <a16:creationId xmlns:a16="http://schemas.microsoft.com/office/drawing/2014/main" id="{CB2200CA-D651-4670-A7A8-13454D75BEB7}"/>
              </a:ext>
            </a:extLst>
          </p:cNvPr>
          <p:cNvSpPr/>
          <p:nvPr/>
        </p:nvSpPr>
        <p:spPr>
          <a:xfrm>
            <a:off x="2822441" y="3399415"/>
            <a:ext cx="2398257" cy="2066755"/>
          </a:xfrm>
          <a:prstGeom prst="rightArrowCallout">
            <a:avLst>
              <a:gd name="adj1" fmla="val 50000"/>
              <a:gd name="adj2" fmla="val 14426"/>
              <a:gd name="adj3" fmla="val 15009"/>
              <a:gd name="adj4" fmla="val 87066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228600" rIns="91440" bIns="228600" anchor="b" anchorCtr="0">
            <a:norm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02" name="Group 87">
            <a:extLst>
              <a:ext uri="{FF2B5EF4-FFF2-40B4-BE49-F238E27FC236}">
                <a16:creationId xmlns:a16="http://schemas.microsoft.com/office/drawing/2014/main" id="{437FDC41-EA93-4946-8FF9-515F8E0474BF}"/>
              </a:ext>
            </a:extLst>
          </p:cNvPr>
          <p:cNvGrpSpPr>
            <a:grpSpLocks/>
          </p:cNvGrpSpPr>
          <p:nvPr/>
        </p:nvGrpSpPr>
        <p:grpSpPr bwMode="auto">
          <a:xfrm>
            <a:off x="3591562" y="4112894"/>
            <a:ext cx="497647" cy="277598"/>
            <a:chOff x="0" y="0"/>
            <a:chExt cx="576" cy="323"/>
          </a:xfrm>
          <a:solidFill>
            <a:srgbClr val="FFFFFF"/>
          </a:solidFill>
        </p:grpSpPr>
        <p:sp>
          <p:nvSpPr>
            <p:cNvPr id="118" name="Freeform: Shape 88">
              <a:extLst>
                <a:ext uri="{FF2B5EF4-FFF2-40B4-BE49-F238E27FC236}">
                  <a16:creationId xmlns:a16="http://schemas.microsoft.com/office/drawing/2014/main" id="{CB0EBA69-4C12-4AF8-BE08-20C3E7208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"/>
              <a:ext cx="168" cy="23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448" y="3080"/>
                  </a:moveTo>
                  <a:lnTo>
                    <a:pt x="16024" y="0"/>
                  </a:lnTo>
                  <a:lnTo>
                    <a:pt x="0" y="10800"/>
                  </a:lnTo>
                  <a:lnTo>
                    <a:pt x="16176" y="21600"/>
                  </a:lnTo>
                  <a:lnTo>
                    <a:pt x="21600" y="18522"/>
                  </a:lnTo>
                  <a:lnTo>
                    <a:pt x="9960" y="10800"/>
                  </a:lnTo>
                  <a:lnTo>
                    <a:pt x="21448" y="3080"/>
                  </a:lnTo>
                  <a:close/>
                  <a:moveTo>
                    <a:pt x="21448" y="308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89">
              <a:extLst>
                <a:ext uri="{FF2B5EF4-FFF2-40B4-BE49-F238E27FC236}">
                  <a16:creationId xmlns:a16="http://schemas.microsoft.com/office/drawing/2014/main" id="{D6D69137-0C2C-493E-9214-D1E66192F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48"/>
              <a:ext cx="168" cy="23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5425" y="0"/>
                  </a:moveTo>
                  <a:lnTo>
                    <a:pt x="0" y="3079"/>
                  </a:lnTo>
                  <a:lnTo>
                    <a:pt x="11640" y="10799"/>
                  </a:lnTo>
                  <a:lnTo>
                    <a:pt x="152" y="18520"/>
                  </a:lnTo>
                  <a:lnTo>
                    <a:pt x="5577" y="21600"/>
                  </a:lnTo>
                  <a:lnTo>
                    <a:pt x="21600" y="10799"/>
                  </a:lnTo>
                  <a:lnTo>
                    <a:pt x="5425" y="0"/>
                  </a:lnTo>
                  <a:close/>
                  <a:moveTo>
                    <a:pt x="5425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0" name="Freeform: Shape 90">
              <a:extLst>
                <a:ext uri="{FF2B5EF4-FFF2-40B4-BE49-F238E27FC236}">
                  <a16:creationId xmlns:a16="http://schemas.microsoft.com/office/drawing/2014/main" id="{AD69190F-E2DE-4600-82C2-30C6DFF96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" y="0"/>
              <a:ext cx="127" cy="32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8306" y="21600"/>
                  </a:lnTo>
                  <a:lnTo>
                    <a:pt x="21600" y="0"/>
                  </a:lnTo>
                  <a:lnTo>
                    <a:pt x="13294" y="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3" name="Callout: Down Arrow 92">
            <a:extLst>
              <a:ext uri="{FF2B5EF4-FFF2-40B4-BE49-F238E27FC236}">
                <a16:creationId xmlns:a16="http://schemas.microsoft.com/office/drawing/2014/main" id="{1A622F66-42D3-45A5-95E6-77EE60D3A94E}"/>
              </a:ext>
            </a:extLst>
          </p:cNvPr>
          <p:cNvSpPr/>
          <p:nvPr/>
        </p:nvSpPr>
        <p:spPr>
          <a:xfrm>
            <a:off x="2813665" y="1340768"/>
            <a:ext cx="2096374" cy="2404515"/>
          </a:xfrm>
          <a:prstGeom prst="downArrowCallout">
            <a:avLst>
              <a:gd name="adj1" fmla="val 50000"/>
              <a:gd name="adj2" fmla="val 14600"/>
              <a:gd name="adj3" fmla="val 16145"/>
              <a:gd name="adj4" fmla="val 8952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228600" rIns="91440" bIns="228600" anchor="b" anchorCtr="0">
            <a:norm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04" name="Group 93">
            <a:extLst>
              <a:ext uri="{FF2B5EF4-FFF2-40B4-BE49-F238E27FC236}">
                <a16:creationId xmlns:a16="http://schemas.microsoft.com/office/drawing/2014/main" id="{E9FF1785-43E1-40D4-BD0B-EA226AC87BA5}"/>
              </a:ext>
            </a:extLst>
          </p:cNvPr>
          <p:cNvGrpSpPr>
            <a:grpSpLocks/>
          </p:cNvGrpSpPr>
          <p:nvPr/>
        </p:nvGrpSpPr>
        <p:grpSpPr bwMode="auto">
          <a:xfrm>
            <a:off x="3613028" y="1944928"/>
            <a:ext cx="497647" cy="494261"/>
            <a:chOff x="0" y="0"/>
            <a:chExt cx="577" cy="574"/>
          </a:xfrm>
          <a:solidFill>
            <a:srgbClr val="FFFFFF"/>
          </a:solidFill>
        </p:grpSpPr>
        <p:sp>
          <p:nvSpPr>
            <p:cNvPr id="116" name="Freeform: Shape 94">
              <a:extLst>
                <a:ext uri="{FF2B5EF4-FFF2-40B4-BE49-F238E27FC236}">
                  <a16:creationId xmlns:a16="http://schemas.microsoft.com/office/drawing/2014/main" id="{3747CED6-8F90-4351-B3C4-BD21F2090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8"/>
              <a:ext cx="298" cy="246"/>
            </a:xfrm>
            <a:custGeom>
              <a:avLst/>
              <a:gdLst>
                <a:gd name="T0" fmla="*/ 0 w 21116"/>
                <a:gd name="T1" fmla="*/ 0 h 21374"/>
                <a:gd name="T2" fmla="*/ 0 w 21116"/>
                <a:gd name="T3" fmla="*/ 0 h 21374"/>
                <a:gd name="T4" fmla="*/ 0 w 21116"/>
                <a:gd name="T5" fmla="*/ 0 h 21374"/>
                <a:gd name="T6" fmla="*/ 0 w 21116"/>
                <a:gd name="T7" fmla="*/ 0 h 21374"/>
                <a:gd name="T8" fmla="*/ 0 w 21116"/>
                <a:gd name="T9" fmla="*/ 0 h 21374"/>
                <a:gd name="T10" fmla="*/ 0 w 21116"/>
                <a:gd name="T11" fmla="*/ 0 h 21374"/>
                <a:gd name="T12" fmla="*/ 0 w 21116"/>
                <a:gd name="T13" fmla="*/ 0 h 21374"/>
                <a:gd name="T14" fmla="*/ 0 w 21116"/>
                <a:gd name="T15" fmla="*/ 0 h 21374"/>
                <a:gd name="T16" fmla="*/ 0 w 21116"/>
                <a:gd name="T17" fmla="*/ 0 h 213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116" h="21374">
                  <a:moveTo>
                    <a:pt x="17024" y="721"/>
                  </a:moveTo>
                  <a:cubicBezTo>
                    <a:pt x="16543" y="427"/>
                    <a:pt x="16052" y="191"/>
                    <a:pt x="15571" y="0"/>
                  </a:cubicBezTo>
                  <a:cubicBezTo>
                    <a:pt x="13915" y="235"/>
                    <a:pt x="7378" y="2037"/>
                    <a:pt x="6834" y="8291"/>
                  </a:cubicBezTo>
                  <a:cubicBezTo>
                    <a:pt x="6063" y="17146"/>
                    <a:pt x="1254" y="15657"/>
                    <a:pt x="153" y="15771"/>
                  </a:cubicBezTo>
                  <a:cubicBezTo>
                    <a:pt x="-484" y="15837"/>
                    <a:pt x="743" y="21126"/>
                    <a:pt x="6046" y="21364"/>
                  </a:cubicBezTo>
                  <a:cubicBezTo>
                    <a:pt x="11298" y="21600"/>
                    <a:pt x="20647" y="17485"/>
                    <a:pt x="21032" y="7006"/>
                  </a:cubicBezTo>
                  <a:lnTo>
                    <a:pt x="21116" y="6884"/>
                  </a:lnTo>
                  <a:cubicBezTo>
                    <a:pt x="20449" y="3612"/>
                    <a:pt x="18811" y="1844"/>
                    <a:pt x="17024" y="721"/>
                  </a:cubicBezTo>
                  <a:close/>
                  <a:moveTo>
                    <a:pt x="17024" y="72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95">
              <a:extLst>
                <a:ext uri="{FF2B5EF4-FFF2-40B4-BE49-F238E27FC236}">
                  <a16:creationId xmlns:a16="http://schemas.microsoft.com/office/drawing/2014/main" id="{98269E6C-1FD3-4851-B7F6-283259A9D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" y="0"/>
              <a:ext cx="337" cy="385"/>
            </a:xfrm>
            <a:custGeom>
              <a:avLst/>
              <a:gdLst>
                <a:gd name="T0" fmla="*/ 0 w 21345"/>
                <a:gd name="T1" fmla="*/ 0 h 21376"/>
                <a:gd name="T2" fmla="*/ 0 w 21345"/>
                <a:gd name="T3" fmla="*/ 0 h 21376"/>
                <a:gd name="T4" fmla="*/ 0 w 21345"/>
                <a:gd name="T5" fmla="*/ 0 h 21376"/>
                <a:gd name="T6" fmla="*/ 0 w 21345"/>
                <a:gd name="T7" fmla="*/ 0 h 21376"/>
                <a:gd name="T8" fmla="*/ 0 w 21345"/>
                <a:gd name="T9" fmla="*/ 0 h 21376"/>
                <a:gd name="T10" fmla="*/ 0 w 21345"/>
                <a:gd name="T11" fmla="*/ 0 h 21376"/>
                <a:gd name="T12" fmla="*/ 0 w 21345"/>
                <a:gd name="T13" fmla="*/ 0 h 21376"/>
                <a:gd name="T14" fmla="*/ 0 w 21345"/>
                <a:gd name="T15" fmla="*/ 0 h 21376"/>
                <a:gd name="T16" fmla="*/ 0 w 21345"/>
                <a:gd name="T17" fmla="*/ 0 h 21376"/>
                <a:gd name="T18" fmla="*/ 0 w 21345"/>
                <a:gd name="T19" fmla="*/ 0 h 21376"/>
                <a:gd name="T20" fmla="*/ 0 w 21345"/>
                <a:gd name="T21" fmla="*/ 0 h 21376"/>
                <a:gd name="T22" fmla="*/ 0 w 21345"/>
                <a:gd name="T23" fmla="*/ 0 h 213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345" h="21376">
                  <a:moveTo>
                    <a:pt x="20591" y="438"/>
                  </a:moveTo>
                  <a:cubicBezTo>
                    <a:pt x="19696" y="-224"/>
                    <a:pt x="18359" y="-125"/>
                    <a:pt x="17602" y="661"/>
                  </a:cubicBezTo>
                  <a:lnTo>
                    <a:pt x="4720" y="14039"/>
                  </a:lnTo>
                  <a:cubicBezTo>
                    <a:pt x="3698" y="14005"/>
                    <a:pt x="2666" y="14368"/>
                    <a:pt x="1957" y="15106"/>
                  </a:cubicBezTo>
                  <a:lnTo>
                    <a:pt x="0" y="17139"/>
                  </a:lnTo>
                  <a:cubicBezTo>
                    <a:pt x="266" y="17232"/>
                    <a:pt x="533" y="17334"/>
                    <a:pt x="800" y="17450"/>
                  </a:cubicBezTo>
                  <a:cubicBezTo>
                    <a:pt x="2456" y="18154"/>
                    <a:pt x="4079" y="19406"/>
                    <a:pt x="4942" y="21376"/>
                  </a:cubicBezTo>
                  <a:lnTo>
                    <a:pt x="7225" y="19005"/>
                  </a:lnTo>
                  <a:cubicBezTo>
                    <a:pt x="7936" y="18266"/>
                    <a:pt x="8172" y="17316"/>
                    <a:pt x="7963" y="16438"/>
                  </a:cubicBezTo>
                  <a:lnTo>
                    <a:pt x="20844" y="3059"/>
                  </a:lnTo>
                  <a:cubicBezTo>
                    <a:pt x="21600" y="2274"/>
                    <a:pt x="21488" y="1102"/>
                    <a:pt x="20591" y="438"/>
                  </a:cubicBezTo>
                  <a:close/>
                  <a:moveTo>
                    <a:pt x="20591" y="43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5" name="Callout: Right Arrow 97">
            <a:extLst>
              <a:ext uri="{FF2B5EF4-FFF2-40B4-BE49-F238E27FC236}">
                <a16:creationId xmlns:a16="http://schemas.microsoft.com/office/drawing/2014/main" id="{992E2C57-6DC6-49AB-9AFF-B13C94E7C3E2}"/>
              </a:ext>
            </a:extLst>
          </p:cNvPr>
          <p:cNvSpPr/>
          <p:nvPr/>
        </p:nvSpPr>
        <p:spPr>
          <a:xfrm>
            <a:off x="729828" y="1341436"/>
            <a:ext cx="2398257" cy="2066755"/>
          </a:xfrm>
          <a:prstGeom prst="rightArrowCallout">
            <a:avLst>
              <a:gd name="adj1" fmla="val 28852"/>
              <a:gd name="adj2" fmla="val 14426"/>
              <a:gd name="adj3" fmla="val 15009"/>
              <a:gd name="adj4" fmla="val 87066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228600" rIns="91440" bIns="228600" anchor="b" anchorCtr="0">
            <a:norm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06" name="Group 98">
            <a:extLst>
              <a:ext uri="{FF2B5EF4-FFF2-40B4-BE49-F238E27FC236}">
                <a16:creationId xmlns:a16="http://schemas.microsoft.com/office/drawing/2014/main" id="{F51355AA-004F-4AC2-9441-C1AA86309C46}"/>
              </a:ext>
            </a:extLst>
          </p:cNvPr>
          <p:cNvGrpSpPr>
            <a:grpSpLocks/>
          </p:cNvGrpSpPr>
          <p:nvPr/>
        </p:nvGrpSpPr>
        <p:grpSpPr bwMode="auto">
          <a:xfrm>
            <a:off x="1626173" y="1913387"/>
            <a:ext cx="291144" cy="494261"/>
            <a:chOff x="0" y="0"/>
            <a:chExt cx="339" cy="573"/>
          </a:xfrm>
          <a:solidFill>
            <a:srgbClr val="FFFFFF"/>
          </a:solidFill>
        </p:grpSpPr>
        <p:sp>
          <p:nvSpPr>
            <p:cNvPr id="113" name="Freeform: Shape 99">
              <a:extLst>
                <a:ext uri="{FF2B5EF4-FFF2-40B4-BE49-F238E27FC236}">
                  <a16:creationId xmlns:a16="http://schemas.microsoft.com/office/drawing/2014/main" id="{10FBB433-743E-4B8B-BB80-53B47F4E8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39" cy="460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w 21599"/>
                <a:gd name="T25" fmla="*/ 0 h 21600"/>
                <a:gd name="T26" fmla="*/ 0 w 21599"/>
                <a:gd name="T27" fmla="*/ 0 h 21600"/>
                <a:gd name="T28" fmla="*/ 0 w 21599"/>
                <a:gd name="T29" fmla="*/ 0 h 21600"/>
                <a:gd name="T30" fmla="*/ 0 w 21599"/>
                <a:gd name="T31" fmla="*/ 0 h 21600"/>
                <a:gd name="T32" fmla="*/ 0 w 21599"/>
                <a:gd name="T33" fmla="*/ 0 h 21600"/>
                <a:gd name="T34" fmla="*/ 0 w 21599"/>
                <a:gd name="T35" fmla="*/ 0 h 21600"/>
                <a:gd name="T36" fmla="*/ 0 w 21599"/>
                <a:gd name="T37" fmla="*/ 0 h 21600"/>
                <a:gd name="T38" fmla="*/ 0 w 21599"/>
                <a:gd name="T39" fmla="*/ 0 h 21600"/>
                <a:gd name="T40" fmla="*/ 0 w 21599"/>
                <a:gd name="T41" fmla="*/ 0 h 21600"/>
                <a:gd name="T42" fmla="*/ 0 w 21599"/>
                <a:gd name="T43" fmla="*/ 0 h 21600"/>
                <a:gd name="T44" fmla="*/ 0 w 21599"/>
                <a:gd name="T45" fmla="*/ 0 h 21600"/>
                <a:gd name="T46" fmla="*/ 0 w 21599"/>
                <a:gd name="T47" fmla="*/ 0 h 21600"/>
                <a:gd name="T48" fmla="*/ 0 w 21599"/>
                <a:gd name="T49" fmla="*/ 0 h 21600"/>
                <a:gd name="T50" fmla="*/ 0 w 21599"/>
                <a:gd name="T51" fmla="*/ 0 h 21600"/>
                <a:gd name="T52" fmla="*/ 0 w 21599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99" h="21600">
                  <a:moveTo>
                    <a:pt x="10934" y="0"/>
                  </a:moveTo>
                  <a:cubicBezTo>
                    <a:pt x="10847" y="0"/>
                    <a:pt x="10801" y="2"/>
                    <a:pt x="10801" y="2"/>
                  </a:cubicBezTo>
                  <a:cubicBezTo>
                    <a:pt x="10801" y="2"/>
                    <a:pt x="10754" y="0"/>
                    <a:pt x="10668" y="0"/>
                  </a:cubicBezTo>
                  <a:cubicBezTo>
                    <a:pt x="9432" y="0"/>
                    <a:pt x="0" y="285"/>
                    <a:pt x="0" y="8964"/>
                  </a:cubicBezTo>
                  <a:cubicBezTo>
                    <a:pt x="0" y="12780"/>
                    <a:pt x="6319" y="19737"/>
                    <a:pt x="6319" y="21600"/>
                  </a:cubicBezTo>
                  <a:lnTo>
                    <a:pt x="15323" y="21600"/>
                  </a:lnTo>
                  <a:cubicBezTo>
                    <a:pt x="15323" y="19737"/>
                    <a:pt x="21599" y="12780"/>
                    <a:pt x="21599" y="8964"/>
                  </a:cubicBezTo>
                  <a:cubicBezTo>
                    <a:pt x="21600" y="284"/>
                    <a:pt x="12168" y="0"/>
                    <a:pt x="10934" y="0"/>
                  </a:cubicBezTo>
                  <a:close/>
                  <a:moveTo>
                    <a:pt x="13355" y="19728"/>
                  </a:moveTo>
                  <a:lnTo>
                    <a:pt x="12362" y="19728"/>
                  </a:lnTo>
                  <a:lnTo>
                    <a:pt x="12362" y="14897"/>
                  </a:lnTo>
                  <a:lnTo>
                    <a:pt x="9324" y="14897"/>
                  </a:lnTo>
                  <a:lnTo>
                    <a:pt x="9324" y="19728"/>
                  </a:lnTo>
                  <a:lnTo>
                    <a:pt x="8285" y="19728"/>
                  </a:lnTo>
                  <a:cubicBezTo>
                    <a:pt x="7853" y="18884"/>
                    <a:pt x="7181" y="17845"/>
                    <a:pt x="6279" y="16473"/>
                  </a:cubicBezTo>
                  <a:cubicBezTo>
                    <a:pt x="4701" y="14071"/>
                    <a:pt x="2542" y="10782"/>
                    <a:pt x="2542" y="8964"/>
                  </a:cubicBezTo>
                  <a:cubicBezTo>
                    <a:pt x="2542" y="6006"/>
                    <a:pt x="3778" y="3937"/>
                    <a:pt x="6217" y="2815"/>
                  </a:cubicBezTo>
                  <a:cubicBezTo>
                    <a:pt x="8209" y="1899"/>
                    <a:pt x="10422" y="1872"/>
                    <a:pt x="10668" y="1872"/>
                  </a:cubicBezTo>
                  <a:lnTo>
                    <a:pt x="10696" y="1872"/>
                  </a:lnTo>
                  <a:lnTo>
                    <a:pt x="10783" y="1875"/>
                  </a:lnTo>
                  <a:lnTo>
                    <a:pt x="10888" y="1872"/>
                  </a:lnTo>
                  <a:lnTo>
                    <a:pt x="10934" y="1872"/>
                  </a:lnTo>
                  <a:cubicBezTo>
                    <a:pt x="11179" y="1872"/>
                    <a:pt x="13392" y="1898"/>
                    <a:pt x="15384" y="2815"/>
                  </a:cubicBezTo>
                  <a:cubicBezTo>
                    <a:pt x="17823" y="3937"/>
                    <a:pt x="19059" y="6006"/>
                    <a:pt x="19059" y="8964"/>
                  </a:cubicBezTo>
                  <a:cubicBezTo>
                    <a:pt x="19059" y="10784"/>
                    <a:pt x="16913" y="14074"/>
                    <a:pt x="15345" y="16478"/>
                  </a:cubicBezTo>
                  <a:cubicBezTo>
                    <a:pt x="14451" y="17847"/>
                    <a:pt x="13784" y="18886"/>
                    <a:pt x="13355" y="19728"/>
                  </a:cubicBezTo>
                  <a:close/>
                  <a:moveTo>
                    <a:pt x="13355" y="197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Rectangle 100">
              <a:extLst>
                <a:ext uri="{FF2B5EF4-FFF2-40B4-BE49-F238E27FC236}">
                  <a16:creationId xmlns:a16="http://schemas.microsoft.com/office/drawing/2014/main" id="{5CC66E79-539F-44CA-8673-A805E6AB3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" y="480"/>
              <a:ext cx="142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Rectangle 101">
              <a:extLst>
                <a:ext uri="{FF2B5EF4-FFF2-40B4-BE49-F238E27FC236}">
                  <a16:creationId xmlns:a16="http://schemas.microsoft.com/office/drawing/2014/main" id="{73B8D431-02CB-4671-9121-96B7A16AC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" y="536"/>
              <a:ext cx="70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7" name="Group 25">
            <a:extLst>
              <a:ext uri="{FF2B5EF4-FFF2-40B4-BE49-F238E27FC236}">
                <a16:creationId xmlns:a16="http://schemas.microsoft.com/office/drawing/2014/main" id="{B822D146-E56B-41F6-AC11-51ACFE162D04}"/>
              </a:ext>
            </a:extLst>
          </p:cNvPr>
          <p:cNvGrpSpPr/>
          <p:nvPr/>
        </p:nvGrpSpPr>
        <p:grpSpPr>
          <a:xfrm>
            <a:off x="5392421" y="1944928"/>
            <a:ext cx="2412101" cy="926212"/>
            <a:chOff x="4905848" y="1616250"/>
            <a:chExt cx="2412101" cy="926212"/>
          </a:xfrm>
        </p:grpSpPr>
        <p:sp>
          <p:nvSpPr>
            <p:cNvPr id="111" name="TextBox 26">
              <a:extLst>
                <a:ext uri="{FF2B5EF4-FFF2-40B4-BE49-F238E27FC236}">
                  <a16:creationId xmlns:a16="http://schemas.microsoft.com/office/drawing/2014/main" id="{C4F577F6-8860-446A-9ABE-1EDA9B6A6642}"/>
                </a:ext>
              </a:extLst>
            </p:cNvPr>
            <p:cNvSpPr txBox="1">
              <a:spLocks/>
            </p:cNvSpPr>
            <p:nvPr/>
          </p:nvSpPr>
          <p:spPr>
            <a:xfrm>
              <a:off x="4905848" y="1616250"/>
              <a:ext cx="2412101" cy="26189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27">
              <a:extLst>
                <a:ext uri="{FF2B5EF4-FFF2-40B4-BE49-F238E27FC236}">
                  <a16:creationId xmlns:a16="http://schemas.microsoft.com/office/drawing/2014/main" id="{EE935AB5-A1E8-4058-8920-7869AF20FE93}"/>
                </a:ext>
              </a:extLst>
            </p:cNvPr>
            <p:cNvSpPr txBox="1">
              <a:spLocks/>
            </p:cNvSpPr>
            <p:nvPr/>
          </p:nvSpPr>
          <p:spPr>
            <a:xfrm>
              <a:off x="4905848" y="1878144"/>
              <a:ext cx="2412101" cy="66431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buClr>
                  <a:schemeClr val="bg2"/>
                </a:buClr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8" name="Group 31">
            <a:extLst>
              <a:ext uri="{FF2B5EF4-FFF2-40B4-BE49-F238E27FC236}">
                <a16:creationId xmlns:a16="http://schemas.microsoft.com/office/drawing/2014/main" id="{F45FBC58-C95A-4531-8B93-3244B9109075}"/>
              </a:ext>
            </a:extLst>
          </p:cNvPr>
          <p:cNvGrpSpPr/>
          <p:nvPr/>
        </p:nvGrpSpPr>
        <p:grpSpPr>
          <a:xfrm>
            <a:off x="7932204" y="1944928"/>
            <a:ext cx="2412101" cy="926212"/>
            <a:chOff x="4905848" y="1616250"/>
            <a:chExt cx="2412101" cy="926212"/>
          </a:xfrm>
        </p:grpSpPr>
        <p:sp>
          <p:nvSpPr>
            <p:cNvPr id="109" name="TextBox 32">
              <a:extLst>
                <a:ext uri="{FF2B5EF4-FFF2-40B4-BE49-F238E27FC236}">
                  <a16:creationId xmlns:a16="http://schemas.microsoft.com/office/drawing/2014/main" id="{3966B308-08A1-4517-9D5E-8FC4139E68C4}"/>
                </a:ext>
              </a:extLst>
            </p:cNvPr>
            <p:cNvSpPr txBox="1">
              <a:spLocks/>
            </p:cNvSpPr>
            <p:nvPr/>
          </p:nvSpPr>
          <p:spPr>
            <a:xfrm>
              <a:off x="4905848" y="1616250"/>
              <a:ext cx="2412101" cy="26189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0" name="TextBox 33">
              <a:extLst>
                <a:ext uri="{FF2B5EF4-FFF2-40B4-BE49-F238E27FC236}">
                  <a16:creationId xmlns:a16="http://schemas.microsoft.com/office/drawing/2014/main" id="{AF362BE0-E88A-4930-A7BF-C53F95C6E63E}"/>
                </a:ext>
              </a:extLst>
            </p:cNvPr>
            <p:cNvSpPr txBox="1">
              <a:spLocks/>
            </p:cNvSpPr>
            <p:nvPr/>
          </p:nvSpPr>
          <p:spPr>
            <a:xfrm>
              <a:off x="4905848" y="1878144"/>
              <a:ext cx="2412101" cy="66431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buClr>
                  <a:schemeClr val="bg2"/>
                </a:buClr>
              </a:pPr>
              <a:r>
                <a:rPr lang="zh-CN" altLang="en-US" sz="105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50">
                  <a:cs typeface="+mn-ea"/>
                  <a:sym typeface="+mn-lt"/>
                </a:rPr>
              </a:br>
              <a:r>
                <a:rPr lang="zh-CN" altLang="en-US" sz="1050"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250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49" grpId="0" animBg="1"/>
      <p:bldP spid="50" grpId="0" animBg="1"/>
      <p:bldP spid="53" grpId="0" animBg="1"/>
      <p:bldP spid="54" grpId="0" animBg="1"/>
      <p:bldP spid="99" grpId="0" animBg="1"/>
      <p:bldP spid="101" grpId="0" animBg="1"/>
      <p:bldP spid="103" grpId="0" animBg="1"/>
      <p:bldP spid="1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6">
            <a:extLst>
              <a:ext uri="{FF2B5EF4-FFF2-40B4-BE49-F238E27FC236}">
                <a16:creationId xmlns:a16="http://schemas.microsoft.com/office/drawing/2014/main" id="{0E11247A-96BE-4BC7-B68F-9EDFC6FE9A3D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ext Placeholder 7">
            <a:extLst>
              <a:ext uri="{FF2B5EF4-FFF2-40B4-BE49-F238E27FC236}">
                <a16:creationId xmlns:a16="http://schemas.microsoft.com/office/drawing/2014/main" id="{EF602706-5FDA-47E6-B231-58A357B3DAAC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4" name="Freeform: Shape 3">
            <a:extLst>
              <a:ext uri="{FF2B5EF4-FFF2-40B4-BE49-F238E27FC236}">
                <a16:creationId xmlns:a16="http://schemas.microsoft.com/office/drawing/2014/main" id="{E08DABE1-FF10-44DC-9B40-E982A5AACC59}"/>
              </a:ext>
            </a:extLst>
          </p:cNvPr>
          <p:cNvSpPr>
            <a:spLocks/>
          </p:cNvSpPr>
          <p:nvPr/>
        </p:nvSpPr>
        <p:spPr bwMode="auto">
          <a:xfrm>
            <a:off x="5240869" y="5763010"/>
            <a:ext cx="1373932" cy="353628"/>
          </a:xfrm>
          <a:custGeom>
            <a:avLst/>
            <a:gdLst>
              <a:gd name="T0" fmla="*/ 9838 w 19676"/>
              <a:gd name="T1" fmla="*/ 0 h 21600"/>
              <a:gd name="T2" fmla="*/ 16790 w 19676"/>
              <a:gd name="T3" fmla="*/ 3200 h 21600"/>
              <a:gd name="T4" fmla="*/ 16790 w 19676"/>
              <a:gd name="T5" fmla="*/ 18400 h 21600"/>
              <a:gd name="T6" fmla="*/ 9838 w 19676"/>
              <a:gd name="T7" fmla="*/ 21600 h 21600"/>
              <a:gd name="T8" fmla="*/ 2886 w 19676"/>
              <a:gd name="T9" fmla="*/ 18400 h 21600"/>
              <a:gd name="T10" fmla="*/ 2886 w 19676"/>
              <a:gd name="T11" fmla="*/ 3200 h 21600"/>
              <a:gd name="T12" fmla="*/ 9838 w 19676"/>
              <a:gd name="T13" fmla="*/ 0 h 21600"/>
              <a:gd name="T14" fmla="*/ 9838 w 19676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76" h="21600">
                <a:moveTo>
                  <a:pt x="9838" y="0"/>
                </a:moveTo>
                <a:cubicBezTo>
                  <a:pt x="12321" y="0"/>
                  <a:pt x="14866" y="1000"/>
                  <a:pt x="16790" y="3200"/>
                </a:cubicBezTo>
                <a:cubicBezTo>
                  <a:pt x="20638" y="7400"/>
                  <a:pt x="20638" y="14200"/>
                  <a:pt x="16790" y="18400"/>
                </a:cubicBezTo>
                <a:cubicBezTo>
                  <a:pt x="14866" y="20600"/>
                  <a:pt x="12321" y="21600"/>
                  <a:pt x="9838" y="21600"/>
                </a:cubicBezTo>
                <a:cubicBezTo>
                  <a:pt x="7355" y="21600"/>
                  <a:pt x="4810" y="20600"/>
                  <a:pt x="2886" y="18400"/>
                </a:cubicBezTo>
                <a:cubicBezTo>
                  <a:pt x="-962" y="14200"/>
                  <a:pt x="-962" y="7400"/>
                  <a:pt x="2886" y="3200"/>
                </a:cubicBezTo>
                <a:cubicBezTo>
                  <a:pt x="4810" y="1000"/>
                  <a:pt x="7355" y="0"/>
                  <a:pt x="9838" y="0"/>
                </a:cubicBezTo>
                <a:close/>
                <a:moveTo>
                  <a:pt x="9838" y="0"/>
                </a:moveTo>
              </a:path>
            </a:pathLst>
          </a:custGeom>
          <a:solidFill>
            <a:schemeClr val="bg1">
              <a:lumMod val="75000"/>
              <a:alpha val="20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118B89">
                    <a:alpha val="20000"/>
                  </a:srgbClr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4">
            <a:extLst>
              <a:ext uri="{FF2B5EF4-FFF2-40B4-BE49-F238E27FC236}">
                <a16:creationId xmlns:a16="http://schemas.microsoft.com/office/drawing/2014/main" id="{C85C637F-530A-4CA5-9BF5-DB8FD503E5C8}"/>
              </a:ext>
            </a:extLst>
          </p:cNvPr>
          <p:cNvSpPr>
            <a:spLocks/>
          </p:cNvSpPr>
          <p:nvPr/>
        </p:nvSpPr>
        <p:spPr bwMode="auto">
          <a:xfrm>
            <a:off x="4007768" y="3844445"/>
            <a:ext cx="3736975" cy="1867694"/>
          </a:xfrm>
          <a:custGeom>
            <a:avLst/>
            <a:gdLst>
              <a:gd name="T0" fmla="*/ 15555 w 21600"/>
              <a:gd name="T1" fmla="*/ 5328 h 21600"/>
              <a:gd name="T2" fmla="*/ 1073 w 21600"/>
              <a:gd name="T3" fmla="*/ 2519 h 21600"/>
              <a:gd name="T4" fmla="*/ 0 w 21600"/>
              <a:gd name="T5" fmla="*/ 0 h 21600"/>
              <a:gd name="T6" fmla="*/ 10810 w 21600"/>
              <a:gd name="T7" fmla="*/ 21600 h 21600"/>
              <a:gd name="T8" fmla="*/ 21600 w 21600"/>
              <a:gd name="T9" fmla="*/ 207 h 21600"/>
              <a:gd name="T10" fmla="*/ 15555 w 21600"/>
              <a:gd name="T11" fmla="*/ 5328 h 21600"/>
              <a:gd name="T12" fmla="*/ 15555 w 21600"/>
              <a:gd name="T13" fmla="*/ 5328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15555" y="5328"/>
                </a:moveTo>
                <a:cubicBezTo>
                  <a:pt x="10191" y="6773"/>
                  <a:pt x="3713" y="5493"/>
                  <a:pt x="1073" y="2519"/>
                </a:cubicBezTo>
                <a:cubicBezTo>
                  <a:pt x="474" y="1817"/>
                  <a:pt x="124" y="702"/>
                  <a:pt x="0" y="0"/>
                </a:cubicBezTo>
                <a:cubicBezTo>
                  <a:pt x="289" y="11812"/>
                  <a:pt x="5034" y="21600"/>
                  <a:pt x="10810" y="21600"/>
                </a:cubicBezTo>
                <a:cubicBezTo>
                  <a:pt x="16628" y="21600"/>
                  <a:pt x="21352" y="12101"/>
                  <a:pt x="21600" y="207"/>
                </a:cubicBezTo>
                <a:cubicBezTo>
                  <a:pt x="21435" y="2313"/>
                  <a:pt x="19248" y="4337"/>
                  <a:pt x="15555" y="5328"/>
                </a:cubicBezTo>
                <a:close/>
                <a:moveTo>
                  <a:pt x="15555" y="5328"/>
                </a:move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5">
            <a:extLst>
              <a:ext uri="{FF2B5EF4-FFF2-40B4-BE49-F238E27FC236}">
                <a16:creationId xmlns:a16="http://schemas.microsoft.com/office/drawing/2014/main" id="{645878A4-F253-4FA3-943A-31FCFF6049D2}"/>
              </a:ext>
            </a:extLst>
          </p:cNvPr>
          <p:cNvSpPr>
            <a:spLocks/>
          </p:cNvSpPr>
          <p:nvPr/>
        </p:nvSpPr>
        <p:spPr bwMode="auto">
          <a:xfrm>
            <a:off x="4000376" y="3315808"/>
            <a:ext cx="3740150" cy="1041400"/>
          </a:xfrm>
          <a:custGeom>
            <a:avLst/>
            <a:gdLst>
              <a:gd name="T0" fmla="*/ 20487 w 21600"/>
              <a:gd name="T1" fmla="*/ 5346 h 18931"/>
              <a:gd name="T2" fmla="*/ 6018 w 21600"/>
              <a:gd name="T3" fmla="*/ 935 h 18931"/>
              <a:gd name="T4" fmla="*/ 0 w 21600"/>
              <a:gd name="T5" fmla="*/ 8719 h 18931"/>
              <a:gd name="T6" fmla="*/ 21 w 21600"/>
              <a:gd name="T7" fmla="*/ 10211 h 18931"/>
              <a:gd name="T8" fmla="*/ 1072 w 21600"/>
              <a:gd name="T9" fmla="*/ 13584 h 18931"/>
              <a:gd name="T10" fmla="*/ 15540 w 21600"/>
              <a:gd name="T11" fmla="*/ 17995 h 18931"/>
              <a:gd name="T12" fmla="*/ 21579 w 21600"/>
              <a:gd name="T13" fmla="*/ 9951 h 18931"/>
              <a:gd name="T14" fmla="*/ 21600 w 21600"/>
              <a:gd name="T15" fmla="*/ 9303 h 18931"/>
              <a:gd name="T16" fmla="*/ 20487 w 21600"/>
              <a:gd name="T17" fmla="*/ 5346 h 18931"/>
              <a:gd name="T18" fmla="*/ 20487 w 21600"/>
              <a:gd name="T19" fmla="*/ 5346 h 18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18931">
                <a:moveTo>
                  <a:pt x="20487" y="5346"/>
                </a:moveTo>
                <a:cubicBezTo>
                  <a:pt x="17869" y="676"/>
                  <a:pt x="11377" y="-1335"/>
                  <a:pt x="6018" y="935"/>
                </a:cubicBezTo>
                <a:cubicBezTo>
                  <a:pt x="2432" y="2492"/>
                  <a:pt x="268" y="5476"/>
                  <a:pt x="0" y="8719"/>
                </a:cubicBezTo>
                <a:cubicBezTo>
                  <a:pt x="0" y="9238"/>
                  <a:pt x="0" y="9757"/>
                  <a:pt x="21" y="10211"/>
                </a:cubicBezTo>
                <a:cubicBezTo>
                  <a:pt x="124" y="11379"/>
                  <a:pt x="474" y="12481"/>
                  <a:pt x="1072" y="13584"/>
                </a:cubicBezTo>
                <a:cubicBezTo>
                  <a:pt x="3710" y="18254"/>
                  <a:pt x="10182" y="20265"/>
                  <a:pt x="15540" y="17995"/>
                </a:cubicBezTo>
                <a:cubicBezTo>
                  <a:pt x="19209" y="16438"/>
                  <a:pt x="21415" y="13260"/>
                  <a:pt x="21579" y="9951"/>
                </a:cubicBezTo>
                <a:cubicBezTo>
                  <a:pt x="21579" y="9692"/>
                  <a:pt x="21600" y="9497"/>
                  <a:pt x="21600" y="9303"/>
                </a:cubicBezTo>
                <a:cubicBezTo>
                  <a:pt x="21559" y="7941"/>
                  <a:pt x="21208" y="6643"/>
                  <a:pt x="20487" y="5346"/>
                </a:cubicBezTo>
                <a:close/>
                <a:moveTo>
                  <a:pt x="20487" y="5346"/>
                </a:moveTo>
              </a:path>
            </a:pathLst>
          </a:custGeom>
          <a:gradFill rotWithShape="0">
            <a:gsLst>
              <a:gs pos="0">
                <a:srgbClr val="7F7F7E"/>
              </a:gs>
              <a:gs pos="100000">
                <a:srgbClr val="8A8A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5F5F5F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Freeform: Shape 6">
            <a:extLst>
              <a:ext uri="{FF2B5EF4-FFF2-40B4-BE49-F238E27FC236}">
                <a16:creationId xmlns:a16="http://schemas.microsoft.com/office/drawing/2014/main" id="{03C94DF2-9FB7-4BFB-A134-26FD1A922A30}"/>
              </a:ext>
            </a:extLst>
          </p:cNvPr>
          <p:cNvSpPr>
            <a:spLocks/>
          </p:cNvSpPr>
          <p:nvPr/>
        </p:nvSpPr>
        <p:spPr bwMode="auto">
          <a:xfrm>
            <a:off x="4008165" y="3300726"/>
            <a:ext cx="3736181" cy="1041400"/>
          </a:xfrm>
          <a:custGeom>
            <a:avLst/>
            <a:gdLst>
              <a:gd name="T0" fmla="*/ 20507 w 21600"/>
              <a:gd name="T1" fmla="*/ 5346 h 18931"/>
              <a:gd name="T2" fmla="*/ 6024 w 21600"/>
              <a:gd name="T3" fmla="*/ 935 h 18931"/>
              <a:gd name="T4" fmla="*/ 0 w 21600"/>
              <a:gd name="T5" fmla="*/ 8719 h 18931"/>
              <a:gd name="T6" fmla="*/ 0 w 21600"/>
              <a:gd name="T7" fmla="*/ 10211 h 18931"/>
              <a:gd name="T8" fmla="*/ 1073 w 21600"/>
              <a:gd name="T9" fmla="*/ 13584 h 18931"/>
              <a:gd name="T10" fmla="*/ 15555 w 21600"/>
              <a:gd name="T11" fmla="*/ 17995 h 18931"/>
              <a:gd name="T12" fmla="*/ 21600 w 21600"/>
              <a:gd name="T13" fmla="*/ 9951 h 18931"/>
              <a:gd name="T14" fmla="*/ 21600 w 21600"/>
              <a:gd name="T15" fmla="*/ 9303 h 18931"/>
              <a:gd name="T16" fmla="*/ 20507 w 21600"/>
              <a:gd name="T17" fmla="*/ 5346 h 18931"/>
              <a:gd name="T18" fmla="*/ 20507 w 21600"/>
              <a:gd name="T19" fmla="*/ 5346 h 18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18931">
                <a:moveTo>
                  <a:pt x="20507" y="5346"/>
                </a:moveTo>
                <a:cubicBezTo>
                  <a:pt x="17866" y="676"/>
                  <a:pt x="11388" y="-1335"/>
                  <a:pt x="6024" y="935"/>
                </a:cubicBezTo>
                <a:cubicBezTo>
                  <a:pt x="2434" y="2492"/>
                  <a:pt x="248" y="5476"/>
                  <a:pt x="0" y="8719"/>
                </a:cubicBezTo>
                <a:cubicBezTo>
                  <a:pt x="0" y="9238"/>
                  <a:pt x="0" y="9757"/>
                  <a:pt x="0" y="10211"/>
                </a:cubicBezTo>
                <a:cubicBezTo>
                  <a:pt x="124" y="11379"/>
                  <a:pt x="474" y="12481"/>
                  <a:pt x="1073" y="13584"/>
                </a:cubicBezTo>
                <a:cubicBezTo>
                  <a:pt x="3693" y="18254"/>
                  <a:pt x="10191" y="20265"/>
                  <a:pt x="15555" y="17995"/>
                </a:cubicBezTo>
                <a:cubicBezTo>
                  <a:pt x="19228" y="16438"/>
                  <a:pt x="21435" y="13260"/>
                  <a:pt x="21600" y="9951"/>
                </a:cubicBezTo>
                <a:cubicBezTo>
                  <a:pt x="21600" y="9692"/>
                  <a:pt x="21600" y="9497"/>
                  <a:pt x="21600" y="9303"/>
                </a:cubicBezTo>
                <a:cubicBezTo>
                  <a:pt x="21579" y="7941"/>
                  <a:pt x="21208" y="6643"/>
                  <a:pt x="20507" y="5346"/>
                </a:cubicBezTo>
                <a:close/>
                <a:moveTo>
                  <a:pt x="20507" y="5346"/>
                </a:move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5F5F5F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Freeform: Shape 7">
            <a:extLst>
              <a:ext uri="{FF2B5EF4-FFF2-40B4-BE49-F238E27FC236}">
                <a16:creationId xmlns:a16="http://schemas.microsoft.com/office/drawing/2014/main" id="{CD8BBD06-76CE-4078-855E-470B1ACC883C}"/>
              </a:ext>
            </a:extLst>
          </p:cNvPr>
          <p:cNvSpPr>
            <a:spLocks/>
          </p:cNvSpPr>
          <p:nvPr/>
        </p:nvSpPr>
        <p:spPr bwMode="auto">
          <a:xfrm>
            <a:off x="5333083" y="1897376"/>
            <a:ext cx="1127919" cy="1737519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0"/>
                </a:moveTo>
                <a:cubicBezTo>
                  <a:pt x="21600" y="19205"/>
                  <a:pt x="21600" y="19205"/>
                  <a:pt x="21600" y="19205"/>
                </a:cubicBezTo>
                <a:cubicBezTo>
                  <a:pt x="21600" y="19826"/>
                  <a:pt x="20575" y="20402"/>
                  <a:pt x="18456" y="20890"/>
                </a:cubicBezTo>
                <a:cubicBezTo>
                  <a:pt x="16337" y="21378"/>
                  <a:pt x="13534" y="21600"/>
                  <a:pt x="10800" y="21600"/>
                </a:cubicBezTo>
                <a:cubicBezTo>
                  <a:pt x="7997" y="21600"/>
                  <a:pt x="5263" y="21378"/>
                  <a:pt x="3144" y="20890"/>
                </a:cubicBezTo>
                <a:cubicBezTo>
                  <a:pt x="1025" y="20402"/>
                  <a:pt x="0" y="19826"/>
                  <a:pt x="0" y="19205"/>
                </a:cubicBezTo>
                <a:cubicBezTo>
                  <a:pt x="0" y="0"/>
                  <a:pt x="0" y="0"/>
                  <a:pt x="0" y="0"/>
                </a:cubicBezTo>
                <a:cubicBezTo>
                  <a:pt x="0" y="621"/>
                  <a:pt x="1025" y="1242"/>
                  <a:pt x="3144" y="1685"/>
                </a:cubicBezTo>
                <a:cubicBezTo>
                  <a:pt x="5263" y="2173"/>
                  <a:pt x="7997" y="2395"/>
                  <a:pt x="10800" y="2395"/>
                </a:cubicBezTo>
                <a:cubicBezTo>
                  <a:pt x="13534" y="2395"/>
                  <a:pt x="16337" y="2173"/>
                  <a:pt x="18456" y="1685"/>
                </a:cubicBezTo>
                <a:cubicBezTo>
                  <a:pt x="20575" y="1242"/>
                  <a:pt x="21600" y="621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1600">
                <a:solidFill>
                  <a:srgbClr val="FFFEFE"/>
                </a:solidFill>
                <a:cs typeface="+mn-ea"/>
                <a:sym typeface="+mn-lt"/>
              </a:rPr>
              <a:t>42%</a:t>
            </a:r>
          </a:p>
        </p:txBody>
      </p:sp>
      <p:sp>
        <p:nvSpPr>
          <p:cNvPr id="70" name="Freeform: Shape 8">
            <a:extLst>
              <a:ext uri="{FF2B5EF4-FFF2-40B4-BE49-F238E27FC236}">
                <a16:creationId xmlns:a16="http://schemas.microsoft.com/office/drawing/2014/main" id="{C55B87C5-1E62-4D66-827B-188219DFAA52}"/>
              </a:ext>
            </a:extLst>
          </p:cNvPr>
          <p:cNvSpPr>
            <a:spLocks/>
          </p:cNvSpPr>
          <p:nvPr/>
        </p:nvSpPr>
        <p:spPr bwMode="auto">
          <a:xfrm>
            <a:off x="5330701" y="1710845"/>
            <a:ext cx="1128713" cy="384969"/>
          </a:xfrm>
          <a:custGeom>
            <a:avLst/>
            <a:gdLst>
              <a:gd name="T0" fmla="*/ 9866 w 19686"/>
              <a:gd name="T1" fmla="*/ 0 h 21600"/>
              <a:gd name="T2" fmla="*/ 16838 w 19686"/>
              <a:gd name="T3" fmla="*/ 3200 h 21600"/>
              <a:gd name="T4" fmla="*/ 16838 w 19686"/>
              <a:gd name="T5" fmla="*/ 18400 h 21600"/>
              <a:gd name="T6" fmla="*/ 9866 w 19686"/>
              <a:gd name="T7" fmla="*/ 21600 h 21600"/>
              <a:gd name="T8" fmla="*/ 2894 w 19686"/>
              <a:gd name="T9" fmla="*/ 18400 h 21600"/>
              <a:gd name="T10" fmla="*/ 2894 w 19686"/>
              <a:gd name="T11" fmla="*/ 3200 h 21600"/>
              <a:gd name="T12" fmla="*/ 9866 w 19686"/>
              <a:gd name="T13" fmla="*/ 0 h 21600"/>
              <a:gd name="T14" fmla="*/ 9866 w 19686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86" h="21600">
                <a:moveTo>
                  <a:pt x="9866" y="0"/>
                </a:moveTo>
                <a:cubicBezTo>
                  <a:pt x="12356" y="0"/>
                  <a:pt x="14908" y="1000"/>
                  <a:pt x="16838" y="3200"/>
                </a:cubicBezTo>
                <a:cubicBezTo>
                  <a:pt x="20635" y="7400"/>
                  <a:pt x="20635" y="14200"/>
                  <a:pt x="16838" y="18400"/>
                </a:cubicBezTo>
                <a:cubicBezTo>
                  <a:pt x="14908" y="20600"/>
                  <a:pt x="12356" y="21600"/>
                  <a:pt x="9866" y="21600"/>
                </a:cubicBezTo>
                <a:cubicBezTo>
                  <a:pt x="7314" y="21600"/>
                  <a:pt x="4824" y="20600"/>
                  <a:pt x="2894" y="18400"/>
                </a:cubicBezTo>
                <a:cubicBezTo>
                  <a:pt x="-965" y="14200"/>
                  <a:pt x="-965" y="7400"/>
                  <a:pt x="2894" y="3200"/>
                </a:cubicBezTo>
                <a:cubicBezTo>
                  <a:pt x="4824" y="1000"/>
                  <a:pt x="7314" y="0"/>
                  <a:pt x="9866" y="0"/>
                </a:cubicBezTo>
                <a:close/>
                <a:moveTo>
                  <a:pt x="9866" y="0"/>
                </a:moveTo>
              </a:path>
            </a:pathLst>
          </a:custGeom>
          <a:solidFill>
            <a:schemeClr val="accent3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Freeform: Shape 9">
            <a:extLst>
              <a:ext uri="{FF2B5EF4-FFF2-40B4-BE49-F238E27FC236}">
                <a16:creationId xmlns:a16="http://schemas.microsoft.com/office/drawing/2014/main" id="{9BCACCBF-C247-40B0-8281-C3B9231A1417}"/>
              </a:ext>
            </a:extLst>
          </p:cNvPr>
          <p:cNvSpPr>
            <a:spLocks/>
          </p:cNvSpPr>
          <p:nvPr/>
        </p:nvSpPr>
        <p:spPr bwMode="auto">
          <a:xfrm>
            <a:off x="6220495" y="2792003"/>
            <a:ext cx="1131094" cy="384969"/>
          </a:xfrm>
          <a:custGeom>
            <a:avLst/>
            <a:gdLst>
              <a:gd name="T0" fmla="*/ 9838 w 19676"/>
              <a:gd name="T1" fmla="*/ 0 h 21600"/>
              <a:gd name="T2" fmla="*/ 16790 w 19676"/>
              <a:gd name="T3" fmla="*/ 3200 h 21600"/>
              <a:gd name="T4" fmla="*/ 16790 w 19676"/>
              <a:gd name="T5" fmla="*/ 18400 h 21600"/>
              <a:gd name="T6" fmla="*/ 9838 w 19676"/>
              <a:gd name="T7" fmla="*/ 21600 h 21600"/>
              <a:gd name="T8" fmla="*/ 2886 w 19676"/>
              <a:gd name="T9" fmla="*/ 18400 h 21600"/>
              <a:gd name="T10" fmla="*/ 2886 w 19676"/>
              <a:gd name="T11" fmla="*/ 3200 h 21600"/>
              <a:gd name="T12" fmla="*/ 9838 w 19676"/>
              <a:gd name="T13" fmla="*/ 0 h 21600"/>
              <a:gd name="T14" fmla="*/ 9838 w 19676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76" h="21600">
                <a:moveTo>
                  <a:pt x="9838" y="0"/>
                </a:moveTo>
                <a:cubicBezTo>
                  <a:pt x="12321" y="0"/>
                  <a:pt x="14866" y="1000"/>
                  <a:pt x="16790" y="3200"/>
                </a:cubicBezTo>
                <a:cubicBezTo>
                  <a:pt x="20638" y="7400"/>
                  <a:pt x="20638" y="14200"/>
                  <a:pt x="16790" y="18400"/>
                </a:cubicBezTo>
                <a:cubicBezTo>
                  <a:pt x="14866" y="20600"/>
                  <a:pt x="12321" y="21600"/>
                  <a:pt x="9838" y="21600"/>
                </a:cubicBezTo>
                <a:cubicBezTo>
                  <a:pt x="7293" y="21600"/>
                  <a:pt x="4810" y="20600"/>
                  <a:pt x="2886" y="18400"/>
                </a:cubicBezTo>
                <a:cubicBezTo>
                  <a:pt x="-962" y="14200"/>
                  <a:pt x="-962" y="7400"/>
                  <a:pt x="2886" y="3200"/>
                </a:cubicBezTo>
                <a:cubicBezTo>
                  <a:pt x="4810" y="1000"/>
                  <a:pt x="7293" y="0"/>
                  <a:pt x="9838" y="0"/>
                </a:cubicBezTo>
                <a:close/>
                <a:moveTo>
                  <a:pt x="9838" y="0"/>
                </a:moveTo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0A558F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Freeform: Shape 10">
            <a:extLst>
              <a:ext uri="{FF2B5EF4-FFF2-40B4-BE49-F238E27FC236}">
                <a16:creationId xmlns:a16="http://schemas.microsoft.com/office/drawing/2014/main" id="{3AE05FB7-95CB-4ACC-9DB6-83500A9ED63F}"/>
              </a:ext>
            </a:extLst>
          </p:cNvPr>
          <p:cNvSpPr>
            <a:spLocks/>
          </p:cNvSpPr>
          <p:nvPr/>
        </p:nvSpPr>
        <p:spPr bwMode="auto">
          <a:xfrm>
            <a:off x="6221289" y="2942745"/>
            <a:ext cx="1127919" cy="99536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0"/>
                </a:moveTo>
                <a:cubicBezTo>
                  <a:pt x="21600" y="17419"/>
                  <a:pt x="21600" y="17419"/>
                  <a:pt x="21600" y="17419"/>
                </a:cubicBezTo>
                <a:cubicBezTo>
                  <a:pt x="21600" y="18503"/>
                  <a:pt x="20575" y="19587"/>
                  <a:pt x="18456" y="20361"/>
                </a:cubicBezTo>
                <a:cubicBezTo>
                  <a:pt x="16337" y="21213"/>
                  <a:pt x="13534" y="21600"/>
                  <a:pt x="10800" y="21600"/>
                </a:cubicBezTo>
                <a:cubicBezTo>
                  <a:pt x="7997" y="21600"/>
                  <a:pt x="5263" y="21213"/>
                  <a:pt x="3144" y="20361"/>
                </a:cubicBezTo>
                <a:cubicBezTo>
                  <a:pt x="1025" y="19587"/>
                  <a:pt x="0" y="18503"/>
                  <a:pt x="0" y="17419"/>
                </a:cubicBezTo>
                <a:cubicBezTo>
                  <a:pt x="0" y="0"/>
                  <a:pt x="0" y="0"/>
                  <a:pt x="0" y="0"/>
                </a:cubicBezTo>
                <a:cubicBezTo>
                  <a:pt x="0" y="1084"/>
                  <a:pt x="1025" y="2168"/>
                  <a:pt x="3144" y="2942"/>
                </a:cubicBezTo>
                <a:cubicBezTo>
                  <a:pt x="5263" y="3794"/>
                  <a:pt x="7997" y="4181"/>
                  <a:pt x="10800" y="4181"/>
                </a:cubicBezTo>
                <a:cubicBezTo>
                  <a:pt x="13534" y="4181"/>
                  <a:pt x="16337" y="3794"/>
                  <a:pt x="18456" y="2942"/>
                </a:cubicBezTo>
                <a:cubicBezTo>
                  <a:pt x="20575" y="2168"/>
                  <a:pt x="21600" y="1084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1600" dirty="0">
                <a:solidFill>
                  <a:srgbClr val="FFFEFE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73" name="Freeform: Shape 11">
            <a:extLst>
              <a:ext uri="{FF2B5EF4-FFF2-40B4-BE49-F238E27FC236}">
                <a16:creationId xmlns:a16="http://schemas.microsoft.com/office/drawing/2014/main" id="{9EC68993-57CF-4ACE-96A6-9596E6D4D7E2}"/>
              </a:ext>
            </a:extLst>
          </p:cNvPr>
          <p:cNvSpPr>
            <a:spLocks/>
          </p:cNvSpPr>
          <p:nvPr/>
        </p:nvSpPr>
        <p:spPr bwMode="auto">
          <a:xfrm>
            <a:off x="4410343" y="2575239"/>
            <a:ext cx="1127125" cy="1370013"/>
          </a:xfrm>
          <a:custGeom>
            <a:avLst/>
            <a:gdLst>
              <a:gd name="T0" fmla="*/ 21600 w 21600"/>
              <a:gd name="T1" fmla="*/ 0 h 21600"/>
              <a:gd name="T2" fmla="*/ 21600 w 21600"/>
              <a:gd name="T3" fmla="*/ 18563 h 21600"/>
              <a:gd name="T4" fmla="*/ 18456 w 21600"/>
              <a:gd name="T5" fmla="*/ 20700 h 21600"/>
              <a:gd name="T6" fmla="*/ 10800 w 21600"/>
              <a:gd name="T7" fmla="*/ 21600 h 21600"/>
              <a:gd name="T8" fmla="*/ 3144 w 21600"/>
              <a:gd name="T9" fmla="*/ 20700 h 21600"/>
              <a:gd name="T10" fmla="*/ 0 w 21600"/>
              <a:gd name="T11" fmla="*/ 18563 h 21600"/>
              <a:gd name="T12" fmla="*/ 0 w 21600"/>
              <a:gd name="T13" fmla="*/ 0 h 21600"/>
              <a:gd name="T14" fmla="*/ 3144 w 21600"/>
              <a:gd name="T15" fmla="*/ 2138 h 21600"/>
              <a:gd name="T16" fmla="*/ 10800 w 21600"/>
              <a:gd name="T17" fmla="*/ 3037 h 21600"/>
              <a:gd name="T18" fmla="*/ 18456 w 21600"/>
              <a:gd name="T19" fmla="*/ 2138 h 21600"/>
              <a:gd name="T20" fmla="*/ 21600 w 21600"/>
              <a:gd name="T21" fmla="*/ 0 h 21600"/>
              <a:gd name="T22" fmla="*/ 21600 w 21600"/>
              <a:gd name="T2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21600" y="18563"/>
                  <a:pt x="21600" y="18563"/>
                  <a:pt x="21600" y="18563"/>
                </a:cubicBezTo>
                <a:cubicBezTo>
                  <a:pt x="21600" y="19350"/>
                  <a:pt x="20575" y="20138"/>
                  <a:pt x="18456" y="20700"/>
                </a:cubicBezTo>
                <a:cubicBezTo>
                  <a:pt x="16337" y="21319"/>
                  <a:pt x="13534" y="21600"/>
                  <a:pt x="10800" y="21600"/>
                </a:cubicBezTo>
                <a:cubicBezTo>
                  <a:pt x="7997" y="21600"/>
                  <a:pt x="5263" y="21319"/>
                  <a:pt x="3144" y="20700"/>
                </a:cubicBezTo>
                <a:cubicBezTo>
                  <a:pt x="1025" y="20138"/>
                  <a:pt x="0" y="19350"/>
                  <a:pt x="0" y="18563"/>
                </a:cubicBezTo>
                <a:cubicBezTo>
                  <a:pt x="0" y="0"/>
                  <a:pt x="0" y="0"/>
                  <a:pt x="0" y="0"/>
                </a:cubicBezTo>
                <a:cubicBezTo>
                  <a:pt x="0" y="787"/>
                  <a:pt x="1025" y="1575"/>
                  <a:pt x="3144" y="2138"/>
                </a:cubicBezTo>
                <a:cubicBezTo>
                  <a:pt x="5263" y="2756"/>
                  <a:pt x="7997" y="3037"/>
                  <a:pt x="10800" y="3037"/>
                </a:cubicBezTo>
                <a:cubicBezTo>
                  <a:pt x="13534" y="3037"/>
                  <a:pt x="16337" y="2756"/>
                  <a:pt x="18456" y="2138"/>
                </a:cubicBezTo>
                <a:cubicBezTo>
                  <a:pt x="20575" y="1575"/>
                  <a:pt x="21600" y="787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1294F9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1600">
                <a:solidFill>
                  <a:srgbClr val="FFFEFE"/>
                </a:solidFill>
                <a:cs typeface="+mn-ea"/>
                <a:sym typeface="+mn-lt"/>
              </a:rPr>
              <a:t>28%</a:t>
            </a:r>
          </a:p>
        </p:txBody>
      </p:sp>
      <p:sp>
        <p:nvSpPr>
          <p:cNvPr id="74" name="Freeform: Shape 12">
            <a:extLst>
              <a:ext uri="{FF2B5EF4-FFF2-40B4-BE49-F238E27FC236}">
                <a16:creationId xmlns:a16="http://schemas.microsoft.com/office/drawing/2014/main" id="{7A164EBA-D128-42AF-B11C-5B1139508942}"/>
              </a:ext>
            </a:extLst>
          </p:cNvPr>
          <p:cNvSpPr>
            <a:spLocks/>
          </p:cNvSpPr>
          <p:nvPr/>
        </p:nvSpPr>
        <p:spPr bwMode="auto">
          <a:xfrm>
            <a:off x="4409152" y="2424497"/>
            <a:ext cx="1129507" cy="385763"/>
          </a:xfrm>
          <a:custGeom>
            <a:avLst/>
            <a:gdLst>
              <a:gd name="T0" fmla="*/ 9866 w 19686"/>
              <a:gd name="T1" fmla="*/ 0 h 21600"/>
              <a:gd name="T2" fmla="*/ 16838 w 19686"/>
              <a:gd name="T3" fmla="*/ 3200 h 21600"/>
              <a:gd name="T4" fmla="*/ 16838 w 19686"/>
              <a:gd name="T5" fmla="*/ 18600 h 21600"/>
              <a:gd name="T6" fmla="*/ 9866 w 19686"/>
              <a:gd name="T7" fmla="*/ 21600 h 21600"/>
              <a:gd name="T8" fmla="*/ 2894 w 19686"/>
              <a:gd name="T9" fmla="*/ 18600 h 21600"/>
              <a:gd name="T10" fmla="*/ 2894 w 19686"/>
              <a:gd name="T11" fmla="*/ 3200 h 21600"/>
              <a:gd name="T12" fmla="*/ 9866 w 19686"/>
              <a:gd name="T13" fmla="*/ 0 h 21600"/>
              <a:gd name="T14" fmla="*/ 9866 w 19686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86" h="21600">
                <a:moveTo>
                  <a:pt x="9866" y="0"/>
                </a:moveTo>
                <a:cubicBezTo>
                  <a:pt x="12356" y="0"/>
                  <a:pt x="14908" y="1000"/>
                  <a:pt x="16838" y="3200"/>
                </a:cubicBezTo>
                <a:cubicBezTo>
                  <a:pt x="20635" y="7400"/>
                  <a:pt x="20635" y="14200"/>
                  <a:pt x="16838" y="18600"/>
                </a:cubicBezTo>
                <a:cubicBezTo>
                  <a:pt x="14908" y="20600"/>
                  <a:pt x="12356" y="21600"/>
                  <a:pt x="9866" y="21600"/>
                </a:cubicBezTo>
                <a:cubicBezTo>
                  <a:pt x="7314" y="21600"/>
                  <a:pt x="4824" y="20600"/>
                  <a:pt x="2894" y="18600"/>
                </a:cubicBezTo>
                <a:cubicBezTo>
                  <a:pt x="-965" y="14200"/>
                  <a:pt x="-965" y="7400"/>
                  <a:pt x="2894" y="3200"/>
                </a:cubicBezTo>
                <a:cubicBezTo>
                  <a:pt x="4824" y="1000"/>
                  <a:pt x="7314" y="0"/>
                  <a:pt x="9866" y="0"/>
                </a:cubicBezTo>
                <a:close/>
                <a:moveTo>
                  <a:pt x="9866" y="0"/>
                </a:moveTo>
              </a:path>
            </a:pathLst>
          </a:custGeom>
          <a:solidFill>
            <a:schemeClr val="accent2"/>
          </a:solidFill>
          <a:ln w="9525" cap="flat">
            <a:solidFill>
              <a:schemeClr val="tx1"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: Shape 13">
            <a:extLst>
              <a:ext uri="{FF2B5EF4-FFF2-40B4-BE49-F238E27FC236}">
                <a16:creationId xmlns:a16="http://schemas.microsoft.com/office/drawing/2014/main" id="{AE3CB531-8AE6-462C-8C1A-F73E76BE8176}"/>
              </a:ext>
            </a:extLst>
          </p:cNvPr>
          <p:cNvSpPr>
            <a:spLocks/>
          </p:cNvSpPr>
          <p:nvPr/>
        </p:nvSpPr>
        <p:spPr bwMode="auto">
          <a:xfrm>
            <a:off x="5311255" y="3621401"/>
            <a:ext cx="1127125" cy="62706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0"/>
                </a:moveTo>
                <a:cubicBezTo>
                  <a:pt x="21600" y="14973"/>
                  <a:pt x="21600" y="14973"/>
                  <a:pt x="21600" y="14973"/>
                </a:cubicBezTo>
                <a:cubicBezTo>
                  <a:pt x="21600" y="16691"/>
                  <a:pt x="20575" y="18409"/>
                  <a:pt x="18456" y="19636"/>
                </a:cubicBezTo>
                <a:cubicBezTo>
                  <a:pt x="16337" y="20986"/>
                  <a:pt x="13534" y="21600"/>
                  <a:pt x="10800" y="21600"/>
                </a:cubicBezTo>
                <a:cubicBezTo>
                  <a:pt x="8066" y="21600"/>
                  <a:pt x="5263" y="20986"/>
                  <a:pt x="3144" y="19636"/>
                </a:cubicBezTo>
                <a:cubicBezTo>
                  <a:pt x="1025" y="18409"/>
                  <a:pt x="0" y="16691"/>
                  <a:pt x="0" y="14973"/>
                </a:cubicBezTo>
                <a:cubicBezTo>
                  <a:pt x="0" y="0"/>
                  <a:pt x="0" y="0"/>
                  <a:pt x="0" y="0"/>
                </a:cubicBezTo>
                <a:cubicBezTo>
                  <a:pt x="0" y="1718"/>
                  <a:pt x="1025" y="3436"/>
                  <a:pt x="3144" y="4664"/>
                </a:cubicBezTo>
                <a:cubicBezTo>
                  <a:pt x="5263" y="6014"/>
                  <a:pt x="8066" y="6627"/>
                  <a:pt x="10800" y="6627"/>
                </a:cubicBezTo>
                <a:cubicBezTo>
                  <a:pt x="13534" y="6627"/>
                  <a:pt x="16337" y="6014"/>
                  <a:pt x="18456" y="4664"/>
                </a:cubicBezTo>
                <a:cubicBezTo>
                  <a:pt x="20575" y="3436"/>
                  <a:pt x="21600" y="1718"/>
                  <a:pt x="21600" y="0"/>
                </a:cubicBezTo>
                <a:close/>
                <a:moveTo>
                  <a:pt x="21600" y="0"/>
                </a:move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wrap="none" lIns="0" tIns="0" rIns="0" bIns="72000" anchor="b" anchorCtr="1">
            <a:normAutofit/>
          </a:bodyPr>
          <a:lstStyle/>
          <a:p>
            <a:pPr algn="ctr"/>
            <a:r>
              <a:rPr lang="en-US" altLang="zh-CN" sz="1600">
                <a:solidFill>
                  <a:srgbClr val="FFFEFE"/>
                </a:solidFill>
                <a:cs typeface="+mn-ea"/>
                <a:sym typeface="+mn-lt"/>
              </a:rPr>
              <a:t>10%</a:t>
            </a:r>
          </a:p>
        </p:txBody>
      </p:sp>
      <p:sp>
        <p:nvSpPr>
          <p:cNvPr id="76" name="Freeform: Shape 14">
            <a:extLst>
              <a:ext uri="{FF2B5EF4-FFF2-40B4-BE49-F238E27FC236}">
                <a16:creationId xmlns:a16="http://schemas.microsoft.com/office/drawing/2014/main" id="{A04B163C-DC95-4A5F-8A14-373D671F84D6}"/>
              </a:ext>
            </a:extLst>
          </p:cNvPr>
          <p:cNvSpPr>
            <a:spLocks/>
          </p:cNvSpPr>
          <p:nvPr/>
        </p:nvSpPr>
        <p:spPr bwMode="auto">
          <a:xfrm>
            <a:off x="5309270" y="3440075"/>
            <a:ext cx="1131094" cy="384969"/>
          </a:xfrm>
          <a:custGeom>
            <a:avLst/>
            <a:gdLst>
              <a:gd name="T0" fmla="*/ 9838 w 19676"/>
              <a:gd name="T1" fmla="*/ 0 h 21600"/>
              <a:gd name="T2" fmla="*/ 16790 w 19676"/>
              <a:gd name="T3" fmla="*/ 3200 h 21600"/>
              <a:gd name="T4" fmla="*/ 16790 w 19676"/>
              <a:gd name="T5" fmla="*/ 18400 h 21600"/>
              <a:gd name="T6" fmla="*/ 9838 w 19676"/>
              <a:gd name="T7" fmla="*/ 21600 h 21600"/>
              <a:gd name="T8" fmla="*/ 2886 w 19676"/>
              <a:gd name="T9" fmla="*/ 18400 h 21600"/>
              <a:gd name="T10" fmla="*/ 2886 w 19676"/>
              <a:gd name="T11" fmla="*/ 3200 h 21600"/>
              <a:gd name="T12" fmla="*/ 9838 w 19676"/>
              <a:gd name="T13" fmla="*/ 0 h 21600"/>
              <a:gd name="T14" fmla="*/ 9838 w 19676"/>
              <a:gd name="T1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76" h="21600">
                <a:moveTo>
                  <a:pt x="9838" y="0"/>
                </a:moveTo>
                <a:cubicBezTo>
                  <a:pt x="12321" y="0"/>
                  <a:pt x="14866" y="1000"/>
                  <a:pt x="16790" y="3200"/>
                </a:cubicBezTo>
                <a:cubicBezTo>
                  <a:pt x="20638" y="7400"/>
                  <a:pt x="20638" y="14200"/>
                  <a:pt x="16790" y="18400"/>
                </a:cubicBezTo>
                <a:cubicBezTo>
                  <a:pt x="14866" y="20600"/>
                  <a:pt x="12321" y="21600"/>
                  <a:pt x="9838" y="21600"/>
                </a:cubicBezTo>
                <a:cubicBezTo>
                  <a:pt x="7355" y="21600"/>
                  <a:pt x="4810" y="20600"/>
                  <a:pt x="2886" y="18400"/>
                </a:cubicBezTo>
                <a:cubicBezTo>
                  <a:pt x="-962" y="14200"/>
                  <a:pt x="-962" y="7400"/>
                  <a:pt x="2886" y="3200"/>
                </a:cubicBezTo>
                <a:cubicBezTo>
                  <a:pt x="4810" y="1000"/>
                  <a:pt x="7355" y="0"/>
                  <a:pt x="9838" y="0"/>
                </a:cubicBezTo>
                <a:close/>
                <a:moveTo>
                  <a:pt x="9838" y="0"/>
                </a:moveTo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<a:solidFill>
                  <a:srgbClr val="118B89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Rectangle 15">
            <a:extLst>
              <a:ext uri="{FF2B5EF4-FFF2-40B4-BE49-F238E27FC236}">
                <a16:creationId xmlns:a16="http://schemas.microsoft.com/office/drawing/2014/main" id="{2B107249-74DF-4C03-B613-21B2BBF0D363}"/>
              </a:ext>
            </a:extLst>
          </p:cNvPr>
          <p:cNvSpPr>
            <a:spLocks/>
          </p:cNvSpPr>
          <p:nvPr/>
        </p:nvSpPr>
        <p:spPr bwMode="auto">
          <a:xfrm>
            <a:off x="5207919" y="4676295"/>
            <a:ext cx="1528762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20320" bIns="0" anchor="ctr">
            <a:normAutofit/>
          </a:bodyPr>
          <a:lstStyle/>
          <a:p>
            <a:pPr marL="19844" algn="ctr"/>
            <a:r>
              <a:rPr lang="zh-CN" altLang="en-US" sz="1600" b="1">
                <a:solidFill>
                  <a:srgbClr val="FEFEFE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8" name="Rectangle 16">
            <a:extLst>
              <a:ext uri="{FF2B5EF4-FFF2-40B4-BE49-F238E27FC236}">
                <a16:creationId xmlns:a16="http://schemas.microsoft.com/office/drawing/2014/main" id="{315D0922-A844-456E-A80D-6BD821F90E84}"/>
              </a:ext>
            </a:extLst>
          </p:cNvPr>
          <p:cNvSpPr>
            <a:spLocks/>
          </p:cNvSpPr>
          <p:nvPr/>
        </p:nvSpPr>
        <p:spPr bwMode="auto">
          <a:xfrm>
            <a:off x="2797051" y="2192651"/>
            <a:ext cx="21145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 anchor="b">
            <a:normAutofit/>
          </a:bodyPr>
          <a:lstStyle/>
          <a:p>
            <a:r>
              <a:rPr lang="zh-CN" altLang="en-US" sz="135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9" name="Rectangle 17">
            <a:extLst>
              <a:ext uri="{FF2B5EF4-FFF2-40B4-BE49-F238E27FC236}">
                <a16:creationId xmlns:a16="http://schemas.microsoft.com/office/drawing/2014/main" id="{112C7A0C-451B-4F2B-88A0-DB1613333724}"/>
              </a:ext>
            </a:extLst>
          </p:cNvPr>
          <p:cNvSpPr>
            <a:spLocks/>
          </p:cNvSpPr>
          <p:nvPr/>
        </p:nvSpPr>
        <p:spPr bwMode="auto">
          <a:xfrm>
            <a:off x="7115051" y="2575239"/>
            <a:ext cx="22352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normAutofit/>
          </a:bodyPr>
          <a:lstStyle/>
          <a:p>
            <a:pPr algn="r"/>
            <a:r>
              <a:rPr lang="zh-CN" altLang="en-US" sz="135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0" name="Straight Connector 19">
            <a:extLst>
              <a:ext uri="{FF2B5EF4-FFF2-40B4-BE49-F238E27FC236}">
                <a16:creationId xmlns:a16="http://schemas.microsoft.com/office/drawing/2014/main" id="{D02F1BF9-2E19-4567-9484-26AE372ACE3E}"/>
              </a:ext>
            </a:extLst>
          </p:cNvPr>
          <p:cNvSpPr>
            <a:spLocks/>
          </p:cNvSpPr>
          <p:nvPr/>
        </p:nvSpPr>
        <p:spPr bwMode="auto">
          <a:xfrm>
            <a:off x="2773239" y="2575239"/>
            <a:ext cx="2151856" cy="1588"/>
          </a:xfrm>
          <a:prstGeom prst="line">
            <a:avLst/>
          </a:prstGeom>
          <a:noFill/>
          <a:ln w="19050">
            <a:solidFill>
              <a:srgbClr val="CDCCCC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Straight Connector 20">
            <a:extLst>
              <a:ext uri="{FF2B5EF4-FFF2-40B4-BE49-F238E27FC236}">
                <a16:creationId xmlns:a16="http://schemas.microsoft.com/office/drawing/2014/main" id="{7253B642-772A-49E6-89C6-5E28F0CE4AB1}"/>
              </a:ext>
            </a:extLst>
          </p:cNvPr>
          <p:cNvSpPr>
            <a:spLocks/>
          </p:cNvSpPr>
          <p:nvPr/>
        </p:nvSpPr>
        <p:spPr bwMode="auto">
          <a:xfrm>
            <a:off x="2773239" y="1903726"/>
            <a:ext cx="2800350" cy="794"/>
          </a:xfrm>
          <a:prstGeom prst="line">
            <a:avLst/>
          </a:prstGeom>
          <a:noFill/>
          <a:ln w="19050">
            <a:solidFill>
              <a:srgbClr val="CDCCCC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Rectangle 21">
            <a:extLst>
              <a:ext uri="{FF2B5EF4-FFF2-40B4-BE49-F238E27FC236}">
                <a16:creationId xmlns:a16="http://schemas.microsoft.com/office/drawing/2014/main" id="{BE657C9E-CB0B-4BD6-B91C-3F4299D1EACA}"/>
              </a:ext>
            </a:extLst>
          </p:cNvPr>
          <p:cNvSpPr>
            <a:spLocks/>
          </p:cNvSpPr>
          <p:nvPr/>
        </p:nvSpPr>
        <p:spPr bwMode="auto">
          <a:xfrm>
            <a:off x="2772445" y="1521933"/>
            <a:ext cx="30099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 anchor="b">
            <a:normAutofit/>
          </a:bodyPr>
          <a:lstStyle/>
          <a:p>
            <a:r>
              <a:rPr lang="zh-CN" altLang="en-US" sz="135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3" name="Straight Connector 22">
            <a:extLst>
              <a:ext uri="{FF2B5EF4-FFF2-40B4-BE49-F238E27FC236}">
                <a16:creationId xmlns:a16="http://schemas.microsoft.com/office/drawing/2014/main" id="{8DC8ACBF-C54C-4E49-A813-E61D3809B87B}"/>
              </a:ext>
            </a:extLst>
          </p:cNvPr>
          <p:cNvSpPr>
            <a:spLocks/>
          </p:cNvSpPr>
          <p:nvPr/>
        </p:nvSpPr>
        <p:spPr bwMode="auto">
          <a:xfrm flipH="1">
            <a:off x="6945189" y="2945920"/>
            <a:ext cx="2401888" cy="1588"/>
          </a:xfrm>
          <a:prstGeom prst="line">
            <a:avLst/>
          </a:prstGeom>
          <a:noFill/>
          <a:ln w="19050">
            <a:solidFill>
              <a:srgbClr val="CDCCCC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Straight Connector 23">
            <a:extLst>
              <a:ext uri="{FF2B5EF4-FFF2-40B4-BE49-F238E27FC236}">
                <a16:creationId xmlns:a16="http://schemas.microsoft.com/office/drawing/2014/main" id="{3254F070-4596-47DF-B1D8-CFC0861BAD81}"/>
              </a:ext>
            </a:extLst>
          </p:cNvPr>
          <p:cNvSpPr>
            <a:spLocks/>
          </p:cNvSpPr>
          <p:nvPr/>
        </p:nvSpPr>
        <p:spPr bwMode="auto">
          <a:xfrm flipH="1">
            <a:off x="6197476" y="3617433"/>
            <a:ext cx="3149600" cy="1588"/>
          </a:xfrm>
          <a:prstGeom prst="line">
            <a:avLst/>
          </a:prstGeom>
          <a:noFill/>
          <a:ln w="19050">
            <a:solidFill>
              <a:srgbClr val="CDCCCC"/>
            </a:solidFill>
            <a:round/>
            <a:headEnd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Rectangle 24">
            <a:extLst>
              <a:ext uri="{FF2B5EF4-FFF2-40B4-BE49-F238E27FC236}">
                <a16:creationId xmlns:a16="http://schemas.microsoft.com/office/drawing/2014/main" id="{9E1C68BD-1DCD-4996-965D-B6B0E5492A54}"/>
              </a:ext>
            </a:extLst>
          </p:cNvPr>
          <p:cNvSpPr>
            <a:spLocks/>
          </p:cNvSpPr>
          <p:nvPr/>
        </p:nvSpPr>
        <p:spPr bwMode="auto">
          <a:xfrm>
            <a:off x="6196683" y="3249133"/>
            <a:ext cx="31496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normAutofit/>
          </a:bodyPr>
          <a:lstStyle/>
          <a:p>
            <a:pPr algn="r"/>
            <a:r>
              <a:rPr lang="zh-CN" altLang="en-US" sz="135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8623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34" grpId="0" animBg="1"/>
      <p:bldP spid="35" grpId="0" animBg="1"/>
      <p:bldP spid="36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 animBg="1"/>
      <p:bldP spid="81" grpId="0" animBg="1"/>
      <p:bldP spid="82" grpId="0"/>
      <p:bldP spid="83" grpId="0" animBg="1"/>
      <p:bldP spid="84" grpId="0" animBg="1"/>
      <p:bldP spid="8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6">
            <a:extLst>
              <a:ext uri="{FF2B5EF4-FFF2-40B4-BE49-F238E27FC236}">
                <a16:creationId xmlns:a16="http://schemas.microsoft.com/office/drawing/2014/main" id="{E12D2FF7-062B-4E0E-A265-CEFC8139CCA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9" name="Text Placeholder 7">
            <a:extLst>
              <a:ext uri="{FF2B5EF4-FFF2-40B4-BE49-F238E27FC236}">
                <a16:creationId xmlns:a16="http://schemas.microsoft.com/office/drawing/2014/main" id="{9E74C912-C47C-4F8D-A67B-6F010C2D0AA6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7" name="Group 1">
            <a:extLst>
              <a:ext uri="{FF2B5EF4-FFF2-40B4-BE49-F238E27FC236}">
                <a16:creationId xmlns:a16="http://schemas.microsoft.com/office/drawing/2014/main" id="{A23522D3-14DC-4506-A497-3DE319E3D2EC}"/>
              </a:ext>
            </a:extLst>
          </p:cNvPr>
          <p:cNvGrpSpPr/>
          <p:nvPr/>
        </p:nvGrpSpPr>
        <p:grpSpPr>
          <a:xfrm>
            <a:off x="5002358" y="5337205"/>
            <a:ext cx="6636028" cy="171700"/>
            <a:chOff x="3649523" y="6019286"/>
            <a:chExt cx="6636028" cy="171700"/>
          </a:xfrm>
        </p:grpSpPr>
        <p:cxnSp>
          <p:nvCxnSpPr>
            <p:cNvPr id="189" name="Straight Connector 2">
              <a:extLst>
                <a:ext uri="{FF2B5EF4-FFF2-40B4-BE49-F238E27FC236}">
                  <a16:creationId xmlns:a16="http://schemas.microsoft.com/office/drawing/2014/main" id="{458B30B9-E52D-4992-921B-A2E244B963B5}"/>
                </a:ext>
              </a:extLst>
            </p:cNvPr>
            <p:cNvCxnSpPr/>
            <p:nvPr/>
          </p:nvCxnSpPr>
          <p:spPr>
            <a:xfrm>
              <a:off x="3805238" y="6105143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0" name="Group 3">
              <a:extLst>
                <a:ext uri="{FF2B5EF4-FFF2-40B4-BE49-F238E27FC236}">
                  <a16:creationId xmlns:a16="http://schemas.microsoft.com/office/drawing/2014/main" id="{5438BFAC-53C8-49C6-9E39-113D1D18C50F}"/>
                </a:ext>
              </a:extLst>
            </p:cNvPr>
            <p:cNvGrpSpPr/>
            <p:nvPr/>
          </p:nvGrpSpPr>
          <p:grpSpPr>
            <a:xfrm>
              <a:off x="3649523" y="601928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91" name="Oval 4">
                <a:extLst>
                  <a:ext uri="{FF2B5EF4-FFF2-40B4-BE49-F238E27FC236}">
                    <a16:creationId xmlns:a16="http://schemas.microsoft.com/office/drawing/2014/main" id="{8B1CC31F-39BA-4310-BE73-C86EEA8EE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2" name="Freeform: Shape 5">
                <a:extLst>
                  <a:ext uri="{FF2B5EF4-FFF2-40B4-BE49-F238E27FC236}">
                    <a16:creationId xmlns:a16="http://schemas.microsoft.com/office/drawing/2014/main" id="{211E4449-B4BC-4996-B91A-4A1B2CEB8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8" name="Straight Connector 6">
            <a:extLst>
              <a:ext uri="{FF2B5EF4-FFF2-40B4-BE49-F238E27FC236}">
                <a16:creationId xmlns:a16="http://schemas.microsoft.com/office/drawing/2014/main" id="{C35D8D66-7DE8-415A-88BE-9640E90F31A5}"/>
              </a:ext>
            </a:extLst>
          </p:cNvPr>
          <p:cNvCxnSpPr/>
          <p:nvPr/>
        </p:nvCxnSpPr>
        <p:spPr>
          <a:xfrm>
            <a:off x="5088459" y="4638999"/>
            <a:ext cx="0" cy="65308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7">
            <a:extLst>
              <a:ext uri="{FF2B5EF4-FFF2-40B4-BE49-F238E27FC236}">
                <a16:creationId xmlns:a16="http://schemas.microsoft.com/office/drawing/2014/main" id="{046C87D9-A5C3-436D-9958-A7A2A7E348A0}"/>
              </a:ext>
            </a:extLst>
          </p:cNvPr>
          <p:cNvGrpSpPr/>
          <p:nvPr/>
        </p:nvGrpSpPr>
        <p:grpSpPr>
          <a:xfrm>
            <a:off x="5002358" y="4435567"/>
            <a:ext cx="6636028" cy="171700"/>
            <a:chOff x="3649523" y="5117648"/>
            <a:chExt cx="6636028" cy="171700"/>
          </a:xfrm>
        </p:grpSpPr>
        <p:cxnSp>
          <p:nvCxnSpPr>
            <p:cNvPr id="185" name="Straight Connector 8">
              <a:extLst>
                <a:ext uri="{FF2B5EF4-FFF2-40B4-BE49-F238E27FC236}">
                  <a16:creationId xmlns:a16="http://schemas.microsoft.com/office/drawing/2014/main" id="{34865E19-A8C9-45A1-8495-AE99789A7A2D}"/>
                </a:ext>
              </a:extLst>
            </p:cNvPr>
            <p:cNvCxnSpPr/>
            <p:nvPr/>
          </p:nvCxnSpPr>
          <p:spPr>
            <a:xfrm>
              <a:off x="3805238" y="5193171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6" name="Group 9">
              <a:extLst>
                <a:ext uri="{FF2B5EF4-FFF2-40B4-BE49-F238E27FC236}">
                  <a16:creationId xmlns:a16="http://schemas.microsoft.com/office/drawing/2014/main" id="{85A65169-17D1-4C3F-8D85-1F37C62B4F00}"/>
                </a:ext>
              </a:extLst>
            </p:cNvPr>
            <p:cNvGrpSpPr/>
            <p:nvPr/>
          </p:nvGrpSpPr>
          <p:grpSpPr>
            <a:xfrm>
              <a:off x="3649523" y="5117648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87" name="Oval 10">
                <a:extLst>
                  <a:ext uri="{FF2B5EF4-FFF2-40B4-BE49-F238E27FC236}">
                    <a16:creationId xmlns:a16="http://schemas.microsoft.com/office/drawing/2014/main" id="{BDB5D132-BF38-453F-B721-051BEB22C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Freeform: Shape 11">
                <a:extLst>
                  <a:ext uri="{FF2B5EF4-FFF2-40B4-BE49-F238E27FC236}">
                    <a16:creationId xmlns:a16="http://schemas.microsoft.com/office/drawing/2014/main" id="{038E23B8-702E-49CC-9A2E-8BF42B8D7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0" name="Straight Connector 12">
            <a:extLst>
              <a:ext uri="{FF2B5EF4-FFF2-40B4-BE49-F238E27FC236}">
                <a16:creationId xmlns:a16="http://schemas.microsoft.com/office/drawing/2014/main" id="{BDABA30B-1D36-49E4-A074-1B21A4ADC28F}"/>
              </a:ext>
            </a:extLst>
          </p:cNvPr>
          <p:cNvCxnSpPr/>
          <p:nvPr/>
        </p:nvCxnSpPr>
        <p:spPr>
          <a:xfrm>
            <a:off x="5088459" y="3737361"/>
            <a:ext cx="0" cy="65308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13">
            <a:extLst>
              <a:ext uri="{FF2B5EF4-FFF2-40B4-BE49-F238E27FC236}">
                <a16:creationId xmlns:a16="http://schemas.microsoft.com/office/drawing/2014/main" id="{B0F1F748-4B4F-4CC9-A0B9-F16114AB7FBF}"/>
              </a:ext>
            </a:extLst>
          </p:cNvPr>
          <p:cNvGrpSpPr/>
          <p:nvPr/>
        </p:nvGrpSpPr>
        <p:grpSpPr>
          <a:xfrm>
            <a:off x="5002358" y="3540871"/>
            <a:ext cx="6636028" cy="171700"/>
            <a:chOff x="3649523" y="4222952"/>
            <a:chExt cx="6636028" cy="171700"/>
          </a:xfrm>
        </p:grpSpPr>
        <p:cxnSp>
          <p:nvCxnSpPr>
            <p:cNvPr id="181" name="Straight Connector 14">
              <a:extLst>
                <a:ext uri="{FF2B5EF4-FFF2-40B4-BE49-F238E27FC236}">
                  <a16:creationId xmlns:a16="http://schemas.microsoft.com/office/drawing/2014/main" id="{3491A496-82FE-42FF-B3A2-B4E61D9CF508}"/>
                </a:ext>
              </a:extLst>
            </p:cNvPr>
            <p:cNvCxnSpPr/>
            <p:nvPr/>
          </p:nvCxnSpPr>
          <p:spPr>
            <a:xfrm>
              <a:off x="3805238" y="4308809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2" name="Group 15">
              <a:extLst>
                <a:ext uri="{FF2B5EF4-FFF2-40B4-BE49-F238E27FC236}">
                  <a16:creationId xmlns:a16="http://schemas.microsoft.com/office/drawing/2014/main" id="{9FCBCEBB-F893-4D46-95F3-EE52929C587B}"/>
                </a:ext>
              </a:extLst>
            </p:cNvPr>
            <p:cNvGrpSpPr/>
            <p:nvPr/>
          </p:nvGrpSpPr>
          <p:grpSpPr>
            <a:xfrm>
              <a:off x="3649523" y="4222952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83" name="Oval 16">
                <a:extLst>
                  <a:ext uri="{FF2B5EF4-FFF2-40B4-BE49-F238E27FC236}">
                    <a16:creationId xmlns:a16="http://schemas.microsoft.com/office/drawing/2014/main" id="{C58AC9C5-0245-4C1F-BD8B-36FF631E3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Freeform: Shape 17">
                <a:extLst>
                  <a:ext uri="{FF2B5EF4-FFF2-40B4-BE49-F238E27FC236}">
                    <a16:creationId xmlns:a16="http://schemas.microsoft.com/office/drawing/2014/main" id="{3FF52FBD-798A-457E-815F-04E8C0365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2" name="Straight Connector 18">
            <a:extLst>
              <a:ext uri="{FF2B5EF4-FFF2-40B4-BE49-F238E27FC236}">
                <a16:creationId xmlns:a16="http://schemas.microsoft.com/office/drawing/2014/main" id="{7C1F4C7C-9137-4C12-9C98-4F7DB74A13C2}"/>
              </a:ext>
            </a:extLst>
          </p:cNvPr>
          <p:cNvCxnSpPr/>
          <p:nvPr/>
        </p:nvCxnSpPr>
        <p:spPr>
          <a:xfrm>
            <a:off x="5088459" y="2834695"/>
            <a:ext cx="0" cy="65308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19">
            <a:extLst>
              <a:ext uri="{FF2B5EF4-FFF2-40B4-BE49-F238E27FC236}">
                <a16:creationId xmlns:a16="http://schemas.microsoft.com/office/drawing/2014/main" id="{8FD5AC53-F5D9-4FF3-9D87-6F331B00C0FD}"/>
              </a:ext>
            </a:extLst>
          </p:cNvPr>
          <p:cNvGrpSpPr/>
          <p:nvPr/>
        </p:nvGrpSpPr>
        <p:grpSpPr>
          <a:xfrm>
            <a:off x="5002358" y="2638205"/>
            <a:ext cx="6636028" cy="171700"/>
            <a:chOff x="3649523" y="3320286"/>
            <a:chExt cx="6636028" cy="171700"/>
          </a:xfrm>
        </p:grpSpPr>
        <p:cxnSp>
          <p:nvCxnSpPr>
            <p:cNvPr id="177" name="Straight Connector 20">
              <a:extLst>
                <a:ext uri="{FF2B5EF4-FFF2-40B4-BE49-F238E27FC236}">
                  <a16:creationId xmlns:a16="http://schemas.microsoft.com/office/drawing/2014/main" id="{D1EA2896-2C01-4516-9BFE-409ADA7C5B01}"/>
                </a:ext>
              </a:extLst>
            </p:cNvPr>
            <p:cNvCxnSpPr/>
            <p:nvPr/>
          </p:nvCxnSpPr>
          <p:spPr>
            <a:xfrm>
              <a:off x="3805238" y="3416564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8" name="Group 21">
              <a:extLst>
                <a:ext uri="{FF2B5EF4-FFF2-40B4-BE49-F238E27FC236}">
                  <a16:creationId xmlns:a16="http://schemas.microsoft.com/office/drawing/2014/main" id="{8675734F-3B85-4D06-BCDD-00971B241296}"/>
                </a:ext>
              </a:extLst>
            </p:cNvPr>
            <p:cNvGrpSpPr/>
            <p:nvPr/>
          </p:nvGrpSpPr>
          <p:grpSpPr>
            <a:xfrm>
              <a:off x="3649523" y="332028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79" name="Oval 22">
                <a:extLst>
                  <a:ext uri="{FF2B5EF4-FFF2-40B4-BE49-F238E27FC236}">
                    <a16:creationId xmlns:a16="http://schemas.microsoft.com/office/drawing/2014/main" id="{79A69354-4066-40BA-B7E9-0BEC2410B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Freeform: Shape 23">
                <a:extLst>
                  <a:ext uri="{FF2B5EF4-FFF2-40B4-BE49-F238E27FC236}">
                    <a16:creationId xmlns:a16="http://schemas.microsoft.com/office/drawing/2014/main" id="{F1E25B66-8E94-4C62-B145-06E29D0BC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54" name="Straight Connector 24">
            <a:extLst>
              <a:ext uri="{FF2B5EF4-FFF2-40B4-BE49-F238E27FC236}">
                <a16:creationId xmlns:a16="http://schemas.microsoft.com/office/drawing/2014/main" id="{4A9DE9B8-B8A6-4D1D-94B6-52D69739A1C0}"/>
              </a:ext>
            </a:extLst>
          </p:cNvPr>
          <p:cNvCxnSpPr/>
          <p:nvPr/>
        </p:nvCxnSpPr>
        <p:spPr>
          <a:xfrm>
            <a:off x="5088459" y="1935885"/>
            <a:ext cx="0" cy="653085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25">
            <a:extLst>
              <a:ext uri="{FF2B5EF4-FFF2-40B4-BE49-F238E27FC236}">
                <a16:creationId xmlns:a16="http://schemas.microsoft.com/office/drawing/2014/main" id="{3308E330-5E2E-4DA1-9D3B-BBBB55E53FC5}"/>
              </a:ext>
            </a:extLst>
          </p:cNvPr>
          <p:cNvGrpSpPr/>
          <p:nvPr/>
        </p:nvGrpSpPr>
        <p:grpSpPr>
          <a:xfrm>
            <a:off x="5002358" y="1739395"/>
            <a:ext cx="6636028" cy="171700"/>
            <a:chOff x="3649523" y="2421476"/>
            <a:chExt cx="6636028" cy="171700"/>
          </a:xfrm>
        </p:grpSpPr>
        <p:cxnSp>
          <p:nvCxnSpPr>
            <p:cNvPr id="173" name="Straight Connector 26">
              <a:extLst>
                <a:ext uri="{FF2B5EF4-FFF2-40B4-BE49-F238E27FC236}">
                  <a16:creationId xmlns:a16="http://schemas.microsoft.com/office/drawing/2014/main" id="{AA5BF4D1-7C35-4C1B-8FD0-74EA8234CEA8}"/>
                </a:ext>
              </a:extLst>
            </p:cNvPr>
            <p:cNvCxnSpPr/>
            <p:nvPr/>
          </p:nvCxnSpPr>
          <p:spPr>
            <a:xfrm>
              <a:off x="3805238" y="2511334"/>
              <a:ext cx="6480313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4" name="Group 27">
              <a:extLst>
                <a:ext uri="{FF2B5EF4-FFF2-40B4-BE49-F238E27FC236}">
                  <a16:creationId xmlns:a16="http://schemas.microsoft.com/office/drawing/2014/main" id="{083190A3-7F95-4DC6-9750-67A2E44A6DC4}"/>
                </a:ext>
              </a:extLst>
            </p:cNvPr>
            <p:cNvGrpSpPr/>
            <p:nvPr/>
          </p:nvGrpSpPr>
          <p:grpSpPr>
            <a:xfrm>
              <a:off x="3649523" y="2421476"/>
              <a:ext cx="172216" cy="171700"/>
              <a:chOff x="2138511" y="2464802"/>
              <a:chExt cx="354012" cy="352956"/>
            </a:xfrm>
            <a:solidFill>
              <a:schemeClr val="bg1">
                <a:lumMod val="50000"/>
              </a:schemeClr>
            </a:solidFill>
          </p:grpSpPr>
          <p:sp>
            <p:nvSpPr>
              <p:cNvPr id="175" name="Oval 28">
                <a:extLst>
                  <a:ext uri="{FF2B5EF4-FFF2-40B4-BE49-F238E27FC236}">
                    <a16:creationId xmlns:a16="http://schemas.microsoft.com/office/drawing/2014/main" id="{DA5B795D-6796-433E-A62F-06FF74533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Freeform: Shape 29">
                <a:extLst>
                  <a:ext uri="{FF2B5EF4-FFF2-40B4-BE49-F238E27FC236}">
                    <a16:creationId xmlns:a16="http://schemas.microsoft.com/office/drawing/2014/main" id="{1ADE0F36-8005-478A-B7AD-F2CFA7DF6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Rectangle 30">
            <a:extLst>
              <a:ext uri="{FF2B5EF4-FFF2-40B4-BE49-F238E27FC236}">
                <a16:creationId xmlns:a16="http://schemas.microsoft.com/office/drawing/2014/main" id="{722AF5B8-66F3-4906-924E-2243C3D2C7A5}"/>
              </a:ext>
            </a:extLst>
          </p:cNvPr>
          <p:cNvSpPr/>
          <p:nvPr/>
        </p:nvSpPr>
        <p:spPr>
          <a:xfrm>
            <a:off x="5734967" y="5511976"/>
            <a:ext cx="583814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id-ID">
                <a:solidFill>
                  <a:schemeClr val="tx2"/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67" name="Rectangle 31">
            <a:extLst>
              <a:ext uri="{FF2B5EF4-FFF2-40B4-BE49-F238E27FC236}">
                <a16:creationId xmlns:a16="http://schemas.microsoft.com/office/drawing/2014/main" id="{6F109098-C1F0-4B11-A501-EE34B5C036C6}"/>
              </a:ext>
            </a:extLst>
          </p:cNvPr>
          <p:cNvSpPr/>
          <p:nvPr/>
        </p:nvSpPr>
        <p:spPr>
          <a:xfrm>
            <a:off x="6660439" y="5512862"/>
            <a:ext cx="591829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id-ID">
                <a:solidFill>
                  <a:schemeClr val="tx2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68" name="Rectangle 32">
            <a:extLst>
              <a:ext uri="{FF2B5EF4-FFF2-40B4-BE49-F238E27FC236}">
                <a16:creationId xmlns:a16="http://schemas.microsoft.com/office/drawing/2014/main" id="{85DC5085-C2E0-4607-8CAE-030231D626E6}"/>
              </a:ext>
            </a:extLst>
          </p:cNvPr>
          <p:cNvSpPr/>
          <p:nvPr/>
        </p:nvSpPr>
        <p:spPr>
          <a:xfrm>
            <a:off x="7845122" y="5526747"/>
            <a:ext cx="593432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id-ID">
                <a:solidFill>
                  <a:schemeClr val="tx2"/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69" name="Rectangle 33">
            <a:extLst>
              <a:ext uri="{FF2B5EF4-FFF2-40B4-BE49-F238E27FC236}">
                <a16:creationId xmlns:a16="http://schemas.microsoft.com/office/drawing/2014/main" id="{37AC735E-86A2-475A-A2DE-C494B087DB27}"/>
              </a:ext>
            </a:extLst>
          </p:cNvPr>
          <p:cNvSpPr/>
          <p:nvPr/>
        </p:nvSpPr>
        <p:spPr>
          <a:xfrm>
            <a:off x="9091569" y="5524082"/>
            <a:ext cx="593432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id-ID">
                <a:solidFill>
                  <a:schemeClr val="tx2"/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70" name="Rectangle 34">
            <a:extLst>
              <a:ext uri="{FF2B5EF4-FFF2-40B4-BE49-F238E27FC236}">
                <a16:creationId xmlns:a16="http://schemas.microsoft.com/office/drawing/2014/main" id="{EA8B5C33-DF92-4F4E-84CF-A9F14556A168}"/>
              </a:ext>
            </a:extLst>
          </p:cNvPr>
          <p:cNvSpPr/>
          <p:nvPr/>
        </p:nvSpPr>
        <p:spPr>
          <a:xfrm>
            <a:off x="10274649" y="5518049"/>
            <a:ext cx="679994" cy="369332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r>
              <a:rPr lang="id-ID">
                <a:solidFill>
                  <a:schemeClr val="tx2"/>
                </a:solidFill>
                <a:cs typeface="+mn-ea"/>
                <a:sym typeface="+mn-lt"/>
              </a:rPr>
              <a:t>100%</a:t>
            </a:r>
          </a:p>
        </p:txBody>
      </p:sp>
      <p:grpSp>
        <p:nvGrpSpPr>
          <p:cNvPr id="71" name="Group 35">
            <a:extLst>
              <a:ext uri="{FF2B5EF4-FFF2-40B4-BE49-F238E27FC236}">
                <a16:creationId xmlns:a16="http://schemas.microsoft.com/office/drawing/2014/main" id="{17EFD776-5C40-4B2F-9DF2-90DCBB56B128}"/>
              </a:ext>
            </a:extLst>
          </p:cNvPr>
          <p:cNvGrpSpPr/>
          <p:nvPr/>
        </p:nvGrpSpPr>
        <p:grpSpPr>
          <a:xfrm>
            <a:off x="5685067" y="1783483"/>
            <a:ext cx="707353" cy="3666920"/>
            <a:chOff x="4849617" y="2421499"/>
            <a:chExt cx="707353" cy="3666920"/>
          </a:xfrm>
        </p:grpSpPr>
        <p:sp>
          <p:nvSpPr>
            <p:cNvPr id="165" name="Rectangle 36">
              <a:extLst>
                <a:ext uri="{FF2B5EF4-FFF2-40B4-BE49-F238E27FC236}">
                  <a16:creationId xmlns:a16="http://schemas.microsoft.com/office/drawing/2014/main" id="{A774E374-3889-40F9-A15D-4F5DB351F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617" y="2541466"/>
              <a:ext cx="707353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Oval 37">
              <a:extLst>
                <a:ext uri="{FF2B5EF4-FFF2-40B4-BE49-F238E27FC236}">
                  <a16:creationId xmlns:a16="http://schemas.microsoft.com/office/drawing/2014/main" id="{26939DE2-95EA-4E58-96CB-2670F82848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617" y="5845089"/>
              <a:ext cx="707353" cy="24333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Rectangle 38">
              <a:extLst>
                <a:ext uri="{FF2B5EF4-FFF2-40B4-BE49-F238E27FC236}">
                  <a16:creationId xmlns:a16="http://schemas.microsoft.com/office/drawing/2014/main" id="{4D7EDB56-A5E5-44C2-8ACD-A6990B13E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617" y="5038141"/>
              <a:ext cx="707353" cy="9269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Rectangle 39">
              <a:extLst>
                <a:ext uri="{FF2B5EF4-FFF2-40B4-BE49-F238E27FC236}">
                  <a16:creationId xmlns:a16="http://schemas.microsoft.com/office/drawing/2014/main" id="{C8BA36EE-2AFD-4DC4-A8BA-DC39A80E4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617" y="4934018"/>
              <a:ext cx="707353" cy="9269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Oval 40">
              <a:extLst>
                <a:ext uri="{FF2B5EF4-FFF2-40B4-BE49-F238E27FC236}">
                  <a16:creationId xmlns:a16="http://schemas.microsoft.com/office/drawing/2014/main" id="{6A733B8F-428C-4722-BA6C-4B3559445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617" y="4812919"/>
              <a:ext cx="707353" cy="24446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Oval 41">
              <a:extLst>
                <a:ext uri="{FF2B5EF4-FFF2-40B4-BE49-F238E27FC236}">
                  <a16:creationId xmlns:a16="http://schemas.microsoft.com/office/drawing/2014/main" id="{64EEF098-12B3-4471-8653-3E4D01F68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617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Freeform: Shape 42">
              <a:extLst>
                <a:ext uri="{FF2B5EF4-FFF2-40B4-BE49-F238E27FC236}">
                  <a16:creationId xmlns:a16="http://schemas.microsoft.com/office/drawing/2014/main" id="{5D1D6D6A-031E-47DF-A2D1-0E00C39EA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7676" y="2684069"/>
              <a:ext cx="270492" cy="380273"/>
            </a:xfrm>
            <a:custGeom>
              <a:avLst/>
              <a:gdLst>
                <a:gd name="T0" fmla="*/ 50 w 101"/>
                <a:gd name="T1" fmla="*/ 142 h 142"/>
                <a:gd name="T2" fmla="*/ 15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1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Freeform: Shape 43">
              <a:extLst>
                <a:ext uri="{FF2B5EF4-FFF2-40B4-BE49-F238E27FC236}">
                  <a16:creationId xmlns:a16="http://schemas.microsoft.com/office/drawing/2014/main" id="{7FC82E96-E8B0-486F-95CA-CEB511F6E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7102" y="2768951"/>
              <a:ext cx="96200" cy="236539"/>
            </a:xfrm>
            <a:custGeom>
              <a:avLst/>
              <a:gdLst>
                <a:gd name="T0" fmla="*/ 3 w 36"/>
                <a:gd name="T1" fmla="*/ 76 h 88"/>
                <a:gd name="T2" fmla="*/ 0 w 36"/>
                <a:gd name="T3" fmla="*/ 64 h 88"/>
                <a:gd name="T4" fmla="*/ 1 w 36"/>
                <a:gd name="T5" fmla="*/ 52 h 88"/>
                <a:gd name="T6" fmla="*/ 7 w 36"/>
                <a:gd name="T7" fmla="*/ 39 h 88"/>
                <a:gd name="T8" fmla="*/ 30 w 36"/>
                <a:gd name="T9" fmla="*/ 8 h 88"/>
                <a:gd name="T10" fmla="*/ 36 w 36"/>
                <a:gd name="T11" fmla="*/ 0 h 88"/>
                <a:gd name="T12" fmla="*/ 13 w 36"/>
                <a:gd name="T13" fmla="*/ 37 h 88"/>
                <a:gd name="T14" fmla="*/ 8 w 36"/>
                <a:gd name="T15" fmla="*/ 53 h 88"/>
                <a:gd name="T16" fmla="*/ 6 w 36"/>
                <a:gd name="T17" fmla="*/ 68 h 88"/>
                <a:gd name="T18" fmla="*/ 9 w 36"/>
                <a:gd name="T19" fmla="*/ 82 h 88"/>
                <a:gd name="T20" fmla="*/ 11 w 36"/>
                <a:gd name="T21" fmla="*/ 88 h 88"/>
                <a:gd name="T22" fmla="*/ 6 w 36"/>
                <a:gd name="T23" fmla="*/ 83 h 88"/>
                <a:gd name="T24" fmla="*/ 3 w 36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44">
            <a:extLst>
              <a:ext uri="{FF2B5EF4-FFF2-40B4-BE49-F238E27FC236}">
                <a16:creationId xmlns:a16="http://schemas.microsoft.com/office/drawing/2014/main" id="{AF0E587C-91F4-40D5-B4D7-E8F32B304EB1}"/>
              </a:ext>
            </a:extLst>
          </p:cNvPr>
          <p:cNvGrpSpPr/>
          <p:nvPr/>
        </p:nvGrpSpPr>
        <p:grpSpPr>
          <a:xfrm>
            <a:off x="7864498" y="1806653"/>
            <a:ext cx="706222" cy="3666920"/>
            <a:chOff x="6829075" y="2421499"/>
            <a:chExt cx="706222" cy="3666920"/>
          </a:xfrm>
        </p:grpSpPr>
        <p:sp>
          <p:nvSpPr>
            <p:cNvPr id="157" name="Freeform: Shape 45">
              <a:extLst>
                <a:ext uri="{FF2B5EF4-FFF2-40B4-BE49-F238E27FC236}">
                  <a16:creationId xmlns:a16="http://schemas.microsoft.com/office/drawing/2014/main" id="{908B12C8-6920-4BAB-BBA5-5BAB2A765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75" y="2541466"/>
              <a:ext cx="706222" cy="2537418"/>
            </a:xfrm>
            <a:custGeom>
              <a:avLst/>
              <a:gdLst>
                <a:gd name="T0" fmla="*/ 0 w 264"/>
                <a:gd name="T1" fmla="*/ 947 h 947"/>
                <a:gd name="T2" fmla="*/ 264 w 264"/>
                <a:gd name="T3" fmla="*/ 947 h 947"/>
                <a:gd name="T4" fmla="*/ 264 w 264"/>
                <a:gd name="T5" fmla="*/ 0 h 947"/>
                <a:gd name="T6" fmla="*/ 0 w 264"/>
                <a:gd name="T7" fmla="*/ 0 h 947"/>
                <a:gd name="T8" fmla="*/ 0 w 264"/>
                <a:gd name="T9" fmla="*/ 947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Oval 46">
              <a:extLst>
                <a:ext uri="{FF2B5EF4-FFF2-40B4-BE49-F238E27FC236}">
                  <a16:creationId xmlns:a16="http://schemas.microsoft.com/office/drawing/2014/main" id="{1E7625EA-788B-42E9-B9F1-28B90A5B1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75" y="5845089"/>
              <a:ext cx="706222" cy="2433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47">
              <a:extLst>
                <a:ext uri="{FF2B5EF4-FFF2-40B4-BE49-F238E27FC236}">
                  <a16:creationId xmlns:a16="http://schemas.microsoft.com/office/drawing/2014/main" id="{38A3F85D-84F7-4CDD-8EFB-4F534A23B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75" y="5038141"/>
              <a:ext cx="706222" cy="926916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48">
              <a:extLst>
                <a:ext uri="{FF2B5EF4-FFF2-40B4-BE49-F238E27FC236}">
                  <a16:creationId xmlns:a16="http://schemas.microsoft.com/office/drawing/2014/main" id="{AE3AD04A-269A-47E9-9CA3-A32562114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75" y="3229580"/>
              <a:ext cx="706222" cy="1967008"/>
            </a:xfrm>
            <a:custGeom>
              <a:avLst/>
              <a:gdLst>
                <a:gd name="T0" fmla="*/ 0 w 264"/>
                <a:gd name="T1" fmla="*/ 0 h 734"/>
                <a:gd name="T2" fmla="*/ 264 w 264"/>
                <a:gd name="T3" fmla="*/ 0 h 734"/>
                <a:gd name="T4" fmla="*/ 264 w 264"/>
                <a:gd name="T5" fmla="*/ 734 h 734"/>
                <a:gd name="T6" fmla="*/ 0 w 264"/>
                <a:gd name="T7" fmla="*/ 734 h 734"/>
                <a:gd name="T8" fmla="*/ 0 w 264"/>
                <a:gd name="T9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34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245"/>
                    <a:pt x="264" y="490"/>
                    <a:pt x="264" y="734"/>
                  </a:cubicBezTo>
                  <a:cubicBezTo>
                    <a:pt x="176" y="734"/>
                    <a:pt x="88" y="734"/>
                    <a:pt x="0" y="734"/>
                  </a:cubicBezTo>
                  <a:cubicBezTo>
                    <a:pt x="0" y="490"/>
                    <a:pt x="0" y="24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Oval 49">
              <a:extLst>
                <a:ext uri="{FF2B5EF4-FFF2-40B4-BE49-F238E27FC236}">
                  <a16:creationId xmlns:a16="http://schemas.microsoft.com/office/drawing/2014/main" id="{EA6B07C7-6F0D-44B5-A200-87A37298F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75" y="3109612"/>
              <a:ext cx="706222" cy="24333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Oval 50">
              <a:extLst>
                <a:ext uri="{FF2B5EF4-FFF2-40B4-BE49-F238E27FC236}">
                  <a16:creationId xmlns:a16="http://schemas.microsoft.com/office/drawing/2014/main" id="{285634BF-2CF4-465B-9B52-117E55738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75" y="2421499"/>
              <a:ext cx="706222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Freeform: Shape 51">
              <a:extLst>
                <a:ext uri="{FF2B5EF4-FFF2-40B4-BE49-F238E27FC236}">
                  <a16:creationId xmlns:a16="http://schemas.microsoft.com/office/drawing/2014/main" id="{C24C89FF-4138-44B5-8F68-5530232BE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5242" y="2684069"/>
              <a:ext cx="273887" cy="380273"/>
            </a:xfrm>
            <a:custGeom>
              <a:avLst/>
              <a:gdLst>
                <a:gd name="T0" fmla="*/ 51 w 102"/>
                <a:gd name="T1" fmla="*/ 142 h 142"/>
                <a:gd name="T2" fmla="*/ 15 w 102"/>
                <a:gd name="T3" fmla="*/ 128 h 142"/>
                <a:gd name="T4" fmla="*/ 0 w 102"/>
                <a:gd name="T5" fmla="*/ 94 h 142"/>
                <a:gd name="T6" fmla="*/ 51 w 102"/>
                <a:gd name="T7" fmla="*/ 0 h 142"/>
                <a:gd name="T8" fmla="*/ 51 w 102"/>
                <a:gd name="T9" fmla="*/ 0 h 142"/>
                <a:gd name="T10" fmla="*/ 102 w 102"/>
                <a:gd name="T11" fmla="*/ 94 h 142"/>
                <a:gd name="T12" fmla="*/ 87 w 102"/>
                <a:gd name="T13" fmla="*/ 128 h 142"/>
                <a:gd name="T14" fmla="*/ 51 w 102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42">
                  <a:moveTo>
                    <a:pt x="51" y="142"/>
                  </a:moveTo>
                  <a:cubicBezTo>
                    <a:pt x="38" y="142"/>
                    <a:pt x="25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2" y="59"/>
                    <a:pt x="102" y="94"/>
                  </a:cubicBezTo>
                  <a:cubicBezTo>
                    <a:pt x="102" y="106"/>
                    <a:pt x="97" y="118"/>
                    <a:pt x="87" y="128"/>
                  </a:cubicBezTo>
                  <a:cubicBezTo>
                    <a:pt x="77" y="137"/>
                    <a:pt x="64" y="142"/>
                    <a:pt x="51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Freeform: Shape 52">
              <a:extLst>
                <a:ext uri="{FF2B5EF4-FFF2-40B4-BE49-F238E27FC236}">
                  <a16:creationId xmlns:a16="http://schemas.microsoft.com/office/drawing/2014/main" id="{AF795A98-CE2A-467D-8B17-A2A64ECB2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4668" y="2768951"/>
              <a:ext cx="96200" cy="236539"/>
            </a:xfrm>
            <a:custGeom>
              <a:avLst/>
              <a:gdLst>
                <a:gd name="T0" fmla="*/ 3 w 36"/>
                <a:gd name="T1" fmla="*/ 76 h 88"/>
                <a:gd name="T2" fmla="*/ 0 w 36"/>
                <a:gd name="T3" fmla="*/ 64 h 88"/>
                <a:gd name="T4" fmla="*/ 2 w 36"/>
                <a:gd name="T5" fmla="*/ 52 h 88"/>
                <a:gd name="T6" fmla="*/ 8 w 36"/>
                <a:gd name="T7" fmla="*/ 39 h 88"/>
                <a:gd name="T8" fmla="*/ 30 w 36"/>
                <a:gd name="T9" fmla="*/ 8 h 88"/>
                <a:gd name="T10" fmla="*/ 36 w 36"/>
                <a:gd name="T11" fmla="*/ 0 h 88"/>
                <a:gd name="T12" fmla="*/ 14 w 36"/>
                <a:gd name="T13" fmla="*/ 37 h 88"/>
                <a:gd name="T14" fmla="*/ 8 w 36"/>
                <a:gd name="T15" fmla="*/ 53 h 88"/>
                <a:gd name="T16" fmla="*/ 6 w 36"/>
                <a:gd name="T17" fmla="*/ 68 h 88"/>
                <a:gd name="T18" fmla="*/ 9 w 36"/>
                <a:gd name="T19" fmla="*/ 82 h 88"/>
                <a:gd name="T20" fmla="*/ 12 w 36"/>
                <a:gd name="T21" fmla="*/ 88 h 88"/>
                <a:gd name="T22" fmla="*/ 7 w 36"/>
                <a:gd name="T23" fmla="*/ 83 h 88"/>
                <a:gd name="T24" fmla="*/ 3 w 36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1" y="68"/>
                    <a:pt x="0" y="64"/>
                  </a:cubicBezTo>
                  <a:cubicBezTo>
                    <a:pt x="0" y="60"/>
                    <a:pt x="1" y="56"/>
                    <a:pt x="2" y="52"/>
                  </a:cubicBezTo>
                  <a:cubicBezTo>
                    <a:pt x="3" y="47"/>
                    <a:pt x="5" y="43"/>
                    <a:pt x="8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4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7" y="58"/>
                    <a:pt x="6" y="62"/>
                    <a:pt x="6" y="68"/>
                  </a:cubicBezTo>
                  <a:cubicBezTo>
                    <a:pt x="7" y="73"/>
                    <a:pt x="8" y="77"/>
                    <a:pt x="9" y="82"/>
                  </a:cubicBezTo>
                  <a:cubicBezTo>
                    <a:pt x="10" y="85"/>
                    <a:pt x="11" y="86"/>
                    <a:pt x="12" y="88"/>
                  </a:cubicBezTo>
                  <a:cubicBezTo>
                    <a:pt x="10" y="87"/>
                    <a:pt x="8" y="85"/>
                    <a:pt x="7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Group 53">
            <a:extLst>
              <a:ext uri="{FF2B5EF4-FFF2-40B4-BE49-F238E27FC236}">
                <a16:creationId xmlns:a16="http://schemas.microsoft.com/office/drawing/2014/main" id="{7A7861ED-255F-405A-8B50-3493826110CF}"/>
              </a:ext>
            </a:extLst>
          </p:cNvPr>
          <p:cNvGrpSpPr/>
          <p:nvPr/>
        </p:nvGrpSpPr>
        <p:grpSpPr>
          <a:xfrm>
            <a:off x="6780743" y="1783483"/>
            <a:ext cx="707353" cy="3666920"/>
            <a:chOff x="5837648" y="2421499"/>
            <a:chExt cx="707353" cy="3666920"/>
          </a:xfrm>
        </p:grpSpPr>
        <p:grpSp>
          <p:nvGrpSpPr>
            <p:cNvPr id="114" name="Group 54">
              <a:extLst>
                <a:ext uri="{FF2B5EF4-FFF2-40B4-BE49-F238E27FC236}">
                  <a16:creationId xmlns:a16="http://schemas.microsoft.com/office/drawing/2014/main" id="{7E774EE4-A2B4-464A-A4EF-0EC7354059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chemeClr val="bg1"/>
            </a:solidFill>
          </p:grpSpPr>
          <p:sp>
            <p:nvSpPr>
              <p:cNvPr id="155" name="Oval 63">
                <a:extLst>
                  <a:ext uri="{FF2B5EF4-FFF2-40B4-BE49-F238E27FC236}">
                    <a16:creationId xmlns:a16="http://schemas.microsoft.com/office/drawing/2014/main" id="{B304670B-311A-4B92-8FEC-42145A630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64">
                <a:extLst>
                  <a:ext uri="{FF2B5EF4-FFF2-40B4-BE49-F238E27FC236}">
                    <a16:creationId xmlns:a16="http://schemas.microsoft.com/office/drawing/2014/main" id="{AD0185A6-AD0C-4013-BB1C-A7D6855B3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5" name="Freeform: Shape 55">
              <a:extLst>
                <a:ext uri="{FF2B5EF4-FFF2-40B4-BE49-F238E27FC236}">
                  <a16:creationId xmlns:a16="http://schemas.microsoft.com/office/drawing/2014/main" id="{0B9F4392-9E1F-415F-B572-317BA2E61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947 h 947"/>
                <a:gd name="T2" fmla="*/ 264 w 264"/>
                <a:gd name="T3" fmla="*/ 947 h 947"/>
                <a:gd name="T4" fmla="*/ 264 w 264"/>
                <a:gd name="T5" fmla="*/ 0 h 947"/>
                <a:gd name="T6" fmla="*/ 0 w 264"/>
                <a:gd name="T7" fmla="*/ 0 h 947"/>
                <a:gd name="T8" fmla="*/ 0 w 264"/>
                <a:gd name="T9" fmla="*/ 947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Oval 56">
              <a:extLst>
                <a:ext uri="{FF2B5EF4-FFF2-40B4-BE49-F238E27FC236}">
                  <a16:creationId xmlns:a16="http://schemas.microsoft.com/office/drawing/2014/main" id="{452850F4-747A-4848-A6D6-4208BC48B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5845089"/>
              <a:ext cx="707353" cy="24333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57">
              <a:extLst>
                <a:ext uri="{FF2B5EF4-FFF2-40B4-BE49-F238E27FC236}">
                  <a16:creationId xmlns:a16="http://schemas.microsoft.com/office/drawing/2014/main" id="{4FC7CD98-20C8-4C9C-A613-2ED901869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5038141"/>
              <a:ext cx="707353" cy="926916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58">
              <a:extLst>
                <a:ext uri="{FF2B5EF4-FFF2-40B4-BE49-F238E27FC236}">
                  <a16:creationId xmlns:a16="http://schemas.microsoft.com/office/drawing/2014/main" id="{4884B8BD-3490-48E7-B6B2-F20665B2C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3940328"/>
              <a:ext cx="707353" cy="1179300"/>
            </a:xfrm>
            <a:custGeom>
              <a:avLst/>
              <a:gdLst>
                <a:gd name="T0" fmla="*/ 0 w 264"/>
                <a:gd name="T1" fmla="*/ 0 h 440"/>
                <a:gd name="T2" fmla="*/ 264 w 264"/>
                <a:gd name="T3" fmla="*/ 0 h 440"/>
                <a:gd name="T4" fmla="*/ 264 w 264"/>
                <a:gd name="T5" fmla="*/ 440 h 440"/>
                <a:gd name="T6" fmla="*/ 0 w 264"/>
                <a:gd name="T7" fmla="*/ 440 h 440"/>
                <a:gd name="T8" fmla="*/ 0 w 264"/>
                <a:gd name="T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Oval 59">
              <a:extLst>
                <a:ext uri="{FF2B5EF4-FFF2-40B4-BE49-F238E27FC236}">
                  <a16:creationId xmlns:a16="http://schemas.microsoft.com/office/drawing/2014/main" id="{B3023504-383A-4E0D-AD40-A3C5C9119D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3795462"/>
              <a:ext cx="707353" cy="24333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Oval 60">
              <a:extLst>
                <a:ext uri="{FF2B5EF4-FFF2-40B4-BE49-F238E27FC236}">
                  <a16:creationId xmlns:a16="http://schemas.microsoft.com/office/drawing/2014/main" id="{10968E35-D267-49EF-BB9A-D6E44F2271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61">
              <a:extLst>
                <a:ext uri="{FF2B5EF4-FFF2-40B4-BE49-F238E27FC236}">
                  <a16:creationId xmlns:a16="http://schemas.microsoft.com/office/drawing/2014/main" id="{A99FA0A6-B960-4FAA-B4E2-53BE19D41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211" y="2684069"/>
              <a:ext cx="270492" cy="380273"/>
            </a:xfrm>
            <a:custGeom>
              <a:avLst/>
              <a:gdLst>
                <a:gd name="T0" fmla="*/ 50 w 101"/>
                <a:gd name="T1" fmla="*/ 142 h 142"/>
                <a:gd name="T2" fmla="*/ 14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0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62">
              <a:extLst>
                <a:ext uri="{FF2B5EF4-FFF2-40B4-BE49-F238E27FC236}">
                  <a16:creationId xmlns:a16="http://schemas.microsoft.com/office/drawing/2014/main" id="{053A18A7-457B-4810-AA2E-5020A46A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3 w 35"/>
                <a:gd name="T1" fmla="*/ 76 h 88"/>
                <a:gd name="T2" fmla="*/ 0 w 35"/>
                <a:gd name="T3" fmla="*/ 64 h 88"/>
                <a:gd name="T4" fmla="*/ 1 w 35"/>
                <a:gd name="T5" fmla="*/ 52 h 88"/>
                <a:gd name="T6" fmla="*/ 7 w 35"/>
                <a:gd name="T7" fmla="*/ 39 h 88"/>
                <a:gd name="T8" fmla="*/ 30 w 35"/>
                <a:gd name="T9" fmla="*/ 8 h 88"/>
                <a:gd name="T10" fmla="*/ 35 w 35"/>
                <a:gd name="T11" fmla="*/ 0 h 88"/>
                <a:gd name="T12" fmla="*/ 13 w 35"/>
                <a:gd name="T13" fmla="*/ 37 h 88"/>
                <a:gd name="T14" fmla="*/ 7 w 35"/>
                <a:gd name="T15" fmla="*/ 53 h 88"/>
                <a:gd name="T16" fmla="*/ 6 w 35"/>
                <a:gd name="T17" fmla="*/ 68 h 88"/>
                <a:gd name="T18" fmla="*/ 9 w 35"/>
                <a:gd name="T19" fmla="*/ 82 h 88"/>
                <a:gd name="T20" fmla="*/ 11 w 35"/>
                <a:gd name="T21" fmla="*/ 88 h 88"/>
                <a:gd name="T22" fmla="*/ 6 w 35"/>
                <a:gd name="T23" fmla="*/ 83 h 88"/>
                <a:gd name="T24" fmla="*/ 3 w 35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Group 65">
            <a:extLst>
              <a:ext uri="{FF2B5EF4-FFF2-40B4-BE49-F238E27FC236}">
                <a16:creationId xmlns:a16="http://schemas.microsoft.com/office/drawing/2014/main" id="{55C5C756-B3CB-4E8A-88CD-1BDEB12AB5E3}"/>
              </a:ext>
            </a:extLst>
          </p:cNvPr>
          <p:cNvGrpSpPr/>
          <p:nvPr/>
        </p:nvGrpSpPr>
        <p:grpSpPr>
          <a:xfrm>
            <a:off x="9001923" y="1806653"/>
            <a:ext cx="705090" cy="3666920"/>
            <a:chOff x="7819369" y="2421499"/>
            <a:chExt cx="705090" cy="3666920"/>
          </a:xfrm>
        </p:grpSpPr>
        <p:sp>
          <p:nvSpPr>
            <p:cNvPr id="106" name="Rectangle 66">
              <a:extLst>
                <a:ext uri="{FF2B5EF4-FFF2-40B4-BE49-F238E27FC236}">
                  <a16:creationId xmlns:a16="http://schemas.microsoft.com/office/drawing/2014/main" id="{9E185D7C-5B9F-4CEC-AE9D-879EB31FA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369" y="2541466"/>
              <a:ext cx="705090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Oval 67">
              <a:extLst>
                <a:ext uri="{FF2B5EF4-FFF2-40B4-BE49-F238E27FC236}">
                  <a16:creationId xmlns:a16="http://schemas.microsoft.com/office/drawing/2014/main" id="{B48EF446-C818-4B29-A032-78FCED735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369" y="5845089"/>
              <a:ext cx="705090" cy="24333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Rectangle 68">
              <a:extLst>
                <a:ext uri="{FF2B5EF4-FFF2-40B4-BE49-F238E27FC236}">
                  <a16:creationId xmlns:a16="http://schemas.microsoft.com/office/drawing/2014/main" id="{ED9FD5A0-04AF-4E41-A412-667D652DF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369" y="5059644"/>
              <a:ext cx="705090" cy="9269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Rectangle 69">
              <a:extLst>
                <a:ext uri="{FF2B5EF4-FFF2-40B4-BE49-F238E27FC236}">
                  <a16:creationId xmlns:a16="http://schemas.microsoft.com/office/drawing/2014/main" id="{54098A0E-F82F-49CB-AC42-831D975EF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369" y="4596752"/>
              <a:ext cx="705090" cy="92691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Oval 70">
              <a:extLst>
                <a:ext uri="{FF2B5EF4-FFF2-40B4-BE49-F238E27FC236}">
                  <a16:creationId xmlns:a16="http://schemas.microsoft.com/office/drawing/2014/main" id="{CB51E881-9BF3-4502-8ACD-0AC099E78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369" y="4475653"/>
              <a:ext cx="705090" cy="24333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Oval 71">
              <a:extLst>
                <a:ext uri="{FF2B5EF4-FFF2-40B4-BE49-F238E27FC236}">
                  <a16:creationId xmlns:a16="http://schemas.microsoft.com/office/drawing/2014/main" id="{E1B06649-4411-4559-A322-067A6D94C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9369" y="2421499"/>
              <a:ext cx="705090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2" name="Freeform: Shape 72">
              <a:extLst>
                <a:ext uri="{FF2B5EF4-FFF2-40B4-BE49-F238E27FC236}">
                  <a16:creationId xmlns:a16="http://schemas.microsoft.com/office/drawing/2014/main" id="{C4630B72-1611-49B8-9C15-D5422AD3C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6668" y="2684069"/>
              <a:ext cx="270492" cy="380273"/>
            </a:xfrm>
            <a:custGeom>
              <a:avLst/>
              <a:gdLst>
                <a:gd name="T0" fmla="*/ 50 w 101"/>
                <a:gd name="T1" fmla="*/ 142 h 142"/>
                <a:gd name="T2" fmla="*/ 15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1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73">
              <a:extLst>
                <a:ext uri="{FF2B5EF4-FFF2-40B4-BE49-F238E27FC236}">
                  <a16:creationId xmlns:a16="http://schemas.microsoft.com/office/drawing/2014/main" id="{317271EF-DEFE-4FB9-BB14-E56070194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6094" y="2768951"/>
              <a:ext cx="96200" cy="236539"/>
            </a:xfrm>
            <a:custGeom>
              <a:avLst/>
              <a:gdLst>
                <a:gd name="T0" fmla="*/ 3 w 36"/>
                <a:gd name="T1" fmla="*/ 76 h 88"/>
                <a:gd name="T2" fmla="*/ 0 w 36"/>
                <a:gd name="T3" fmla="*/ 64 h 88"/>
                <a:gd name="T4" fmla="*/ 1 w 36"/>
                <a:gd name="T5" fmla="*/ 52 h 88"/>
                <a:gd name="T6" fmla="*/ 7 w 36"/>
                <a:gd name="T7" fmla="*/ 39 h 88"/>
                <a:gd name="T8" fmla="*/ 30 w 36"/>
                <a:gd name="T9" fmla="*/ 8 h 88"/>
                <a:gd name="T10" fmla="*/ 36 w 36"/>
                <a:gd name="T11" fmla="*/ 0 h 88"/>
                <a:gd name="T12" fmla="*/ 13 w 36"/>
                <a:gd name="T13" fmla="*/ 37 h 88"/>
                <a:gd name="T14" fmla="*/ 8 w 36"/>
                <a:gd name="T15" fmla="*/ 53 h 88"/>
                <a:gd name="T16" fmla="*/ 6 w 36"/>
                <a:gd name="T17" fmla="*/ 68 h 88"/>
                <a:gd name="T18" fmla="*/ 9 w 36"/>
                <a:gd name="T19" fmla="*/ 82 h 88"/>
                <a:gd name="T20" fmla="*/ 11 w 36"/>
                <a:gd name="T21" fmla="*/ 88 h 88"/>
                <a:gd name="T22" fmla="*/ 6 w 36"/>
                <a:gd name="T23" fmla="*/ 83 h 88"/>
                <a:gd name="T24" fmla="*/ 3 w 36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0B710205-F703-4619-A0BF-20C74B7E046C}"/>
              </a:ext>
            </a:extLst>
          </p:cNvPr>
          <p:cNvGrpSpPr/>
          <p:nvPr/>
        </p:nvGrpSpPr>
        <p:grpSpPr>
          <a:xfrm>
            <a:off x="10208207" y="1825252"/>
            <a:ext cx="707353" cy="3666920"/>
            <a:chOff x="5837648" y="2421499"/>
            <a:chExt cx="707353" cy="3666920"/>
          </a:xfrm>
        </p:grpSpPr>
        <p:grpSp>
          <p:nvGrpSpPr>
            <p:cNvPr id="95" name="Group 75">
              <a:extLst>
                <a:ext uri="{FF2B5EF4-FFF2-40B4-BE49-F238E27FC236}">
                  <a16:creationId xmlns:a16="http://schemas.microsoft.com/office/drawing/2014/main" id="{AE107679-571F-4F12-9E80-44319B1D1D0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chemeClr val="bg1"/>
            </a:solidFill>
          </p:grpSpPr>
          <p:sp>
            <p:nvSpPr>
              <p:cNvPr id="104" name="Oval 84">
                <a:extLst>
                  <a:ext uri="{FF2B5EF4-FFF2-40B4-BE49-F238E27FC236}">
                    <a16:creationId xmlns:a16="http://schemas.microsoft.com/office/drawing/2014/main" id="{50FF1AA8-952D-4703-9345-030CDA61B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Freeform: Shape 85">
                <a:extLst>
                  <a:ext uri="{FF2B5EF4-FFF2-40B4-BE49-F238E27FC236}">
                    <a16:creationId xmlns:a16="http://schemas.microsoft.com/office/drawing/2014/main" id="{F9051B21-4F05-4F96-81A7-BF5D49B0D5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96" name="Freeform: Shape 76">
              <a:extLst>
                <a:ext uri="{FF2B5EF4-FFF2-40B4-BE49-F238E27FC236}">
                  <a16:creationId xmlns:a16="http://schemas.microsoft.com/office/drawing/2014/main" id="{32BC0DB9-05E0-480A-A2C3-FF7EC7009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947 h 947"/>
                <a:gd name="T2" fmla="*/ 264 w 264"/>
                <a:gd name="T3" fmla="*/ 947 h 947"/>
                <a:gd name="T4" fmla="*/ 264 w 264"/>
                <a:gd name="T5" fmla="*/ 0 h 947"/>
                <a:gd name="T6" fmla="*/ 0 w 264"/>
                <a:gd name="T7" fmla="*/ 0 h 947"/>
                <a:gd name="T8" fmla="*/ 0 w 264"/>
                <a:gd name="T9" fmla="*/ 947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7" name="Oval 77">
              <a:extLst>
                <a:ext uri="{FF2B5EF4-FFF2-40B4-BE49-F238E27FC236}">
                  <a16:creationId xmlns:a16="http://schemas.microsoft.com/office/drawing/2014/main" id="{B0A76695-C283-41B7-B012-ACEE3019FAF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5845089"/>
              <a:ext cx="707353" cy="24333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8" name="Freeform: Shape 78">
              <a:extLst>
                <a:ext uri="{FF2B5EF4-FFF2-40B4-BE49-F238E27FC236}">
                  <a16:creationId xmlns:a16="http://schemas.microsoft.com/office/drawing/2014/main" id="{A994D714-754B-483E-A7EE-F0A0600CE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5038141"/>
              <a:ext cx="707353" cy="926916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9" name="Freeform: Shape 79">
              <a:extLst>
                <a:ext uri="{FF2B5EF4-FFF2-40B4-BE49-F238E27FC236}">
                  <a16:creationId xmlns:a16="http://schemas.microsoft.com/office/drawing/2014/main" id="{9D959018-1B21-4CF7-B7EC-99FDA5B09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3940328"/>
              <a:ext cx="707353" cy="1179300"/>
            </a:xfrm>
            <a:custGeom>
              <a:avLst/>
              <a:gdLst>
                <a:gd name="T0" fmla="*/ 0 w 264"/>
                <a:gd name="T1" fmla="*/ 0 h 440"/>
                <a:gd name="T2" fmla="*/ 264 w 264"/>
                <a:gd name="T3" fmla="*/ 0 h 440"/>
                <a:gd name="T4" fmla="*/ 264 w 264"/>
                <a:gd name="T5" fmla="*/ 440 h 440"/>
                <a:gd name="T6" fmla="*/ 0 w 264"/>
                <a:gd name="T7" fmla="*/ 440 h 440"/>
                <a:gd name="T8" fmla="*/ 0 w 264"/>
                <a:gd name="T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0" name="Oval 80">
              <a:extLst>
                <a:ext uri="{FF2B5EF4-FFF2-40B4-BE49-F238E27FC236}">
                  <a16:creationId xmlns:a16="http://schemas.microsoft.com/office/drawing/2014/main" id="{2A25F246-D66A-49ED-B7FE-72293F879B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3795462"/>
              <a:ext cx="707353" cy="24333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1" name="Oval 81">
              <a:extLst>
                <a:ext uri="{FF2B5EF4-FFF2-40B4-BE49-F238E27FC236}">
                  <a16:creationId xmlns:a16="http://schemas.microsoft.com/office/drawing/2014/main" id="{62B90E8B-7DFD-4ED3-A82C-5F4D92A68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2" name="Freeform: Shape 82">
              <a:extLst>
                <a:ext uri="{FF2B5EF4-FFF2-40B4-BE49-F238E27FC236}">
                  <a16:creationId xmlns:a16="http://schemas.microsoft.com/office/drawing/2014/main" id="{86EEF75D-9F1D-4AC5-8A54-18F1E9191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211" y="2684069"/>
              <a:ext cx="270492" cy="380273"/>
            </a:xfrm>
            <a:custGeom>
              <a:avLst/>
              <a:gdLst>
                <a:gd name="T0" fmla="*/ 50 w 101"/>
                <a:gd name="T1" fmla="*/ 142 h 142"/>
                <a:gd name="T2" fmla="*/ 14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0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3" name="Freeform: Shape 83">
              <a:extLst>
                <a:ext uri="{FF2B5EF4-FFF2-40B4-BE49-F238E27FC236}">
                  <a16:creationId xmlns:a16="http://schemas.microsoft.com/office/drawing/2014/main" id="{AB4777BC-7B60-4F6D-8FFB-E5F760810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3 w 35"/>
                <a:gd name="T1" fmla="*/ 76 h 88"/>
                <a:gd name="T2" fmla="*/ 0 w 35"/>
                <a:gd name="T3" fmla="*/ 64 h 88"/>
                <a:gd name="T4" fmla="*/ 1 w 35"/>
                <a:gd name="T5" fmla="*/ 52 h 88"/>
                <a:gd name="T6" fmla="*/ 7 w 35"/>
                <a:gd name="T7" fmla="*/ 39 h 88"/>
                <a:gd name="T8" fmla="*/ 30 w 35"/>
                <a:gd name="T9" fmla="*/ 8 h 88"/>
                <a:gd name="T10" fmla="*/ 35 w 35"/>
                <a:gd name="T11" fmla="*/ 0 h 88"/>
                <a:gd name="T12" fmla="*/ 13 w 35"/>
                <a:gd name="T13" fmla="*/ 37 h 88"/>
                <a:gd name="T14" fmla="*/ 7 w 35"/>
                <a:gd name="T15" fmla="*/ 53 h 88"/>
                <a:gd name="T16" fmla="*/ 6 w 35"/>
                <a:gd name="T17" fmla="*/ 68 h 88"/>
                <a:gd name="T18" fmla="*/ 9 w 35"/>
                <a:gd name="T19" fmla="*/ 82 h 88"/>
                <a:gd name="T20" fmla="*/ 11 w 35"/>
                <a:gd name="T21" fmla="*/ 88 h 88"/>
                <a:gd name="T22" fmla="*/ 6 w 35"/>
                <a:gd name="T23" fmla="*/ 83 h 88"/>
                <a:gd name="T24" fmla="*/ 3 w 35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6" name="Group 86">
            <a:extLst>
              <a:ext uri="{FF2B5EF4-FFF2-40B4-BE49-F238E27FC236}">
                <a16:creationId xmlns:a16="http://schemas.microsoft.com/office/drawing/2014/main" id="{300F1AA5-BB4D-4373-AF5A-16B10064CBE5}"/>
              </a:ext>
            </a:extLst>
          </p:cNvPr>
          <p:cNvGrpSpPr/>
          <p:nvPr/>
        </p:nvGrpSpPr>
        <p:grpSpPr>
          <a:xfrm>
            <a:off x="758375" y="1700043"/>
            <a:ext cx="4315371" cy="1046441"/>
            <a:chOff x="758375" y="2323289"/>
            <a:chExt cx="4315371" cy="1046441"/>
          </a:xfrm>
        </p:grpSpPr>
        <p:sp>
          <p:nvSpPr>
            <p:cNvPr id="93" name="Rectangle 108">
              <a:extLst>
                <a:ext uri="{FF2B5EF4-FFF2-40B4-BE49-F238E27FC236}">
                  <a16:creationId xmlns:a16="http://schemas.microsoft.com/office/drawing/2014/main" id="{A33340F4-0AFA-426F-964A-F6FF6058B7F1}"/>
                </a:ext>
              </a:extLst>
            </p:cNvPr>
            <p:cNvSpPr/>
            <p:nvPr/>
          </p:nvSpPr>
          <p:spPr>
            <a:xfrm>
              <a:off x="758375" y="2323289"/>
              <a:ext cx="1723549" cy="400110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zh-CN" altLang="en-US" sz="20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4" name="Rectangle 109">
              <a:extLst>
                <a:ext uri="{FF2B5EF4-FFF2-40B4-BE49-F238E27FC236}">
                  <a16:creationId xmlns:a16="http://schemas.microsoft.com/office/drawing/2014/main" id="{AE2DEF6E-2BBE-46B4-9330-281127C9A302}"/>
                </a:ext>
              </a:extLst>
            </p:cNvPr>
            <p:cNvSpPr/>
            <p:nvPr/>
          </p:nvSpPr>
          <p:spPr>
            <a:xfrm>
              <a:off x="758375" y="2723399"/>
              <a:ext cx="4315371" cy="64633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此部分内容作为文字排版占位显示 （建议使用主题字体）如需更改请在（设置形状格式）菜单下（文本选项）中调整</a:t>
              </a:r>
            </a:p>
          </p:txBody>
        </p:sp>
      </p:grpSp>
      <p:sp>
        <p:nvSpPr>
          <p:cNvPr id="77" name="Rectangle 104">
            <a:extLst>
              <a:ext uri="{FF2B5EF4-FFF2-40B4-BE49-F238E27FC236}">
                <a16:creationId xmlns:a16="http://schemas.microsoft.com/office/drawing/2014/main" id="{7DC64E8D-5B69-405E-8490-F47D788BB001}"/>
              </a:ext>
            </a:extLst>
          </p:cNvPr>
          <p:cNvSpPr/>
          <p:nvPr/>
        </p:nvSpPr>
        <p:spPr>
          <a:xfrm>
            <a:off x="1043721" y="3527509"/>
            <a:ext cx="4020092" cy="313998"/>
          </a:xfrm>
          <a:prstGeom prst="rect">
            <a:avLst/>
          </a:prstGeom>
        </p:spPr>
        <p:txBody>
          <a:bodyPr wrap="square" lIns="72000" tIns="0" rIns="7200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grpSp>
        <p:nvGrpSpPr>
          <p:cNvPr id="78" name="Group 105">
            <a:extLst>
              <a:ext uri="{FF2B5EF4-FFF2-40B4-BE49-F238E27FC236}">
                <a16:creationId xmlns:a16="http://schemas.microsoft.com/office/drawing/2014/main" id="{43EE635C-0B61-48F7-B74E-84DC2DBB7F3A}"/>
              </a:ext>
            </a:extLst>
          </p:cNvPr>
          <p:cNvGrpSpPr/>
          <p:nvPr/>
        </p:nvGrpSpPr>
        <p:grpSpPr>
          <a:xfrm>
            <a:off x="792711" y="3527509"/>
            <a:ext cx="288476" cy="288476"/>
            <a:chOff x="4643438" y="2786064"/>
            <a:chExt cx="288476" cy="288476"/>
          </a:xfrm>
        </p:grpSpPr>
        <p:sp>
          <p:nvSpPr>
            <p:cNvPr id="91" name="Oval 106">
              <a:extLst>
                <a:ext uri="{FF2B5EF4-FFF2-40B4-BE49-F238E27FC236}">
                  <a16:creationId xmlns:a16="http://schemas.microsoft.com/office/drawing/2014/main" id="{E9B7DC07-A2CE-4E0E-AFFD-E875666D419C}"/>
                </a:ext>
              </a:extLst>
            </p:cNvPr>
            <p:cNvSpPr/>
            <p:nvPr/>
          </p:nvSpPr>
          <p:spPr>
            <a:xfrm>
              <a:off x="4643438" y="2786064"/>
              <a:ext cx="288476" cy="288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107">
              <a:extLst>
                <a:ext uri="{FF2B5EF4-FFF2-40B4-BE49-F238E27FC236}">
                  <a16:creationId xmlns:a16="http://schemas.microsoft.com/office/drawing/2014/main" id="{4B490BAE-BEE4-416F-B43C-C7012188F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9" name="Rectangle 100">
            <a:extLst>
              <a:ext uri="{FF2B5EF4-FFF2-40B4-BE49-F238E27FC236}">
                <a16:creationId xmlns:a16="http://schemas.microsoft.com/office/drawing/2014/main" id="{0A918404-BB61-4D1C-949C-33B675FA8EB8}"/>
              </a:ext>
            </a:extLst>
          </p:cNvPr>
          <p:cNvSpPr/>
          <p:nvPr/>
        </p:nvSpPr>
        <p:spPr>
          <a:xfrm>
            <a:off x="1043721" y="4813393"/>
            <a:ext cx="4020092" cy="313998"/>
          </a:xfrm>
          <a:prstGeom prst="rect">
            <a:avLst/>
          </a:prstGeom>
        </p:spPr>
        <p:txBody>
          <a:bodyPr wrap="square" lIns="72000" tIns="0" rIns="7200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grpSp>
        <p:nvGrpSpPr>
          <p:cNvPr id="80" name="Group 101">
            <a:extLst>
              <a:ext uri="{FF2B5EF4-FFF2-40B4-BE49-F238E27FC236}">
                <a16:creationId xmlns:a16="http://schemas.microsoft.com/office/drawing/2014/main" id="{F3A34DC0-2BA7-4D0D-B491-AB185D1C9163}"/>
              </a:ext>
            </a:extLst>
          </p:cNvPr>
          <p:cNvGrpSpPr/>
          <p:nvPr/>
        </p:nvGrpSpPr>
        <p:grpSpPr>
          <a:xfrm>
            <a:off x="792711" y="4813393"/>
            <a:ext cx="288476" cy="288476"/>
            <a:chOff x="4643438" y="4071948"/>
            <a:chExt cx="288476" cy="288476"/>
          </a:xfrm>
        </p:grpSpPr>
        <p:sp>
          <p:nvSpPr>
            <p:cNvPr id="89" name="Oval 102">
              <a:extLst>
                <a:ext uri="{FF2B5EF4-FFF2-40B4-BE49-F238E27FC236}">
                  <a16:creationId xmlns:a16="http://schemas.microsoft.com/office/drawing/2014/main" id="{E63AE890-B65C-4A64-B8FF-0E16E1A5B8D4}"/>
                </a:ext>
              </a:extLst>
            </p:cNvPr>
            <p:cNvSpPr/>
            <p:nvPr/>
          </p:nvSpPr>
          <p:spPr>
            <a:xfrm>
              <a:off x="4643438" y="4071948"/>
              <a:ext cx="288476" cy="28847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03">
              <a:extLst>
                <a:ext uri="{FF2B5EF4-FFF2-40B4-BE49-F238E27FC236}">
                  <a16:creationId xmlns:a16="http://schemas.microsoft.com/office/drawing/2014/main" id="{B84AFF5A-F06E-44D3-9162-E7A081991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2079" y="4165806"/>
              <a:ext cx="105018" cy="105018"/>
            </a:xfrm>
            <a:custGeom>
              <a:avLst/>
              <a:gdLst/>
              <a:ahLst/>
              <a:cxnLst>
                <a:cxn ang="0">
                  <a:pos x="255" y="58"/>
                </a:cxn>
                <a:cxn ang="0">
                  <a:pos x="257" y="53"/>
                </a:cxn>
                <a:cxn ang="0">
                  <a:pos x="262" y="38"/>
                </a:cxn>
                <a:cxn ang="0">
                  <a:pos x="257" y="24"/>
                </a:cxn>
                <a:cxn ang="0">
                  <a:pos x="244" y="9"/>
                </a:cxn>
                <a:cxn ang="0">
                  <a:pos x="241" y="5"/>
                </a:cxn>
                <a:cxn ang="0">
                  <a:pos x="224" y="0"/>
                </a:cxn>
                <a:cxn ang="0">
                  <a:pos x="210" y="5"/>
                </a:cxn>
                <a:cxn ang="0">
                  <a:pos x="132" y="82"/>
                </a:cxn>
                <a:cxn ang="0">
                  <a:pos x="58" y="9"/>
                </a:cxn>
                <a:cxn ang="0">
                  <a:pos x="49" y="2"/>
                </a:cxn>
                <a:cxn ang="0">
                  <a:pos x="27" y="2"/>
                </a:cxn>
                <a:cxn ang="0">
                  <a:pos x="18" y="9"/>
                </a:cxn>
                <a:cxn ang="0">
                  <a:pos x="9" y="18"/>
                </a:cxn>
                <a:cxn ang="0">
                  <a:pos x="3" y="27"/>
                </a:cxn>
                <a:cxn ang="0">
                  <a:pos x="3" y="49"/>
                </a:cxn>
                <a:cxn ang="0">
                  <a:pos x="9" y="58"/>
                </a:cxn>
                <a:cxn ang="0">
                  <a:pos x="9" y="205"/>
                </a:cxn>
                <a:cxn ang="0">
                  <a:pos x="5" y="210"/>
                </a:cxn>
                <a:cxn ang="0">
                  <a:pos x="0" y="225"/>
                </a:cxn>
                <a:cxn ang="0">
                  <a:pos x="5" y="241"/>
                </a:cxn>
                <a:cxn ang="0">
                  <a:pos x="18" y="254"/>
                </a:cxn>
                <a:cxn ang="0">
                  <a:pos x="23" y="257"/>
                </a:cxn>
                <a:cxn ang="0">
                  <a:pos x="38" y="263"/>
                </a:cxn>
                <a:cxn ang="0">
                  <a:pos x="54" y="257"/>
                </a:cxn>
                <a:cxn ang="0">
                  <a:pos x="132" y="181"/>
                </a:cxn>
                <a:cxn ang="0">
                  <a:pos x="204" y="254"/>
                </a:cxn>
                <a:cxn ang="0">
                  <a:pos x="214" y="261"/>
                </a:cxn>
                <a:cxn ang="0">
                  <a:pos x="235" y="261"/>
                </a:cxn>
                <a:cxn ang="0">
                  <a:pos x="244" y="254"/>
                </a:cxn>
                <a:cxn ang="0">
                  <a:pos x="255" y="245"/>
                </a:cxn>
                <a:cxn ang="0">
                  <a:pos x="261" y="236"/>
                </a:cxn>
                <a:cxn ang="0">
                  <a:pos x="261" y="214"/>
                </a:cxn>
                <a:cxn ang="0">
                  <a:pos x="255" y="205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1" name="Rectangle 96">
            <a:extLst>
              <a:ext uri="{FF2B5EF4-FFF2-40B4-BE49-F238E27FC236}">
                <a16:creationId xmlns:a16="http://schemas.microsoft.com/office/drawing/2014/main" id="{EC6CDFAC-B342-410F-BF8F-2F91D5A53923}"/>
              </a:ext>
            </a:extLst>
          </p:cNvPr>
          <p:cNvSpPr/>
          <p:nvPr/>
        </p:nvSpPr>
        <p:spPr>
          <a:xfrm>
            <a:off x="1043721" y="4384765"/>
            <a:ext cx="4020092" cy="313998"/>
          </a:xfrm>
          <a:prstGeom prst="rect">
            <a:avLst/>
          </a:prstGeom>
        </p:spPr>
        <p:txBody>
          <a:bodyPr wrap="square" lIns="72000" tIns="0" rIns="7200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grpSp>
        <p:nvGrpSpPr>
          <p:cNvPr id="82" name="Group 97">
            <a:extLst>
              <a:ext uri="{FF2B5EF4-FFF2-40B4-BE49-F238E27FC236}">
                <a16:creationId xmlns:a16="http://schemas.microsoft.com/office/drawing/2014/main" id="{C92C8D45-415C-40C1-B2C4-8EEAC6E308A3}"/>
              </a:ext>
            </a:extLst>
          </p:cNvPr>
          <p:cNvGrpSpPr/>
          <p:nvPr/>
        </p:nvGrpSpPr>
        <p:grpSpPr>
          <a:xfrm>
            <a:off x="792711" y="4384765"/>
            <a:ext cx="288476" cy="288476"/>
            <a:chOff x="4643438" y="3643320"/>
            <a:chExt cx="288476" cy="288476"/>
          </a:xfrm>
        </p:grpSpPr>
        <p:sp>
          <p:nvSpPr>
            <p:cNvPr id="87" name="Oval 98">
              <a:extLst>
                <a:ext uri="{FF2B5EF4-FFF2-40B4-BE49-F238E27FC236}">
                  <a16:creationId xmlns:a16="http://schemas.microsoft.com/office/drawing/2014/main" id="{117C1038-90F6-4762-9819-A1A574711BBC}"/>
                </a:ext>
              </a:extLst>
            </p:cNvPr>
            <p:cNvSpPr/>
            <p:nvPr/>
          </p:nvSpPr>
          <p:spPr>
            <a:xfrm>
              <a:off x="4643438" y="3643320"/>
              <a:ext cx="288476" cy="2884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8" name="Freeform: Shape 99">
              <a:extLst>
                <a:ext uri="{FF2B5EF4-FFF2-40B4-BE49-F238E27FC236}">
                  <a16:creationId xmlns:a16="http://schemas.microsoft.com/office/drawing/2014/main" id="{51A59EF5-8591-4D7F-95B8-910D6E769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5506" y="3729002"/>
              <a:ext cx="114518" cy="11876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83" name="Rectangle 92">
            <a:extLst>
              <a:ext uri="{FF2B5EF4-FFF2-40B4-BE49-F238E27FC236}">
                <a16:creationId xmlns:a16="http://schemas.microsoft.com/office/drawing/2014/main" id="{06142283-851E-4861-8EB6-2A9A128C6F8D}"/>
              </a:ext>
            </a:extLst>
          </p:cNvPr>
          <p:cNvSpPr/>
          <p:nvPr/>
        </p:nvSpPr>
        <p:spPr>
          <a:xfrm>
            <a:off x="1043721" y="3956137"/>
            <a:ext cx="4020092" cy="313998"/>
          </a:xfrm>
          <a:prstGeom prst="rect">
            <a:avLst/>
          </a:prstGeom>
        </p:spPr>
        <p:txBody>
          <a:bodyPr wrap="square" lIns="72000" tIns="0" rIns="72000" bIns="0"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 （建议使用主题字体）</a:t>
            </a:r>
          </a:p>
        </p:txBody>
      </p:sp>
      <p:grpSp>
        <p:nvGrpSpPr>
          <p:cNvPr id="84" name="Group 93">
            <a:extLst>
              <a:ext uri="{FF2B5EF4-FFF2-40B4-BE49-F238E27FC236}">
                <a16:creationId xmlns:a16="http://schemas.microsoft.com/office/drawing/2014/main" id="{9405E4E3-E5B9-44A1-B65B-45A6E5043187}"/>
              </a:ext>
            </a:extLst>
          </p:cNvPr>
          <p:cNvGrpSpPr/>
          <p:nvPr/>
        </p:nvGrpSpPr>
        <p:grpSpPr>
          <a:xfrm>
            <a:off x="792711" y="3956137"/>
            <a:ext cx="288476" cy="288476"/>
            <a:chOff x="4643438" y="3214692"/>
            <a:chExt cx="288476" cy="288476"/>
          </a:xfrm>
        </p:grpSpPr>
        <p:sp>
          <p:nvSpPr>
            <p:cNvPr id="85" name="Oval 94">
              <a:extLst>
                <a:ext uri="{FF2B5EF4-FFF2-40B4-BE49-F238E27FC236}">
                  <a16:creationId xmlns:a16="http://schemas.microsoft.com/office/drawing/2014/main" id="{CEFEAA89-BEB4-44A7-AD09-D89CA78A7B71}"/>
                </a:ext>
              </a:extLst>
            </p:cNvPr>
            <p:cNvSpPr/>
            <p:nvPr/>
          </p:nvSpPr>
          <p:spPr>
            <a:xfrm>
              <a:off x="4643438" y="3214692"/>
              <a:ext cx="288476" cy="2884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95">
              <a:extLst>
                <a:ext uri="{FF2B5EF4-FFF2-40B4-BE49-F238E27FC236}">
                  <a16:creationId xmlns:a16="http://schemas.microsoft.com/office/drawing/2014/main" id="{858C0922-F4A0-42AD-B80C-BB55C9863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9688" y="3310676"/>
              <a:ext cx="105018" cy="105018"/>
            </a:xfrm>
            <a:custGeom>
              <a:avLst/>
              <a:gdLst/>
              <a:ahLst/>
              <a:cxnLst>
                <a:cxn ang="0">
                  <a:pos x="255" y="58"/>
                </a:cxn>
                <a:cxn ang="0">
                  <a:pos x="257" y="53"/>
                </a:cxn>
                <a:cxn ang="0">
                  <a:pos x="262" y="38"/>
                </a:cxn>
                <a:cxn ang="0">
                  <a:pos x="257" y="24"/>
                </a:cxn>
                <a:cxn ang="0">
                  <a:pos x="244" y="9"/>
                </a:cxn>
                <a:cxn ang="0">
                  <a:pos x="241" y="5"/>
                </a:cxn>
                <a:cxn ang="0">
                  <a:pos x="224" y="0"/>
                </a:cxn>
                <a:cxn ang="0">
                  <a:pos x="210" y="5"/>
                </a:cxn>
                <a:cxn ang="0">
                  <a:pos x="132" y="82"/>
                </a:cxn>
                <a:cxn ang="0">
                  <a:pos x="58" y="9"/>
                </a:cxn>
                <a:cxn ang="0">
                  <a:pos x="49" y="2"/>
                </a:cxn>
                <a:cxn ang="0">
                  <a:pos x="27" y="2"/>
                </a:cxn>
                <a:cxn ang="0">
                  <a:pos x="18" y="9"/>
                </a:cxn>
                <a:cxn ang="0">
                  <a:pos x="9" y="18"/>
                </a:cxn>
                <a:cxn ang="0">
                  <a:pos x="3" y="27"/>
                </a:cxn>
                <a:cxn ang="0">
                  <a:pos x="3" y="49"/>
                </a:cxn>
                <a:cxn ang="0">
                  <a:pos x="9" y="58"/>
                </a:cxn>
                <a:cxn ang="0">
                  <a:pos x="9" y="205"/>
                </a:cxn>
                <a:cxn ang="0">
                  <a:pos x="5" y="210"/>
                </a:cxn>
                <a:cxn ang="0">
                  <a:pos x="0" y="225"/>
                </a:cxn>
                <a:cxn ang="0">
                  <a:pos x="5" y="241"/>
                </a:cxn>
                <a:cxn ang="0">
                  <a:pos x="18" y="254"/>
                </a:cxn>
                <a:cxn ang="0">
                  <a:pos x="23" y="257"/>
                </a:cxn>
                <a:cxn ang="0">
                  <a:pos x="38" y="263"/>
                </a:cxn>
                <a:cxn ang="0">
                  <a:pos x="54" y="257"/>
                </a:cxn>
                <a:cxn ang="0">
                  <a:pos x="132" y="181"/>
                </a:cxn>
                <a:cxn ang="0">
                  <a:pos x="204" y="254"/>
                </a:cxn>
                <a:cxn ang="0">
                  <a:pos x="214" y="261"/>
                </a:cxn>
                <a:cxn ang="0">
                  <a:pos x="235" y="261"/>
                </a:cxn>
                <a:cxn ang="0">
                  <a:pos x="244" y="254"/>
                </a:cxn>
                <a:cxn ang="0">
                  <a:pos x="255" y="245"/>
                </a:cxn>
                <a:cxn ang="0">
                  <a:pos x="261" y="236"/>
                </a:cxn>
                <a:cxn ang="0">
                  <a:pos x="261" y="214"/>
                </a:cxn>
                <a:cxn ang="0">
                  <a:pos x="255" y="205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467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2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66" grpId="0"/>
      <p:bldP spid="67" grpId="0"/>
      <p:bldP spid="68" grpId="0"/>
      <p:bldP spid="69" grpId="0"/>
      <p:bldP spid="70" grpId="0"/>
      <p:bldP spid="77" grpId="0"/>
      <p:bldP spid="79" grpId="0"/>
      <p:bldP spid="81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占位符 4">
            <a:extLst>
              <a:ext uri="{FF2B5EF4-FFF2-40B4-BE49-F238E27FC236}">
                <a16:creationId xmlns:a16="http://schemas.microsoft.com/office/drawing/2014/main" id="{EA169C6B-BC31-491F-A1FC-D498743C4AA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95813" y="1447800"/>
            <a:ext cx="29908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252000" bIns="90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6858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sz="496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PA_标题 5">
            <a:extLst>
              <a:ext uri="{FF2B5EF4-FFF2-40B4-BE49-F238E27FC236}">
                <a16:creationId xmlns:a16="http://schemas.microsoft.com/office/drawing/2014/main" id="{519B7574-B85D-4EE6-B0B8-B7752018A0E1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482976" y="3167063"/>
            <a:ext cx="5216525" cy="76041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bIns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ker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</a:t>
            </a:r>
            <a:endParaRPr lang="zh-CN" altLang="en-US" kern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PA_文本占位符 6">
            <a:extLst>
              <a:ext uri="{FF2B5EF4-FFF2-40B4-BE49-F238E27FC236}">
                <a16:creationId xmlns:a16="http://schemas.microsoft.com/office/drawing/2014/main" id="{80CFB48C-37ED-4089-8E10-19F0958A826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482976" y="3927475"/>
            <a:ext cx="5216525" cy="338138"/>
          </a:xfrm>
          <a:prstGeom prst="rect">
            <a:avLst/>
          </a:prstGeom>
          <a:solidFill>
            <a:srgbClr val="FFFFFF">
              <a:alpha val="74118"/>
            </a:srgbClr>
          </a:solidFill>
        </p:spPr>
        <p:txBody>
          <a:bodyPr anchor="b">
            <a:norm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 altLang="zh-CN" kern="0">
                <a:solidFill>
                  <a:srgbClr val="7F7F7F"/>
                </a:solidFill>
                <a:cs typeface="+mn-ea"/>
                <a:sym typeface="+mn-lt"/>
              </a:rPr>
              <a:t>Lorem ipsum dolor</a:t>
            </a:r>
            <a:endParaRPr lang="en-US" altLang="zh-CN" kern="0" dirty="0">
              <a:solidFill>
                <a:srgbClr val="7F7F7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2839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6">
            <a:extLst>
              <a:ext uri="{FF2B5EF4-FFF2-40B4-BE49-F238E27FC236}">
                <a16:creationId xmlns:a16="http://schemas.microsoft.com/office/drawing/2014/main" id="{52831646-E367-44AA-A81A-A83F1059EC99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:a16="http://schemas.microsoft.com/office/drawing/2014/main" id="{B3B3A5CC-AED2-4DF5-A6B0-7741E54BDCC8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8" name="Group 3">
            <a:extLst>
              <a:ext uri="{FF2B5EF4-FFF2-40B4-BE49-F238E27FC236}">
                <a16:creationId xmlns:a16="http://schemas.microsoft.com/office/drawing/2014/main" id="{266BE7B9-2DFB-4CD0-9E9D-9B775AA8AFAE}"/>
              </a:ext>
            </a:extLst>
          </p:cNvPr>
          <p:cNvGrpSpPr/>
          <p:nvPr/>
        </p:nvGrpSpPr>
        <p:grpSpPr>
          <a:xfrm>
            <a:off x="1886811" y="1700808"/>
            <a:ext cx="8418382" cy="2208226"/>
            <a:chOff x="1680369" y="2726531"/>
            <a:chExt cx="6996113" cy="1835151"/>
          </a:xfrm>
        </p:grpSpPr>
        <p:sp>
          <p:nvSpPr>
            <p:cNvPr id="156" name="Freeform: Shape 4">
              <a:extLst>
                <a:ext uri="{FF2B5EF4-FFF2-40B4-BE49-F238E27FC236}">
                  <a16:creationId xmlns:a16="http://schemas.microsoft.com/office/drawing/2014/main" id="{46D032D6-1EF6-401C-83B0-30EDB734D66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106444" y="2729706"/>
              <a:ext cx="1309688" cy="1830388"/>
            </a:xfrm>
            <a:custGeom>
              <a:avLst/>
              <a:gdLst>
                <a:gd name="T0" fmla="*/ 339 w 522"/>
                <a:gd name="T1" fmla="*/ 637 h 731"/>
                <a:gd name="T2" fmla="*/ 365 w 522"/>
                <a:gd name="T3" fmla="*/ 626 h 731"/>
                <a:gd name="T4" fmla="*/ 522 w 522"/>
                <a:gd name="T5" fmla="*/ 626 h 731"/>
                <a:gd name="T6" fmla="*/ 522 w 522"/>
                <a:gd name="T7" fmla="*/ 470 h 731"/>
                <a:gd name="T8" fmla="*/ 511 w 522"/>
                <a:gd name="T9" fmla="*/ 444 h 731"/>
                <a:gd name="T10" fmla="*/ 418 w 522"/>
                <a:gd name="T11" fmla="*/ 365 h 731"/>
                <a:gd name="T12" fmla="*/ 511 w 522"/>
                <a:gd name="T13" fmla="*/ 287 h 731"/>
                <a:gd name="T14" fmla="*/ 522 w 522"/>
                <a:gd name="T15" fmla="*/ 261 h 731"/>
                <a:gd name="T16" fmla="*/ 522 w 522"/>
                <a:gd name="T17" fmla="*/ 105 h 731"/>
                <a:gd name="T18" fmla="*/ 365 w 522"/>
                <a:gd name="T19" fmla="*/ 105 h 731"/>
                <a:gd name="T20" fmla="*/ 339 w 522"/>
                <a:gd name="T21" fmla="*/ 94 h 731"/>
                <a:gd name="T22" fmla="*/ 261 w 522"/>
                <a:gd name="T23" fmla="*/ 0 h 731"/>
                <a:gd name="T24" fmla="*/ 183 w 522"/>
                <a:gd name="T25" fmla="*/ 94 h 731"/>
                <a:gd name="T26" fmla="*/ 157 w 522"/>
                <a:gd name="T27" fmla="*/ 105 h 731"/>
                <a:gd name="T28" fmla="*/ 0 w 522"/>
                <a:gd name="T29" fmla="*/ 105 h 731"/>
                <a:gd name="T30" fmla="*/ 0 w 522"/>
                <a:gd name="T31" fmla="*/ 261 h 731"/>
                <a:gd name="T32" fmla="*/ 10 w 522"/>
                <a:gd name="T33" fmla="*/ 287 h 731"/>
                <a:gd name="T34" fmla="*/ 104 w 522"/>
                <a:gd name="T35" fmla="*/ 365 h 731"/>
                <a:gd name="T36" fmla="*/ 10 w 522"/>
                <a:gd name="T37" fmla="*/ 444 h 731"/>
                <a:gd name="T38" fmla="*/ 0 w 522"/>
                <a:gd name="T39" fmla="*/ 470 h 731"/>
                <a:gd name="T40" fmla="*/ 0 w 522"/>
                <a:gd name="T41" fmla="*/ 626 h 731"/>
                <a:gd name="T42" fmla="*/ 156 w 522"/>
                <a:gd name="T43" fmla="*/ 626 h 731"/>
                <a:gd name="T44" fmla="*/ 183 w 522"/>
                <a:gd name="T45" fmla="*/ 637 h 731"/>
                <a:gd name="T46" fmla="*/ 261 w 522"/>
                <a:gd name="T47" fmla="*/ 731 h 731"/>
                <a:gd name="T48" fmla="*/ 339 w 522"/>
                <a:gd name="T49" fmla="*/ 63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2" h="731">
                  <a:moveTo>
                    <a:pt x="339" y="637"/>
                  </a:moveTo>
                  <a:cubicBezTo>
                    <a:pt x="339" y="626"/>
                    <a:pt x="365" y="626"/>
                    <a:pt x="365" y="626"/>
                  </a:cubicBezTo>
                  <a:cubicBezTo>
                    <a:pt x="522" y="626"/>
                    <a:pt x="522" y="626"/>
                    <a:pt x="522" y="626"/>
                  </a:cubicBezTo>
                  <a:cubicBezTo>
                    <a:pt x="522" y="470"/>
                    <a:pt x="522" y="470"/>
                    <a:pt x="522" y="470"/>
                  </a:cubicBezTo>
                  <a:cubicBezTo>
                    <a:pt x="522" y="470"/>
                    <a:pt x="522" y="444"/>
                    <a:pt x="511" y="444"/>
                  </a:cubicBezTo>
                  <a:cubicBezTo>
                    <a:pt x="501" y="444"/>
                    <a:pt x="418" y="524"/>
                    <a:pt x="418" y="365"/>
                  </a:cubicBezTo>
                  <a:cubicBezTo>
                    <a:pt x="418" y="207"/>
                    <a:pt x="501" y="287"/>
                    <a:pt x="511" y="287"/>
                  </a:cubicBezTo>
                  <a:cubicBezTo>
                    <a:pt x="521" y="287"/>
                    <a:pt x="522" y="261"/>
                    <a:pt x="522" y="261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365" y="105"/>
                    <a:pt x="365" y="105"/>
                    <a:pt x="365" y="105"/>
                  </a:cubicBezTo>
                  <a:cubicBezTo>
                    <a:pt x="364" y="105"/>
                    <a:pt x="339" y="104"/>
                    <a:pt x="339" y="94"/>
                  </a:cubicBezTo>
                  <a:cubicBezTo>
                    <a:pt x="339" y="84"/>
                    <a:pt x="420" y="0"/>
                    <a:pt x="261" y="0"/>
                  </a:cubicBezTo>
                  <a:cubicBezTo>
                    <a:pt x="102" y="0"/>
                    <a:pt x="183" y="84"/>
                    <a:pt x="183" y="94"/>
                  </a:cubicBezTo>
                  <a:cubicBezTo>
                    <a:pt x="183" y="104"/>
                    <a:pt x="158" y="105"/>
                    <a:pt x="157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87"/>
                    <a:pt x="10" y="287"/>
                  </a:cubicBezTo>
                  <a:cubicBezTo>
                    <a:pt x="21" y="287"/>
                    <a:pt x="104" y="205"/>
                    <a:pt x="104" y="365"/>
                  </a:cubicBezTo>
                  <a:cubicBezTo>
                    <a:pt x="104" y="526"/>
                    <a:pt x="21" y="444"/>
                    <a:pt x="10" y="444"/>
                  </a:cubicBezTo>
                  <a:cubicBezTo>
                    <a:pt x="0" y="444"/>
                    <a:pt x="0" y="470"/>
                    <a:pt x="0" y="470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156" y="626"/>
                    <a:pt x="156" y="626"/>
                    <a:pt x="156" y="626"/>
                  </a:cubicBezTo>
                  <a:cubicBezTo>
                    <a:pt x="156" y="626"/>
                    <a:pt x="183" y="627"/>
                    <a:pt x="183" y="637"/>
                  </a:cubicBezTo>
                  <a:cubicBezTo>
                    <a:pt x="183" y="647"/>
                    <a:pt x="102" y="731"/>
                    <a:pt x="261" y="731"/>
                  </a:cubicBezTo>
                  <a:cubicBezTo>
                    <a:pt x="420" y="731"/>
                    <a:pt x="339" y="647"/>
                    <a:pt x="339" y="6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Freeform: Shape 5">
              <a:extLst>
                <a:ext uri="{FF2B5EF4-FFF2-40B4-BE49-F238E27FC236}">
                  <a16:creationId xmlns:a16="http://schemas.microsoft.com/office/drawing/2014/main" id="{06A2980F-BC86-466F-936B-666ACEEC915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7119144" y="2753519"/>
              <a:ext cx="1282701" cy="1755775"/>
            </a:xfrm>
            <a:custGeom>
              <a:avLst/>
              <a:gdLst>
                <a:gd name="connsiteX0" fmla="*/ 269179 w 1282701"/>
                <a:gd name="connsiteY0" fmla="*/ 687038 h 1755775"/>
                <a:gd name="connsiteX1" fmla="*/ 281687 w 1282701"/>
                <a:gd name="connsiteY1" fmla="*/ 735886 h 1755775"/>
                <a:gd name="connsiteX2" fmla="*/ 290482 w 1282701"/>
                <a:gd name="connsiteY2" fmla="*/ 802489 h 1755775"/>
                <a:gd name="connsiteX3" fmla="*/ 292848 w 1282701"/>
                <a:gd name="connsiteY3" fmla="*/ 864287 h 1755775"/>
                <a:gd name="connsiteX4" fmla="*/ 290602 w 1282701"/>
                <a:gd name="connsiteY4" fmla="*/ 801234 h 1755775"/>
                <a:gd name="connsiteX5" fmla="*/ 271810 w 1282701"/>
                <a:gd name="connsiteY5" fmla="*/ 693596 h 1755775"/>
                <a:gd name="connsiteX6" fmla="*/ 256096 w 1282701"/>
                <a:gd name="connsiteY6" fmla="*/ 655490 h 1755775"/>
                <a:gd name="connsiteX7" fmla="*/ 262792 w 1282701"/>
                <a:gd name="connsiteY7" fmla="*/ 671121 h 1755775"/>
                <a:gd name="connsiteX8" fmla="*/ 256940 w 1282701"/>
                <a:gd name="connsiteY8" fmla="*/ 656537 h 1755775"/>
                <a:gd name="connsiteX9" fmla="*/ 227617 w 1282701"/>
                <a:gd name="connsiteY9" fmla="*/ 1135095 h 1755775"/>
                <a:gd name="connsiteX10" fmla="*/ 230138 w 1282701"/>
                <a:gd name="connsiteY10" fmla="*/ 1133473 h 1755775"/>
                <a:gd name="connsiteX11" fmla="*/ 233141 w 1282701"/>
                <a:gd name="connsiteY11" fmla="*/ 1128871 h 1755775"/>
                <a:gd name="connsiteX12" fmla="*/ 46174 w 1282701"/>
                <a:gd name="connsiteY12" fmla="*/ 628113 h 1755775"/>
                <a:gd name="connsiteX13" fmla="*/ 47693 w 1282701"/>
                <a:gd name="connsiteY13" fmla="*/ 630915 h 1755775"/>
                <a:gd name="connsiteX14" fmla="*/ 49804 w 1282701"/>
                <a:gd name="connsiteY14" fmla="*/ 629990 h 1755775"/>
                <a:gd name="connsiteX15" fmla="*/ 0 w 1282701"/>
                <a:gd name="connsiteY15" fmla="*/ 605885 h 1755775"/>
                <a:gd name="connsiteX16" fmla="*/ 0 w 1282701"/>
                <a:gd name="connsiteY16" fmla="*/ 225426 h 1755775"/>
                <a:gd name="connsiteX17" fmla="*/ 32632 w 1282701"/>
                <a:gd name="connsiteY17" fmla="*/ 250455 h 1755775"/>
                <a:gd name="connsiteX18" fmla="*/ 32632 w 1282701"/>
                <a:gd name="connsiteY18" fmla="*/ 250467 h 1755775"/>
                <a:gd name="connsiteX19" fmla="*/ 32810 w 1282701"/>
                <a:gd name="connsiteY19" fmla="*/ 250467 h 1755775"/>
                <a:gd name="connsiteX20" fmla="*/ 441373 w 1282701"/>
                <a:gd name="connsiteY20" fmla="*/ 250467 h 1755775"/>
                <a:gd name="connsiteX21" fmla="*/ 494113 w 1282701"/>
                <a:gd name="connsiteY21" fmla="*/ 215402 h 1755775"/>
                <a:gd name="connsiteX22" fmla="*/ 657356 w 1282701"/>
                <a:gd name="connsiteY22" fmla="*/ 0 h 1755775"/>
                <a:gd name="connsiteX23" fmla="*/ 810553 w 1282701"/>
                <a:gd name="connsiteY23" fmla="*/ 215402 h 1755775"/>
                <a:gd name="connsiteX24" fmla="*/ 870827 w 1282701"/>
                <a:gd name="connsiteY24" fmla="*/ 250467 h 1755775"/>
                <a:gd name="connsiteX25" fmla="*/ 1282701 w 1282701"/>
                <a:gd name="connsiteY25" fmla="*/ 250467 h 1755775"/>
                <a:gd name="connsiteX26" fmla="*/ 1282701 w 1282701"/>
                <a:gd name="connsiteY26" fmla="*/ 573570 h 1755775"/>
                <a:gd name="connsiteX27" fmla="*/ 1257587 w 1282701"/>
                <a:gd name="connsiteY27" fmla="*/ 633682 h 1755775"/>
                <a:gd name="connsiteX28" fmla="*/ 1013979 w 1282701"/>
                <a:gd name="connsiteY28" fmla="*/ 874131 h 1755775"/>
                <a:gd name="connsiteX29" fmla="*/ 1257587 w 1282701"/>
                <a:gd name="connsiteY29" fmla="*/ 1122093 h 1755775"/>
                <a:gd name="connsiteX30" fmla="*/ 1282701 w 1282701"/>
                <a:gd name="connsiteY30" fmla="*/ 1184710 h 1755775"/>
                <a:gd name="connsiteX31" fmla="*/ 1282701 w 1282701"/>
                <a:gd name="connsiteY31" fmla="*/ 1497794 h 1755775"/>
                <a:gd name="connsiteX32" fmla="*/ 865804 w 1282701"/>
                <a:gd name="connsiteY32" fmla="*/ 1497794 h 1755775"/>
                <a:gd name="connsiteX33" fmla="*/ 803019 w 1282701"/>
                <a:gd name="connsiteY33" fmla="*/ 1535364 h 1755775"/>
                <a:gd name="connsiteX34" fmla="*/ 657356 w 1282701"/>
                <a:gd name="connsiteY34" fmla="*/ 1755775 h 1755775"/>
                <a:gd name="connsiteX35" fmla="*/ 504159 w 1282701"/>
                <a:gd name="connsiteY35" fmla="*/ 1535364 h 1755775"/>
                <a:gd name="connsiteX36" fmla="*/ 441373 w 1282701"/>
                <a:gd name="connsiteY36" fmla="*/ 1497794 h 1755775"/>
                <a:gd name="connsiteX37" fmla="*/ 32011 w 1282701"/>
                <a:gd name="connsiteY37" fmla="*/ 1497794 h 1755775"/>
                <a:gd name="connsiteX38" fmla="*/ 32011 w 1282701"/>
                <a:gd name="connsiteY38" fmla="*/ 1214766 h 1755775"/>
                <a:gd name="connsiteX39" fmla="*/ 49591 w 1282701"/>
                <a:gd name="connsiteY39" fmla="*/ 1127103 h 1755775"/>
                <a:gd name="connsiteX40" fmla="*/ 154933 w 1282701"/>
                <a:gd name="connsiteY40" fmla="*/ 1162549 h 1755775"/>
                <a:gd name="connsiteX41" fmla="*/ 155441 w 1282701"/>
                <a:gd name="connsiteY41" fmla="*/ 1162476 h 1755775"/>
                <a:gd name="connsiteX42" fmla="*/ 102094 w 1282701"/>
                <a:gd name="connsiteY42" fmla="*/ 1148257 h 1755775"/>
                <a:gd name="connsiteX43" fmla="*/ 46354 w 1282701"/>
                <a:gd name="connsiteY43" fmla="*/ 1110421 h 1755775"/>
                <a:gd name="connsiteX44" fmla="*/ 29238 w 1282701"/>
                <a:gd name="connsiteY44" fmla="*/ 1107796 h 1755775"/>
                <a:gd name="connsiteX45" fmla="*/ 26633 w 1282701"/>
                <a:gd name="connsiteY45" fmla="*/ 1122237 h 1755775"/>
                <a:gd name="connsiteX46" fmla="*/ 25067 w 1282701"/>
                <a:gd name="connsiteY46" fmla="*/ 1152237 h 1755775"/>
                <a:gd name="connsiteX47" fmla="*/ 25067 w 1282701"/>
                <a:gd name="connsiteY47" fmla="*/ 1502229 h 1755775"/>
                <a:gd name="connsiteX48" fmla="*/ 411080 w 1282701"/>
                <a:gd name="connsiteY48" fmla="*/ 1502229 h 1755775"/>
                <a:gd name="connsiteX49" fmla="*/ 476251 w 1282701"/>
                <a:gd name="connsiteY49" fmla="*/ 1547228 h 1755775"/>
                <a:gd name="connsiteX50" fmla="*/ 428626 w 1282701"/>
                <a:gd name="connsiteY50" fmla="*/ 1609726 h 1755775"/>
                <a:gd name="connsiteX51" fmla="*/ 458705 w 1282701"/>
                <a:gd name="connsiteY51" fmla="*/ 1557227 h 1755775"/>
                <a:gd name="connsiteX52" fmla="*/ 396040 w 1282701"/>
                <a:gd name="connsiteY52" fmla="*/ 1532228 h 1755775"/>
                <a:gd name="connsiteX53" fmla="*/ 1 w 1282701"/>
                <a:gd name="connsiteY53" fmla="*/ 1532228 h 1755775"/>
                <a:gd name="connsiteX54" fmla="*/ 1 w 1282701"/>
                <a:gd name="connsiteY54" fmla="*/ 1152237 h 1755775"/>
                <a:gd name="connsiteX55" fmla="*/ 25067 w 1282701"/>
                <a:gd name="connsiteY55" fmla="*/ 1074738 h 1755775"/>
                <a:gd name="connsiteX56" fmla="*/ 57652 w 1282701"/>
                <a:gd name="connsiteY56" fmla="*/ 1092238 h 1755775"/>
                <a:gd name="connsiteX57" fmla="*/ 49506 w 1282701"/>
                <a:gd name="connsiteY57" fmla="*/ 1092238 h 1755775"/>
                <a:gd name="connsiteX58" fmla="*/ 43960 w 1282701"/>
                <a:gd name="connsiteY58" fmla="*/ 1092238 h 1755775"/>
                <a:gd name="connsiteX59" fmla="*/ 49661 w 1282701"/>
                <a:gd name="connsiteY59" fmla="*/ 1092442 h 1755775"/>
                <a:gd name="connsiteX60" fmla="*/ 160510 w 1282701"/>
                <a:gd name="connsiteY60" fmla="*/ 1142472 h 1755775"/>
                <a:gd name="connsiteX61" fmla="*/ 222862 w 1282701"/>
                <a:gd name="connsiteY61" fmla="*/ 1129026 h 1755775"/>
                <a:gd name="connsiteX62" fmla="*/ 249614 w 1282701"/>
                <a:gd name="connsiteY62" fmla="*/ 1103628 h 1755775"/>
                <a:gd name="connsiteX63" fmla="*/ 261228 w 1282701"/>
                <a:gd name="connsiteY63" fmla="*/ 1085833 h 1755775"/>
                <a:gd name="connsiteX64" fmla="*/ 281793 w 1282701"/>
                <a:gd name="connsiteY64" fmla="*/ 1013449 h 1755775"/>
                <a:gd name="connsiteX65" fmla="*/ 281961 w 1282701"/>
                <a:gd name="connsiteY65" fmla="*/ 1012978 h 1755775"/>
                <a:gd name="connsiteX66" fmla="*/ 282004 w 1282701"/>
                <a:gd name="connsiteY66" fmla="*/ 1012705 h 1755775"/>
                <a:gd name="connsiteX67" fmla="*/ 283350 w 1282701"/>
                <a:gd name="connsiteY67" fmla="*/ 1007969 h 1755775"/>
                <a:gd name="connsiteX68" fmla="*/ 285350 w 1282701"/>
                <a:gd name="connsiteY68" fmla="*/ 991370 h 1755775"/>
                <a:gd name="connsiteX69" fmla="*/ 282004 w 1282701"/>
                <a:gd name="connsiteY69" fmla="*/ 1012705 h 1755775"/>
                <a:gd name="connsiteX70" fmla="*/ 281793 w 1282701"/>
                <a:gd name="connsiteY70" fmla="*/ 1013449 h 1755775"/>
                <a:gd name="connsiteX71" fmla="*/ 263269 w 1282701"/>
                <a:gd name="connsiteY71" fmla="*/ 1065220 h 1755775"/>
                <a:gd name="connsiteX72" fmla="*/ 220894 w 1282701"/>
                <a:gd name="connsiteY72" fmla="*/ 1091471 h 1755775"/>
                <a:gd name="connsiteX73" fmla="*/ 263567 w 1282701"/>
                <a:gd name="connsiteY73" fmla="*/ 891229 h 1755775"/>
                <a:gd name="connsiteX74" fmla="*/ 165671 w 1282701"/>
                <a:gd name="connsiteY74" fmla="*/ 630915 h 1755775"/>
                <a:gd name="connsiteX75" fmla="*/ 22592 w 1282701"/>
                <a:gd name="connsiteY75" fmla="*/ 680975 h 1755775"/>
                <a:gd name="connsiteX76" fmla="*/ 0 w 1282701"/>
                <a:gd name="connsiteY76" fmla="*/ 605885 h 175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282701" h="1755775">
                  <a:moveTo>
                    <a:pt x="269179" y="687038"/>
                  </a:moveTo>
                  <a:lnTo>
                    <a:pt x="281687" y="735886"/>
                  </a:lnTo>
                  <a:cubicBezTo>
                    <a:pt x="285413" y="755440"/>
                    <a:pt x="288413" y="777537"/>
                    <a:pt x="290482" y="802489"/>
                  </a:cubicBezTo>
                  <a:lnTo>
                    <a:pt x="292848" y="864287"/>
                  </a:lnTo>
                  <a:lnTo>
                    <a:pt x="290602" y="801234"/>
                  </a:lnTo>
                  <a:cubicBezTo>
                    <a:pt x="287212" y="757133"/>
                    <a:pt x="280654" y="721769"/>
                    <a:pt x="271810" y="693596"/>
                  </a:cubicBezTo>
                  <a:close/>
                  <a:moveTo>
                    <a:pt x="256096" y="655490"/>
                  </a:moveTo>
                  <a:lnTo>
                    <a:pt x="262792" y="671121"/>
                  </a:lnTo>
                  <a:lnTo>
                    <a:pt x="256940" y="656537"/>
                  </a:lnTo>
                  <a:close/>
                  <a:moveTo>
                    <a:pt x="227617" y="1135095"/>
                  </a:moveTo>
                  <a:lnTo>
                    <a:pt x="230138" y="1133473"/>
                  </a:lnTo>
                  <a:lnTo>
                    <a:pt x="233141" y="1128871"/>
                  </a:lnTo>
                  <a:close/>
                  <a:moveTo>
                    <a:pt x="46174" y="628113"/>
                  </a:moveTo>
                  <a:lnTo>
                    <a:pt x="47693" y="630915"/>
                  </a:lnTo>
                  <a:lnTo>
                    <a:pt x="49804" y="629990"/>
                  </a:lnTo>
                  <a:close/>
                  <a:moveTo>
                    <a:pt x="0" y="605885"/>
                  </a:moveTo>
                  <a:cubicBezTo>
                    <a:pt x="0" y="570842"/>
                    <a:pt x="0" y="225426"/>
                    <a:pt x="0" y="225426"/>
                  </a:cubicBezTo>
                  <a:cubicBezTo>
                    <a:pt x="32632" y="250455"/>
                    <a:pt x="32632" y="250455"/>
                    <a:pt x="32632" y="250455"/>
                  </a:cubicBezTo>
                  <a:lnTo>
                    <a:pt x="32632" y="250467"/>
                  </a:lnTo>
                  <a:lnTo>
                    <a:pt x="32810" y="250467"/>
                  </a:lnTo>
                  <a:cubicBezTo>
                    <a:pt x="38407" y="250467"/>
                    <a:pt x="83181" y="250467"/>
                    <a:pt x="441373" y="250467"/>
                  </a:cubicBezTo>
                  <a:cubicBezTo>
                    <a:pt x="446396" y="250467"/>
                    <a:pt x="494113" y="237944"/>
                    <a:pt x="494113" y="215402"/>
                  </a:cubicBezTo>
                  <a:cubicBezTo>
                    <a:pt x="494113" y="170318"/>
                    <a:pt x="293199" y="0"/>
                    <a:pt x="657356" y="0"/>
                  </a:cubicBezTo>
                  <a:cubicBezTo>
                    <a:pt x="1021513" y="0"/>
                    <a:pt x="810553" y="175327"/>
                    <a:pt x="810553" y="215402"/>
                  </a:cubicBezTo>
                  <a:cubicBezTo>
                    <a:pt x="810553" y="237944"/>
                    <a:pt x="868316" y="250467"/>
                    <a:pt x="870827" y="250467"/>
                  </a:cubicBezTo>
                  <a:cubicBezTo>
                    <a:pt x="870827" y="250467"/>
                    <a:pt x="870827" y="250467"/>
                    <a:pt x="1282701" y="250467"/>
                  </a:cubicBezTo>
                  <a:cubicBezTo>
                    <a:pt x="1282701" y="250467"/>
                    <a:pt x="1282701" y="250467"/>
                    <a:pt x="1282701" y="573570"/>
                  </a:cubicBezTo>
                  <a:cubicBezTo>
                    <a:pt x="1282701" y="573570"/>
                    <a:pt x="1280190" y="633682"/>
                    <a:pt x="1257587" y="633682"/>
                  </a:cubicBezTo>
                  <a:cubicBezTo>
                    <a:pt x="1247541" y="633682"/>
                    <a:pt x="1013979" y="475887"/>
                    <a:pt x="1013979" y="874131"/>
                  </a:cubicBezTo>
                  <a:cubicBezTo>
                    <a:pt x="1013979" y="1274878"/>
                    <a:pt x="1242518" y="1122093"/>
                    <a:pt x="1257587" y="1122093"/>
                  </a:cubicBezTo>
                  <a:cubicBezTo>
                    <a:pt x="1282701" y="1122093"/>
                    <a:pt x="1282701" y="1184710"/>
                    <a:pt x="1282701" y="1184710"/>
                  </a:cubicBezTo>
                  <a:cubicBezTo>
                    <a:pt x="1282701" y="1184710"/>
                    <a:pt x="1282701" y="1184710"/>
                    <a:pt x="1282701" y="1497794"/>
                  </a:cubicBezTo>
                  <a:cubicBezTo>
                    <a:pt x="1282701" y="1497794"/>
                    <a:pt x="1282701" y="1497794"/>
                    <a:pt x="865804" y="1497794"/>
                  </a:cubicBezTo>
                  <a:cubicBezTo>
                    <a:pt x="865804" y="1497794"/>
                    <a:pt x="803019" y="1502803"/>
                    <a:pt x="803019" y="1535364"/>
                  </a:cubicBezTo>
                  <a:cubicBezTo>
                    <a:pt x="803019" y="1592972"/>
                    <a:pt x="1021513" y="1755775"/>
                    <a:pt x="657356" y="1755775"/>
                  </a:cubicBezTo>
                  <a:cubicBezTo>
                    <a:pt x="290688" y="1755775"/>
                    <a:pt x="504159" y="1592972"/>
                    <a:pt x="504159" y="1535364"/>
                  </a:cubicBezTo>
                  <a:cubicBezTo>
                    <a:pt x="504159" y="1500299"/>
                    <a:pt x="441373" y="1497794"/>
                    <a:pt x="441373" y="1497794"/>
                  </a:cubicBezTo>
                  <a:cubicBezTo>
                    <a:pt x="441373" y="1497794"/>
                    <a:pt x="441373" y="1497794"/>
                    <a:pt x="32011" y="1497794"/>
                  </a:cubicBezTo>
                  <a:cubicBezTo>
                    <a:pt x="32011" y="1497794"/>
                    <a:pt x="32011" y="1497794"/>
                    <a:pt x="32011" y="1214766"/>
                  </a:cubicBezTo>
                  <a:cubicBezTo>
                    <a:pt x="32011" y="1214766"/>
                    <a:pt x="29499" y="1127103"/>
                    <a:pt x="49591" y="1127103"/>
                  </a:cubicBezTo>
                  <a:cubicBezTo>
                    <a:pt x="56183" y="1127103"/>
                    <a:pt x="103636" y="1160661"/>
                    <a:pt x="154933" y="1162549"/>
                  </a:cubicBezTo>
                  <a:lnTo>
                    <a:pt x="155441" y="1162476"/>
                  </a:lnTo>
                  <a:lnTo>
                    <a:pt x="102094" y="1148257"/>
                  </a:lnTo>
                  <a:cubicBezTo>
                    <a:pt x="74067" y="1135437"/>
                    <a:pt x="59266" y="1118239"/>
                    <a:pt x="46354" y="1110421"/>
                  </a:cubicBezTo>
                  <a:lnTo>
                    <a:pt x="29238" y="1107796"/>
                  </a:lnTo>
                  <a:lnTo>
                    <a:pt x="26633" y="1122237"/>
                  </a:lnTo>
                  <a:cubicBezTo>
                    <a:pt x="25067" y="1137237"/>
                    <a:pt x="25067" y="1152237"/>
                    <a:pt x="25067" y="1152237"/>
                  </a:cubicBezTo>
                  <a:cubicBezTo>
                    <a:pt x="25067" y="1152237"/>
                    <a:pt x="25067" y="1152237"/>
                    <a:pt x="25067" y="1502229"/>
                  </a:cubicBezTo>
                  <a:cubicBezTo>
                    <a:pt x="25067" y="1502229"/>
                    <a:pt x="378494" y="1502229"/>
                    <a:pt x="411080" y="1502229"/>
                  </a:cubicBezTo>
                  <a:cubicBezTo>
                    <a:pt x="443665" y="1502229"/>
                    <a:pt x="476251" y="1519728"/>
                    <a:pt x="476251" y="1547228"/>
                  </a:cubicBezTo>
                  <a:cubicBezTo>
                    <a:pt x="476251" y="1574727"/>
                    <a:pt x="443665" y="1592227"/>
                    <a:pt x="428626" y="1609726"/>
                  </a:cubicBezTo>
                  <a:cubicBezTo>
                    <a:pt x="443665" y="1582227"/>
                    <a:pt x="456198" y="1564727"/>
                    <a:pt x="458705" y="1557227"/>
                  </a:cubicBezTo>
                  <a:cubicBezTo>
                    <a:pt x="458705" y="1539728"/>
                    <a:pt x="416093" y="1532228"/>
                    <a:pt x="396040" y="1532228"/>
                  </a:cubicBezTo>
                  <a:cubicBezTo>
                    <a:pt x="381001" y="1532228"/>
                    <a:pt x="1" y="1532228"/>
                    <a:pt x="1" y="1532228"/>
                  </a:cubicBezTo>
                  <a:cubicBezTo>
                    <a:pt x="1" y="1532228"/>
                    <a:pt x="1" y="1212235"/>
                    <a:pt x="1" y="1152237"/>
                  </a:cubicBezTo>
                  <a:cubicBezTo>
                    <a:pt x="1" y="1089738"/>
                    <a:pt x="15040" y="1074738"/>
                    <a:pt x="25067" y="1074738"/>
                  </a:cubicBezTo>
                  <a:cubicBezTo>
                    <a:pt x="32586" y="1074738"/>
                    <a:pt x="57652" y="1092238"/>
                    <a:pt x="57652" y="1092238"/>
                  </a:cubicBezTo>
                  <a:cubicBezTo>
                    <a:pt x="57652" y="1092238"/>
                    <a:pt x="53892" y="1092238"/>
                    <a:pt x="49506" y="1092238"/>
                  </a:cubicBezTo>
                  <a:lnTo>
                    <a:pt x="43960" y="1092238"/>
                  </a:lnTo>
                  <a:lnTo>
                    <a:pt x="49661" y="1092442"/>
                  </a:lnTo>
                  <a:cubicBezTo>
                    <a:pt x="69815" y="1099946"/>
                    <a:pt x="97528" y="1134968"/>
                    <a:pt x="160510" y="1142472"/>
                  </a:cubicBezTo>
                  <a:cubicBezTo>
                    <a:pt x="190741" y="1144974"/>
                    <a:pt x="209006" y="1138720"/>
                    <a:pt x="222862" y="1129026"/>
                  </a:cubicBezTo>
                  <a:lnTo>
                    <a:pt x="249614" y="1103628"/>
                  </a:lnTo>
                  <a:lnTo>
                    <a:pt x="261228" y="1085833"/>
                  </a:lnTo>
                  <a:lnTo>
                    <a:pt x="281793" y="1013449"/>
                  </a:lnTo>
                  <a:lnTo>
                    <a:pt x="281961" y="1012978"/>
                  </a:lnTo>
                  <a:lnTo>
                    <a:pt x="282004" y="1012705"/>
                  </a:lnTo>
                  <a:lnTo>
                    <a:pt x="283350" y="1007969"/>
                  </a:lnTo>
                  <a:lnTo>
                    <a:pt x="285350" y="991370"/>
                  </a:lnTo>
                  <a:lnTo>
                    <a:pt x="282004" y="1012705"/>
                  </a:lnTo>
                  <a:lnTo>
                    <a:pt x="281793" y="1013449"/>
                  </a:lnTo>
                  <a:lnTo>
                    <a:pt x="263269" y="1065220"/>
                  </a:lnTo>
                  <a:cubicBezTo>
                    <a:pt x="242691" y="1102382"/>
                    <a:pt x="219482" y="1098510"/>
                    <a:pt x="220894" y="1091471"/>
                  </a:cubicBezTo>
                  <a:cubicBezTo>
                    <a:pt x="220894" y="1091471"/>
                    <a:pt x="263567" y="1031398"/>
                    <a:pt x="263567" y="891229"/>
                  </a:cubicBezTo>
                  <a:cubicBezTo>
                    <a:pt x="263567" y="678472"/>
                    <a:pt x="213363" y="635921"/>
                    <a:pt x="165671" y="630915"/>
                  </a:cubicBezTo>
                  <a:cubicBezTo>
                    <a:pt x="102917" y="620903"/>
                    <a:pt x="42673" y="683478"/>
                    <a:pt x="22592" y="680975"/>
                  </a:cubicBezTo>
                  <a:cubicBezTo>
                    <a:pt x="12551" y="680975"/>
                    <a:pt x="0" y="660951"/>
                    <a:pt x="0" y="6058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Freeform: Shape 6">
              <a:extLst>
                <a:ext uri="{FF2B5EF4-FFF2-40B4-BE49-F238E27FC236}">
                  <a16:creationId xmlns:a16="http://schemas.microsoft.com/office/drawing/2014/main" id="{98621A39-9F15-47DD-930C-20CDB4847D8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553303" y="2974747"/>
              <a:ext cx="1835150" cy="1338719"/>
            </a:xfrm>
            <a:custGeom>
              <a:avLst/>
              <a:gdLst>
                <a:gd name="connsiteX0" fmla="*/ 1157603 w 1835150"/>
                <a:gd name="connsiteY0" fmla="*/ 143077 h 1338719"/>
                <a:gd name="connsiteX1" fmla="*/ 1160072 w 1835150"/>
                <a:gd name="connsiteY1" fmla="*/ 152164 h 1338719"/>
                <a:gd name="connsiteX2" fmla="*/ 1158599 w 1835150"/>
                <a:gd name="connsiteY2" fmla="*/ 145178 h 1338719"/>
                <a:gd name="connsiteX3" fmla="*/ 1139906 w 1835150"/>
                <a:gd name="connsiteY3" fmla="*/ 105997 h 1338719"/>
                <a:gd name="connsiteX4" fmla="*/ 1142684 w 1835150"/>
                <a:gd name="connsiteY4" fmla="*/ 111592 h 1338719"/>
                <a:gd name="connsiteX5" fmla="*/ 1140536 w 1835150"/>
                <a:gd name="connsiteY5" fmla="*/ 107058 h 1338719"/>
                <a:gd name="connsiteX6" fmla="*/ 1079307 w 1835150"/>
                <a:gd name="connsiteY6" fmla="*/ 256799 h 1338719"/>
                <a:gd name="connsiteX7" fmla="*/ 1084465 w 1835150"/>
                <a:gd name="connsiteY7" fmla="*/ 256487 h 1338719"/>
                <a:gd name="connsiteX8" fmla="*/ 1134360 w 1835150"/>
                <a:gd name="connsiteY8" fmla="*/ 245896 h 1338719"/>
                <a:gd name="connsiteX9" fmla="*/ 1137933 w 1835150"/>
                <a:gd name="connsiteY9" fmla="*/ 244613 h 1338719"/>
                <a:gd name="connsiteX10" fmla="*/ 1157305 w 1835150"/>
                <a:gd name="connsiteY10" fmla="*/ 227168 h 1338719"/>
                <a:gd name="connsiteX11" fmla="*/ 1167366 w 1835150"/>
                <a:gd name="connsiteY11" fmla="*/ 186760 h 1338719"/>
                <a:gd name="connsiteX12" fmla="*/ 1163171 w 1835150"/>
                <a:gd name="connsiteY12" fmla="*/ 166862 h 1338719"/>
                <a:gd name="connsiteX13" fmla="*/ 1151607 w 1835150"/>
                <a:gd name="connsiteY13" fmla="*/ 151443 h 1338719"/>
                <a:gd name="connsiteX14" fmla="*/ 1159018 w 1835150"/>
                <a:gd name="connsiteY14" fmla="*/ 200071 h 1338719"/>
                <a:gd name="connsiteX15" fmla="*/ 1129389 w 1835150"/>
                <a:gd name="connsiteY15" fmla="*/ 239514 h 1338719"/>
                <a:gd name="connsiteX16" fmla="*/ 699131 w 1835150"/>
                <a:gd name="connsiteY16" fmla="*/ 245572 h 1338719"/>
                <a:gd name="connsiteX17" fmla="*/ 717326 w 1835150"/>
                <a:gd name="connsiteY17" fmla="*/ 261769 h 1338719"/>
                <a:gd name="connsiteX18" fmla="*/ 918830 w 1835150"/>
                <a:gd name="connsiteY18" fmla="*/ 295010 h 1338719"/>
                <a:gd name="connsiteX19" fmla="*/ 1118883 w 1835150"/>
                <a:gd name="connsiteY19" fmla="*/ 261769 h 1338719"/>
                <a:gd name="connsiteX20" fmla="*/ 1132532 w 1835150"/>
                <a:gd name="connsiteY20" fmla="*/ 249477 h 1338719"/>
                <a:gd name="connsiteX21" fmla="*/ 1122211 w 1835150"/>
                <a:gd name="connsiteY21" fmla="*/ 256487 h 1338719"/>
                <a:gd name="connsiteX22" fmla="*/ 1074400 w 1835150"/>
                <a:gd name="connsiteY22" fmla="*/ 276570 h 1338719"/>
                <a:gd name="connsiteX23" fmla="*/ 913353 w 1835150"/>
                <a:gd name="connsiteY23" fmla="*/ 294144 h 1338719"/>
                <a:gd name="connsiteX24" fmla="*/ 715897 w 1835150"/>
                <a:gd name="connsiteY24" fmla="*/ 258134 h 1338719"/>
                <a:gd name="connsiteX25" fmla="*/ 0 w 1835150"/>
                <a:gd name="connsiteY25" fmla="*/ 685463 h 1338719"/>
                <a:gd name="connsiteX26" fmla="*/ 2374 w 1835150"/>
                <a:gd name="connsiteY26" fmla="*/ 617688 h 1338719"/>
                <a:gd name="connsiteX27" fmla="*/ 5948 w 1835150"/>
                <a:gd name="connsiteY27" fmla="*/ 588580 h 1338719"/>
                <a:gd name="connsiteX28" fmla="*/ 6336 w 1835150"/>
                <a:gd name="connsiteY28" fmla="*/ 583503 h 1338719"/>
                <a:gd name="connsiteX29" fmla="*/ 7611 w 1835150"/>
                <a:gd name="connsiteY29" fmla="*/ 575029 h 1338719"/>
                <a:gd name="connsiteX30" fmla="*/ 9110 w 1835150"/>
                <a:gd name="connsiteY30" fmla="*/ 562816 h 1338719"/>
                <a:gd name="connsiteX31" fmla="*/ 9995 w 1835150"/>
                <a:gd name="connsiteY31" fmla="*/ 559185 h 1338719"/>
                <a:gd name="connsiteX32" fmla="*/ 11203 w 1835150"/>
                <a:gd name="connsiteY32" fmla="*/ 551159 h 1338719"/>
                <a:gd name="connsiteX33" fmla="*/ 16782 w 1835150"/>
                <a:gd name="connsiteY33" fmla="*/ 527498 h 1338719"/>
                <a:gd name="connsiteX34" fmla="*/ 18913 w 1835150"/>
                <a:gd name="connsiteY34" fmla="*/ 522594 h 1338719"/>
                <a:gd name="connsiteX35" fmla="*/ 19626 w 1835150"/>
                <a:gd name="connsiteY35" fmla="*/ 519668 h 1338719"/>
                <a:gd name="connsiteX36" fmla="*/ 33342 w 1835150"/>
                <a:gd name="connsiteY36" fmla="*/ 487069 h 1338719"/>
                <a:gd name="connsiteX37" fmla="*/ 35985 w 1835150"/>
                <a:gd name="connsiteY37" fmla="*/ 483310 h 1338719"/>
                <a:gd name="connsiteX38" fmla="*/ 37042 w 1835150"/>
                <a:gd name="connsiteY38" fmla="*/ 480879 h 1338719"/>
                <a:gd name="connsiteX39" fmla="*/ 49704 w 1835150"/>
                <a:gd name="connsiteY39" fmla="*/ 462419 h 1338719"/>
                <a:gd name="connsiteX40" fmla="*/ 48797 w 1835150"/>
                <a:gd name="connsiteY40" fmla="*/ 465091 h 1338719"/>
                <a:gd name="connsiteX41" fmla="*/ 49676 w 1835150"/>
                <a:gd name="connsiteY41" fmla="*/ 463841 h 1338719"/>
                <a:gd name="connsiteX42" fmla="*/ 160351 w 1835150"/>
                <a:gd name="connsiteY42" fmla="*/ 451003 h 1338719"/>
                <a:gd name="connsiteX43" fmla="*/ 174759 w 1835150"/>
                <a:gd name="connsiteY43" fmla="*/ 458574 h 1338719"/>
                <a:gd name="connsiteX44" fmla="*/ 190209 w 1835150"/>
                <a:gd name="connsiteY44" fmla="*/ 465677 h 1338719"/>
                <a:gd name="connsiteX45" fmla="*/ 221551 w 1835150"/>
                <a:gd name="connsiteY45" fmla="*/ 482029 h 1338719"/>
                <a:gd name="connsiteX46" fmla="*/ 237510 w 1835150"/>
                <a:gd name="connsiteY46" fmla="*/ 489196 h 1338719"/>
                <a:gd name="connsiteX47" fmla="*/ 250890 w 1835150"/>
                <a:gd name="connsiteY47" fmla="*/ 480069 h 1338719"/>
                <a:gd name="connsiteX48" fmla="*/ 262814 w 1835150"/>
                <a:gd name="connsiteY48" fmla="*/ 435329 h 1338719"/>
                <a:gd name="connsiteX49" fmla="*/ 263145 w 1835150"/>
                <a:gd name="connsiteY49" fmla="*/ 431042 h 1338719"/>
                <a:gd name="connsiteX50" fmla="*/ 263145 w 1835150"/>
                <a:gd name="connsiteY50" fmla="*/ 425657 h 1338719"/>
                <a:gd name="connsiteX51" fmla="*/ 263145 w 1835150"/>
                <a:gd name="connsiteY51" fmla="*/ 33793 h 1338719"/>
                <a:gd name="connsiteX52" fmla="*/ 263599 w 1835150"/>
                <a:gd name="connsiteY52" fmla="*/ 34247 h 1338719"/>
                <a:gd name="connsiteX53" fmla="*/ 263599 w 1835150"/>
                <a:gd name="connsiteY53" fmla="*/ 32206 h 1338719"/>
                <a:gd name="connsiteX54" fmla="*/ 655231 w 1835150"/>
                <a:gd name="connsiteY54" fmla="*/ 32206 h 1338719"/>
                <a:gd name="connsiteX55" fmla="*/ 720503 w 1835150"/>
                <a:gd name="connsiteY55" fmla="*/ 59738 h 1338719"/>
                <a:gd name="connsiteX56" fmla="*/ 678458 w 1835150"/>
                <a:gd name="connsiteY56" fmla="*/ 227168 h 1338719"/>
                <a:gd name="connsiteX57" fmla="*/ 696063 w 1835150"/>
                <a:gd name="connsiteY57" fmla="*/ 242840 h 1338719"/>
                <a:gd name="connsiteX58" fmla="*/ 677444 w 1835150"/>
                <a:gd name="connsiteY58" fmla="*/ 219771 h 1338719"/>
                <a:gd name="connsiteX59" fmla="*/ 669266 w 1835150"/>
                <a:gd name="connsiteY59" fmla="*/ 186194 h 1338719"/>
                <a:gd name="connsiteX60" fmla="*/ 732175 w 1835150"/>
                <a:gd name="connsiteY60" fmla="*/ 236403 h 1338719"/>
                <a:gd name="connsiteX61" fmla="*/ 915869 w 1835150"/>
                <a:gd name="connsiteY61" fmla="*/ 264018 h 1338719"/>
                <a:gd name="connsiteX62" fmla="*/ 1002055 w 1835150"/>
                <a:gd name="connsiteY62" fmla="*/ 261194 h 1338719"/>
                <a:gd name="connsiteX63" fmla="*/ 1015751 w 1835150"/>
                <a:gd name="connsiteY63" fmla="*/ 260449 h 1338719"/>
                <a:gd name="connsiteX64" fmla="*/ 1021549 w 1835150"/>
                <a:gd name="connsiteY64" fmla="*/ 259353 h 1338719"/>
                <a:gd name="connsiteX65" fmla="*/ 1131391 w 1835150"/>
                <a:gd name="connsiteY65" fmla="*/ 200071 h 1338719"/>
                <a:gd name="connsiteX66" fmla="*/ 1066090 w 1835150"/>
                <a:gd name="connsiteY66" fmla="*/ 36968 h 1338719"/>
                <a:gd name="connsiteX67" fmla="*/ 1069583 w 1835150"/>
                <a:gd name="connsiteY67" fmla="*/ 43048 h 1338719"/>
                <a:gd name="connsiteX68" fmla="*/ 1066800 w 1835150"/>
                <a:gd name="connsiteY68" fmla="*/ 36007 h 1338719"/>
                <a:gd name="connsiteX69" fmla="*/ 1182122 w 1835150"/>
                <a:gd name="connsiteY69" fmla="*/ 948 h 1338719"/>
                <a:gd name="connsiteX70" fmla="*/ 1545636 w 1835150"/>
                <a:gd name="connsiteY70" fmla="*/ 948 h 1338719"/>
                <a:gd name="connsiteX71" fmla="*/ 1573213 w 1835150"/>
                <a:gd name="connsiteY71" fmla="*/ 30998 h 1338719"/>
                <a:gd name="connsiteX72" fmla="*/ 1174601 w 1835150"/>
                <a:gd name="connsiteY72" fmla="*/ 30998 h 1338719"/>
                <a:gd name="connsiteX73" fmla="*/ 1114433 w 1835150"/>
                <a:gd name="connsiteY73" fmla="*/ 58545 h 1338719"/>
                <a:gd name="connsiteX74" fmla="*/ 1114854 w 1835150"/>
                <a:gd name="connsiteY74" fmla="*/ 59414 h 1338719"/>
                <a:gd name="connsiteX75" fmla="*/ 1124845 w 1835150"/>
                <a:gd name="connsiteY75" fmla="*/ 43821 h 1338719"/>
                <a:gd name="connsiteX76" fmla="*/ 1179919 w 1835150"/>
                <a:gd name="connsiteY76" fmla="*/ 32206 h 1338719"/>
                <a:gd name="connsiteX77" fmla="*/ 1574062 w 1835150"/>
                <a:gd name="connsiteY77" fmla="*/ 32206 h 1338719"/>
                <a:gd name="connsiteX78" fmla="*/ 1574062 w 1835150"/>
                <a:gd name="connsiteY78" fmla="*/ 425161 h 1338719"/>
                <a:gd name="connsiteX79" fmla="*/ 1599167 w 1835150"/>
                <a:gd name="connsiteY79" fmla="*/ 490237 h 1338719"/>
                <a:gd name="connsiteX80" fmla="*/ 1835150 w 1835150"/>
                <a:gd name="connsiteY80" fmla="*/ 685463 h 1338719"/>
                <a:gd name="connsiteX81" fmla="*/ 1826040 w 1835150"/>
                <a:gd name="connsiteY81" fmla="*/ 808217 h 1338719"/>
                <a:gd name="connsiteX82" fmla="*/ 1816560 w 1835150"/>
                <a:gd name="connsiteY82" fmla="*/ 847223 h 1338719"/>
                <a:gd name="connsiteX83" fmla="*/ 1817688 w 1835150"/>
                <a:gd name="connsiteY83" fmla="*/ 846107 h 1338719"/>
                <a:gd name="connsiteX84" fmla="*/ 1813529 w 1835150"/>
                <a:gd name="connsiteY84" fmla="*/ 859341 h 1338719"/>
                <a:gd name="connsiteX85" fmla="*/ 1803323 w 1835150"/>
                <a:gd name="connsiteY85" fmla="*/ 880630 h 1338719"/>
                <a:gd name="connsiteX86" fmla="*/ 1801808 w 1835150"/>
                <a:gd name="connsiteY86" fmla="*/ 884248 h 1338719"/>
                <a:gd name="connsiteX87" fmla="*/ 1801105 w 1835150"/>
                <a:gd name="connsiteY87" fmla="*/ 885255 h 1338719"/>
                <a:gd name="connsiteX88" fmla="*/ 1799483 w 1835150"/>
                <a:gd name="connsiteY88" fmla="*/ 888640 h 1338719"/>
                <a:gd name="connsiteX89" fmla="*/ 1795971 w 1835150"/>
                <a:gd name="connsiteY89" fmla="*/ 892616 h 1338719"/>
                <a:gd name="connsiteX90" fmla="*/ 1785474 w 1835150"/>
                <a:gd name="connsiteY90" fmla="*/ 907665 h 1338719"/>
                <a:gd name="connsiteX91" fmla="*/ 1775011 w 1835150"/>
                <a:gd name="connsiteY91" fmla="*/ 916348 h 1338719"/>
                <a:gd name="connsiteX92" fmla="*/ 1773194 w 1835150"/>
                <a:gd name="connsiteY92" fmla="*/ 918405 h 1338719"/>
                <a:gd name="connsiteX93" fmla="*/ 1771221 w 1835150"/>
                <a:gd name="connsiteY93" fmla="*/ 919493 h 1338719"/>
                <a:gd name="connsiteX94" fmla="*/ 1767103 w 1835150"/>
                <a:gd name="connsiteY94" fmla="*/ 922911 h 1338719"/>
                <a:gd name="connsiteX95" fmla="*/ 1763125 w 1835150"/>
                <a:gd name="connsiteY95" fmla="*/ 923956 h 1338719"/>
                <a:gd name="connsiteX96" fmla="*/ 1754724 w 1835150"/>
                <a:gd name="connsiteY96" fmla="*/ 928587 h 1338719"/>
                <a:gd name="connsiteX97" fmla="*/ 1732310 w 1835150"/>
                <a:gd name="connsiteY97" fmla="*/ 933036 h 1338719"/>
                <a:gd name="connsiteX98" fmla="*/ 1730060 w 1835150"/>
                <a:gd name="connsiteY98" fmla="*/ 932646 h 1338719"/>
                <a:gd name="connsiteX99" fmla="*/ 1726573 w 1835150"/>
                <a:gd name="connsiteY99" fmla="*/ 933563 h 1338719"/>
                <a:gd name="connsiteX100" fmla="*/ 1616514 w 1835150"/>
                <a:gd name="connsiteY100" fmla="*/ 891018 h 1338719"/>
                <a:gd name="connsiteX101" fmla="*/ 1602114 w 1835150"/>
                <a:gd name="connsiteY101" fmla="*/ 884521 h 1338719"/>
                <a:gd name="connsiteX102" fmla="*/ 1599219 w 1835150"/>
                <a:gd name="connsiteY102" fmla="*/ 883362 h 1338719"/>
                <a:gd name="connsiteX103" fmla="*/ 1597467 w 1835150"/>
                <a:gd name="connsiteY103" fmla="*/ 884342 h 1338719"/>
                <a:gd name="connsiteX104" fmla="*/ 1584653 w 1835150"/>
                <a:gd name="connsiteY104" fmla="*/ 893008 h 1338719"/>
                <a:gd name="connsiteX105" fmla="*/ 1574062 w 1835150"/>
                <a:gd name="connsiteY105" fmla="*/ 948267 h 1338719"/>
                <a:gd name="connsiteX106" fmla="*/ 1574062 w 1835150"/>
                <a:gd name="connsiteY106" fmla="*/ 1338719 h 1338719"/>
                <a:gd name="connsiteX107" fmla="*/ 1179919 w 1835150"/>
                <a:gd name="connsiteY107" fmla="*/ 1338719 h 1338719"/>
                <a:gd name="connsiteX108" fmla="*/ 1114647 w 1835150"/>
                <a:gd name="connsiteY108" fmla="*/ 1313690 h 1338719"/>
                <a:gd name="connsiteX109" fmla="*/ 918830 w 1835150"/>
                <a:gd name="connsiteY109" fmla="*/ 1078418 h 1338719"/>
                <a:gd name="connsiteX110" fmla="*/ 720503 w 1835150"/>
                <a:gd name="connsiteY110" fmla="*/ 1313690 h 1338719"/>
                <a:gd name="connsiteX111" fmla="*/ 655231 w 1835150"/>
                <a:gd name="connsiteY111" fmla="*/ 1338719 h 1338719"/>
                <a:gd name="connsiteX112" fmla="*/ 263599 w 1835150"/>
                <a:gd name="connsiteY112" fmla="*/ 1338719 h 1338719"/>
                <a:gd name="connsiteX113" fmla="*/ 263599 w 1835150"/>
                <a:gd name="connsiteY113" fmla="*/ 1338335 h 1338719"/>
                <a:gd name="connsiteX114" fmla="*/ 263145 w 1835150"/>
                <a:gd name="connsiteY114" fmla="*/ 1338719 h 1338719"/>
                <a:gd name="connsiteX115" fmla="*/ 263145 w 1835150"/>
                <a:gd name="connsiteY115" fmla="*/ 940635 h 1338719"/>
                <a:gd name="connsiteX116" fmla="*/ 262485 w 1835150"/>
                <a:gd name="connsiteY116" fmla="*/ 933045 h 1338719"/>
                <a:gd name="connsiteX117" fmla="*/ 262100 w 1835150"/>
                <a:gd name="connsiteY117" fmla="*/ 930193 h 1338719"/>
                <a:gd name="connsiteX118" fmla="*/ 258802 w 1835150"/>
                <a:gd name="connsiteY118" fmla="*/ 912060 h 1338719"/>
                <a:gd name="connsiteX119" fmla="*/ 258443 w 1835150"/>
                <a:gd name="connsiteY119" fmla="*/ 911080 h 1338719"/>
                <a:gd name="connsiteX120" fmla="*/ 250678 w 1835150"/>
                <a:gd name="connsiteY120" fmla="*/ 892550 h 1338719"/>
                <a:gd name="connsiteX121" fmla="*/ 238883 w 1835150"/>
                <a:gd name="connsiteY121" fmla="*/ 885038 h 1338719"/>
                <a:gd name="connsiteX122" fmla="*/ 235896 w 1835150"/>
                <a:gd name="connsiteY122" fmla="*/ 883231 h 1338719"/>
                <a:gd name="connsiteX123" fmla="*/ 218636 w 1835150"/>
                <a:gd name="connsiteY123" fmla="*/ 891018 h 1338719"/>
                <a:gd name="connsiteX124" fmla="*/ 150285 w 1835150"/>
                <a:gd name="connsiteY124" fmla="*/ 925560 h 1338719"/>
                <a:gd name="connsiteX125" fmla="*/ 129780 w 1835150"/>
                <a:gd name="connsiteY125" fmla="*/ 929494 h 1338719"/>
                <a:gd name="connsiteX126" fmla="*/ 125412 w 1835150"/>
                <a:gd name="connsiteY126" fmla="*/ 930620 h 1338719"/>
                <a:gd name="connsiteX127" fmla="*/ 125940 w 1835150"/>
                <a:gd name="connsiteY127" fmla="*/ 930231 h 1338719"/>
                <a:gd name="connsiteX128" fmla="*/ 108577 w 1835150"/>
                <a:gd name="connsiteY128" fmla="*/ 933563 h 1338719"/>
                <a:gd name="connsiteX129" fmla="*/ 105692 w 1835150"/>
                <a:gd name="connsiteY129" fmla="*/ 932804 h 1338719"/>
                <a:gd name="connsiteX130" fmla="*/ 89946 w 1835150"/>
                <a:gd name="connsiteY130" fmla="*/ 931504 h 1338719"/>
                <a:gd name="connsiteX131" fmla="*/ 74079 w 1835150"/>
                <a:gd name="connsiteY131" fmla="*/ 924856 h 1338719"/>
                <a:gd name="connsiteX132" fmla="*/ 73404 w 1835150"/>
                <a:gd name="connsiteY132" fmla="*/ 924318 h 1338719"/>
                <a:gd name="connsiteX133" fmla="*/ 68047 w 1835150"/>
                <a:gd name="connsiteY133" fmla="*/ 922911 h 1338719"/>
                <a:gd name="connsiteX134" fmla="*/ 0 w 1835150"/>
                <a:gd name="connsiteY134" fmla="*/ 685463 h 133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835150" h="1338719">
                  <a:moveTo>
                    <a:pt x="1157603" y="143077"/>
                  </a:moveTo>
                  <a:lnTo>
                    <a:pt x="1160072" y="152164"/>
                  </a:lnTo>
                  <a:lnTo>
                    <a:pt x="1158599" y="145178"/>
                  </a:lnTo>
                  <a:close/>
                  <a:moveTo>
                    <a:pt x="1139906" y="105997"/>
                  </a:moveTo>
                  <a:lnTo>
                    <a:pt x="1142684" y="111592"/>
                  </a:lnTo>
                  <a:lnTo>
                    <a:pt x="1140536" y="107058"/>
                  </a:lnTo>
                  <a:close/>
                  <a:moveTo>
                    <a:pt x="1079307" y="256799"/>
                  </a:moveTo>
                  <a:lnTo>
                    <a:pt x="1084465" y="256487"/>
                  </a:lnTo>
                  <a:cubicBezTo>
                    <a:pt x="1101451" y="256487"/>
                    <a:pt x="1124098" y="249426"/>
                    <a:pt x="1134360" y="245896"/>
                  </a:cubicBezTo>
                  <a:lnTo>
                    <a:pt x="1137933" y="244613"/>
                  </a:lnTo>
                  <a:lnTo>
                    <a:pt x="1157305" y="227168"/>
                  </a:lnTo>
                  <a:cubicBezTo>
                    <a:pt x="1164856" y="214409"/>
                    <a:pt x="1167680" y="200682"/>
                    <a:pt x="1167366" y="186760"/>
                  </a:cubicBezTo>
                  <a:lnTo>
                    <a:pt x="1163171" y="166862"/>
                  </a:lnTo>
                  <a:lnTo>
                    <a:pt x="1151607" y="151443"/>
                  </a:lnTo>
                  <a:lnTo>
                    <a:pt x="1159018" y="200071"/>
                  </a:lnTo>
                  <a:cubicBezTo>
                    <a:pt x="1155878" y="217636"/>
                    <a:pt x="1144576" y="230340"/>
                    <a:pt x="1129389" y="239514"/>
                  </a:cubicBezTo>
                  <a:close/>
                  <a:moveTo>
                    <a:pt x="699131" y="245572"/>
                  </a:moveTo>
                  <a:lnTo>
                    <a:pt x="717326" y="261769"/>
                  </a:lnTo>
                  <a:cubicBezTo>
                    <a:pt x="754865" y="281870"/>
                    <a:pt x="817784" y="295010"/>
                    <a:pt x="918830" y="295010"/>
                  </a:cubicBezTo>
                  <a:cubicBezTo>
                    <a:pt x="1019249" y="295010"/>
                    <a:pt x="1081697" y="281870"/>
                    <a:pt x="1118883" y="261769"/>
                  </a:cubicBezTo>
                  <a:lnTo>
                    <a:pt x="1132532" y="249477"/>
                  </a:lnTo>
                  <a:lnTo>
                    <a:pt x="1122211" y="256487"/>
                  </a:lnTo>
                  <a:cubicBezTo>
                    <a:pt x="1110887" y="263391"/>
                    <a:pt x="1094531" y="271550"/>
                    <a:pt x="1074400" y="276570"/>
                  </a:cubicBezTo>
                  <a:cubicBezTo>
                    <a:pt x="1046720" y="284102"/>
                    <a:pt x="1008975" y="294144"/>
                    <a:pt x="913353" y="294144"/>
                  </a:cubicBezTo>
                  <a:cubicBezTo>
                    <a:pt x="805779" y="294144"/>
                    <a:pt x="744914" y="274374"/>
                    <a:pt x="715897" y="258134"/>
                  </a:cubicBezTo>
                  <a:close/>
                  <a:moveTo>
                    <a:pt x="0" y="685463"/>
                  </a:moveTo>
                  <a:cubicBezTo>
                    <a:pt x="0" y="660590"/>
                    <a:pt x="824" y="638064"/>
                    <a:pt x="2374" y="617688"/>
                  </a:cubicBezTo>
                  <a:lnTo>
                    <a:pt x="5948" y="588580"/>
                  </a:lnTo>
                  <a:lnTo>
                    <a:pt x="6336" y="583503"/>
                  </a:lnTo>
                  <a:lnTo>
                    <a:pt x="7611" y="575029"/>
                  </a:lnTo>
                  <a:lnTo>
                    <a:pt x="9110" y="562816"/>
                  </a:lnTo>
                  <a:lnTo>
                    <a:pt x="9995" y="559185"/>
                  </a:lnTo>
                  <a:lnTo>
                    <a:pt x="11203" y="551159"/>
                  </a:lnTo>
                  <a:cubicBezTo>
                    <a:pt x="12983" y="542047"/>
                    <a:pt x="14883" y="534381"/>
                    <a:pt x="16782" y="527498"/>
                  </a:cubicBezTo>
                  <a:lnTo>
                    <a:pt x="18913" y="522594"/>
                  </a:lnTo>
                  <a:lnTo>
                    <a:pt x="19626" y="519668"/>
                  </a:lnTo>
                  <a:cubicBezTo>
                    <a:pt x="23697" y="507109"/>
                    <a:pt x="28301" y="496308"/>
                    <a:pt x="33342" y="487069"/>
                  </a:cubicBezTo>
                  <a:lnTo>
                    <a:pt x="35985" y="483310"/>
                  </a:lnTo>
                  <a:lnTo>
                    <a:pt x="37042" y="480879"/>
                  </a:lnTo>
                  <a:cubicBezTo>
                    <a:pt x="44006" y="469302"/>
                    <a:pt x="49704" y="462419"/>
                    <a:pt x="49704" y="462419"/>
                  </a:cubicBezTo>
                  <a:lnTo>
                    <a:pt x="48797" y="465091"/>
                  </a:lnTo>
                  <a:lnTo>
                    <a:pt x="49676" y="463841"/>
                  </a:lnTo>
                  <a:cubicBezTo>
                    <a:pt x="81667" y="429126"/>
                    <a:pt x="123929" y="435725"/>
                    <a:pt x="160351" y="451003"/>
                  </a:cubicBezTo>
                  <a:lnTo>
                    <a:pt x="174759" y="458574"/>
                  </a:lnTo>
                  <a:lnTo>
                    <a:pt x="190209" y="465677"/>
                  </a:lnTo>
                  <a:cubicBezTo>
                    <a:pt x="201948" y="471623"/>
                    <a:pt x="212982" y="477569"/>
                    <a:pt x="221551" y="482029"/>
                  </a:cubicBezTo>
                  <a:lnTo>
                    <a:pt x="237510" y="489196"/>
                  </a:lnTo>
                  <a:lnTo>
                    <a:pt x="250890" y="480069"/>
                  </a:lnTo>
                  <a:cubicBezTo>
                    <a:pt x="258421" y="467867"/>
                    <a:pt x="261559" y="447530"/>
                    <a:pt x="262814" y="435329"/>
                  </a:cubicBezTo>
                  <a:lnTo>
                    <a:pt x="263145" y="431042"/>
                  </a:lnTo>
                  <a:lnTo>
                    <a:pt x="263145" y="425657"/>
                  </a:lnTo>
                  <a:cubicBezTo>
                    <a:pt x="263145" y="406997"/>
                    <a:pt x="263145" y="332356"/>
                    <a:pt x="263145" y="33793"/>
                  </a:cubicBezTo>
                  <a:lnTo>
                    <a:pt x="263599" y="34247"/>
                  </a:lnTo>
                  <a:lnTo>
                    <a:pt x="263599" y="32206"/>
                  </a:lnTo>
                  <a:cubicBezTo>
                    <a:pt x="263599" y="32206"/>
                    <a:pt x="263599" y="32206"/>
                    <a:pt x="655231" y="32206"/>
                  </a:cubicBezTo>
                  <a:cubicBezTo>
                    <a:pt x="655231" y="32206"/>
                    <a:pt x="720503" y="34709"/>
                    <a:pt x="720503" y="59738"/>
                  </a:cubicBezTo>
                  <a:cubicBezTo>
                    <a:pt x="720503" y="75381"/>
                    <a:pt x="640090" y="163373"/>
                    <a:pt x="678458" y="227168"/>
                  </a:cubicBezTo>
                  <a:lnTo>
                    <a:pt x="696063" y="242840"/>
                  </a:lnTo>
                  <a:lnTo>
                    <a:pt x="677444" y="219771"/>
                  </a:lnTo>
                  <a:cubicBezTo>
                    <a:pt x="671783" y="210043"/>
                    <a:pt x="668008" y="198746"/>
                    <a:pt x="669266" y="186194"/>
                  </a:cubicBezTo>
                  <a:cubicBezTo>
                    <a:pt x="676815" y="203767"/>
                    <a:pt x="696946" y="221340"/>
                    <a:pt x="732175" y="236403"/>
                  </a:cubicBezTo>
                  <a:cubicBezTo>
                    <a:pt x="767404" y="251466"/>
                    <a:pt x="845411" y="264018"/>
                    <a:pt x="915869" y="264018"/>
                  </a:cubicBezTo>
                  <a:cubicBezTo>
                    <a:pt x="938517" y="264018"/>
                    <a:pt x="970600" y="262763"/>
                    <a:pt x="1002055" y="261194"/>
                  </a:cubicBezTo>
                  <a:lnTo>
                    <a:pt x="1015751" y="260449"/>
                  </a:lnTo>
                  <a:lnTo>
                    <a:pt x="1021549" y="259353"/>
                  </a:lnTo>
                  <a:cubicBezTo>
                    <a:pt x="1054631" y="252296"/>
                    <a:pt x="1121972" y="233947"/>
                    <a:pt x="1131391" y="200071"/>
                  </a:cubicBezTo>
                  <a:cubicBezTo>
                    <a:pt x="1146460" y="137339"/>
                    <a:pt x="1053532" y="97191"/>
                    <a:pt x="1066090" y="36968"/>
                  </a:cubicBezTo>
                  <a:lnTo>
                    <a:pt x="1069583" y="43048"/>
                  </a:lnTo>
                  <a:lnTo>
                    <a:pt x="1066800" y="36007"/>
                  </a:lnTo>
                  <a:cubicBezTo>
                    <a:pt x="1066800" y="-9069"/>
                    <a:pt x="1182122" y="948"/>
                    <a:pt x="1182122" y="948"/>
                  </a:cubicBezTo>
                  <a:cubicBezTo>
                    <a:pt x="1545636" y="948"/>
                    <a:pt x="1545636" y="948"/>
                    <a:pt x="1545636" y="948"/>
                  </a:cubicBezTo>
                  <a:lnTo>
                    <a:pt x="1573213" y="30998"/>
                  </a:lnTo>
                  <a:cubicBezTo>
                    <a:pt x="1174601" y="30998"/>
                    <a:pt x="1174601" y="30998"/>
                    <a:pt x="1174601" y="30998"/>
                  </a:cubicBezTo>
                  <a:cubicBezTo>
                    <a:pt x="1174601" y="30998"/>
                    <a:pt x="1114433" y="33503"/>
                    <a:pt x="1114433" y="58545"/>
                  </a:cubicBezTo>
                  <a:lnTo>
                    <a:pt x="1114854" y="59414"/>
                  </a:lnTo>
                  <a:lnTo>
                    <a:pt x="1124845" y="43821"/>
                  </a:lnTo>
                  <a:cubicBezTo>
                    <a:pt x="1143203" y="32206"/>
                    <a:pt x="1179919" y="32206"/>
                    <a:pt x="1179919" y="32206"/>
                  </a:cubicBezTo>
                  <a:cubicBezTo>
                    <a:pt x="1179919" y="32206"/>
                    <a:pt x="1179919" y="32206"/>
                    <a:pt x="1574062" y="32206"/>
                  </a:cubicBezTo>
                  <a:cubicBezTo>
                    <a:pt x="1574062" y="32206"/>
                    <a:pt x="1574062" y="32206"/>
                    <a:pt x="1574062" y="425161"/>
                  </a:cubicBezTo>
                  <a:cubicBezTo>
                    <a:pt x="1574062" y="430167"/>
                    <a:pt x="1574062" y="490237"/>
                    <a:pt x="1599167" y="490237"/>
                  </a:cubicBezTo>
                  <a:cubicBezTo>
                    <a:pt x="1626782" y="490237"/>
                    <a:pt x="1835150" y="287501"/>
                    <a:pt x="1835150" y="685463"/>
                  </a:cubicBezTo>
                  <a:cubicBezTo>
                    <a:pt x="1835150" y="735208"/>
                    <a:pt x="1831855" y="775606"/>
                    <a:pt x="1826040" y="808217"/>
                  </a:cubicBezTo>
                  <a:lnTo>
                    <a:pt x="1816560" y="847223"/>
                  </a:lnTo>
                  <a:lnTo>
                    <a:pt x="1817688" y="846107"/>
                  </a:lnTo>
                  <a:cubicBezTo>
                    <a:pt x="1817688" y="846107"/>
                    <a:pt x="1816433" y="851385"/>
                    <a:pt x="1813529" y="859341"/>
                  </a:cubicBezTo>
                  <a:lnTo>
                    <a:pt x="1803323" y="880630"/>
                  </a:lnTo>
                  <a:lnTo>
                    <a:pt x="1801808" y="884248"/>
                  </a:lnTo>
                  <a:lnTo>
                    <a:pt x="1801105" y="885255"/>
                  </a:lnTo>
                  <a:lnTo>
                    <a:pt x="1799483" y="888640"/>
                  </a:lnTo>
                  <a:lnTo>
                    <a:pt x="1795971" y="892616"/>
                  </a:lnTo>
                  <a:lnTo>
                    <a:pt x="1785474" y="907665"/>
                  </a:lnTo>
                  <a:lnTo>
                    <a:pt x="1775011" y="916348"/>
                  </a:lnTo>
                  <a:lnTo>
                    <a:pt x="1773194" y="918405"/>
                  </a:lnTo>
                  <a:lnTo>
                    <a:pt x="1771221" y="919493"/>
                  </a:lnTo>
                  <a:lnTo>
                    <a:pt x="1767103" y="922911"/>
                  </a:lnTo>
                  <a:lnTo>
                    <a:pt x="1763125" y="923956"/>
                  </a:lnTo>
                  <a:lnTo>
                    <a:pt x="1754724" y="928587"/>
                  </a:lnTo>
                  <a:cubicBezTo>
                    <a:pt x="1747926" y="931134"/>
                    <a:pt x="1740471" y="932725"/>
                    <a:pt x="1732310" y="933036"/>
                  </a:cubicBezTo>
                  <a:lnTo>
                    <a:pt x="1730060" y="932646"/>
                  </a:lnTo>
                  <a:lnTo>
                    <a:pt x="1726573" y="933563"/>
                  </a:lnTo>
                  <a:cubicBezTo>
                    <a:pt x="1684679" y="933328"/>
                    <a:pt x="1641021" y="905112"/>
                    <a:pt x="1616514" y="891018"/>
                  </a:cubicBezTo>
                  <a:lnTo>
                    <a:pt x="1602114" y="884521"/>
                  </a:lnTo>
                  <a:lnTo>
                    <a:pt x="1599219" y="883362"/>
                  </a:lnTo>
                  <a:lnTo>
                    <a:pt x="1597467" y="884342"/>
                  </a:lnTo>
                  <a:lnTo>
                    <a:pt x="1584653" y="893008"/>
                  </a:lnTo>
                  <a:cubicBezTo>
                    <a:pt x="1574062" y="910724"/>
                    <a:pt x="1574062" y="946390"/>
                    <a:pt x="1574062" y="948267"/>
                  </a:cubicBezTo>
                  <a:cubicBezTo>
                    <a:pt x="1574062" y="948267"/>
                    <a:pt x="1574062" y="948267"/>
                    <a:pt x="1574062" y="1338719"/>
                  </a:cubicBezTo>
                  <a:cubicBezTo>
                    <a:pt x="1574062" y="1338719"/>
                    <a:pt x="1574062" y="1338719"/>
                    <a:pt x="1179919" y="1338719"/>
                  </a:cubicBezTo>
                  <a:cubicBezTo>
                    <a:pt x="1179919" y="1338719"/>
                    <a:pt x="1114647" y="1338719"/>
                    <a:pt x="1114647" y="1313690"/>
                  </a:cubicBezTo>
                  <a:cubicBezTo>
                    <a:pt x="1114647" y="1288661"/>
                    <a:pt x="1317994" y="1078418"/>
                    <a:pt x="918830" y="1078418"/>
                  </a:cubicBezTo>
                  <a:cubicBezTo>
                    <a:pt x="519666" y="1078418"/>
                    <a:pt x="720503" y="1286158"/>
                    <a:pt x="720503" y="1313690"/>
                  </a:cubicBezTo>
                  <a:cubicBezTo>
                    <a:pt x="720503" y="1338719"/>
                    <a:pt x="655231" y="1338719"/>
                    <a:pt x="655231" y="1338719"/>
                  </a:cubicBezTo>
                  <a:cubicBezTo>
                    <a:pt x="655231" y="1338719"/>
                    <a:pt x="655231" y="1338719"/>
                    <a:pt x="263599" y="1338719"/>
                  </a:cubicBezTo>
                  <a:lnTo>
                    <a:pt x="263599" y="1338335"/>
                  </a:lnTo>
                  <a:lnTo>
                    <a:pt x="263145" y="1338719"/>
                  </a:lnTo>
                  <a:cubicBezTo>
                    <a:pt x="263145" y="940635"/>
                    <a:pt x="263145" y="940635"/>
                    <a:pt x="263145" y="940635"/>
                  </a:cubicBezTo>
                  <a:lnTo>
                    <a:pt x="262485" y="933045"/>
                  </a:lnTo>
                  <a:lnTo>
                    <a:pt x="262100" y="930193"/>
                  </a:lnTo>
                  <a:lnTo>
                    <a:pt x="258802" y="912060"/>
                  </a:lnTo>
                  <a:lnTo>
                    <a:pt x="258443" y="911080"/>
                  </a:lnTo>
                  <a:lnTo>
                    <a:pt x="250678" y="892550"/>
                  </a:lnTo>
                  <a:lnTo>
                    <a:pt x="238883" y="885038"/>
                  </a:lnTo>
                  <a:lnTo>
                    <a:pt x="235896" y="883231"/>
                  </a:lnTo>
                  <a:lnTo>
                    <a:pt x="218636" y="891018"/>
                  </a:lnTo>
                  <a:cubicBezTo>
                    <a:pt x="202298" y="900414"/>
                    <a:pt x="177449" y="916086"/>
                    <a:pt x="150285" y="925560"/>
                  </a:cubicBezTo>
                  <a:lnTo>
                    <a:pt x="129780" y="929494"/>
                  </a:lnTo>
                  <a:lnTo>
                    <a:pt x="125412" y="930620"/>
                  </a:lnTo>
                  <a:lnTo>
                    <a:pt x="125940" y="930231"/>
                  </a:lnTo>
                  <a:lnTo>
                    <a:pt x="108577" y="933563"/>
                  </a:lnTo>
                  <a:lnTo>
                    <a:pt x="105692" y="932804"/>
                  </a:lnTo>
                  <a:lnTo>
                    <a:pt x="89946" y="931504"/>
                  </a:lnTo>
                  <a:cubicBezTo>
                    <a:pt x="84288" y="930018"/>
                    <a:pt x="78985" y="927672"/>
                    <a:pt x="74079" y="924856"/>
                  </a:cubicBezTo>
                  <a:lnTo>
                    <a:pt x="73404" y="924318"/>
                  </a:lnTo>
                  <a:lnTo>
                    <a:pt x="68047" y="922911"/>
                  </a:lnTo>
                  <a:cubicBezTo>
                    <a:pt x="29655" y="899813"/>
                    <a:pt x="0" y="834698"/>
                    <a:pt x="0" y="6854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Freeform: Shape 7">
              <a:extLst>
                <a:ext uri="{FF2B5EF4-FFF2-40B4-BE49-F238E27FC236}">
                  <a16:creationId xmlns:a16="http://schemas.microsoft.com/office/drawing/2014/main" id="{C21F8A76-4819-4163-889A-4A259C2A63F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510087" y="2714625"/>
              <a:ext cx="1309688" cy="1860550"/>
            </a:xfrm>
            <a:custGeom>
              <a:avLst/>
              <a:gdLst>
                <a:gd name="connsiteX0" fmla="*/ 902104 w 1309688"/>
                <a:gd name="connsiteY0" fmla="*/ 292548 h 1860550"/>
                <a:gd name="connsiteX1" fmla="*/ 904527 w 1309688"/>
                <a:gd name="connsiteY1" fmla="*/ 292909 h 1860550"/>
                <a:gd name="connsiteX2" fmla="*/ 915778 w 1309688"/>
                <a:gd name="connsiteY2" fmla="*/ 293652 h 1860550"/>
                <a:gd name="connsiteX3" fmla="*/ 916547 w 1309688"/>
                <a:gd name="connsiteY3" fmla="*/ 293652 h 1860550"/>
                <a:gd name="connsiteX4" fmla="*/ 921564 w 1309688"/>
                <a:gd name="connsiteY4" fmla="*/ 293652 h 1860550"/>
                <a:gd name="connsiteX5" fmla="*/ 896338 w 1309688"/>
                <a:gd name="connsiteY5" fmla="*/ 117266 h 1860550"/>
                <a:gd name="connsiteX6" fmla="*/ 899623 w 1309688"/>
                <a:gd name="connsiteY6" fmla="*/ 130170 h 1860550"/>
                <a:gd name="connsiteX7" fmla="*/ 899719 w 1309688"/>
                <a:gd name="connsiteY7" fmla="*/ 127991 h 1860550"/>
                <a:gd name="connsiteX8" fmla="*/ 894350 w 1309688"/>
                <a:gd name="connsiteY8" fmla="*/ 179438 h 1860550"/>
                <a:gd name="connsiteX9" fmla="*/ 897835 w 1309688"/>
                <a:gd name="connsiteY9" fmla="*/ 171073 h 1860550"/>
                <a:gd name="connsiteX10" fmla="*/ 898316 w 1309688"/>
                <a:gd name="connsiteY10" fmla="*/ 160071 h 1860550"/>
                <a:gd name="connsiteX11" fmla="*/ 883776 w 1309688"/>
                <a:gd name="connsiteY11" fmla="*/ 203659 h 1860550"/>
                <a:gd name="connsiteX12" fmla="*/ 886142 w 1309688"/>
                <a:gd name="connsiteY12" fmla="*/ 199140 h 1860550"/>
                <a:gd name="connsiteX13" fmla="*/ 888430 w 1309688"/>
                <a:gd name="connsiteY13" fmla="*/ 193648 h 1860550"/>
                <a:gd name="connsiteX14" fmla="*/ 877920 w 1309688"/>
                <a:gd name="connsiteY14" fmla="*/ 288098 h 1860550"/>
                <a:gd name="connsiteX15" fmla="*/ 882220 w 1309688"/>
                <a:gd name="connsiteY15" fmla="*/ 289585 h 1860550"/>
                <a:gd name="connsiteX16" fmla="*/ 887553 w 1309688"/>
                <a:gd name="connsiteY16" fmla="*/ 290379 h 1860550"/>
                <a:gd name="connsiteX17" fmla="*/ 857591 w 1309688"/>
                <a:gd name="connsiteY17" fmla="*/ 252660 h 1860550"/>
                <a:gd name="connsiteX18" fmla="*/ 862376 w 1309688"/>
                <a:gd name="connsiteY18" fmla="*/ 243905 h 1860550"/>
                <a:gd name="connsiteX19" fmla="*/ 858498 w 1309688"/>
                <a:gd name="connsiteY19" fmla="*/ 250607 h 1860550"/>
                <a:gd name="connsiteX20" fmla="*/ 854962 w 1309688"/>
                <a:gd name="connsiteY20" fmla="*/ 274644 h 1860550"/>
                <a:gd name="connsiteX21" fmla="*/ 860385 w 1309688"/>
                <a:gd name="connsiteY21" fmla="*/ 282037 h 1860550"/>
                <a:gd name="connsiteX22" fmla="*/ 862028 w 1309688"/>
                <a:gd name="connsiteY22" fmla="*/ 282605 h 1860550"/>
                <a:gd name="connsiteX23" fmla="*/ 834090 w 1309688"/>
                <a:gd name="connsiteY23" fmla="*/ 58096 h 1860550"/>
                <a:gd name="connsiteX24" fmla="*/ 853720 w 1309688"/>
                <a:gd name="connsiteY24" fmla="*/ 66228 h 1860550"/>
                <a:gd name="connsiteX25" fmla="*/ 877005 w 1309688"/>
                <a:gd name="connsiteY25" fmla="*/ 82362 h 1860550"/>
                <a:gd name="connsiteX26" fmla="*/ 890438 w 1309688"/>
                <a:gd name="connsiteY26" fmla="*/ 98550 h 1860550"/>
                <a:gd name="connsiteX27" fmla="*/ 890301 w 1309688"/>
                <a:gd name="connsiteY27" fmla="*/ 98115 h 1860550"/>
                <a:gd name="connsiteX28" fmla="*/ 852318 w 1309688"/>
                <a:gd name="connsiteY28" fmla="*/ 64152 h 1860550"/>
                <a:gd name="connsiteX29" fmla="*/ 447737 w 1309688"/>
                <a:gd name="connsiteY29" fmla="*/ 281216 h 1860550"/>
                <a:gd name="connsiteX30" fmla="*/ 451178 w 1309688"/>
                <a:gd name="connsiteY30" fmla="*/ 280336 h 1860550"/>
                <a:gd name="connsiteX31" fmla="*/ 453273 w 1309688"/>
                <a:gd name="connsiteY31" fmla="*/ 277254 h 1860550"/>
                <a:gd name="connsiteX32" fmla="*/ 398607 w 1309688"/>
                <a:gd name="connsiteY32" fmla="*/ 293138 h 1860550"/>
                <a:gd name="connsiteX33" fmla="*/ 400336 w 1309688"/>
                <a:gd name="connsiteY33" fmla="*/ 293138 h 1860550"/>
                <a:gd name="connsiteX34" fmla="*/ 401119 w 1309688"/>
                <a:gd name="connsiteY34" fmla="*/ 293138 h 1860550"/>
                <a:gd name="connsiteX35" fmla="*/ 402300 w 1309688"/>
                <a:gd name="connsiteY35" fmla="*/ 292836 h 1860550"/>
                <a:gd name="connsiteX36" fmla="*/ 0 w 1309688"/>
                <a:gd name="connsiteY36" fmla="*/ 1601065 h 1860550"/>
                <a:gd name="connsiteX37" fmla="*/ 0 w 1309688"/>
                <a:gd name="connsiteY37" fmla="*/ 1600235 h 1860550"/>
                <a:gd name="connsiteX38" fmla="*/ 0 w 1309688"/>
                <a:gd name="connsiteY38" fmla="*/ 1594094 h 1860550"/>
                <a:gd name="connsiteX39" fmla="*/ 0 w 1309688"/>
                <a:gd name="connsiteY39" fmla="*/ 1587283 h 1860550"/>
                <a:gd name="connsiteX40" fmla="*/ 0 w 1309688"/>
                <a:gd name="connsiteY40" fmla="*/ 1579511 h 1860550"/>
                <a:gd name="connsiteX41" fmla="*/ 0 w 1309688"/>
                <a:gd name="connsiteY41" fmla="*/ 1551113 h 1860550"/>
                <a:gd name="connsiteX42" fmla="*/ 0 w 1309688"/>
                <a:gd name="connsiteY42" fmla="*/ 1550416 h 1860550"/>
                <a:gd name="connsiteX43" fmla="*/ 0 w 1309688"/>
                <a:gd name="connsiteY43" fmla="*/ 1504293 h 1860550"/>
                <a:gd name="connsiteX44" fmla="*/ 0 w 1309688"/>
                <a:gd name="connsiteY44" fmla="*/ 1497182 h 1860550"/>
                <a:gd name="connsiteX45" fmla="*/ 0 w 1309688"/>
                <a:gd name="connsiteY45" fmla="*/ 1434448 h 1860550"/>
                <a:gd name="connsiteX46" fmla="*/ 0 w 1309688"/>
                <a:gd name="connsiteY46" fmla="*/ 1434297 h 1860550"/>
                <a:gd name="connsiteX47" fmla="*/ 0 w 1309688"/>
                <a:gd name="connsiteY47" fmla="*/ 1336971 h 1860550"/>
                <a:gd name="connsiteX48" fmla="*/ 0 w 1309688"/>
                <a:gd name="connsiteY48" fmla="*/ 1306444 h 1860550"/>
                <a:gd name="connsiteX49" fmla="*/ 0 w 1309688"/>
                <a:gd name="connsiteY49" fmla="*/ 1254910 h 1860550"/>
                <a:gd name="connsiteX50" fmla="*/ 0 w 1309688"/>
                <a:gd name="connsiteY50" fmla="*/ 1220596 h 1860550"/>
                <a:gd name="connsiteX51" fmla="*/ 0 w 1309688"/>
                <a:gd name="connsiteY51" fmla="*/ 1207259 h 1860550"/>
                <a:gd name="connsiteX52" fmla="*/ 10585 w 1309688"/>
                <a:gd name="connsiteY52" fmla="*/ 1152349 h 1860550"/>
                <a:gd name="connsiteX53" fmla="*/ 15462 w 1309688"/>
                <a:gd name="connsiteY53" fmla="*/ 1148930 h 1860550"/>
                <a:gd name="connsiteX54" fmla="*/ 16919 w 1309688"/>
                <a:gd name="connsiteY54" fmla="*/ 1146677 h 1860550"/>
                <a:gd name="connsiteX55" fmla="*/ 21850 w 1309688"/>
                <a:gd name="connsiteY55" fmla="*/ 1144452 h 1860550"/>
                <a:gd name="connsiteX56" fmla="*/ 25090 w 1309688"/>
                <a:gd name="connsiteY56" fmla="*/ 1142180 h 1860550"/>
                <a:gd name="connsiteX57" fmla="*/ 260934 w 1309688"/>
                <a:gd name="connsiteY57" fmla="*/ 946944 h 1860550"/>
                <a:gd name="connsiteX58" fmla="*/ 241534 w 1309688"/>
                <a:gd name="connsiteY58" fmla="*/ 779282 h 1860550"/>
                <a:gd name="connsiteX59" fmla="*/ 229182 w 1309688"/>
                <a:gd name="connsiteY59" fmla="*/ 749375 h 1860550"/>
                <a:gd name="connsiteX60" fmla="*/ 219346 w 1309688"/>
                <a:gd name="connsiteY60" fmla="*/ 736812 h 1860550"/>
                <a:gd name="connsiteX61" fmla="*/ 196940 w 1309688"/>
                <a:gd name="connsiteY61" fmla="*/ 711814 h 1860550"/>
                <a:gd name="connsiteX62" fmla="*/ 178572 w 1309688"/>
                <a:gd name="connsiteY62" fmla="*/ 704390 h 1860550"/>
                <a:gd name="connsiteX63" fmla="*/ 160021 w 1309688"/>
                <a:gd name="connsiteY63" fmla="*/ 699839 h 1860550"/>
                <a:gd name="connsiteX64" fmla="*/ 129190 w 1309688"/>
                <a:gd name="connsiteY64" fmla="*/ 703455 h 1860550"/>
                <a:gd name="connsiteX65" fmla="*/ 115704 w 1309688"/>
                <a:gd name="connsiteY65" fmla="*/ 706385 h 1860550"/>
                <a:gd name="connsiteX66" fmla="*/ 78128 w 1309688"/>
                <a:gd name="connsiteY66" fmla="*/ 723581 h 1860550"/>
                <a:gd name="connsiteX67" fmla="*/ 44594 w 1309688"/>
                <a:gd name="connsiteY67" fmla="*/ 743527 h 1860550"/>
                <a:gd name="connsiteX68" fmla="*/ 36704 w 1309688"/>
                <a:gd name="connsiteY68" fmla="*/ 746472 h 1860550"/>
                <a:gd name="connsiteX69" fmla="*/ 25090 w 1309688"/>
                <a:gd name="connsiteY69" fmla="*/ 751707 h 1860550"/>
                <a:gd name="connsiteX70" fmla="*/ 24252 w 1309688"/>
                <a:gd name="connsiteY70" fmla="*/ 751120 h 1860550"/>
                <a:gd name="connsiteX71" fmla="*/ 22591 w 1309688"/>
                <a:gd name="connsiteY71" fmla="*/ 751740 h 1860550"/>
                <a:gd name="connsiteX72" fmla="*/ 18899 w 1309688"/>
                <a:gd name="connsiteY72" fmla="*/ 747367 h 1860550"/>
                <a:gd name="connsiteX73" fmla="*/ 10585 w 1309688"/>
                <a:gd name="connsiteY73" fmla="*/ 741539 h 1860550"/>
                <a:gd name="connsiteX74" fmla="*/ 8377 w 1309688"/>
                <a:gd name="connsiteY74" fmla="*/ 734908 h 1860550"/>
                <a:gd name="connsiteX75" fmla="*/ 7530 w 1309688"/>
                <a:gd name="connsiteY75" fmla="*/ 733906 h 1860550"/>
                <a:gd name="connsiteX76" fmla="*/ 6225 w 1309688"/>
                <a:gd name="connsiteY76" fmla="*/ 728447 h 1860550"/>
                <a:gd name="connsiteX77" fmla="*/ 3136 w 1309688"/>
                <a:gd name="connsiteY77" fmla="*/ 719168 h 1860550"/>
                <a:gd name="connsiteX78" fmla="*/ 2217 w 1309688"/>
                <a:gd name="connsiteY78" fmla="*/ 711677 h 1860550"/>
                <a:gd name="connsiteX79" fmla="*/ 2118 w 1309688"/>
                <a:gd name="connsiteY79" fmla="*/ 711261 h 1860550"/>
                <a:gd name="connsiteX80" fmla="*/ 2070 w 1309688"/>
                <a:gd name="connsiteY80" fmla="*/ 710474 h 1860550"/>
                <a:gd name="connsiteX81" fmla="*/ 392 w 1309688"/>
                <a:gd name="connsiteY81" fmla="*/ 696797 h 1860550"/>
                <a:gd name="connsiteX82" fmla="*/ 0 w 1309688"/>
                <a:gd name="connsiteY82" fmla="*/ 686628 h 1860550"/>
                <a:gd name="connsiteX83" fmla="*/ 0 w 1309688"/>
                <a:gd name="connsiteY83" fmla="*/ 680488 h 1860550"/>
                <a:gd name="connsiteX84" fmla="*/ 0 w 1309688"/>
                <a:gd name="connsiteY84" fmla="*/ 676649 h 1860550"/>
                <a:gd name="connsiteX85" fmla="*/ 0 w 1309688"/>
                <a:gd name="connsiteY85" fmla="*/ 665905 h 1860550"/>
                <a:gd name="connsiteX86" fmla="*/ 0 w 1309688"/>
                <a:gd name="connsiteY86" fmla="*/ 649414 h 1860550"/>
                <a:gd name="connsiteX87" fmla="*/ 0 w 1309688"/>
                <a:gd name="connsiteY87" fmla="*/ 637506 h 1860550"/>
                <a:gd name="connsiteX88" fmla="*/ 0 w 1309688"/>
                <a:gd name="connsiteY88" fmla="*/ 600971 h 1860550"/>
                <a:gd name="connsiteX89" fmla="*/ 0 w 1309688"/>
                <a:gd name="connsiteY89" fmla="*/ 590687 h 1860550"/>
                <a:gd name="connsiteX90" fmla="*/ 0 w 1309688"/>
                <a:gd name="connsiteY90" fmla="*/ 538978 h 1860550"/>
                <a:gd name="connsiteX91" fmla="*/ 0 w 1309688"/>
                <a:gd name="connsiteY91" fmla="*/ 520842 h 1860550"/>
                <a:gd name="connsiteX92" fmla="*/ 0 w 1309688"/>
                <a:gd name="connsiteY92" fmla="*/ 471088 h 1860550"/>
                <a:gd name="connsiteX93" fmla="*/ 0 w 1309688"/>
                <a:gd name="connsiteY93" fmla="*/ 423365 h 1860550"/>
                <a:gd name="connsiteX94" fmla="*/ 0 w 1309688"/>
                <a:gd name="connsiteY94" fmla="*/ 404959 h 1860550"/>
                <a:gd name="connsiteX95" fmla="*/ 0 w 1309688"/>
                <a:gd name="connsiteY95" fmla="*/ 348245 h 1860550"/>
                <a:gd name="connsiteX96" fmla="*/ 0 w 1309688"/>
                <a:gd name="connsiteY96" fmla="*/ 308602 h 1860550"/>
                <a:gd name="connsiteX97" fmla="*/ 0 w 1309688"/>
                <a:gd name="connsiteY97" fmla="*/ 293687 h 1860550"/>
                <a:gd name="connsiteX98" fmla="*/ 0 w 1309688"/>
                <a:gd name="connsiteY98" fmla="*/ 293652 h 1860550"/>
                <a:gd name="connsiteX99" fmla="*/ 42 w 1309688"/>
                <a:gd name="connsiteY99" fmla="*/ 293652 h 1860550"/>
                <a:gd name="connsiteX100" fmla="*/ 327 w 1309688"/>
                <a:gd name="connsiteY100" fmla="*/ 293414 h 1860550"/>
                <a:gd name="connsiteX101" fmla="*/ 0 w 1309688"/>
                <a:gd name="connsiteY101" fmla="*/ 293138 h 1860550"/>
                <a:gd name="connsiteX102" fmla="*/ 658 w 1309688"/>
                <a:gd name="connsiteY102" fmla="*/ 293138 h 1860550"/>
                <a:gd name="connsiteX103" fmla="*/ 18880 w 1309688"/>
                <a:gd name="connsiteY103" fmla="*/ 277913 h 1860550"/>
                <a:gd name="connsiteX104" fmla="*/ 32658 w 1309688"/>
                <a:gd name="connsiteY104" fmla="*/ 266402 h 1860550"/>
                <a:gd name="connsiteX105" fmla="*/ 384350 w 1309688"/>
                <a:gd name="connsiteY105" fmla="*/ 266402 h 1860550"/>
                <a:gd name="connsiteX106" fmla="*/ 452176 w 1309688"/>
                <a:gd name="connsiteY106" fmla="*/ 253999 h 1860550"/>
                <a:gd name="connsiteX107" fmla="*/ 457200 w 1309688"/>
                <a:gd name="connsiteY107" fmla="*/ 268882 h 1860550"/>
                <a:gd name="connsiteX108" fmla="*/ 454098 w 1309688"/>
                <a:gd name="connsiteY108" fmla="*/ 276042 h 1860550"/>
                <a:gd name="connsiteX109" fmla="*/ 459143 w 1309688"/>
                <a:gd name="connsiteY109" fmla="*/ 268622 h 1860550"/>
                <a:gd name="connsiteX110" fmla="*/ 654844 w 1309688"/>
                <a:gd name="connsiteY110" fmla="*/ 33337 h 1860550"/>
                <a:gd name="connsiteX111" fmla="*/ 777789 w 1309688"/>
                <a:gd name="connsiteY111" fmla="*/ 42317 h 1860550"/>
                <a:gd name="connsiteX112" fmla="*/ 809462 w 1309688"/>
                <a:gd name="connsiteY112" fmla="*/ 49914 h 1860550"/>
                <a:gd name="connsiteX113" fmla="*/ 789849 w 1309688"/>
                <a:gd name="connsiteY113" fmla="*/ 43397 h 1860550"/>
                <a:gd name="connsiteX114" fmla="*/ 651728 w 1309688"/>
                <a:gd name="connsiteY114" fmla="*/ 30189 h 1860550"/>
                <a:gd name="connsiteX115" fmla="*/ 420688 w 1309688"/>
                <a:gd name="connsiteY115" fmla="*/ 90568 h 1860550"/>
                <a:gd name="connsiteX116" fmla="*/ 654239 w 1309688"/>
                <a:gd name="connsiteY116" fmla="*/ 0 h 1860550"/>
                <a:gd name="connsiteX117" fmla="*/ 902858 w 1309688"/>
                <a:gd name="connsiteY117" fmla="*/ 70442 h 1860550"/>
                <a:gd name="connsiteX118" fmla="*/ 910392 w 1309688"/>
                <a:gd name="connsiteY118" fmla="*/ 176105 h 1860550"/>
                <a:gd name="connsiteX119" fmla="*/ 897835 w 1309688"/>
                <a:gd name="connsiteY119" fmla="*/ 244031 h 1860550"/>
                <a:gd name="connsiteX120" fmla="*/ 990753 w 1309688"/>
                <a:gd name="connsiteY120" fmla="*/ 266673 h 1860550"/>
                <a:gd name="connsiteX121" fmla="*/ 1282064 w 1309688"/>
                <a:gd name="connsiteY121" fmla="*/ 266673 h 1860550"/>
                <a:gd name="connsiteX122" fmla="*/ 1308995 w 1309688"/>
                <a:gd name="connsiteY122" fmla="*/ 293652 h 1860550"/>
                <a:gd name="connsiteX123" fmla="*/ 1309688 w 1309688"/>
                <a:gd name="connsiteY123" fmla="*/ 293652 h 1860550"/>
                <a:gd name="connsiteX124" fmla="*/ 1309688 w 1309688"/>
                <a:gd name="connsiteY124" fmla="*/ 294347 h 1860550"/>
                <a:gd name="connsiteX125" fmla="*/ 1309688 w 1309688"/>
                <a:gd name="connsiteY125" fmla="*/ 299793 h 1860550"/>
                <a:gd name="connsiteX126" fmla="*/ 1309688 w 1309688"/>
                <a:gd name="connsiteY126" fmla="*/ 686628 h 1860550"/>
                <a:gd name="connsiteX127" fmla="*/ 1305298 w 1309688"/>
                <a:gd name="connsiteY127" fmla="*/ 719168 h 1860550"/>
                <a:gd name="connsiteX128" fmla="*/ 1299813 w 1309688"/>
                <a:gd name="connsiteY128" fmla="*/ 733930 h 1860550"/>
                <a:gd name="connsiteX129" fmla="*/ 1300163 w 1309688"/>
                <a:gd name="connsiteY129" fmla="*/ 733995 h 1860550"/>
                <a:gd name="connsiteX130" fmla="*/ 1295154 w 1309688"/>
                <a:gd name="connsiteY130" fmla="*/ 746410 h 1860550"/>
                <a:gd name="connsiteX131" fmla="*/ 1282630 w 1309688"/>
                <a:gd name="connsiteY131" fmla="*/ 751376 h 1860550"/>
                <a:gd name="connsiteX132" fmla="*/ 1282597 w 1309688"/>
                <a:gd name="connsiteY132" fmla="*/ 751361 h 1860550"/>
                <a:gd name="connsiteX133" fmla="*/ 1282090 w 1309688"/>
                <a:gd name="connsiteY133" fmla="*/ 751707 h 1860550"/>
                <a:gd name="connsiteX134" fmla="*/ 1156013 w 1309688"/>
                <a:gd name="connsiteY134" fmla="*/ 700082 h 1860550"/>
                <a:gd name="connsiteX135" fmla="*/ 1117229 w 1309688"/>
                <a:gd name="connsiteY135" fmla="*/ 709954 h 1860550"/>
                <a:gd name="connsiteX136" fmla="*/ 1115616 w 1309688"/>
                <a:gd name="connsiteY136" fmla="*/ 710667 h 1860550"/>
                <a:gd name="connsiteX137" fmla="*/ 1093717 w 1309688"/>
                <a:gd name="connsiteY137" fmla="*/ 735110 h 1860550"/>
                <a:gd name="connsiteX138" fmla="*/ 1080297 w 1309688"/>
                <a:gd name="connsiteY138" fmla="*/ 751880 h 1860550"/>
                <a:gd name="connsiteX139" fmla="*/ 1068137 w 1309688"/>
                <a:gd name="connsiteY139" fmla="*/ 781141 h 1860550"/>
                <a:gd name="connsiteX140" fmla="*/ 1048754 w 1309688"/>
                <a:gd name="connsiteY140" fmla="*/ 946944 h 1860550"/>
                <a:gd name="connsiteX141" fmla="*/ 1282090 w 1309688"/>
                <a:gd name="connsiteY141" fmla="*/ 1142180 h 1860550"/>
                <a:gd name="connsiteX142" fmla="*/ 1309688 w 1309688"/>
                <a:gd name="connsiteY142" fmla="*/ 1207259 h 1860550"/>
                <a:gd name="connsiteX143" fmla="*/ 1309688 w 1309688"/>
                <a:gd name="connsiteY143" fmla="*/ 1600235 h 1860550"/>
                <a:gd name="connsiteX144" fmla="*/ 915778 w 1309688"/>
                <a:gd name="connsiteY144" fmla="*/ 1600235 h 1860550"/>
                <a:gd name="connsiteX145" fmla="*/ 850545 w 1309688"/>
                <a:gd name="connsiteY145" fmla="*/ 1625265 h 1860550"/>
                <a:gd name="connsiteX146" fmla="*/ 654844 w 1309688"/>
                <a:gd name="connsiteY146" fmla="*/ 1860550 h 1860550"/>
                <a:gd name="connsiteX147" fmla="*/ 415878 w 1309688"/>
                <a:gd name="connsiteY147" fmla="*/ 1711811 h 1860550"/>
                <a:gd name="connsiteX148" fmla="*/ 431305 w 1309688"/>
                <a:gd name="connsiteY148" fmla="*/ 1678630 h 1860550"/>
                <a:gd name="connsiteX149" fmla="*/ 428625 w 1309688"/>
                <a:gd name="connsiteY149" fmla="*/ 1681163 h 1860550"/>
                <a:gd name="connsiteX150" fmla="*/ 458704 w 1309688"/>
                <a:gd name="connsiteY150" fmla="*/ 1626095 h 1860550"/>
                <a:gd name="connsiteX151" fmla="*/ 453075 w 1309688"/>
                <a:gd name="connsiteY151" fmla="*/ 1616969 h 1860550"/>
                <a:gd name="connsiteX152" fmla="*/ 451355 w 1309688"/>
                <a:gd name="connsiteY152" fmla="*/ 1614618 h 1860550"/>
                <a:gd name="connsiteX153" fmla="*/ 434891 w 1309688"/>
                <a:gd name="connsiteY153" fmla="*/ 1607009 h 1860550"/>
                <a:gd name="connsiteX154" fmla="*/ 396039 w 1309688"/>
                <a:gd name="connsiteY154" fmla="*/ 1601065 h 1860550"/>
                <a:gd name="connsiteX155" fmla="*/ 0 w 1309688"/>
                <a:gd name="connsiteY155" fmla="*/ 1601065 h 186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1309688" h="1860550">
                  <a:moveTo>
                    <a:pt x="902104" y="292548"/>
                  </a:moveTo>
                  <a:lnTo>
                    <a:pt x="904527" y="292909"/>
                  </a:lnTo>
                  <a:cubicBezTo>
                    <a:pt x="910760" y="293496"/>
                    <a:pt x="915151" y="293652"/>
                    <a:pt x="915778" y="293652"/>
                  </a:cubicBezTo>
                  <a:cubicBezTo>
                    <a:pt x="915778" y="293652"/>
                    <a:pt x="915778" y="293652"/>
                    <a:pt x="916547" y="293652"/>
                  </a:cubicBezTo>
                  <a:lnTo>
                    <a:pt x="921564" y="293652"/>
                  </a:lnTo>
                  <a:close/>
                  <a:moveTo>
                    <a:pt x="896338" y="117266"/>
                  </a:moveTo>
                  <a:lnTo>
                    <a:pt x="899623" y="130170"/>
                  </a:lnTo>
                  <a:lnTo>
                    <a:pt x="899719" y="127991"/>
                  </a:lnTo>
                  <a:close/>
                  <a:moveTo>
                    <a:pt x="894350" y="179438"/>
                  </a:moveTo>
                  <a:lnTo>
                    <a:pt x="897835" y="171073"/>
                  </a:lnTo>
                  <a:lnTo>
                    <a:pt x="898316" y="160071"/>
                  </a:lnTo>
                  <a:close/>
                  <a:moveTo>
                    <a:pt x="883776" y="203659"/>
                  </a:moveTo>
                  <a:lnTo>
                    <a:pt x="886142" y="199140"/>
                  </a:lnTo>
                  <a:lnTo>
                    <a:pt x="888430" y="193648"/>
                  </a:lnTo>
                  <a:close/>
                  <a:moveTo>
                    <a:pt x="877920" y="288098"/>
                  </a:moveTo>
                  <a:lnTo>
                    <a:pt x="882220" y="289585"/>
                  </a:lnTo>
                  <a:lnTo>
                    <a:pt x="887553" y="290379"/>
                  </a:lnTo>
                  <a:close/>
                  <a:moveTo>
                    <a:pt x="857591" y="252660"/>
                  </a:moveTo>
                  <a:lnTo>
                    <a:pt x="862376" y="243905"/>
                  </a:lnTo>
                  <a:lnTo>
                    <a:pt x="858498" y="250607"/>
                  </a:lnTo>
                  <a:close/>
                  <a:moveTo>
                    <a:pt x="854962" y="274644"/>
                  </a:moveTo>
                  <a:lnTo>
                    <a:pt x="860385" y="282037"/>
                  </a:lnTo>
                  <a:lnTo>
                    <a:pt x="862028" y="282605"/>
                  </a:lnTo>
                  <a:close/>
                  <a:moveTo>
                    <a:pt x="834090" y="58096"/>
                  </a:moveTo>
                  <a:lnTo>
                    <a:pt x="853720" y="66228"/>
                  </a:lnTo>
                  <a:cubicBezTo>
                    <a:pt x="862982" y="71205"/>
                    <a:pt x="870678" y="76614"/>
                    <a:pt x="877005" y="82362"/>
                  </a:cubicBezTo>
                  <a:lnTo>
                    <a:pt x="890438" y="98550"/>
                  </a:lnTo>
                  <a:lnTo>
                    <a:pt x="890301" y="98115"/>
                  </a:lnTo>
                  <a:cubicBezTo>
                    <a:pt x="883395" y="84278"/>
                    <a:pt x="869897" y="73115"/>
                    <a:pt x="852318" y="64152"/>
                  </a:cubicBezTo>
                  <a:close/>
                  <a:moveTo>
                    <a:pt x="447737" y="281216"/>
                  </a:moveTo>
                  <a:lnTo>
                    <a:pt x="451178" y="280336"/>
                  </a:lnTo>
                  <a:lnTo>
                    <a:pt x="453273" y="277254"/>
                  </a:lnTo>
                  <a:close/>
                  <a:moveTo>
                    <a:pt x="398607" y="293138"/>
                  </a:moveTo>
                  <a:lnTo>
                    <a:pt x="400336" y="293138"/>
                  </a:lnTo>
                  <a:cubicBezTo>
                    <a:pt x="401119" y="293138"/>
                    <a:pt x="401119" y="293138"/>
                    <a:pt x="401119" y="293138"/>
                  </a:cubicBezTo>
                  <a:lnTo>
                    <a:pt x="402300" y="292836"/>
                  </a:lnTo>
                  <a:close/>
                  <a:moveTo>
                    <a:pt x="0" y="1601065"/>
                  </a:moveTo>
                  <a:lnTo>
                    <a:pt x="0" y="1600235"/>
                  </a:lnTo>
                  <a:cubicBezTo>
                    <a:pt x="0" y="1600235"/>
                    <a:pt x="0" y="1600235"/>
                    <a:pt x="0" y="1594094"/>
                  </a:cubicBezTo>
                  <a:lnTo>
                    <a:pt x="0" y="1587283"/>
                  </a:lnTo>
                  <a:lnTo>
                    <a:pt x="0" y="1579511"/>
                  </a:lnTo>
                  <a:cubicBezTo>
                    <a:pt x="0" y="1572604"/>
                    <a:pt x="0" y="1563393"/>
                    <a:pt x="0" y="1551113"/>
                  </a:cubicBezTo>
                  <a:lnTo>
                    <a:pt x="0" y="1550416"/>
                  </a:lnTo>
                  <a:lnTo>
                    <a:pt x="0" y="1504293"/>
                  </a:lnTo>
                  <a:lnTo>
                    <a:pt x="0" y="1497182"/>
                  </a:lnTo>
                  <a:lnTo>
                    <a:pt x="0" y="1434448"/>
                  </a:lnTo>
                  <a:lnTo>
                    <a:pt x="0" y="1434297"/>
                  </a:lnTo>
                  <a:lnTo>
                    <a:pt x="0" y="1336971"/>
                  </a:lnTo>
                  <a:lnTo>
                    <a:pt x="0" y="1306444"/>
                  </a:lnTo>
                  <a:lnTo>
                    <a:pt x="0" y="1254910"/>
                  </a:lnTo>
                  <a:lnTo>
                    <a:pt x="0" y="1220596"/>
                  </a:lnTo>
                  <a:lnTo>
                    <a:pt x="0" y="1207259"/>
                  </a:lnTo>
                  <a:cubicBezTo>
                    <a:pt x="0" y="1207259"/>
                    <a:pt x="0" y="1170652"/>
                    <a:pt x="10585" y="1152349"/>
                  </a:cubicBezTo>
                  <a:lnTo>
                    <a:pt x="15462" y="1148930"/>
                  </a:lnTo>
                  <a:lnTo>
                    <a:pt x="16919" y="1146677"/>
                  </a:lnTo>
                  <a:lnTo>
                    <a:pt x="21850" y="1144452"/>
                  </a:lnTo>
                  <a:lnTo>
                    <a:pt x="25090" y="1142180"/>
                  </a:lnTo>
                  <a:cubicBezTo>
                    <a:pt x="52688" y="1142180"/>
                    <a:pt x="260934" y="1347429"/>
                    <a:pt x="260934" y="946944"/>
                  </a:cubicBezTo>
                  <a:cubicBezTo>
                    <a:pt x="260934" y="871383"/>
                    <a:pt x="253613" y="817295"/>
                    <a:pt x="241534" y="779282"/>
                  </a:cubicBezTo>
                  <a:lnTo>
                    <a:pt x="229182" y="749375"/>
                  </a:lnTo>
                  <a:lnTo>
                    <a:pt x="219346" y="736812"/>
                  </a:lnTo>
                  <a:lnTo>
                    <a:pt x="196940" y="711814"/>
                  </a:lnTo>
                  <a:lnTo>
                    <a:pt x="178572" y="704390"/>
                  </a:lnTo>
                  <a:lnTo>
                    <a:pt x="160021" y="699839"/>
                  </a:lnTo>
                  <a:lnTo>
                    <a:pt x="129190" y="703455"/>
                  </a:lnTo>
                  <a:lnTo>
                    <a:pt x="115704" y="706385"/>
                  </a:lnTo>
                  <a:lnTo>
                    <a:pt x="78128" y="723581"/>
                  </a:lnTo>
                  <a:cubicBezTo>
                    <a:pt x="65421" y="730777"/>
                    <a:pt x="54047" y="738130"/>
                    <a:pt x="44594" y="743527"/>
                  </a:cubicBezTo>
                  <a:lnTo>
                    <a:pt x="36704" y="746472"/>
                  </a:lnTo>
                  <a:lnTo>
                    <a:pt x="25090" y="751707"/>
                  </a:lnTo>
                  <a:lnTo>
                    <a:pt x="24252" y="751120"/>
                  </a:lnTo>
                  <a:lnTo>
                    <a:pt x="22591" y="751740"/>
                  </a:lnTo>
                  <a:lnTo>
                    <a:pt x="18899" y="747367"/>
                  </a:lnTo>
                  <a:lnTo>
                    <a:pt x="10585" y="741539"/>
                  </a:lnTo>
                  <a:lnTo>
                    <a:pt x="8377" y="734908"/>
                  </a:lnTo>
                  <a:lnTo>
                    <a:pt x="7530" y="733906"/>
                  </a:lnTo>
                  <a:lnTo>
                    <a:pt x="6225" y="728447"/>
                  </a:lnTo>
                  <a:lnTo>
                    <a:pt x="3136" y="719168"/>
                  </a:lnTo>
                  <a:lnTo>
                    <a:pt x="2217" y="711677"/>
                  </a:lnTo>
                  <a:lnTo>
                    <a:pt x="2118" y="711261"/>
                  </a:lnTo>
                  <a:lnTo>
                    <a:pt x="2070" y="710474"/>
                  </a:lnTo>
                  <a:lnTo>
                    <a:pt x="392" y="696797"/>
                  </a:lnTo>
                  <a:cubicBezTo>
                    <a:pt x="0" y="690696"/>
                    <a:pt x="0" y="686628"/>
                    <a:pt x="0" y="686628"/>
                  </a:cubicBezTo>
                  <a:cubicBezTo>
                    <a:pt x="0" y="686628"/>
                    <a:pt x="0" y="686628"/>
                    <a:pt x="0" y="680488"/>
                  </a:cubicBezTo>
                  <a:lnTo>
                    <a:pt x="0" y="676649"/>
                  </a:lnTo>
                  <a:lnTo>
                    <a:pt x="0" y="665905"/>
                  </a:lnTo>
                  <a:lnTo>
                    <a:pt x="0" y="649414"/>
                  </a:lnTo>
                  <a:lnTo>
                    <a:pt x="0" y="637506"/>
                  </a:lnTo>
                  <a:lnTo>
                    <a:pt x="0" y="600971"/>
                  </a:lnTo>
                  <a:lnTo>
                    <a:pt x="0" y="590687"/>
                  </a:lnTo>
                  <a:lnTo>
                    <a:pt x="0" y="538978"/>
                  </a:lnTo>
                  <a:lnTo>
                    <a:pt x="0" y="520842"/>
                  </a:lnTo>
                  <a:lnTo>
                    <a:pt x="0" y="471088"/>
                  </a:lnTo>
                  <a:lnTo>
                    <a:pt x="0" y="423365"/>
                  </a:lnTo>
                  <a:lnTo>
                    <a:pt x="0" y="404959"/>
                  </a:lnTo>
                  <a:lnTo>
                    <a:pt x="0" y="348245"/>
                  </a:lnTo>
                  <a:lnTo>
                    <a:pt x="0" y="308602"/>
                  </a:lnTo>
                  <a:lnTo>
                    <a:pt x="0" y="293687"/>
                  </a:lnTo>
                  <a:lnTo>
                    <a:pt x="0" y="293652"/>
                  </a:lnTo>
                  <a:lnTo>
                    <a:pt x="42" y="293652"/>
                  </a:lnTo>
                  <a:lnTo>
                    <a:pt x="327" y="293414"/>
                  </a:lnTo>
                  <a:lnTo>
                    <a:pt x="0" y="293138"/>
                  </a:lnTo>
                  <a:lnTo>
                    <a:pt x="658" y="293138"/>
                  </a:lnTo>
                  <a:lnTo>
                    <a:pt x="18880" y="277913"/>
                  </a:lnTo>
                  <a:cubicBezTo>
                    <a:pt x="32658" y="266402"/>
                    <a:pt x="32658" y="266402"/>
                    <a:pt x="32658" y="266402"/>
                  </a:cubicBezTo>
                  <a:cubicBezTo>
                    <a:pt x="384350" y="266402"/>
                    <a:pt x="384350" y="266402"/>
                    <a:pt x="384350" y="266402"/>
                  </a:cubicBezTo>
                  <a:cubicBezTo>
                    <a:pt x="384350" y="266402"/>
                    <a:pt x="454688" y="268882"/>
                    <a:pt x="452176" y="253999"/>
                  </a:cubicBezTo>
                  <a:cubicBezTo>
                    <a:pt x="452176" y="253999"/>
                    <a:pt x="457200" y="263921"/>
                    <a:pt x="457200" y="268882"/>
                  </a:cubicBezTo>
                  <a:lnTo>
                    <a:pt x="454098" y="276042"/>
                  </a:lnTo>
                  <a:lnTo>
                    <a:pt x="459143" y="268622"/>
                  </a:lnTo>
                  <a:cubicBezTo>
                    <a:pt x="459143" y="241088"/>
                    <a:pt x="255916" y="33337"/>
                    <a:pt x="654844" y="33337"/>
                  </a:cubicBezTo>
                  <a:cubicBezTo>
                    <a:pt x="704710" y="33337"/>
                    <a:pt x="745167" y="36583"/>
                    <a:pt x="777789" y="42317"/>
                  </a:cubicBezTo>
                  <a:lnTo>
                    <a:pt x="809462" y="49914"/>
                  </a:lnTo>
                  <a:lnTo>
                    <a:pt x="789849" y="43397"/>
                  </a:lnTo>
                  <a:cubicBezTo>
                    <a:pt x="743390" y="33334"/>
                    <a:pt x="690653" y="30189"/>
                    <a:pt x="651728" y="30189"/>
                  </a:cubicBezTo>
                  <a:cubicBezTo>
                    <a:pt x="571366" y="30189"/>
                    <a:pt x="465891" y="40252"/>
                    <a:pt x="420688" y="90568"/>
                  </a:cubicBezTo>
                  <a:cubicBezTo>
                    <a:pt x="425710" y="12579"/>
                    <a:pt x="578900" y="0"/>
                    <a:pt x="654239" y="0"/>
                  </a:cubicBezTo>
                  <a:cubicBezTo>
                    <a:pt x="729578" y="0"/>
                    <a:pt x="870211" y="12579"/>
                    <a:pt x="902858" y="70442"/>
                  </a:cubicBezTo>
                  <a:cubicBezTo>
                    <a:pt x="915414" y="85537"/>
                    <a:pt x="917925" y="128305"/>
                    <a:pt x="910392" y="176105"/>
                  </a:cubicBezTo>
                  <a:cubicBezTo>
                    <a:pt x="907880" y="193715"/>
                    <a:pt x="897835" y="239000"/>
                    <a:pt x="897835" y="244031"/>
                  </a:cubicBezTo>
                  <a:cubicBezTo>
                    <a:pt x="895324" y="269189"/>
                    <a:pt x="990753" y="266673"/>
                    <a:pt x="990753" y="266673"/>
                  </a:cubicBezTo>
                  <a:cubicBezTo>
                    <a:pt x="1282064" y="266673"/>
                    <a:pt x="1282064" y="266673"/>
                    <a:pt x="1282064" y="266673"/>
                  </a:cubicBezTo>
                  <a:lnTo>
                    <a:pt x="1308995" y="293652"/>
                  </a:lnTo>
                  <a:lnTo>
                    <a:pt x="1309688" y="293652"/>
                  </a:lnTo>
                  <a:lnTo>
                    <a:pt x="1309688" y="294347"/>
                  </a:lnTo>
                  <a:lnTo>
                    <a:pt x="1309688" y="299793"/>
                  </a:lnTo>
                  <a:cubicBezTo>
                    <a:pt x="1309688" y="318213"/>
                    <a:pt x="1309688" y="391896"/>
                    <a:pt x="1309688" y="686628"/>
                  </a:cubicBezTo>
                  <a:cubicBezTo>
                    <a:pt x="1309688" y="686628"/>
                    <a:pt x="1309061" y="702898"/>
                    <a:pt x="1305298" y="719168"/>
                  </a:cubicBezTo>
                  <a:lnTo>
                    <a:pt x="1299813" y="733930"/>
                  </a:lnTo>
                  <a:lnTo>
                    <a:pt x="1300163" y="733995"/>
                  </a:lnTo>
                  <a:cubicBezTo>
                    <a:pt x="1300163" y="736478"/>
                    <a:pt x="1297659" y="741444"/>
                    <a:pt x="1295154" y="746410"/>
                  </a:cubicBezTo>
                  <a:cubicBezTo>
                    <a:pt x="1292649" y="748893"/>
                    <a:pt x="1287640" y="751376"/>
                    <a:pt x="1282630" y="751376"/>
                  </a:cubicBezTo>
                  <a:lnTo>
                    <a:pt x="1282597" y="751361"/>
                  </a:lnTo>
                  <a:lnTo>
                    <a:pt x="1282090" y="751707"/>
                  </a:lnTo>
                  <a:cubicBezTo>
                    <a:pt x="1269545" y="751707"/>
                    <a:pt x="1211211" y="701020"/>
                    <a:pt x="1156013" y="700082"/>
                  </a:cubicBezTo>
                  <a:lnTo>
                    <a:pt x="1117229" y="709954"/>
                  </a:lnTo>
                  <a:lnTo>
                    <a:pt x="1115616" y="710667"/>
                  </a:lnTo>
                  <a:lnTo>
                    <a:pt x="1093717" y="735110"/>
                  </a:lnTo>
                  <a:lnTo>
                    <a:pt x="1080297" y="751880"/>
                  </a:lnTo>
                  <a:lnTo>
                    <a:pt x="1068137" y="781141"/>
                  </a:lnTo>
                  <a:cubicBezTo>
                    <a:pt x="1056075" y="818820"/>
                    <a:pt x="1048754" y="872322"/>
                    <a:pt x="1048754" y="946944"/>
                  </a:cubicBezTo>
                  <a:cubicBezTo>
                    <a:pt x="1048754" y="1344926"/>
                    <a:pt x="1257000" y="1142180"/>
                    <a:pt x="1282090" y="1142180"/>
                  </a:cubicBezTo>
                  <a:cubicBezTo>
                    <a:pt x="1309688" y="1142180"/>
                    <a:pt x="1309688" y="1207259"/>
                    <a:pt x="1309688" y="1207259"/>
                  </a:cubicBezTo>
                  <a:cubicBezTo>
                    <a:pt x="1309688" y="1207259"/>
                    <a:pt x="1309688" y="1207259"/>
                    <a:pt x="1309688" y="1600235"/>
                  </a:cubicBezTo>
                  <a:cubicBezTo>
                    <a:pt x="1309688" y="1600235"/>
                    <a:pt x="1309688" y="1600235"/>
                    <a:pt x="915778" y="1600235"/>
                  </a:cubicBezTo>
                  <a:cubicBezTo>
                    <a:pt x="915778" y="1600235"/>
                    <a:pt x="850545" y="1600235"/>
                    <a:pt x="850545" y="1625265"/>
                  </a:cubicBezTo>
                  <a:cubicBezTo>
                    <a:pt x="850545" y="1652799"/>
                    <a:pt x="1053772" y="1860550"/>
                    <a:pt x="654844" y="1860550"/>
                  </a:cubicBezTo>
                  <a:cubicBezTo>
                    <a:pt x="405514" y="1860550"/>
                    <a:pt x="391401" y="1779397"/>
                    <a:pt x="415878" y="1711811"/>
                  </a:cubicBezTo>
                  <a:lnTo>
                    <a:pt x="431305" y="1678630"/>
                  </a:lnTo>
                  <a:lnTo>
                    <a:pt x="428625" y="1681163"/>
                  </a:lnTo>
                  <a:cubicBezTo>
                    <a:pt x="443664" y="1651126"/>
                    <a:pt x="456197" y="1636108"/>
                    <a:pt x="458704" y="1626095"/>
                  </a:cubicBezTo>
                  <a:lnTo>
                    <a:pt x="453075" y="1616969"/>
                  </a:lnTo>
                  <a:lnTo>
                    <a:pt x="451355" y="1614618"/>
                  </a:lnTo>
                  <a:lnTo>
                    <a:pt x="434891" y="1607009"/>
                  </a:lnTo>
                  <a:cubicBezTo>
                    <a:pt x="421732" y="1602942"/>
                    <a:pt x="406066" y="1601065"/>
                    <a:pt x="396039" y="1601065"/>
                  </a:cubicBezTo>
                  <a:cubicBezTo>
                    <a:pt x="381000" y="1601065"/>
                    <a:pt x="0" y="1601065"/>
                    <a:pt x="0" y="16010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Freeform: Shape 8">
              <a:extLst>
                <a:ext uri="{FF2B5EF4-FFF2-40B4-BE49-F238E27FC236}">
                  <a16:creationId xmlns:a16="http://schemas.microsoft.com/office/drawing/2014/main" id="{70305317-747E-4EEE-BAC0-04ED50A19AF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956393" y="2990382"/>
              <a:ext cx="1835151" cy="1307449"/>
            </a:xfrm>
            <a:custGeom>
              <a:avLst/>
              <a:gdLst>
                <a:gd name="connsiteX0" fmla="*/ 1153491 w 1835151"/>
                <a:gd name="connsiteY0" fmla="*/ 156005 h 1307449"/>
                <a:gd name="connsiteX1" fmla="*/ 1159043 w 1835151"/>
                <a:gd name="connsiteY1" fmla="*/ 173164 h 1307449"/>
                <a:gd name="connsiteX2" fmla="*/ 1159030 w 1835151"/>
                <a:gd name="connsiteY2" fmla="*/ 187172 h 1307449"/>
                <a:gd name="connsiteX3" fmla="*/ 1161718 w 1835151"/>
                <a:gd name="connsiteY3" fmla="*/ 176451 h 1307449"/>
                <a:gd name="connsiteX4" fmla="*/ 1157965 w 1835151"/>
                <a:gd name="connsiteY4" fmla="*/ 161977 h 1307449"/>
                <a:gd name="connsiteX5" fmla="*/ 1114434 w 1835151"/>
                <a:gd name="connsiteY5" fmla="*/ 58108 h 1307449"/>
                <a:gd name="connsiteX6" fmla="*/ 1122268 w 1835151"/>
                <a:gd name="connsiteY6" fmla="*/ 74307 h 1307449"/>
                <a:gd name="connsiteX7" fmla="*/ 1127848 w 1835151"/>
                <a:gd name="connsiteY7" fmla="*/ 84264 h 1307449"/>
                <a:gd name="connsiteX8" fmla="*/ 1118383 w 1835151"/>
                <a:gd name="connsiteY8" fmla="*/ 61225 h 1307449"/>
                <a:gd name="connsiteX9" fmla="*/ 1117545 w 1835151"/>
                <a:gd name="connsiteY9" fmla="*/ 53316 h 1307449"/>
                <a:gd name="connsiteX10" fmla="*/ 0 w 1835151"/>
                <a:gd name="connsiteY10" fmla="*/ 654192 h 1307449"/>
                <a:gd name="connsiteX11" fmla="*/ 2375 w 1835151"/>
                <a:gd name="connsiteY11" fmla="*/ 586390 h 1307449"/>
                <a:gd name="connsiteX12" fmla="*/ 6010 w 1835151"/>
                <a:gd name="connsiteY12" fmla="*/ 556729 h 1307449"/>
                <a:gd name="connsiteX13" fmla="*/ 6336 w 1835151"/>
                <a:gd name="connsiteY13" fmla="*/ 552468 h 1307449"/>
                <a:gd name="connsiteX14" fmla="*/ 7408 w 1835151"/>
                <a:gd name="connsiteY14" fmla="*/ 545330 h 1307449"/>
                <a:gd name="connsiteX15" fmla="*/ 9111 w 1835151"/>
                <a:gd name="connsiteY15" fmla="*/ 531438 h 1307449"/>
                <a:gd name="connsiteX16" fmla="*/ 10115 w 1835151"/>
                <a:gd name="connsiteY16" fmla="*/ 527307 h 1307449"/>
                <a:gd name="connsiteX17" fmla="*/ 11203 w 1835151"/>
                <a:gd name="connsiteY17" fmla="*/ 520061 h 1307449"/>
                <a:gd name="connsiteX18" fmla="*/ 16782 w 1835151"/>
                <a:gd name="connsiteY18" fmla="*/ 496353 h 1307449"/>
                <a:gd name="connsiteX19" fmla="*/ 26200 w 1835151"/>
                <a:gd name="connsiteY19" fmla="*/ 469237 h 1307449"/>
                <a:gd name="connsiteX20" fmla="*/ 32732 w 1835151"/>
                <a:gd name="connsiteY20" fmla="*/ 456864 h 1307449"/>
                <a:gd name="connsiteX21" fmla="*/ 33342 w 1835151"/>
                <a:gd name="connsiteY21" fmla="*/ 455407 h 1307449"/>
                <a:gd name="connsiteX22" fmla="*/ 33998 w 1835151"/>
                <a:gd name="connsiteY22" fmla="*/ 454467 h 1307449"/>
                <a:gd name="connsiteX23" fmla="*/ 37042 w 1835151"/>
                <a:gd name="connsiteY23" fmla="*/ 448703 h 1307449"/>
                <a:gd name="connsiteX24" fmla="*/ 49704 w 1835151"/>
                <a:gd name="connsiteY24" fmla="*/ 431148 h 1307449"/>
                <a:gd name="connsiteX25" fmla="*/ 49096 w 1835151"/>
                <a:gd name="connsiteY25" fmla="*/ 432822 h 1307449"/>
                <a:gd name="connsiteX26" fmla="*/ 49676 w 1835151"/>
                <a:gd name="connsiteY26" fmla="*/ 431990 h 1307449"/>
                <a:gd name="connsiteX27" fmla="*/ 160351 w 1835151"/>
                <a:gd name="connsiteY27" fmla="*/ 417914 h 1307449"/>
                <a:gd name="connsiteX28" fmla="*/ 189765 w 1835151"/>
                <a:gd name="connsiteY28" fmla="*/ 433071 h 1307449"/>
                <a:gd name="connsiteX29" fmla="*/ 190209 w 1835151"/>
                <a:gd name="connsiteY29" fmla="*/ 433286 h 1307449"/>
                <a:gd name="connsiteX30" fmla="*/ 190645 w 1835151"/>
                <a:gd name="connsiteY30" fmla="*/ 433525 h 1307449"/>
                <a:gd name="connsiteX31" fmla="*/ 208590 w 1835151"/>
                <a:gd name="connsiteY31" fmla="*/ 442772 h 1307449"/>
                <a:gd name="connsiteX32" fmla="*/ 224320 w 1835151"/>
                <a:gd name="connsiteY32" fmla="*/ 451774 h 1307449"/>
                <a:gd name="connsiteX33" fmla="*/ 227102 w 1835151"/>
                <a:gd name="connsiteY33" fmla="*/ 453086 h 1307449"/>
                <a:gd name="connsiteX34" fmla="*/ 235984 w 1835151"/>
                <a:gd name="connsiteY34" fmla="*/ 456463 h 1307449"/>
                <a:gd name="connsiteX35" fmla="*/ 262815 w 1835151"/>
                <a:gd name="connsiteY35" fmla="*/ 401556 h 1307449"/>
                <a:gd name="connsiteX36" fmla="*/ 263145 w 1835151"/>
                <a:gd name="connsiteY36" fmla="*/ 397275 h 1307449"/>
                <a:gd name="connsiteX37" fmla="*/ 263145 w 1835151"/>
                <a:gd name="connsiteY37" fmla="*/ 392089 h 1307449"/>
                <a:gd name="connsiteX38" fmla="*/ 263145 w 1835151"/>
                <a:gd name="connsiteY38" fmla="*/ 935 h 1307449"/>
                <a:gd name="connsiteX39" fmla="*/ 263599 w 1835151"/>
                <a:gd name="connsiteY39" fmla="*/ 1389 h 1307449"/>
                <a:gd name="connsiteX40" fmla="*/ 263599 w 1835151"/>
                <a:gd name="connsiteY40" fmla="*/ 935 h 1307449"/>
                <a:gd name="connsiteX41" fmla="*/ 655232 w 1835151"/>
                <a:gd name="connsiteY41" fmla="*/ 935 h 1307449"/>
                <a:gd name="connsiteX42" fmla="*/ 720504 w 1835151"/>
                <a:gd name="connsiteY42" fmla="*/ 25964 h 1307449"/>
                <a:gd name="connsiteX43" fmla="*/ 918831 w 1835151"/>
                <a:gd name="connsiteY43" fmla="*/ 261237 h 1307449"/>
                <a:gd name="connsiteX44" fmla="*/ 987058 w 1835151"/>
                <a:gd name="connsiteY44" fmla="*/ 259557 h 1307449"/>
                <a:gd name="connsiteX45" fmla="*/ 1026449 w 1835151"/>
                <a:gd name="connsiteY45" fmla="*/ 256086 h 1307449"/>
                <a:gd name="connsiteX46" fmla="*/ 1062637 w 1835151"/>
                <a:gd name="connsiteY46" fmla="*/ 246659 h 1307449"/>
                <a:gd name="connsiteX47" fmla="*/ 1131391 w 1835151"/>
                <a:gd name="connsiteY47" fmla="*/ 200551 h 1307449"/>
                <a:gd name="connsiteX48" fmla="*/ 1066090 w 1835151"/>
                <a:gd name="connsiteY48" fmla="*/ 37448 h 1307449"/>
                <a:gd name="connsiteX49" fmla="*/ 1073483 w 1835151"/>
                <a:gd name="connsiteY49" fmla="*/ 54954 h 1307449"/>
                <a:gd name="connsiteX50" fmla="*/ 1074690 w 1835151"/>
                <a:gd name="connsiteY50" fmla="*/ 56531 h 1307449"/>
                <a:gd name="connsiteX51" fmla="*/ 1066801 w 1835151"/>
                <a:gd name="connsiteY51" fmla="*/ 35570 h 1307449"/>
                <a:gd name="connsiteX52" fmla="*/ 1182122 w 1835151"/>
                <a:gd name="connsiteY52" fmla="*/ 511 h 1307449"/>
                <a:gd name="connsiteX53" fmla="*/ 1545637 w 1835151"/>
                <a:gd name="connsiteY53" fmla="*/ 511 h 1307449"/>
                <a:gd name="connsiteX54" fmla="*/ 1545996 w 1835151"/>
                <a:gd name="connsiteY54" fmla="*/ 935 h 1307449"/>
                <a:gd name="connsiteX55" fmla="*/ 1574062 w 1835151"/>
                <a:gd name="connsiteY55" fmla="*/ 935 h 1307449"/>
                <a:gd name="connsiteX56" fmla="*/ 1574062 w 1835151"/>
                <a:gd name="connsiteY56" fmla="*/ 391388 h 1307449"/>
                <a:gd name="connsiteX57" fmla="*/ 1599167 w 1835151"/>
                <a:gd name="connsiteY57" fmla="*/ 458966 h 1307449"/>
                <a:gd name="connsiteX58" fmla="*/ 1835151 w 1835151"/>
                <a:gd name="connsiteY58" fmla="*/ 654192 h 1307449"/>
                <a:gd name="connsiteX59" fmla="*/ 1826040 w 1835151"/>
                <a:gd name="connsiteY59" fmla="*/ 776839 h 1307449"/>
                <a:gd name="connsiteX60" fmla="*/ 1817272 w 1835151"/>
                <a:gd name="connsiteY60" fmla="*/ 812816 h 1307449"/>
                <a:gd name="connsiteX61" fmla="*/ 1817688 w 1835151"/>
                <a:gd name="connsiteY61" fmla="*/ 812382 h 1307449"/>
                <a:gd name="connsiteX62" fmla="*/ 1816697 w 1835151"/>
                <a:gd name="connsiteY62" fmla="*/ 816140 h 1307449"/>
                <a:gd name="connsiteX63" fmla="*/ 1815709 w 1835151"/>
                <a:gd name="connsiteY63" fmla="*/ 819229 h 1307449"/>
                <a:gd name="connsiteX64" fmla="*/ 1815524 w 1835151"/>
                <a:gd name="connsiteY64" fmla="*/ 819987 h 1307449"/>
                <a:gd name="connsiteX65" fmla="*/ 1815284 w 1835151"/>
                <a:gd name="connsiteY65" fmla="*/ 820558 h 1307449"/>
                <a:gd name="connsiteX66" fmla="*/ 1813529 w 1835151"/>
                <a:gd name="connsiteY66" fmla="*/ 826045 h 1307449"/>
                <a:gd name="connsiteX67" fmla="*/ 1807976 w 1835151"/>
                <a:gd name="connsiteY67" fmla="*/ 837928 h 1307449"/>
                <a:gd name="connsiteX68" fmla="*/ 1801809 w 1835151"/>
                <a:gd name="connsiteY68" fmla="*/ 852586 h 1307449"/>
                <a:gd name="connsiteX69" fmla="*/ 1799773 w 1835151"/>
                <a:gd name="connsiteY69" fmla="*/ 855480 h 1307449"/>
                <a:gd name="connsiteX70" fmla="*/ 1799482 w 1835151"/>
                <a:gd name="connsiteY70" fmla="*/ 856104 h 1307449"/>
                <a:gd name="connsiteX71" fmla="*/ 1798732 w 1835151"/>
                <a:gd name="connsiteY71" fmla="*/ 856961 h 1307449"/>
                <a:gd name="connsiteX72" fmla="*/ 1785475 w 1835151"/>
                <a:gd name="connsiteY72" fmla="*/ 875814 h 1307449"/>
                <a:gd name="connsiteX73" fmla="*/ 1774110 w 1835151"/>
                <a:gd name="connsiteY73" fmla="*/ 885115 h 1307449"/>
                <a:gd name="connsiteX74" fmla="*/ 1773194 w 1835151"/>
                <a:gd name="connsiteY74" fmla="*/ 886162 h 1307449"/>
                <a:gd name="connsiteX75" fmla="*/ 1772138 w 1835151"/>
                <a:gd name="connsiteY75" fmla="*/ 886728 h 1307449"/>
                <a:gd name="connsiteX76" fmla="*/ 1767103 w 1835151"/>
                <a:gd name="connsiteY76" fmla="*/ 890848 h 1307449"/>
                <a:gd name="connsiteX77" fmla="*/ 1762118 w 1835151"/>
                <a:gd name="connsiteY77" fmla="*/ 892102 h 1307449"/>
                <a:gd name="connsiteX78" fmla="*/ 1754723 w 1835151"/>
                <a:gd name="connsiteY78" fmla="*/ 896068 h 1307449"/>
                <a:gd name="connsiteX79" fmla="*/ 1732309 w 1835151"/>
                <a:gd name="connsiteY79" fmla="*/ 899825 h 1307449"/>
                <a:gd name="connsiteX80" fmla="*/ 1731745 w 1835151"/>
                <a:gd name="connsiteY80" fmla="*/ 899740 h 1307449"/>
                <a:gd name="connsiteX81" fmla="*/ 1726573 w 1835151"/>
                <a:gd name="connsiteY81" fmla="*/ 901040 h 1307449"/>
                <a:gd name="connsiteX82" fmla="*/ 1616515 w 1835151"/>
                <a:gd name="connsiteY82" fmla="*/ 857352 h 1307449"/>
                <a:gd name="connsiteX83" fmla="*/ 1610643 w 1835151"/>
                <a:gd name="connsiteY83" fmla="*/ 854667 h 1307449"/>
                <a:gd name="connsiteX84" fmla="*/ 1599219 w 1835151"/>
                <a:gd name="connsiteY84" fmla="*/ 849858 h 1307449"/>
                <a:gd name="connsiteX85" fmla="*/ 1595064 w 1835151"/>
                <a:gd name="connsiteY85" fmla="*/ 852193 h 1307449"/>
                <a:gd name="connsiteX86" fmla="*/ 1584653 w 1835151"/>
                <a:gd name="connsiteY86" fmla="*/ 859234 h 1307449"/>
                <a:gd name="connsiteX87" fmla="*/ 1574062 w 1835151"/>
                <a:gd name="connsiteY87" fmla="*/ 914494 h 1307449"/>
                <a:gd name="connsiteX88" fmla="*/ 1574062 w 1835151"/>
                <a:gd name="connsiteY88" fmla="*/ 1307449 h 1307449"/>
                <a:gd name="connsiteX89" fmla="*/ 1179919 w 1835151"/>
                <a:gd name="connsiteY89" fmla="*/ 1307449 h 1307449"/>
                <a:gd name="connsiteX90" fmla="*/ 1114647 w 1835151"/>
                <a:gd name="connsiteY90" fmla="*/ 1279917 h 1307449"/>
                <a:gd name="connsiteX91" fmla="*/ 918831 w 1835151"/>
                <a:gd name="connsiteY91" fmla="*/ 1044644 h 1307449"/>
                <a:gd name="connsiteX92" fmla="*/ 720504 w 1835151"/>
                <a:gd name="connsiteY92" fmla="*/ 1279917 h 1307449"/>
                <a:gd name="connsiteX93" fmla="*/ 655232 w 1835151"/>
                <a:gd name="connsiteY93" fmla="*/ 1307449 h 1307449"/>
                <a:gd name="connsiteX94" fmla="*/ 263599 w 1835151"/>
                <a:gd name="connsiteY94" fmla="*/ 1307449 h 1307449"/>
                <a:gd name="connsiteX95" fmla="*/ 263599 w 1835151"/>
                <a:gd name="connsiteY95" fmla="*/ 1307030 h 1307449"/>
                <a:gd name="connsiteX96" fmla="*/ 263146 w 1835151"/>
                <a:gd name="connsiteY96" fmla="*/ 1307449 h 1307449"/>
                <a:gd name="connsiteX97" fmla="*/ 263146 w 1835151"/>
                <a:gd name="connsiteY97" fmla="*/ 908836 h 1307449"/>
                <a:gd name="connsiteX98" fmla="*/ 258764 w 1835151"/>
                <a:gd name="connsiteY98" fmla="*/ 878752 h 1307449"/>
                <a:gd name="connsiteX99" fmla="*/ 250777 w 1835151"/>
                <a:gd name="connsiteY99" fmla="*/ 858840 h 1307449"/>
                <a:gd name="connsiteX100" fmla="*/ 235984 w 1835151"/>
                <a:gd name="connsiteY100" fmla="*/ 849418 h 1307449"/>
                <a:gd name="connsiteX101" fmla="*/ 150285 w 1835151"/>
                <a:gd name="connsiteY101" fmla="*/ 892578 h 1307449"/>
                <a:gd name="connsiteX102" fmla="*/ 136638 w 1835151"/>
                <a:gd name="connsiteY102" fmla="*/ 895347 h 1307449"/>
                <a:gd name="connsiteX103" fmla="*/ 125413 w 1835151"/>
                <a:gd name="connsiteY103" fmla="*/ 898808 h 1307449"/>
                <a:gd name="connsiteX104" fmla="*/ 127580 w 1835151"/>
                <a:gd name="connsiteY104" fmla="*/ 897185 h 1307449"/>
                <a:gd name="connsiteX105" fmla="*/ 108578 w 1835151"/>
                <a:gd name="connsiteY105" fmla="*/ 901040 h 1307449"/>
                <a:gd name="connsiteX106" fmla="*/ 92176 w 1835151"/>
                <a:gd name="connsiteY106" fmla="*/ 896916 h 1307449"/>
                <a:gd name="connsiteX107" fmla="*/ 74079 w 1835151"/>
                <a:gd name="connsiteY107" fmla="*/ 893231 h 1307449"/>
                <a:gd name="connsiteX108" fmla="*/ 72327 w 1835151"/>
                <a:gd name="connsiteY108" fmla="*/ 891924 h 1307449"/>
                <a:gd name="connsiteX109" fmla="*/ 68048 w 1835151"/>
                <a:gd name="connsiteY109" fmla="*/ 890848 h 1307449"/>
                <a:gd name="connsiteX110" fmla="*/ 0 w 1835151"/>
                <a:gd name="connsiteY110" fmla="*/ 654192 h 130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35151" h="1307449">
                  <a:moveTo>
                    <a:pt x="1153491" y="156005"/>
                  </a:moveTo>
                  <a:lnTo>
                    <a:pt x="1159043" y="173164"/>
                  </a:lnTo>
                  <a:lnTo>
                    <a:pt x="1159030" y="187172"/>
                  </a:lnTo>
                  <a:lnTo>
                    <a:pt x="1161718" y="176451"/>
                  </a:lnTo>
                  <a:lnTo>
                    <a:pt x="1157965" y="161977"/>
                  </a:lnTo>
                  <a:close/>
                  <a:moveTo>
                    <a:pt x="1114434" y="58108"/>
                  </a:moveTo>
                  <a:cubicBezTo>
                    <a:pt x="1114434" y="59986"/>
                    <a:pt x="1117567" y="65934"/>
                    <a:pt x="1122268" y="74307"/>
                  </a:cubicBezTo>
                  <a:lnTo>
                    <a:pt x="1127848" y="84264"/>
                  </a:lnTo>
                  <a:lnTo>
                    <a:pt x="1118383" y="61225"/>
                  </a:lnTo>
                  <a:lnTo>
                    <a:pt x="1117545" y="53316"/>
                  </a:lnTo>
                  <a:close/>
                  <a:moveTo>
                    <a:pt x="0" y="654192"/>
                  </a:moveTo>
                  <a:cubicBezTo>
                    <a:pt x="0" y="629320"/>
                    <a:pt x="824" y="606784"/>
                    <a:pt x="2375" y="586390"/>
                  </a:cubicBezTo>
                  <a:lnTo>
                    <a:pt x="6010" y="556729"/>
                  </a:lnTo>
                  <a:lnTo>
                    <a:pt x="6336" y="552468"/>
                  </a:lnTo>
                  <a:lnTo>
                    <a:pt x="7408" y="545330"/>
                  </a:lnTo>
                  <a:lnTo>
                    <a:pt x="9111" y="531438"/>
                  </a:lnTo>
                  <a:lnTo>
                    <a:pt x="10115" y="527307"/>
                  </a:lnTo>
                  <a:lnTo>
                    <a:pt x="11203" y="520061"/>
                  </a:lnTo>
                  <a:cubicBezTo>
                    <a:pt x="12983" y="510931"/>
                    <a:pt x="14883" y="503250"/>
                    <a:pt x="16782" y="496353"/>
                  </a:cubicBezTo>
                  <a:cubicBezTo>
                    <a:pt x="19315" y="486322"/>
                    <a:pt x="22638" y="477231"/>
                    <a:pt x="26200" y="469237"/>
                  </a:cubicBezTo>
                  <a:lnTo>
                    <a:pt x="32732" y="456864"/>
                  </a:lnTo>
                  <a:lnTo>
                    <a:pt x="33342" y="455407"/>
                  </a:lnTo>
                  <a:lnTo>
                    <a:pt x="33998" y="454467"/>
                  </a:lnTo>
                  <a:lnTo>
                    <a:pt x="37042" y="448703"/>
                  </a:lnTo>
                  <a:cubicBezTo>
                    <a:pt x="44006" y="437417"/>
                    <a:pt x="49704" y="431148"/>
                    <a:pt x="49704" y="431148"/>
                  </a:cubicBezTo>
                  <a:lnTo>
                    <a:pt x="49096" y="432822"/>
                  </a:lnTo>
                  <a:lnTo>
                    <a:pt x="49676" y="431990"/>
                  </a:lnTo>
                  <a:cubicBezTo>
                    <a:pt x="81667" y="396906"/>
                    <a:pt x="123929" y="403024"/>
                    <a:pt x="160351" y="417914"/>
                  </a:cubicBezTo>
                  <a:lnTo>
                    <a:pt x="189765" y="433071"/>
                  </a:lnTo>
                  <a:lnTo>
                    <a:pt x="190209" y="433286"/>
                  </a:lnTo>
                  <a:lnTo>
                    <a:pt x="190645" y="433525"/>
                  </a:lnTo>
                  <a:lnTo>
                    <a:pt x="208590" y="442772"/>
                  </a:lnTo>
                  <a:lnTo>
                    <a:pt x="224320" y="451774"/>
                  </a:lnTo>
                  <a:lnTo>
                    <a:pt x="227102" y="453086"/>
                  </a:lnTo>
                  <a:lnTo>
                    <a:pt x="235984" y="456463"/>
                  </a:lnTo>
                  <a:cubicBezTo>
                    <a:pt x="254813" y="456463"/>
                    <a:pt x="260932" y="419858"/>
                    <a:pt x="262815" y="401556"/>
                  </a:cubicBezTo>
                  <a:lnTo>
                    <a:pt x="263145" y="397275"/>
                  </a:lnTo>
                  <a:lnTo>
                    <a:pt x="263145" y="392089"/>
                  </a:lnTo>
                  <a:cubicBezTo>
                    <a:pt x="263145" y="373462"/>
                    <a:pt x="263145" y="298957"/>
                    <a:pt x="263145" y="935"/>
                  </a:cubicBezTo>
                  <a:lnTo>
                    <a:pt x="263599" y="1389"/>
                  </a:lnTo>
                  <a:lnTo>
                    <a:pt x="263599" y="935"/>
                  </a:lnTo>
                  <a:cubicBezTo>
                    <a:pt x="263599" y="935"/>
                    <a:pt x="263599" y="935"/>
                    <a:pt x="655232" y="935"/>
                  </a:cubicBezTo>
                  <a:cubicBezTo>
                    <a:pt x="655232" y="935"/>
                    <a:pt x="715483" y="935"/>
                    <a:pt x="720504" y="25964"/>
                  </a:cubicBezTo>
                  <a:cubicBezTo>
                    <a:pt x="740588" y="113566"/>
                    <a:pt x="514646" y="261237"/>
                    <a:pt x="918831" y="261237"/>
                  </a:cubicBezTo>
                  <a:cubicBezTo>
                    <a:pt x="943936" y="261237"/>
                    <a:pt x="966608" y="260660"/>
                    <a:pt x="987058" y="259557"/>
                  </a:cubicBezTo>
                  <a:lnTo>
                    <a:pt x="1026449" y="256086"/>
                  </a:lnTo>
                  <a:lnTo>
                    <a:pt x="1062637" y="246659"/>
                  </a:lnTo>
                  <a:cubicBezTo>
                    <a:pt x="1093090" y="236936"/>
                    <a:pt x="1125112" y="221880"/>
                    <a:pt x="1131391" y="200551"/>
                  </a:cubicBezTo>
                  <a:cubicBezTo>
                    <a:pt x="1146460" y="137819"/>
                    <a:pt x="1053532" y="95161"/>
                    <a:pt x="1066090" y="37448"/>
                  </a:cubicBezTo>
                  <a:cubicBezTo>
                    <a:pt x="1067346" y="43407"/>
                    <a:pt x="1069936" y="49210"/>
                    <a:pt x="1073483" y="54954"/>
                  </a:cubicBezTo>
                  <a:lnTo>
                    <a:pt x="1074690" y="56531"/>
                  </a:lnTo>
                  <a:lnTo>
                    <a:pt x="1066801" y="35570"/>
                  </a:lnTo>
                  <a:cubicBezTo>
                    <a:pt x="1066801" y="-7002"/>
                    <a:pt x="1182122" y="511"/>
                    <a:pt x="1182122" y="511"/>
                  </a:cubicBezTo>
                  <a:cubicBezTo>
                    <a:pt x="1545637" y="511"/>
                    <a:pt x="1545637" y="511"/>
                    <a:pt x="1545637" y="511"/>
                  </a:cubicBezTo>
                  <a:lnTo>
                    <a:pt x="1545996" y="935"/>
                  </a:lnTo>
                  <a:lnTo>
                    <a:pt x="1574062" y="935"/>
                  </a:lnTo>
                  <a:cubicBezTo>
                    <a:pt x="1574062" y="935"/>
                    <a:pt x="1574062" y="935"/>
                    <a:pt x="1574062" y="391388"/>
                  </a:cubicBezTo>
                  <a:cubicBezTo>
                    <a:pt x="1574062" y="396393"/>
                    <a:pt x="1574062" y="458966"/>
                    <a:pt x="1599167" y="458966"/>
                  </a:cubicBezTo>
                  <a:cubicBezTo>
                    <a:pt x="1626782" y="458966"/>
                    <a:pt x="1835151" y="256231"/>
                    <a:pt x="1835151" y="654192"/>
                  </a:cubicBezTo>
                  <a:cubicBezTo>
                    <a:pt x="1835151" y="703937"/>
                    <a:pt x="1831856" y="744296"/>
                    <a:pt x="1826040" y="776839"/>
                  </a:cubicBezTo>
                  <a:lnTo>
                    <a:pt x="1817272" y="812816"/>
                  </a:lnTo>
                  <a:lnTo>
                    <a:pt x="1817688" y="812382"/>
                  </a:lnTo>
                  <a:cubicBezTo>
                    <a:pt x="1817688" y="812382"/>
                    <a:pt x="1817374" y="813749"/>
                    <a:pt x="1816697" y="816140"/>
                  </a:cubicBezTo>
                  <a:lnTo>
                    <a:pt x="1815709" y="819229"/>
                  </a:lnTo>
                  <a:lnTo>
                    <a:pt x="1815524" y="819987"/>
                  </a:lnTo>
                  <a:lnTo>
                    <a:pt x="1815284" y="820558"/>
                  </a:lnTo>
                  <a:lnTo>
                    <a:pt x="1813529" y="826045"/>
                  </a:lnTo>
                  <a:lnTo>
                    <a:pt x="1807976" y="837928"/>
                  </a:lnTo>
                  <a:lnTo>
                    <a:pt x="1801809" y="852586"/>
                  </a:lnTo>
                  <a:lnTo>
                    <a:pt x="1799773" y="855480"/>
                  </a:lnTo>
                  <a:lnTo>
                    <a:pt x="1799482" y="856104"/>
                  </a:lnTo>
                  <a:lnTo>
                    <a:pt x="1798732" y="856961"/>
                  </a:lnTo>
                  <a:lnTo>
                    <a:pt x="1785475" y="875814"/>
                  </a:lnTo>
                  <a:lnTo>
                    <a:pt x="1774110" y="885115"/>
                  </a:lnTo>
                  <a:lnTo>
                    <a:pt x="1773194" y="886162"/>
                  </a:lnTo>
                  <a:lnTo>
                    <a:pt x="1772138" y="886728"/>
                  </a:lnTo>
                  <a:lnTo>
                    <a:pt x="1767103" y="890848"/>
                  </a:lnTo>
                  <a:lnTo>
                    <a:pt x="1762118" y="892102"/>
                  </a:lnTo>
                  <a:lnTo>
                    <a:pt x="1754723" y="896068"/>
                  </a:lnTo>
                  <a:cubicBezTo>
                    <a:pt x="1747925" y="898459"/>
                    <a:pt x="1740470" y="899825"/>
                    <a:pt x="1732309" y="899825"/>
                  </a:cubicBezTo>
                  <a:lnTo>
                    <a:pt x="1731745" y="899740"/>
                  </a:lnTo>
                  <a:lnTo>
                    <a:pt x="1726573" y="901040"/>
                  </a:lnTo>
                  <a:cubicBezTo>
                    <a:pt x="1684680" y="900337"/>
                    <a:pt x="1641021" y="871651"/>
                    <a:pt x="1616515" y="857352"/>
                  </a:cubicBezTo>
                  <a:lnTo>
                    <a:pt x="1610643" y="854667"/>
                  </a:lnTo>
                  <a:lnTo>
                    <a:pt x="1599219" y="849858"/>
                  </a:lnTo>
                  <a:lnTo>
                    <a:pt x="1595064" y="852193"/>
                  </a:lnTo>
                  <a:lnTo>
                    <a:pt x="1584653" y="859234"/>
                  </a:lnTo>
                  <a:cubicBezTo>
                    <a:pt x="1574062" y="876950"/>
                    <a:pt x="1574062" y="912616"/>
                    <a:pt x="1574062" y="914494"/>
                  </a:cubicBezTo>
                  <a:cubicBezTo>
                    <a:pt x="1574062" y="914494"/>
                    <a:pt x="1574062" y="914494"/>
                    <a:pt x="1574062" y="1307449"/>
                  </a:cubicBezTo>
                  <a:cubicBezTo>
                    <a:pt x="1574062" y="1307449"/>
                    <a:pt x="1574062" y="1307449"/>
                    <a:pt x="1179919" y="1307449"/>
                  </a:cubicBezTo>
                  <a:cubicBezTo>
                    <a:pt x="1179919" y="1307449"/>
                    <a:pt x="1114647" y="1304946"/>
                    <a:pt x="1114647" y="1279917"/>
                  </a:cubicBezTo>
                  <a:cubicBezTo>
                    <a:pt x="1114647" y="1254888"/>
                    <a:pt x="1317995" y="1049650"/>
                    <a:pt x="918831" y="1044644"/>
                  </a:cubicBezTo>
                  <a:cubicBezTo>
                    <a:pt x="522177" y="1042141"/>
                    <a:pt x="720504" y="1254888"/>
                    <a:pt x="720504" y="1279917"/>
                  </a:cubicBezTo>
                  <a:cubicBezTo>
                    <a:pt x="720504" y="1307449"/>
                    <a:pt x="655232" y="1307449"/>
                    <a:pt x="655232" y="1307449"/>
                  </a:cubicBezTo>
                  <a:cubicBezTo>
                    <a:pt x="655232" y="1307449"/>
                    <a:pt x="655232" y="1307449"/>
                    <a:pt x="263599" y="1307449"/>
                  </a:cubicBezTo>
                  <a:lnTo>
                    <a:pt x="263599" y="1307030"/>
                  </a:lnTo>
                  <a:lnTo>
                    <a:pt x="263146" y="1307449"/>
                  </a:lnTo>
                  <a:cubicBezTo>
                    <a:pt x="263146" y="908836"/>
                    <a:pt x="263146" y="908836"/>
                    <a:pt x="263146" y="908836"/>
                  </a:cubicBezTo>
                  <a:cubicBezTo>
                    <a:pt x="263146" y="908836"/>
                    <a:pt x="262520" y="893794"/>
                    <a:pt x="258764" y="878752"/>
                  </a:cubicBezTo>
                  <a:lnTo>
                    <a:pt x="250777" y="858840"/>
                  </a:lnTo>
                  <a:lnTo>
                    <a:pt x="235984" y="849418"/>
                  </a:lnTo>
                  <a:cubicBezTo>
                    <a:pt x="226570" y="849418"/>
                    <a:pt x="191031" y="877928"/>
                    <a:pt x="150285" y="892578"/>
                  </a:cubicBezTo>
                  <a:lnTo>
                    <a:pt x="136638" y="895347"/>
                  </a:lnTo>
                  <a:lnTo>
                    <a:pt x="125413" y="898808"/>
                  </a:lnTo>
                  <a:lnTo>
                    <a:pt x="127580" y="897185"/>
                  </a:lnTo>
                  <a:lnTo>
                    <a:pt x="108578" y="901040"/>
                  </a:lnTo>
                  <a:lnTo>
                    <a:pt x="92176" y="896916"/>
                  </a:lnTo>
                  <a:lnTo>
                    <a:pt x="74079" y="893231"/>
                  </a:lnTo>
                  <a:lnTo>
                    <a:pt x="72327" y="891924"/>
                  </a:lnTo>
                  <a:lnTo>
                    <a:pt x="68048" y="890848"/>
                  </a:lnTo>
                  <a:cubicBezTo>
                    <a:pt x="29655" y="868190"/>
                    <a:pt x="0" y="803427"/>
                    <a:pt x="0" y="6541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Freeform: Shape 9">
              <a:extLst>
                <a:ext uri="{FF2B5EF4-FFF2-40B4-BE49-F238E27FC236}">
                  <a16:creationId xmlns:a16="http://schemas.microsoft.com/office/drawing/2014/main" id="{DFE28ACC-46E5-4B38-81A0-948903D893F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940719" y="2729706"/>
              <a:ext cx="1309688" cy="1830388"/>
            </a:xfrm>
            <a:custGeom>
              <a:avLst/>
              <a:gdLst>
                <a:gd name="connsiteX0" fmla="*/ 0 w 1309688"/>
                <a:gd name="connsiteY0" fmla="*/ 1567473 h 1830388"/>
                <a:gd name="connsiteX1" fmla="*/ 0 w 1309688"/>
                <a:gd name="connsiteY1" fmla="*/ 1176857 h 1830388"/>
                <a:gd name="connsiteX2" fmla="*/ 3136 w 1309688"/>
                <a:gd name="connsiteY2" fmla="*/ 1144306 h 1830388"/>
                <a:gd name="connsiteX3" fmla="*/ 7812 w 1309688"/>
                <a:gd name="connsiteY3" fmla="*/ 1130257 h 1830388"/>
                <a:gd name="connsiteX4" fmla="*/ 8773 w 1309688"/>
                <a:gd name="connsiteY4" fmla="*/ 1126608 h 1830388"/>
                <a:gd name="connsiteX5" fmla="*/ 9271 w 1309688"/>
                <a:gd name="connsiteY5" fmla="*/ 1125874 h 1830388"/>
                <a:gd name="connsiteX6" fmla="*/ 10585 w 1309688"/>
                <a:gd name="connsiteY6" fmla="*/ 1121926 h 1830388"/>
                <a:gd name="connsiteX7" fmla="*/ 13175 w 1309688"/>
                <a:gd name="connsiteY7" fmla="*/ 1120110 h 1830388"/>
                <a:gd name="connsiteX8" fmla="*/ 16920 w 1309688"/>
                <a:gd name="connsiteY8" fmla="*/ 1114581 h 1830388"/>
                <a:gd name="connsiteX9" fmla="*/ 25066 w 1309688"/>
                <a:gd name="connsiteY9" fmla="*/ 1111251 h 1830388"/>
                <a:gd name="connsiteX10" fmla="*/ 44179 w 1309688"/>
                <a:gd name="connsiteY10" fmla="*/ 1120026 h 1830388"/>
                <a:gd name="connsiteX11" fmla="*/ 50916 w 1309688"/>
                <a:gd name="connsiteY11" fmla="*/ 1124333 h 1830388"/>
                <a:gd name="connsiteX12" fmla="*/ 73584 w 1309688"/>
                <a:gd name="connsiteY12" fmla="*/ 1137576 h 1830388"/>
                <a:gd name="connsiteX13" fmla="*/ 260934 w 1309688"/>
                <a:gd name="connsiteY13" fmla="*/ 916446 h 1830388"/>
                <a:gd name="connsiteX14" fmla="*/ 241534 w 1309688"/>
                <a:gd name="connsiteY14" fmla="*/ 748491 h 1830388"/>
                <a:gd name="connsiteX15" fmla="*/ 228058 w 1309688"/>
                <a:gd name="connsiteY15" fmla="*/ 715692 h 1830388"/>
                <a:gd name="connsiteX16" fmla="*/ 227090 w 1309688"/>
                <a:gd name="connsiteY16" fmla="*/ 714479 h 1830388"/>
                <a:gd name="connsiteX17" fmla="*/ 196806 w 1309688"/>
                <a:gd name="connsiteY17" fmla="*/ 680327 h 1830388"/>
                <a:gd name="connsiteX18" fmla="*/ 170475 w 1309688"/>
                <a:gd name="connsiteY18" fmla="*/ 670760 h 1830388"/>
                <a:gd name="connsiteX19" fmla="*/ 164179 w 1309688"/>
                <a:gd name="connsiteY19" fmla="*/ 669143 h 1830388"/>
                <a:gd name="connsiteX20" fmla="*/ 122563 w 1309688"/>
                <a:gd name="connsiteY20" fmla="*/ 672716 h 1830388"/>
                <a:gd name="connsiteX21" fmla="*/ 118170 w 1309688"/>
                <a:gd name="connsiteY21" fmla="*/ 673622 h 1830388"/>
                <a:gd name="connsiteX22" fmla="*/ 78129 w 1309688"/>
                <a:gd name="connsiteY22" fmla="*/ 691229 h 1830388"/>
                <a:gd name="connsiteX23" fmla="*/ 44595 w 1309688"/>
                <a:gd name="connsiteY23" fmla="*/ 710901 h 1830388"/>
                <a:gd name="connsiteX24" fmla="*/ 31716 w 1309688"/>
                <a:gd name="connsiteY24" fmla="*/ 715686 h 1830388"/>
                <a:gd name="connsiteX25" fmla="*/ 25090 w 1309688"/>
                <a:gd name="connsiteY25" fmla="*/ 718634 h 1830388"/>
                <a:gd name="connsiteX26" fmla="*/ 24636 w 1309688"/>
                <a:gd name="connsiteY26" fmla="*/ 718316 h 1830388"/>
                <a:gd name="connsiteX27" fmla="*/ 22592 w 1309688"/>
                <a:gd name="connsiteY27" fmla="*/ 719075 h 1830388"/>
                <a:gd name="connsiteX28" fmla="*/ 17377 w 1309688"/>
                <a:gd name="connsiteY28" fmla="*/ 713226 h 1830388"/>
                <a:gd name="connsiteX29" fmla="*/ 10585 w 1309688"/>
                <a:gd name="connsiteY29" fmla="*/ 708462 h 1830388"/>
                <a:gd name="connsiteX30" fmla="*/ 9068 w 1309688"/>
                <a:gd name="connsiteY30" fmla="*/ 703904 h 1830388"/>
                <a:gd name="connsiteX31" fmla="*/ 7531 w 1309688"/>
                <a:gd name="connsiteY31" fmla="*/ 702180 h 1830388"/>
                <a:gd name="connsiteX32" fmla="*/ 5284 w 1309688"/>
                <a:gd name="connsiteY32" fmla="*/ 692536 h 1830388"/>
                <a:gd name="connsiteX33" fmla="*/ 3136 w 1309688"/>
                <a:gd name="connsiteY33" fmla="*/ 686083 h 1830388"/>
                <a:gd name="connsiteX34" fmla="*/ 2420 w 1309688"/>
                <a:gd name="connsiteY34" fmla="*/ 680245 h 1830388"/>
                <a:gd name="connsiteX35" fmla="*/ 2118 w 1309688"/>
                <a:gd name="connsiteY35" fmla="*/ 678949 h 1830388"/>
                <a:gd name="connsiteX36" fmla="*/ 1979 w 1309688"/>
                <a:gd name="connsiteY36" fmla="*/ 676644 h 1830388"/>
                <a:gd name="connsiteX37" fmla="*/ 392 w 1309688"/>
                <a:gd name="connsiteY37" fmla="*/ 663703 h 1830388"/>
                <a:gd name="connsiteX38" fmla="*/ 0 w 1309688"/>
                <a:gd name="connsiteY38" fmla="*/ 653531 h 1830388"/>
                <a:gd name="connsiteX39" fmla="*/ 0 w 1309688"/>
                <a:gd name="connsiteY39" fmla="*/ 262915 h 1830388"/>
                <a:gd name="connsiteX40" fmla="*/ 393910 w 1309688"/>
                <a:gd name="connsiteY40" fmla="*/ 262915 h 1830388"/>
                <a:gd name="connsiteX41" fmla="*/ 456634 w 1309688"/>
                <a:gd name="connsiteY41" fmla="*/ 262915 h 1830388"/>
                <a:gd name="connsiteX42" fmla="*/ 654844 w 1309688"/>
                <a:gd name="connsiteY42" fmla="*/ 0 h 1830388"/>
                <a:gd name="connsiteX43" fmla="*/ 875634 w 1309688"/>
                <a:gd name="connsiteY43" fmla="*/ 255403 h 1830388"/>
                <a:gd name="connsiteX44" fmla="*/ 915778 w 1309688"/>
                <a:gd name="connsiteY44" fmla="*/ 262915 h 1830388"/>
                <a:gd name="connsiteX45" fmla="*/ 1309688 w 1309688"/>
                <a:gd name="connsiteY45" fmla="*/ 262915 h 1830388"/>
                <a:gd name="connsiteX46" fmla="*/ 1309688 w 1309688"/>
                <a:gd name="connsiteY46" fmla="*/ 653531 h 1830388"/>
                <a:gd name="connsiteX47" fmla="*/ 1282089 w 1309688"/>
                <a:gd name="connsiteY47" fmla="*/ 718634 h 1830388"/>
                <a:gd name="connsiteX48" fmla="*/ 1048754 w 1309688"/>
                <a:gd name="connsiteY48" fmla="*/ 916446 h 1830388"/>
                <a:gd name="connsiteX49" fmla="*/ 1282089 w 1309688"/>
                <a:gd name="connsiteY49" fmla="*/ 1111754 h 1830388"/>
                <a:gd name="connsiteX50" fmla="*/ 1309688 w 1309688"/>
                <a:gd name="connsiteY50" fmla="*/ 1176857 h 1830388"/>
                <a:gd name="connsiteX51" fmla="*/ 1309688 w 1309688"/>
                <a:gd name="connsiteY51" fmla="*/ 1567473 h 1830388"/>
                <a:gd name="connsiteX52" fmla="*/ 915778 w 1309688"/>
                <a:gd name="connsiteY52" fmla="*/ 1567473 h 1830388"/>
                <a:gd name="connsiteX53" fmla="*/ 850545 w 1309688"/>
                <a:gd name="connsiteY53" fmla="*/ 1595017 h 1830388"/>
                <a:gd name="connsiteX54" fmla="*/ 654844 w 1309688"/>
                <a:gd name="connsiteY54" fmla="*/ 1830388 h 1830388"/>
                <a:gd name="connsiteX55" fmla="*/ 415878 w 1309688"/>
                <a:gd name="connsiteY55" fmla="*/ 1680493 h 1830388"/>
                <a:gd name="connsiteX56" fmla="*/ 432972 w 1309688"/>
                <a:gd name="connsiteY56" fmla="*/ 1643755 h 1830388"/>
                <a:gd name="connsiteX57" fmla="*/ 428625 w 1309688"/>
                <a:gd name="connsiteY57" fmla="*/ 1647826 h 1830388"/>
                <a:gd name="connsiteX58" fmla="*/ 458704 w 1309688"/>
                <a:gd name="connsiteY58" fmla="*/ 1595171 h 1830388"/>
                <a:gd name="connsiteX59" fmla="*/ 455192 w 1309688"/>
                <a:gd name="connsiteY59" fmla="*/ 1589467 h 1830388"/>
                <a:gd name="connsiteX60" fmla="*/ 450927 w 1309688"/>
                <a:gd name="connsiteY60" fmla="*/ 1583475 h 1830388"/>
                <a:gd name="connsiteX61" fmla="*/ 434892 w 1309688"/>
                <a:gd name="connsiteY61" fmla="*/ 1576052 h 1830388"/>
                <a:gd name="connsiteX62" fmla="*/ 396040 w 1309688"/>
                <a:gd name="connsiteY62" fmla="*/ 1570097 h 1830388"/>
                <a:gd name="connsiteX63" fmla="*/ 0 w 1309688"/>
                <a:gd name="connsiteY63" fmla="*/ 1570097 h 1830388"/>
                <a:gd name="connsiteX64" fmla="*/ 0 w 1309688"/>
                <a:gd name="connsiteY64" fmla="*/ 1567473 h 183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309688" h="1830388">
                  <a:moveTo>
                    <a:pt x="0" y="1567473"/>
                  </a:moveTo>
                  <a:cubicBezTo>
                    <a:pt x="0" y="1567473"/>
                    <a:pt x="0" y="1567473"/>
                    <a:pt x="0" y="1176857"/>
                  </a:cubicBezTo>
                  <a:cubicBezTo>
                    <a:pt x="0" y="1176857"/>
                    <a:pt x="0" y="1160581"/>
                    <a:pt x="3136" y="1144306"/>
                  </a:cubicBezTo>
                  <a:lnTo>
                    <a:pt x="7812" y="1130257"/>
                  </a:lnTo>
                  <a:lnTo>
                    <a:pt x="8773" y="1126608"/>
                  </a:lnTo>
                  <a:lnTo>
                    <a:pt x="9271" y="1125874"/>
                  </a:lnTo>
                  <a:lnTo>
                    <a:pt x="10585" y="1121926"/>
                  </a:lnTo>
                  <a:lnTo>
                    <a:pt x="13175" y="1120110"/>
                  </a:lnTo>
                  <a:lnTo>
                    <a:pt x="16920" y="1114581"/>
                  </a:lnTo>
                  <a:cubicBezTo>
                    <a:pt x="19740" y="1112191"/>
                    <a:pt x="22560" y="1111251"/>
                    <a:pt x="25066" y="1111251"/>
                  </a:cubicBezTo>
                  <a:cubicBezTo>
                    <a:pt x="28826" y="1111251"/>
                    <a:pt x="36972" y="1115638"/>
                    <a:pt x="44179" y="1120026"/>
                  </a:cubicBezTo>
                  <a:lnTo>
                    <a:pt x="50916" y="1124333"/>
                  </a:lnTo>
                  <a:lnTo>
                    <a:pt x="73584" y="1137576"/>
                  </a:lnTo>
                  <a:cubicBezTo>
                    <a:pt x="143796" y="1176544"/>
                    <a:pt x="260934" y="1216920"/>
                    <a:pt x="260934" y="916446"/>
                  </a:cubicBezTo>
                  <a:cubicBezTo>
                    <a:pt x="260934" y="840858"/>
                    <a:pt x="253613" y="786661"/>
                    <a:pt x="241534" y="748491"/>
                  </a:cubicBezTo>
                  <a:lnTo>
                    <a:pt x="228058" y="715692"/>
                  </a:lnTo>
                  <a:lnTo>
                    <a:pt x="227090" y="714479"/>
                  </a:lnTo>
                  <a:lnTo>
                    <a:pt x="196806" y="680327"/>
                  </a:lnTo>
                  <a:lnTo>
                    <a:pt x="170475" y="670760"/>
                  </a:lnTo>
                  <a:lnTo>
                    <a:pt x="164179" y="669143"/>
                  </a:lnTo>
                  <a:lnTo>
                    <a:pt x="122563" y="672716"/>
                  </a:lnTo>
                  <a:lnTo>
                    <a:pt x="118170" y="673622"/>
                  </a:lnTo>
                  <a:lnTo>
                    <a:pt x="78129" y="691229"/>
                  </a:lnTo>
                  <a:cubicBezTo>
                    <a:pt x="65421" y="698269"/>
                    <a:pt x="54047" y="705543"/>
                    <a:pt x="44595" y="710901"/>
                  </a:cubicBezTo>
                  <a:lnTo>
                    <a:pt x="31716" y="715686"/>
                  </a:lnTo>
                  <a:lnTo>
                    <a:pt x="25090" y="718634"/>
                  </a:lnTo>
                  <a:lnTo>
                    <a:pt x="24636" y="718316"/>
                  </a:lnTo>
                  <a:lnTo>
                    <a:pt x="22592" y="719075"/>
                  </a:lnTo>
                  <a:lnTo>
                    <a:pt x="17377" y="713226"/>
                  </a:lnTo>
                  <a:lnTo>
                    <a:pt x="10585" y="708462"/>
                  </a:lnTo>
                  <a:lnTo>
                    <a:pt x="9068" y="703904"/>
                  </a:lnTo>
                  <a:lnTo>
                    <a:pt x="7531" y="702180"/>
                  </a:lnTo>
                  <a:lnTo>
                    <a:pt x="5284" y="692536"/>
                  </a:lnTo>
                  <a:lnTo>
                    <a:pt x="3136" y="686083"/>
                  </a:lnTo>
                  <a:lnTo>
                    <a:pt x="2420" y="680245"/>
                  </a:lnTo>
                  <a:lnTo>
                    <a:pt x="2118" y="678949"/>
                  </a:lnTo>
                  <a:lnTo>
                    <a:pt x="1979" y="676644"/>
                  </a:lnTo>
                  <a:lnTo>
                    <a:pt x="392" y="663703"/>
                  </a:lnTo>
                  <a:cubicBezTo>
                    <a:pt x="0" y="657600"/>
                    <a:pt x="0" y="653531"/>
                    <a:pt x="0" y="653531"/>
                  </a:cubicBezTo>
                  <a:cubicBezTo>
                    <a:pt x="0" y="653531"/>
                    <a:pt x="0" y="653531"/>
                    <a:pt x="0" y="262915"/>
                  </a:cubicBezTo>
                  <a:cubicBezTo>
                    <a:pt x="0" y="262915"/>
                    <a:pt x="0" y="262915"/>
                    <a:pt x="393910" y="262915"/>
                  </a:cubicBezTo>
                  <a:cubicBezTo>
                    <a:pt x="396419" y="262915"/>
                    <a:pt x="456634" y="287954"/>
                    <a:pt x="456634" y="262915"/>
                  </a:cubicBezTo>
                  <a:cubicBezTo>
                    <a:pt x="456634" y="237875"/>
                    <a:pt x="255916" y="0"/>
                    <a:pt x="654844" y="0"/>
                  </a:cubicBezTo>
                  <a:cubicBezTo>
                    <a:pt x="1053772" y="0"/>
                    <a:pt x="875634" y="230363"/>
                    <a:pt x="875634" y="255403"/>
                  </a:cubicBezTo>
                  <a:cubicBezTo>
                    <a:pt x="875634" y="280442"/>
                    <a:pt x="913269" y="262915"/>
                    <a:pt x="915778" y="262915"/>
                  </a:cubicBezTo>
                  <a:cubicBezTo>
                    <a:pt x="915778" y="262915"/>
                    <a:pt x="915778" y="262915"/>
                    <a:pt x="1309688" y="262915"/>
                  </a:cubicBezTo>
                  <a:cubicBezTo>
                    <a:pt x="1309688" y="262915"/>
                    <a:pt x="1309688" y="262915"/>
                    <a:pt x="1309688" y="653531"/>
                  </a:cubicBezTo>
                  <a:cubicBezTo>
                    <a:pt x="1309688" y="653531"/>
                    <a:pt x="1307179" y="718634"/>
                    <a:pt x="1282089" y="718634"/>
                  </a:cubicBezTo>
                  <a:cubicBezTo>
                    <a:pt x="1257000" y="718634"/>
                    <a:pt x="1048754" y="518318"/>
                    <a:pt x="1048754" y="916446"/>
                  </a:cubicBezTo>
                  <a:cubicBezTo>
                    <a:pt x="1048754" y="1312070"/>
                    <a:pt x="1257000" y="1111754"/>
                    <a:pt x="1282089" y="1111754"/>
                  </a:cubicBezTo>
                  <a:cubicBezTo>
                    <a:pt x="1309688" y="1111754"/>
                    <a:pt x="1309688" y="1176857"/>
                    <a:pt x="1309688" y="1176857"/>
                  </a:cubicBezTo>
                  <a:cubicBezTo>
                    <a:pt x="1309688" y="1176857"/>
                    <a:pt x="1309688" y="1176857"/>
                    <a:pt x="1309688" y="1567473"/>
                  </a:cubicBezTo>
                  <a:cubicBezTo>
                    <a:pt x="1309688" y="1567473"/>
                    <a:pt x="1309688" y="1567473"/>
                    <a:pt x="915778" y="1567473"/>
                  </a:cubicBezTo>
                  <a:cubicBezTo>
                    <a:pt x="915778" y="1567473"/>
                    <a:pt x="850545" y="1567473"/>
                    <a:pt x="850545" y="1595017"/>
                  </a:cubicBezTo>
                  <a:cubicBezTo>
                    <a:pt x="850545" y="1620056"/>
                    <a:pt x="1053772" y="1830388"/>
                    <a:pt x="654844" y="1830388"/>
                  </a:cubicBezTo>
                  <a:cubicBezTo>
                    <a:pt x="405514" y="1830388"/>
                    <a:pt x="391401" y="1748227"/>
                    <a:pt x="415878" y="1680493"/>
                  </a:cubicBezTo>
                  <a:lnTo>
                    <a:pt x="432972" y="1643755"/>
                  </a:lnTo>
                  <a:lnTo>
                    <a:pt x="428625" y="1647826"/>
                  </a:lnTo>
                  <a:cubicBezTo>
                    <a:pt x="443665" y="1620245"/>
                    <a:pt x="456198" y="1602693"/>
                    <a:pt x="458704" y="1595171"/>
                  </a:cubicBezTo>
                  <a:lnTo>
                    <a:pt x="455192" y="1589467"/>
                  </a:lnTo>
                  <a:lnTo>
                    <a:pt x="450927" y="1583475"/>
                  </a:lnTo>
                  <a:lnTo>
                    <a:pt x="434892" y="1576052"/>
                  </a:lnTo>
                  <a:cubicBezTo>
                    <a:pt x="421732" y="1571978"/>
                    <a:pt x="406066" y="1570097"/>
                    <a:pt x="396040" y="1570097"/>
                  </a:cubicBezTo>
                  <a:cubicBezTo>
                    <a:pt x="381000" y="1570097"/>
                    <a:pt x="0" y="1570097"/>
                    <a:pt x="0" y="1570097"/>
                  </a:cubicBezTo>
                  <a:lnTo>
                    <a:pt x="0" y="15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9" name="TextBox 11">
            <a:extLst>
              <a:ext uri="{FF2B5EF4-FFF2-40B4-BE49-F238E27FC236}">
                <a16:creationId xmlns:a16="http://schemas.microsoft.com/office/drawing/2014/main" id="{9108ACB4-D3C6-42E6-85CC-31155DCB6F79}"/>
              </a:ext>
            </a:extLst>
          </p:cNvPr>
          <p:cNvSpPr txBox="1"/>
          <p:nvPr/>
        </p:nvSpPr>
        <p:spPr>
          <a:xfrm>
            <a:off x="1158799" y="4491270"/>
            <a:ext cx="1415736" cy="465510"/>
          </a:xfrm>
          <a:prstGeom prst="rect">
            <a:avLst/>
          </a:prstGeom>
          <a:noFill/>
        </p:spPr>
        <p:txBody>
          <a:bodyPr wrap="none" lIns="91422" tIns="45711" rIns="91422" bIns="45711" anchor="ctr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0" name="TextBox 13">
            <a:extLst>
              <a:ext uri="{FF2B5EF4-FFF2-40B4-BE49-F238E27FC236}">
                <a16:creationId xmlns:a16="http://schemas.microsoft.com/office/drawing/2014/main" id="{FAF26B83-AED1-45CD-9941-8CEB3CFDC726}"/>
              </a:ext>
            </a:extLst>
          </p:cNvPr>
          <p:cNvSpPr txBox="1"/>
          <p:nvPr/>
        </p:nvSpPr>
        <p:spPr>
          <a:xfrm>
            <a:off x="3293895" y="4491270"/>
            <a:ext cx="1415737" cy="465510"/>
          </a:xfrm>
          <a:prstGeom prst="rect">
            <a:avLst/>
          </a:prstGeom>
          <a:noFill/>
        </p:spPr>
        <p:txBody>
          <a:bodyPr wrap="none" lIns="91422" tIns="45711" rIns="91422" bIns="45711" anchor="ctr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1" name="TextBox 15">
            <a:extLst>
              <a:ext uri="{FF2B5EF4-FFF2-40B4-BE49-F238E27FC236}">
                <a16:creationId xmlns:a16="http://schemas.microsoft.com/office/drawing/2014/main" id="{1EAEAFF9-52AC-4463-BA6D-3540E9ECBACB}"/>
              </a:ext>
            </a:extLst>
          </p:cNvPr>
          <p:cNvSpPr txBox="1"/>
          <p:nvPr/>
        </p:nvSpPr>
        <p:spPr>
          <a:xfrm>
            <a:off x="5400383" y="4491270"/>
            <a:ext cx="1415736" cy="465510"/>
          </a:xfrm>
          <a:prstGeom prst="rect">
            <a:avLst/>
          </a:prstGeom>
          <a:noFill/>
        </p:spPr>
        <p:txBody>
          <a:bodyPr wrap="none" lIns="91422" tIns="45711" rIns="91422" bIns="45711" anchor="ctr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2" name="TextBox 17">
            <a:extLst>
              <a:ext uri="{FF2B5EF4-FFF2-40B4-BE49-F238E27FC236}">
                <a16:creationId xmlns:a16="http://schemas.microsoft.com/office/drawing/2014/main" id="{A5E22D7F-E858-45DC-9FE5-14D4D04E7356}"/>
              </a:ext>
            </a:extLst>
          </p:cNvPr>
          <p:cNvSpPr txBox="1"/>
          <p:nvPr/>
        </p:nvSpPr>
        <p:spPr>
          <a:xfrm>
            <a:off x="7440960" y="4491270"/>
            <a:ext cx="1415737" cy="465510"/>
          </a:xfrm>
          <a:prstGeom prst="rect">
            <a:avLst/>
          </a:prstGeom>
          <a:noFill/>
        </p:spPr>
        <p:txBody>
          <a:bodyPr wrap="none" lIns="91422" tIns="45711" rIns="91422" bIns="45711" anchor="ctr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3" name="TextBox 19">
            <a:extLst>
              <a:ext uri="{FF2B5EF4-FFF2-40B4-BE49-F238E27FC236}">
                <a16:creationId xmlns:a16="http://schemas.microsoft.com/office/drawing/2014/main" id="{37BC8438-FC8C-4540-BDE6-4751F62883CC}"/>
              </a:ext>
            </a:extLst>
          </p:cNvPr>
          <p:cNvSpPr txBox="1"/>
          <p:nvPr/>
        </p:nvSpPr>
        <p:spPr>
          <a:xfrm>
            <a:off x="9569118" y="4491270"/>
            <a:ext cx="1415737" cy="465510"/>
          </a:xfrm>
          <a:prstGeom prst="rect">
            <a:avLst/>
          </a:prstGeom>
          <a:noFill/>
        </p:spPr>
        <p:txBody>
          <a:bodyPr wrap="none" lIns="91422" tIns="45711" rIns="91422" bIns="45711" anchor="ctr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4" name="Freeform: Shape 20">
            <a:extLst>
              <a:ext uri="{FF2B5EF4-FFF2-40B4-BE49-F238E27FC236}">
                <a16:creationId xmlns:a16="http://schemas.microsoft.com/office/drawing/2014/main" id="{F74624B2-FE63-4640-84CD-77E07E09B8FC}"/>
              </a:ext>
            </a:extLst>
          </p:cNvPr>
          <p:cNvSpPr>
            <a:spLocks noChangeAspect="1"/>
          </p:cNvSpPr>
          <p:nvPr/>
        </p:nvSpPr>
        <p:spPr bwMode="auto">
          <a:xfrm>
            <a:off x="4347851" y="2369645"/>
            <a:ext cx="333290" cy="523559"/>
          </a:xfrm>
          <a:custGeom>
            <a:avLst/>
            <a:gdLst>
              <a:gd name="T0" fmla="*/ 406 w 657"/>
              <a:gd name="T1" fmla="*/ 947 h 1032"/>
              <a:gd name="T2" fmla="*/ 333 w 657"/>
              <a:gd name="T3" fmla="*/ 1031 h 1032"/>
              <a:gd name="T4" fmla="*/ 250 w 657"/>
              <a:gd name="T5" fmla="*/ 947 h 1032"/>
              <a:gd name="T6" fmla="*/ 448 w 657"/>
              <a:gd name="T7" fmla="*/ 916 h 1032"/>
              <a:gd name="T8" fmla="*/ 198 w 657"/>
              <a:gd name="T9" fmla="*/ 833 h 1032"/>
              <a:gd name="T10" fmla="*/ 656 w 657"/>
              <a:gd name="T11" fmla="*/ 333 h 1032"/>
              <a:gd name="T12" fmla="*/ 562 w 657"/>
              <a:gd name="T13" fmla="*/ 562 h 1032"/>
              <a:gd name="T14" fmla="*/ 531 w 657"/>
              <a:gd name="T15" fmla="*/ 635 h 1032"/>
              <a:gd name="T16" fmla="*/ 500 w 657"/>
              <a:gd name="T17" fmla="*/ 708 h 1032"/>
              <a:gd name="T18" fmla="*/ 500 w 657"/>
              <a:gd name="T19" fmla="*/ 729 h 1032"/>
              <a:gd name="T20" fmla="*/ 166 w 657"/>
              <a:gd name="T21" fmla="*/ 791 h 1032"/>
              <a:gd name="T22" fmla="*/ 156 w 657"/>
              <a:gd name="T23" fmla="*/ 708 h 1032"/>
              <a:gd name="T24" fmla="*/ 135 w 657"/>
              <a:gd name="T25" fmla="*/ 635 h 1032"/>
              <a:gd name="T26" fmla="*/ 93 w 657"/>
              <a:gd name="T27" fmla="*/ 552 h 1032"/>
              <a:gd name="T28" fmla="*/ 0 w 657"/>
              <a:gd name="T29" fmla="*/ 333 h 1032"/>
              <a:gd name="T30" fmla="*/ 333 w 657"/>
              <a:gd name="T31" fmla="*/ 0 h 1032"/>
              <a:gd name="T32" fmla="*/ 656 w 657"/>
              <a:gd name="T33" fmla="*/ 333 h 1032"/>
              <a:gd name="T34" fmla="*/ 510 w 657"/>
              <a:gd name="T35" fmla="*/ 156 h 1032"/>
              <a:gd name="T36" fmla="*/ 156 w 657"/>
              <a:gd name="T37" fmla="*/ 156 h 1032"/>
              <a:gd name="T38" fmla="*/ 146 w 657"/>
              <a:gd name="T39" fmla="*/ 499 h 1032"/>
              <a:gd name="T40" fmla="*/ 166 w 657"/>
              <a:gd name="T41" fmla="*/ 541 h 1032"/>
              <a:gd name="T42" fmla="*/ 229 w 657"/>
              <a:gd name="T43" fmla="*/ 666 h 1032"/>
              <a:gd name="T44" fmla="*/ 427 w 657"/>
              <a:gd name="T45" fmla="*/ 718 h 1032"/>
              <a:gd name="T46" fmla="*/ 458 w 657"/>
              <a:gd name="T47" fmla="*/ 604 h 1032"/>
              <a:gd name="T48" fmla="*/ 510 w 657"/>
              <a:gd name="T49" fmla="*/ 520 h 1032"/>
              <a:gd name="T50" fmla="*/ 583 w 657"/>
              <a:gd name="T51" fmla="*/ 333 h 1032"/>
              <a:gd name="T52" fmla="*/ 354 w 657"/>
              <a:gd name="T53" fmla="*/ 354 h 1032"/>
              <a:gd name="T54" fmla="*/ 302 w 657"/>
              <a:gd name="T55" fmla="*/ 354 h 1032"/>
              <a:gd name="T56" fmla="*/ 239 w 657"/>
              <a:gd name="T57" fmla="*/ 354 h 1032"/>
              <a:gd name="T58" fmla="*/ 250 w 657"/>
              <a:gd name="T59" fmla="*/ 499 h 1032"/>
              <a:gd name="T60" fmla="*/ 302 w 657"/>
              <a:gd name="T61" fmla="*/ 499 h 1032"/>
              <a:gd name="T62" fmla="*/ 364 w 657"/>
              <a:gd name="T63" fmla="*/ 499 h 1032"/>
              <a:gd name="T64" fmla="*/ 416 w 657"/>
              <a:gd name="T65" fmla="*/ 499 h 1032"/>
              <a:gd name="T66" fmla="*/ 427 w 657"/>
              <a:gd name="T67" fmla="*/ 354 h 1032"/>
              <a:gd name="T68" fmla="*/ 385 w 657"/>
              <a:gd name="T69" fmla="*/ 416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5" name="Freeform: Shape 21">
            <a:extLst>
              <a:ext uri="{FF2B5EF4-FFF2-40B4-BE49-F238E27FC236}">
                <a16:creationId xmlns:a16="http://schemas.microsoft.com/office/drawing/2014/main" id="{29EA501B-B742-457A-AA27-BAA2C32FA0AA}"/>
              </a:ext>
            </a:extLst>
          </p:cNvPr>
          <p:cNvSpPr>
            <a:spLocks noChangeAspect="1"/>
          </p:cNvSpPr>
          <p:nvPr/>
        </p:nvSpPr>
        <p:spPr bwMode="auto">
          <a:xfrm>
            <a:off x="7444222" y="2378920"/>
            <a:ext cx="422862" cy="46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Freeform: Shape 22">
            <a:extLst>
              <a:ext uri="{FF2B5EF4-FFF2-40B4-BE49-F238E27FC236}">
                <a16:creationId xmlns:a16="http://schemas.microsoft.com/office/drawing/2014/main" id="{AE6F6551-51BB-42A7-B661-F3483E3D495D}"/>
              </a:ext>
            </a:extLst>
          </p:cNvPr>
          <p:cNvSpPr>
            <a:spLocks noChangeAspect="1"/>
          </p:cNvSpPr>
          <p:nvPr/>
        </p:nvSpPr>
        <p:spPr bwMode="auto">
          <a:xfrm>
            <a:off x="2685791" y="2494432"/>
            <a:ext cx="554901" cy="309573"/>
          </a:xfrm>
          <a:custGeom>
            <a:avLst/>
            <a:gdLst>
              <a:gd name="T0" fmla="*/ 585 w 1564"/>
              <a:gd name="T1" fmla="*/ 610 h 871"/>
              <a:gd name="T2" fmla="*/ 451 w 1564"/>
              <a:gd name="T3" fmla="*/ 744 h 871"/>
              <a:gd name="T4" fmla="*/ 585 w 1564"/>
              <a:gd name="T5" fmla="*/ 870 h 871"/>
              <a:gd name="T6" fmla="*/ 710 w 1564"/>
              <a:gd name="T7" fmla="*/ 744 h 871"/>
              <a:gd name="T8" fmla="*/ 585 w 1564"/>
              <a:gd name="T9" fmla="*/ 610 h 871"/>
              <a:gd name="T10" fmla="*/ 585 w 1564"/>
              <a:gd name="T11" fmla="*/ 811 h 871"/>
              <a:gd name="T12" fmla="*/ 518 w 1564"/>
              <a:gd name="T13" fmla="*/ 744 h 871"/>
              <a:gd name="T14" fmla="*/ 585 w 1564"/>
              <a:gd name="T15" fmla="*/ 677 h 871"/>
              <a:gd name="T16" fmla="*/ 643 w 1564"/>
              <a:gd name="T17" fmla="*/ 744 h 871"/>
              <a:gd name="T18" fmla="*/ 585 w 1564"/>
              <a:gd name="T19" fmla="*/ 811 h 871"/>
              <a:gd name="T20" fmla="*/ 1563 w 1564"/>
              <a:gd name="T21" fmla="*/ 519 h 871"/>
              <a:gd name="T22" fmla="*/ 1563 w 1564"/>
              <a:gd name="T23" fmla="*/ 652 h 871"/>
              <a:gd name="T24" fmla="*/ 1505 w 1564"/>
              <a:gd name="T25" fmla="*/ 719 h 871"/>
              <a:gd name="T26" fmla="*/ 1429 w 1564"/>
              <a:gd name="T27" fmla="*/ 719 h 871"/>
              <a:gd name="T28" fmla="*/ 1262 w 1564"/>
              <a:gd name="T29" fmla="*/ 569 h 871"/>
              <a:gd name="T30" fmla="*/ 1095 w 1564"/>
              <a:gd name="T31" fmla="*/ 719 h 871"/>
              <a:gd name="T32" fmla="*/ 752 w 1564"/>
              <a:gd name="T33" fmla="*/ 719 h 871"/>
              <a:gd name="T34" fmla="*/ 585 w 1564"/>
              <a:gd name="T35" fmla="*/ 569 h 871"/>
              <a:gd name="T36" fmla="*/ 409 w 1564"/>
              <a:gd name="T37" fmla="*/ 719 h 871"/>
              <a:gd name="T38" fmla="*/ 326 w 1564"/>
              <a:gd name="T39" fmla="*/ 719 h 871"/>
              <a:gd name="T40" fmla="*/ 267 w 1564"/>
              <a:gd name="T41" fmla="*/ 652 h 871"/>
              <a:gd name="T42" fmla="*/ 267 w 1564"/>
              <a:gd name="T43" fmla="*/ 519 h 871"/>
              <a:gd name="T44" fmla="*/ 1563 w 1564"/>
              <a:gd name="T45" fmla="*/ 519 h 871"/>
              <a:gd name="T46" fmla="*/ 1262 w 1564"/>
              <a:gd name="T47" fmla="*/ 610 h 871"/>
              <a:gd name="T48" fmla="*/ 1128 w 1564"/>
              <a:gd name="T49" fmla="*/ 744 h 871"/>
              <a:gd name="T50" fmla="*/ 1262 w 1564"/>
              <a:gd name="T51" fmla="*/ 870 h 871"/>
              <a:gd name="T52" fmla="*/ 1396 w 1564"/>
              <a:gd name="T53" fmla="*/ 744 h 871"/>
              <a:gd name="T54" fmla="*/ 1262 w 1564"/>
              <a:gd name="T55" fmla="*/ 610 h 871"/>
              <a:gd name="T56" fmla="*/ 1262 w 1564"/>
              <a:gd name="T57" fmla="*/ 811 h 871"/>
              <a:gd name="T58" fmla="*/ 1195 w 1564"/>
              <a:gd name="T59" fmla="*/ 744 h 871"/>
              <a:gd name="T60" fmla="*/ 1262 w 1564"/>
              <a:gd name="T61" fmla="*/ 677 h 871"/>
              <a:gd name="T62" fmla="*/ 1329 w 1564"/>
              <a:gd name="T63" fmla="*/ 744 h 871"/>
              <a:gd name="T64" fmla="*/ 1262 w 1564"/>
              <a:gd name="T65" fmla="*/ 811 h 871"/>
              <a:gd name="T66" fmla="*/ 1538 w 1564"/>
              <a:gd name="T67" fmla="*/ 376 h 871"/>
              <a:gd name="T68" fmla="*/ 1295 w 1564"/>
              <a:gd name="T69" fmla="*/ 134 h 871"/>
              <a:gd name="T70" fmla="*/ 1229 w 1564"/>
              <a:gd name="T71" fmla="*/ 109 h 871"/>
              <a:gd name="T72" fmla="*/ 1112 w 1564"/>
              <a:gd name="T73" fmla="*/ 109 h 871"/>
              <a:gd name="T74" fmla="*/ 1112 w 1564"/>
              <a:gd name="T75" fmla="*/ 59 h 871"/>
              <a:gd name="T76" fmla="*/ 1045 w 1564"/>
              <a:gd name="T77" fmla="*/ 0 h 871"/>
              <a:gd name="T78" fmla="*/ 326 w 1564"/>
              <a:gd name="T79" fmla="*/ 0 h 871"/>
              <a:gd name="T80" fmla="*/ 267 w 1564"/>
              <a:gd name="T81" fmla="*/ 59 h 871"/>
              <a:gd name="T82" fmla="*/ 267 w 1564"/>
              <a:gd name="T83" fmla="*/ 75 h 871"/>
              <a:gd name="T84" fmla="*/ 8 w 1564"/>
              <a:gd name="T85" fmla="*/ 101 h 871"/>
              <a:gd name="T86" fmla="*/ 459 w 1564"/>
              <a:gd name="T87" fmla="*/ 159 h 871"/>
              <a:gd name="T88" fmla="*/ 0 w 1564"/>
              <a:gd name="T89" fmla="*/ 209 h 871"/>
              <a:gd name="T90" fmla="*/ 459 w 1564"/>
              <a:gd name="T91" fmla="*/ 268 h 871"/>
              <a:gd name="T92" fmla="*/ 0 w 1564"/>
              <a:gd name="T93" fmla="*/ 309 h 871"/>
              <a:gd name="T94" fmla="*/ 267 w 1564"/>
              <a:gd name="T95" fmla="*/ 360 h 871"/>
              <a:gd name="T96" fmla="*/ 267 w 1564"/>
              <a:gd name="T97" fmla="*/ 485 h 871"/>
              <a:gd name="T98" fmla="*/ 1563 w 1564"/>
              <a:gd name="T99" fmla="*/ 485 h 871"/>
              <a:gd name="T100" fmla="*/ 1563 w 1564"/>
              <a:gd name="T101" fmla="*/ 435 h 871"/>
              <a:gd name="T102" fmla="*/ 1538 w 1564"/>
              <a:gd name="T103" fmla="*/ 376 h 871"/>
              <a:gd name="T104" fmla="*/ 1429 w 1564"/>
              <a:gd name="T105" fmla="*/ 385 h 871"/>
              <a:gd name="T106" fmla="*/ 1195 w 1564"/>
              <a:gd name="T107" fmla="*/ 385 h 871"/>
              <a:gd name="T108" fmla="*/ 1178 w 1564"/>
              <a:gd name="T109" fmla="*/ 376 h 871"/>
              <a:gd name="T110" fmla="*/ 1178 w 1564"/>
              <a:gd name="T111" fmla="*/ 193 h 871"/>
              <a:gd name="T112" fmla="*/ 1195 w 1564"/>
              <a:gd name="T113" fmla="*/ 184 h 871"/>
              <a:gd name="T114" fmla="*/ 1237 w 1564"/>
              <a:gd name="T115" fmla="*/ 184 h 871"/>
              <a:gd name="T116" fmla="*/ 1245 w 1564"/>
              <a:gd name="T117" fmla="*/ 184 h 871"/>
              <a:gd name="T118" fmla="*/ 1438 w 1564"/>
              <a:gd name="T119" fmla="*/ 368 h 871"/>
              <a:gd name="T120" fmla="*/ 1429 w 1564"/>
              <a:gd name="T121" fmla="*/ 385 h 871"/>
              <a:gd name="T122" fmla="*/ 1429 w 1564"/>
              <a:gd name="T123" fmla="*/ 385 h 871"/>
              <a:gd name="T124" fmla="*/ 1429 w 1564"/>
              <a:gd name="T125" fmla="*/ 385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4" h="871">
                <a:moveTo>
                  <a:pt x="585" y="610"/>
                </a:moveTo>
                <a:cubicBezTo>
                  <a:pt x="510" y="610"/>
                  <a:pt x="451" y="669"/>
                  <a:pt x="451" y="744"/>
                </a:cubicBezTo>
                <a:cubicBezTo>
                  <a:pt x="451" y="820"/>
                  <a:pt x="510" y="870"/>
                  <a:pt x="585" y="870"/>
                </a:cubicBezTo>
                <a:cubicBezTo>
                  <a:pt x="652" y="870"/>
                  <a:pt x="710" y="820"/>
                  <a:pt x="710" y="744"/>
                </a:cubicBezTo>
                <a:cubicBezTo>
                  <a:pt x="710" y="669"/>
                  <a:pt x="652" y="610"/>
                  <a:pt x="585" y="610"/>
                </a:cubicBezTo>
                <a:close/>
                <a:moveTo>
                  <a:pt x="585" y="811"/>
                </a:moveTo>
                <a:cubicBezTo>
                  <a:pt x="543" y="811"/>
                  <a:pt x="518" y="778"/>
                  <a:pt x="518" y="744"/>
                </a:cubicBezTo>
                <a:cubicBezTo>
                  <a:pt x="518" y="711"/>
                  <a:pt x="543" y="677"/>
                  <a:pt x="585" y="677"/>
                </a:cubicBezTo>
                <a:cubicBezTo>
                  <a:pt x="618" y="677"/>
                  <a:pt x="643" y="711"/>
                  <a:pt x="643" y="744"/>
                </a:cubicBezTo>
                <a:cubicBezTo>
                  <a:pt x="643" y="778"/>
                  <a:pt x="618" y="811"/>
                  <a:pt x="585" y="811"/>
                </a:cubicBezTo>
                <a:close/>
                <a:moveTo>
                  <a:pt x="1563" y="519"/>
                </a:moveTo>
                <a:cubicBezTo>
                  <a:pt x="1563" y="652"/>
                  <a:pt x="1563" y="652"/>
                  <a:pt x="1563" y="652"/>
                </a:cubicBezTo>
                <a:cubicBezTo>
                  <a:pt x="1563" y="694"/>
                  <a:pt x="1538" y="719"/>
                  <a:pt x="1505" y="719"/>
                </a:cubicBezTo>
                <a:cubicBezTo>
                  <a:pt x="1429" y="719"/>
                  <a:pt x="1429" y="719"/>
                  <a:pt x="1429" y="719"/>
                </a:cubicBezTo>
                <a:cubicBezTo>
                  <a:pt x="1421" y="636"/>
                  <a:pt x="1346" y="569"/>
                  <a:pt x="1262" y="569"/>
                </a:cubicBezTo>
                <a:cubicBezTo>
                  <a:pt x="1178" y="569"/>
                  <a:pt x="1103" y="636"/>
                  <a:pt x="1095" y="719"/>
                </a:cubicBezTo>
                <a:cubicBezTo>
                  <a:pt x="752" y="719"/>
                  <a:pt x="752" y="719"/>
                  <a:pt x="752" y="719"/>
                </a:cubicBezTo>
                <a:cubicBezTo>
                  <a:pt x="735" y="636"/>
                  <a:pt x="669" y="569"/>
                  <a:pt x="585" y="569"/>
                </a:cubicBezTo>
                <a:cubicBezTo>
                  <a:pt x="493" y="569"/>
                  <a:pt x="426" y="636"/>
                  <a:pt x="409" y="719"/>
                </a:cubicBezTo>
                <a:cubicBezTo>
                  <a:pt x="326" y="719"/>
                  <a:pt x="326" y="719"/>
                  <a:pt x="326" y="719"/>
                </a:cubicBezTo>
                <a:cubicBezTo>
                  <a:pt x="292" y="719"/>
                  <a:pt x="267" y="694"/>
                  <a:pt x="267" y="652"/>
                </a:cubicBezTo>
                <a:cubicBezTo>
                  <a:pt x="267" y="519"/>
                  <a:pt x="267" y="519"/>
                  <a:pt x="267" y="519"/>
                </a:cubicBezTo>
                <a:lnTo>
                  <a:pt x="1563" y="519"/>
                </a:lnTo>
                <a:close/>
                <a:moveTo>
                  <a:pt x="1262" y="610"/>
                </a:moveTo>
                <a:cubicBezTo>
                  <a:pt x="1187" y="610"/>
                  <a:pt x="1128" y="669"/>
                  <a:pt x="1128" y="744"/>
                </a:cubicBezTo>
                <a:cubicBezTo>
                  <a:pt x="1128" y="820"/>
                  <a:pt x="1187" y="870"/>
                  <a:pt x="1262" y="870"/>
                </a:cubicBezTo>
                <a:cubicBezTo>
                  <a:pt x="1337" y="870"/>
                  <a:pt x="1396" y="820"/>
                  <a:pt x="1396" y="744"/>
                </a:cubicBezTo>
                <a:cubicBezTo>
                  <a:pt x="1396" y="669"/>
                  <a:pt x="1337" y="610"/>
                  <a:pt x="1262" y="610"/>
                </a:cubicBezTo>
                <a:close/>
                <a:moveTo>
                  <a:pt x="1262" y="811"/>
                </a:moveTo>
                <a:cubicBezTo>
                  <a:pt x="1229" y="811"/>
                  <a:pt x="1195" y="778"/>
                  <a:pt x="1195" y="744"/>
                </a:cubicBezTo>
                <a:cubicBezTo>
                  <a:pt x="1195" y="711"/>
                  <a:pt x="1229" y="677"/>
                  <a:pt x="1262" y="677"/>
                </a:cubicBezTo>
                <a:cubicBezTo>
                  <a:pt x="1295" y="677"/>
                  <a:pt x="1329" y="711"/>
                  <a:pt x="1329" y="744"/>
                </a:cubicBezTo>
                <a:cubicBezTo>
                  <a:pt x="1329" y="778"/>
                  <a:pt x="1295" y="811"/>
                  <a:pt x="1262" y="811"/>
                </a:cubicBezTo>
                <a:close/>
                <a:moveTo>
                  <a:pt x="1538" y="376"/>
                </a:moveTo>
                <a:cubicBezTo>
                  <a:pt x="1295" y="134"/>
                  <a:pt x="1295" y="134"/>
                  <a:pt x="1295" y="134"/>
                </a:cubicBezTo>
                <a:cubicBezTo>
                  <a:pt x="1279" y="117"/>
                  <a:pt x="1254" y="109"/>
                  <a:pt x="1229" y="109"/>
                </a:cubicBezTo>
                <a:cubicBezTo>
                  <a:pt x="1112" y="109"/>
                  <a:pt x="1112" y="109"/>
                  <a:pt x="1112" y="109"/>
                </a:cubicBezTo>
                <a:cubicBezTo>
                  <a:pt x="1112" y="59"/>
                  <a:pt x="1112" y="59"/>
                  <a:pt x="1112" y="59"/>
                </a:cubicBezTo>
                <a:cubicBezTo>
                  <a:pt x="1112" y="25"/>
                  <a:pt x="1078" y="0"/>
                  <a:pt x="1045" y="0"/>
                </a:cubicBezTo>
                <a:cubicBezTo>
                  <a:pt x="326" y="0"/>
                  <a:pt x="326" y="0"/>
                  <a:pt x="326" y="0"/>
                </a:cubicBezTo>
                <a:cubicBezTo>
                  <a:pt x="292" y="0"/>
                  <a:pt x="267" y="25"/>
                  <a:pt x="267" y="59"/>
                </a:cubicBezTo>
                <a:cubicBezTo>
                  <a:pt x="267" y="75"/>
                  <a:pt x="267" y="75"/>
                  <a:pt x="267" y="75"/>
                </a:cubicBezTo>
                <a:cubicBezTo>
                  <a:pt x="8" y="101"/>
                  <a:pt x="8" y="101"/>
                  <a:pt x="8" y="101"/>
                </a:cubicBezTo>
                <a:cubicBezTo>
                  <a:pt x="459" y="159"/>
                  <a:pt x="459" y="159"/>
                  <a:pt x="459" y="159"/>
                </a:cubicBezTo>
                <a:cubicBezTo>
                  <a:pt x="0" y="209"/>
                  <a:pt x="0" y="209"/>
                  <a:pt x="0" y="209"/>
                </a:cubicBezTo>
                <a:cubicBezTo>
                  <a:pt x="459" y="268"/>
                  <a:pt x="459" y="268"/>
                  <a:pt x="459" y="268"/>
                </a:cubicBezTo>
                <a:cubicBezTo>
                  <a:pt x="0" y="309"/>
                  <a:pt x="0" y="309"/>
                  <a:pt x="0" y="309"/>
                </a:cubicBezTo>
                <a:cubicBezTo>
                  <a:pt x="267" y="360"/>
                  <a:pt x="267" y="360"/>
                  <a:pt x="267" y="360"/>
                </a:cubicBezTo>
                <a:cubicBezTo>
                  <a:pt x="267" y="485"/>
                  <a:pt x="267" y="485"/>
                  <a:pt x="267" y="485"/>
                </a:cubicBezTo>
                <a:cubicBezTo>
                  <a:pt x="1563" y="485"/>
                  <a:pt x="1563" y="485"/>
                  <a:pt x="1563" y="485"/>
                </a:cubicBezTo>
                <a:cubicBezTo>
                  <a:pt x="1563" y="435"/>
                  <a:pt x="1563" y="435"/>
                  <a:pt x="1563" y="435"/>
                </a:cubicBezTo>
                <a:cubicBezTo>
                  <a:pt x="1563" y="410"/>
                  <a:pt x="1555" y="393"/>
                  <a:pt x="1538" y="376"/>
                </a:cubicBezTo>
                <a:close/>
                <a:moveTo>
                  <a:pt x="1429" y="385"/>
                </a:moveTo>
                <a:cubicBezTo>
                  <a:pt x="1195" y="385"/>
                  <a:pt x="1195" y="385"/>
                  <a:pt x="1195" y="385"/>
                </a:cubicBezTo>
                <a:cubicBezTo>
                  <a:pt x="1187" y="385"/>
                  <a:pt x="1178" y="376"/>
                  <a:pt x="1178" y="376"/>
                </a:cubicBezTo>
                <a:cubicBezTo>
                  <a:pt x="1178" y="193"/>
                  <a:pt x="1178" y="193"/>
                  <a:pt x="1178" y="193"/>
                </a:cubicBezTo>
                <a:cubicBezTo>
                  <a:pt x="1178" y="184"/>
                  <a:pt x="1187" y="184"/>
                  <a:pt x="1195" y="184"/>
                </a:cubicBezTo>
                <a:cubicBezTo>
                  <a:pt x="1237" y="184"/>
                  <a:pt x="1237" y="184"/>
                  <a:pt x="1237" y="184"/>
                </a:cubicBezTo>
                <a:lnTo>
                  <a:pt x="1245" y="184"/>
                </a:lnTo>
                <a:cubicBezTo>
                  <a:pt x="1438" y="368"/>
                  <a:pt x="1438" y="368"/>
                  <a:pt x="1438" y="368"/>
                </a:cubicBezTo>
                <a:cubicBezTo>
                  <a:pt x="1446" y="376"/>
                  <a:pt x="1438" y="385"/>
                  <a:pt x="1429" y="385"/>
                </a:cubicBezTo>
                <a:close/>
                <a:moveTo>
                  <a:pt x="1429" y="385"/>
                </a:moveTo>
                <a:lnTo>
                  <a:pt x="1429" y="3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1" name="Group 23">
            <a:extLst>
              <a:ext uri="{FF2B5EF4-FFF2-40B4-BE49-F238E27FC236}">
                <a16:creationId xmlns:a16="http://schemas.microsoft.com/office/drawing/2014/main" id="{F6D79DDF-9F18-489A-B813-2BCEB886C90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99972" y="2442389"/>
            <a:ext cx="488303" cy="322298"/>
            <a:chOff x="3763963" y="5216524"/>
            <a:chExt cx="466725" cy="307975"/>
          </a:xfrm>
          <a:solidFill>
            <a:schemeClr val="bg1"/>
          </a:solidFill>
        </p:grpSpPr>
        <p:sp>
          <p:nvSpPr>
            <p:cNvPr id="148" name="Freeform: Shape 24">
              <a:extLst>
                <a:ext uri="{FF2B5EF4-FFF2-40B4-BE49-F238E27FC236}">
                  <a16:creationId xmlns:a16="http://schemas.microsoft.com/office/drawing/2014/main" id="{839FE874-880B-4D24-B849-718530C34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675" y="5421312"/>
              <a:ext cx="100013" cy="103187"/>
            </a:xfrm>
            <a:custGeom>
              <a:avLst/>
              <a:gdLst>
                <a:gd name="T0" fmla="*/ 276 w 277"/>
                <a:gd name="T1" fmla="*/ 218 h 286"/>
                <a:gd name="T2" fmla="*/ 276 w 277"/>
                <a:gd name="T3" fmla="*/ 209 h 286"/>
                <a:gd name="T4" fmla="*/ 276 w 277"/>
                <a:gd name="T5" fmla="*/ 201 h 286"/>
                <a:gd name="T6" fmla="*/ 276 w 277"/>
                <a:gd name="T7" fmla="*/ 193 h 286"/>
                <a:gd name="T8" fmla="*/ 268 w 277"/>
                <a:gd name="T9" fmla="*/ 176 h 286"/>
                <a:gd name="T10" fmla="*/ 268 w 277"/>
                <a:gd name="T11" fmla="*/ 168 h 286"/>
                <a:gd name="T12" fmla="*/ 268 w 277"/>
                <a:gd name="T13" fmla="*/ 159 h 286"/>
                <a:gd name="T14" fmla="*/ 268 w 277"/>
                <a:gd name="T15" fmla="*/ 151 h 286"/>
                <a:gd name="T16" fmla="*/ 268 w 277"/>
                <a:gd name="T17" fmla="*/ 143 h 286"/>
                <a:gd name="T18" fmla="*/ 259 w 277"/>
                <a:gd name="T19" fmla="*/ 109 h 286"/>
                <a:gd name="T20" fmla="*/ 259 w 277"/>
                <a:gd name="T21" fmla="*/ 92 h 286"/>
                <a:gd name="T22" fmla="*/ 259 w 277"/>
                <a:gd name="T23" fmla="*/ 84 h 286"/>
                <a:gd name="T24" fmla="*/ 251 w 277"/>
                <a:gd name="T25" fmla="*/ 51 h 286"/>
                <a:gd name="T26" fmla="*/ 251 w 277"/>
                <a:gd name="T27" fmla="*/ 42 h 286"/>
                <a:gd name="T28" fmla="*/ 242 w 277"/>
                <a:gd name="T29" fmla="*/ 34 h 286"/>
                <a:gd name="T30" fmla="*/ 242 w 277"/>
                <a:gd name="T31" fmla="*/ 17 h 286"/>
                <a:gd name="T32" fmla="*/ 234 w 277"/>
                <a:gd name="T33" fmla="*/ 0 h 286"/>
                <a:gd name="T34" fmla="*/ 226 w 277"/>
                <a:gd name="T35" fmla="*/ 0 h 286"/>
                <a:gd name="T36" fmla="*/ 8 w 277"/>
                <a:gd name="T37" fmla="*/ 59 h 286"/>
                <a:gd name="T38" fmla="*/ 8 w 277"/>
                <a:gd name="T39" fmla="*/ 67 h 286"/>
                <a:gd name="T40" fmla="*/ 8 w 277"/>
                <a:gd name="T41" fmla="*/ 76 h 286"/>
                <a:gd name="T42" fmla="*/ 8 w 277"/>
                <a:gd name="T43" fmla="*/ 84 h 286"/>
                <a:gd name="T44" fmla="*/ 8 w 277"/>
                <a:gd name="T45" fmla="*/ 92 h 286"/>
                <a:gd name="T46" fmla="*/ 8 w 277"/>
                <a:gd name="T47" fmla="*/ 101 h 286"/>
                <a:gd name="T48" fmla="*/ 8 w 277"/>
                <a:gd name="T49" fmla="*/ 118 h 286"/>
                <a:gd name="T50" fmla="*/ 8 w 277"/>
                <a:gd name="T51" fmla="*/ 134 h 286"/>
                <a:gd name="T52" fmla="*/ 17 w 277"/>
                <a:gd name="T53" fmla="*/ 143 h 286"/>
                <a:gd name="T54" fmla="*/ 17 w 277"/>
                <a:gd name="T55" fmla="*/ 159 h 286"/>
                <a:gd name="T56" fmla="*/ 17 w 277"/>
                <a:gd name="T57" fmla="*/ 168 h 286"/>
                <a:gd name="T58" fmla="*/ 17 w 277"/>
                <a:gd name="T59" fmla="*/ 176 h 286"/>
                <a:gd name="T60" fmla="*/ 17 w 277"/>
                <a:gd name="T61" fmla="*/ 185 h 286"/>
                <a:gd name="T62" fmla="*/ 8 w 277"/>
                <a:gd name="T63" fmla="*/ 201 h 286"/>
                <a:gd name="T64" fmla="*/ 8 w 277"/>
                <a:gd name="T65" fmla="*/ 209 h 286"/>
                <a:gd name="T66" fmla="*/ 8 w 277"/>
                <a:gd name="T67" fmla="*/ 218 h 286"/>
                <a:gd name="T68" fmla="*/ 8 w 277"/>
                <a:gd name="T69" fmla="*/ 226 h 286"/>
                <a:gd name="T70" fmla="*/ 8 w 277"/>
                <a:gd name="T71" fmla="*/ 243 h 286"/>
                <a:gd name="T72" fmla="*/ 8 w 277"/>
                <a:gd name="T73" fmla="*/ 251 h 286"/>
                <a:gd name="T74" fmla="*/ 0 w 277"/>
                <a:gd name="T75" fmla="*/ 260 h 286"/>
                <a:gd name="T76" fmla="*/ 0 w 277"/>
                <a:gd name="T77" fmla="*/ 268 h 286"/>
                <a:gd name="T78" fmla="*/ 0 w 277"/>
                <a:gd name="T79" fmla="*/ 276 h 286"/>
                <a:gd name="T80" fmla="*/ 0 w 277"/>
                <a:gd name="T81" fmla="*/ 285 h 286"/>
                <a:gd name="T82" fmla="*/ 268 w 277"/>
                <a:gd name="T83" fmla="*/ 285 h 286"/>
                <a:gd name="T84" fmla="*/ 276 w 277"/>
                <a:gd name="T85" fmla="*/ 276 h 286"/>
                <a:gd name="T86" fmla="*/ 276 w 277"/>
                <a:gd name="T87" fmla="*/ 260 h 286"/>
                <a:gd name="T88" fmla="*/ 276 w 277"/>
                <a:gd name="T89" fmla="*/ 243 h 286"/>
                <a:gd name="T90" fmla="*/ 276 w 277"/>
                <a:gd name="T91" fmla="*/ 226 h 286"/>
                <a:gd name="T92" fmla="*/ 276 w 277"/>
                <a:gd name="T93" fmla="*/ 218 h 286"/>
                <a:gd name="T94" fmla="*/ 276 w 277"/>
                <a:gd name="T95" fmla="*/ 218 h 286"/>
                <a:gd name="T96" fmla="*/ 276 w 277"/>
                <a:gd name="T97" fmla="*/ 218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" h="286">
                  <a:moveTo>
                    <a:pt x="276" y="218"/>
                  </a:moveTo>
                  <a:lnTo>
                    <a:pt x="276" y="209"/>
                  </a:lnTo>
                  <a:lnTo>
                    <a:pt x="276" y="201"/>
                  </a:lnTo>
                  <a:cubicBezTo>
                    <a:pt x="276" y="193"/>
                    <a:pt x="276" y="193"/>
                    <a:pt x="276" y="193"/>
                  </a:cubicBezTo>
                  <a:cubicBezTo>
                    <a:pt x="276" y="193"/>
                    <a:pt x="276" y="185"/>
                    <a:pt x="268" y="176"/>
                  </a:cubicBezTo>
                  <a:cubicBezTo>
                    <a:pt x="268" y="168"/>
                    <a:pt x="268" y="168"/>
                    <a:pt x="268" y="168"/>
                  </a:cubicBezTo>
                  <a:lnTo>
                    <a:pt x="268" y="159"/>
                  </a:lnTo>
                  <a:lnTo>
                    <a:pt x="268" y="151"/>
                  </a:lnTo>
                  <a:cubicBezTo>
                    <a:pt x="268" y="143"/>
                    <a:pt x="268" y="143"/>
                    <a:pt x="268" y="143"/>
                  </a:cubicBezTo>
                  <a:cubicBezTo>
                    <a:pt x="268" y="134"/>
                    <a:pt x="268" y="118"/>
                    <a:pt x="259" y="109"/>
                  </a:cubicBezTo>
                  <a:cubicBezTo>
                    <a:pt x="259" y="109"/>
                    <a:pt x="259" y="101"/>
                    <a:pt x="259" y="92"/>
                  </a:cubicBezTo>
                  <a:lnTo>
                    <a:pt x="259" y="84"/>
                  </a:lnTo>
                  <a:cubicBezTo>
                    <a:pt x="259" y="67"/>
                    <a:pt x="251" y="59"/>
                    <a:pt x="251" y="51"/>
                  </a:cubicBezTo>
                  <a:cubicBezTo>
                    <a:pt x="251" y="42"/>
                    <a:pt x="251" y="42"/>
                    <a:pt x="251" y="42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6"/>
                    <a:pt x="242" y="26"/>
                    <a:pt x="242" y="17"/>
                  </a:cubicBezTo>
                  <a:cubicBezTo>
                    <a:pt x="242" y="9"/>
                    <a:pt x="234" y="9"/>
                    <a:pt x="234" y="0"/>
                  </a:cubicBezTo>
                  <a:lnTo>
                    <a:pt x="226" y="0"/>
                  </a:lnTo>
                  <a:cubicBezTo>
                    <a:pt x="8" y="59"/>
                    <a:pt x="8" y="59"/>
                    <a:pt x="8" y="59"/>
                  </a:cubicBezTo>
                  <a:cubicBezTo>
                    <a:pt x="8" y="67"/>
                    <a:pt x="0" y="67"/>
                    <a:pt x="8" y="67"/>
                  </a:cubicBezTo>
                  <a:cubicBezTo>
                    <a:pt x="8" y="76"/>
                    <a:pt x="8" y="76"/>
                    <a:pt x="8" y="76"/>
                  </a:cubicBezTo>
                  <a:lnTo>
                    <a:pt x="8" y="84"/>
                  </a:lnTo>
                  <a:cubicBezTo>
                    <a:pt x="8" y="92"/>
                    <a:pt x="8" y="92"/>
                    <a:pt x="8" y="92"/>
                  </a:cubicBezTo>
                  <a:lnTo>
                    <a:pt x="8" y="101"/>
                  </a:lnTo>
                  <a:cubicBezTo>
                    <a:pt x="8" y="109"/>
                    <a:pt x="8" y="118"/>
                    <a:pt x="8" y="118"/>
                  </a:cubicBezTo>
                  <a:cubicBezTo>
                    <a:pt x="8" y="126"/>
                    <a:pt x="8" y="126"/>
                    <a:pt x="8" y="134"/>
                  </a:cubicBezTo>
                  <a:cubicBezTo>
                    <a:pt x="17" y="134"/>
                    <a:pt x="17" y="134"/>
                    <a:pt x="17" y="143"/>
                  </a:cubicBezTo>
                  <a:cubicBezTo>
                    <a:pt x="17" y="151"/>
                    <a:pt x="17" y="159"/>
                    <a:pt x="17" y="159"/>
                  </a:cubicBezTo>
                  <a:cubicBezTo>
                    <a:pt x="17" y="168"/>
                    <a:pt x="17" y="168"/>
                    <a:pt x="17" y="168"/>
                  </a:cubicBezTo>
                  <a:lnTo>
                    <a:pt x="17" y="176"/>
                  </a:lnTo>
                  <a:cubicBezTo>
                    <a:pt x="17" y="185"/>
                    <a:pt x="17" y="185"/>
                    <a:pt x="17" y="185"/>
                  </a:cubicBezTo>
                  <a:cubicBezTo>
                    <a:pt x="17" y="193"/>
                    <a:pt x="8" y="193"/>
                    <a:pt x="8" y="201"/>
                  </a:cubicBezTo>
                  <a:lnTo>
                    <a:pt x="8" y="209"/>
                  </a:lnTo>
                  <a:lnTo>
                    <a:pt x="8" y="218"/>
                  </a:lnTo>
                  <a:cubicBezTo>
                    <a:pt x="8" y="226"/>
                    <a:pt x="8" y="226"/>
                    <a:pt x="8" y="226"/>
                  </a:cubicBezTo>
                  <a:cubicBezTo>
                    <a:pt x="8" y="235"/>
                    <a:pt x="8" y="235"/>
                    <a:pt x="8" y="243"/>
                  </a:cubicBezTo>
                  <a:lnTo>
                    <a:pt x="8" y="251"/>
                  </a:lnTo>
                  <a:cubicBezTo>
                    <a:pt x="8" y="251"/>
                    <a:pt x="8" y="260"/>
                    <a:pt x="0" y="260"/>
                  </a:cubicBezTo>
                  <a:lnTo>
                    <a:pt x="0" y="268"/>
                  </a:lnTo>
                  <a:lnTo>
                    <a:pt x="0" y="276"/>
                  </a:lnTo>
                  <a:lnTo>
                    <a:pt x="0" y="285"/>
                  </a:lnTo>
                  <a:cubicBezTo>
                    <a:pt x="268" y="285"/>
                    <a:pt x="268" y="285"/>
                    <a:pt x="268" y="285"/>
                  </a:cubicBezTo>
                  <a:cubicBezTo>
                    <a:pt x="268" y="285"/>
                    <a:pt x="276" y="285"/>
                    <a:pt x="276" y="276"/>
                  </a:cubicBezTo>
                  <a:cubicBezTo>
                    <a:pt x="276" y="268"/>
                    <a:pt x="276" y="268"/>
                    <a:pt x="276" y="260"/>
                  </a:cubicBezTo>
                  <a:cubicBezTo>
                    <a:pt x="276" y="260"/>
                    <a:pt x="276" y="251"/>
                    <a:pt x="276" y="243"/>
                  </a:cubicBezTo>
                  <a:cubicBezTo>
                    <a:pt x="276" y="243"/>
                    <a:pt x="276" y="235"/>
                    <a:pt x="276" y="226"/>
                  </a:cubicBezTo>
                  <a:lnTo>
                    <a:pt x="276" y="218"/>
                  </a:lnTo>
                  <a:close/>
                  <a:moveTo>
                    <a:pt x="276" y="218"/>
                  </a:moveTo>
                  <a:lnTo>
                    <a:pt x="276" y="21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Freeform: Shape 25">
              <a:extLst>
                <a:ext uri="{FF2B5EF4-FFF2-40B4-BE49-F238E27FC236}">
                  <a16:creationId xmlns:a16="http://schemas.microsoft.com/office/drawing/2014/main" id="{3D3F26A7-CEBA-4391-9B25-AEE753979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0" y="5297487"/>
              <a:ext cx="123825" cy="133350"/>
            </a:xfrm>
            <a:custGeom>
              <a:avLst/>
              <a:gdLst>
                <a:gd name="T0" fmla="*/ 343 w 344"/>
                <a:gd name="T1" fmla="*/ 276 h 369"/>
                <a:gd name="T2" fmla="*/ 335 w 344"/>
                <a:gd name="T3" fmla="*/ 259 h 369"/>
                <a:gd name="T4" fmla="*/ 326 w 344"/>
                <a:gd name="T5" fmla="*/ 242 h 369"/>
                <a:gd name="T6" fmla="*/ 318 w 344"/>
                <a:gd name="T7" fmla="*/ 234 h 369"/>
                <a:gd name="T8" fmla="*/ 310 w 344"/>
                <a:gd name="T9" fmla="*/ 209 h 369"/>
                <a:gd name="T10" fmla="*/ 301 w 344"/>
                <a:gd name="T11" fmla="*/ 192 h 369"/>
                <a:gd name="T12" fmla="*/ 276 w 344"/>
                <a:gd name="T13" fmla="*/ 150 h 369"/>
                <a:gd name="T14" fmla="*/ 268 w 344"/>
                <a:gd name="T15" fmla="*/ 142 h 369"/>
                <a:gd name="T16" fmla="*/ 251 w 344"/>
                <a:gd name="T17" fmla="*/ 125 h 369"/>
                <a:gd name="T18" fmla="*/ 234 w 344"/>
                <a:gd name="T19" fmla="*/ 108 h 369"/>
                <a:gd name="T20" fmla="*/ 226 w 344"/>
                <a:gd name="T21" fmla="*/ 92 h 369"/>
                <a:gd name="T22" fmla="*/ 209 w 344"/>
                <a:gd name="T23" fmla="*/ 75 h 369"/>
                <a:gd name="T24" fmla="*/ 184 w 344"/>
                <a:gd name="T25" fmla="*/ 58 h 369"/>
                <a:gd name="T26" fmla="*/ 167 w 344"/>
                <a:gd name="T27" fmla="*/ 33 h 369"/>
                <a:gd name="T28" fmla="*/ 151 w 344"/>
                <a:gd name="T29" fmla="*/ 25 h 369"/>
                <a:gd name="T30" fmla="*/ 134 w 344"/>
                <a:gd name="T31" fmla="*/ 8 h 369"/>
                <a:gd name="T32" fmla="*/ 117 w 344"/>
                <a:gd name="T33" fmla="*/ 8 h 369"/>
                <a:gd name="T34" fmla="*/ 0 w 344"/>
                <a:gd name="T35" fmla="*/ 159 h 369"/>
                <a:gd name="T36" fmla="*/ 9 w 344"/>
                <a:gd name="T37" fmla="*/ 167 h 369"/>
                <a:gd name="T38" fmla="*/ 17 w 344"/>
                <a:gd name="T39" fmla="*/ 175 h 369"/>
                <a:gd name="T40" fmla="*/ 34 w 344"/>
                <a:gd name="T41" fmla="*/ 192 h 369"/>
                <a:gd name="T42" fmla="*/ 42 w 344"/>
                <a:gd name="T43" fmla="*/ 209 h 369"/>
                <a:gd name="T44" fmla="*/ 59 w 344"/>
                <a:gd name="T45" fmla="*/ 226 h 369"/>
                <a:gd name="T46" fmla="*/ 67 w 344"/>
                <a:gd name="T47" fmla="*/ 242 h 369"/>
                <a:gd name="T48" fmla="*/ 84 w 344"/>
                <a:gd name="T49" fmla="*/ 259 h 369"/>
                <a:gd name="T50" fmla="*/ 92 w 344"/>
                <a:gd name="T51" fmla="*/ 276 h 369"/>
                <a:gd name="T52" fmla="*/ 101 w 344"/>
                <a:gd name="T53" fmla="*/ 301 h 369"/>
                <a:gd name="T54" fmla="*/ 109 w 344"/>
                <a:gd name="T55" fmla="*/ 317 h 369"/>
                <a:gd name="T56" fmla="*/ 117 w 344"/>
                <a:gd name="T57" fmla="*/ 334 h 369"/>
                <a:gd name="T58" fmla="*/ 117 w 344"/>
                <a:gd name="T59" fmla="*/ 351 h 369"/>
                <a:gd name="T60" fmla="*/ 126 w 344"/>
                <a:gd name="T61" fmla="*/ 359 h 369"/>
                <a:gd name="T62" fmla="*/ 335 w 344"/>
                <a:gd name="T63" fmla="*/ 284 h 369"/>
                <a:gd name="T64" fmla="*/ 335 w 344"/>
                <a:gd name="T65" fmla="*/ 284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4" h="369">
                  <a:moveTo>
                    <a:pt x="335" y="284"/>
                  </a:moveTo>
                  <a:cubicBezTo>
                    <a:pt x="343" y="284"/>
                    <a:pt x="343" y="276"/>
                    <a:pt x="343" y="276"/>
                  </a:cubicBezTo>
                  <a:cubicBezTo>
                    <a:pt x="343" y="267"/>
                    <a:pt x="343" y="267"/>
                    <a:pt x="343" y="267"/>
                  </a:cubicBezTo>
                  <a:cubicBezTo>
                    <a:pt x="335" y="267"/>
                    <a:pt x="335" y="267"/>
                    <a:pt x="335" y="259"/>
                  </a:cubicBezTo>
                  <a:lnTo>
                    <a:pt x="335" y="250"/>
                  </a:lnTo>
                  <a:cubicBezTo>
                    <a:pt x="326" y="250"/>
                    <a:pt x="326" y="242"/>
                    <a:pt x="326" y="242"/>
                  </a:cubicBezTo>
                  <a:lnTo>
                    <a:pt x="326" y="234"/>
                  </a:lnTo>
                  <a:lnTo>
                    <a:pt x="318" y="234"/>
                  </a:lnTo>
                  <a:cubicBezTo>
                    <a:pt x="318" y="226"/>
                    <a:pt x="318" y="226"/>
                    <a:pt x="318" y="217"/>
                  </a:cubicBezTo>
                  <a:cubicBezTo>
                    <a:pt x="310" y="217"/>
                    <a:pt x="310" y="209"/>
                    <a:pt x="310" y="209"/>
                  </a:cubicBezTo>
                  <a:cubicBezTo>
                    <a:pt x="310" y="200"/>
                    <a:pt x="301" y="200"/>
                    <a:pt x="301" y="200"/>
                  </a:cubicBezTo>
                  <a:lnTo>
                    <a:pt x="301" y="192"/>
                  </a:lnTo>
                  <a:cubicBezTo>
                    <a:pt x="293" y="192"/>
                    <a:pt x="293" y="184"/>
                    <a:pt x="293" y="184"/>
                  </a:cubicBezTo>
                  <a:cubicBezTo>
                    <a:pt x="284" y="175"/>
                    <a:pt x="276" y="159"/>
                    <a:pt x="276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42"/>
                    <a:pt x="268" y="142"/>
                    <a:pt x="268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33"/>
                    <a:pt x="260" y="133"/>
                    <a:pt x="251" y="125"/>
                  </a:cubicBezTo>
                  <a:lnTo>
                    <a:pt x="243" y="117"/>
                  </a:lnTo>
                  <a:cubicBezTo>
                    <a:pt x="243" y="108"/>
                    <a:pt x="234" y="108"/>
                    <a:pt x="234" y="108"/>
                  </a:cubicBezTo>
                  <a:lnTo>
                    <a:pt x="234" y="100"/>
                  </a:lnTo>
                  <a:cubicBezTo>
                    <a:pt x="226" y="100"/>
                    <a:pt x="226" y="100"/>
                    <a:pt x="226" y="92"/>
                  </a:cubicBezTo>
                  <a:lnTo>
                    <a:pt x="218" y="92"/>
                  </a:lnTo>
                  <a:cubicBezTo>
                    <a:pt x="218" y="83"/>
                    <a:pt x="209" y="83"/>
                    <a:pt x="209" y="75"/>
                  </a:cubicBezTo>
                  <a:cubicBezTo>
                    <a:pt x="201" y="75"/>
                    <a:pt x="201" y="67"/>
                    <a:pt x="201" y="67"/>
                  </a:cubicBezTo>
                  <a:cubicBezTo>
                    <a:pt x="193" y="58"/>
                    <a:pt x="193" y="58"/>
                    <a:pt x="184" y="58"/>
                  </a:cubicBezTo>
                  <a:cubicBezTo>
                    <a:pt x="184" y="50"/>
                    <a:pt x="176" y="50"/>
                    <a:pt x="176" y="41"/>
                  </a:cubicBezTo>
                  <a:cubicBezTo>
                    <a:pt x="176" y="41"/>
                    <a:pt x="167" y="41"/>
                    <a:pt x="167" y="33"/>
                  </a:cubicBezTo>
                  <a:cubicBezTo>
                    <a:pt x="167" y="33"/>
                    <a:pt x="159" y="33"/>
                    <a:pt x="159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16"/>
                    <a:pt x="142" y="16"/>
                    <a:pt x="142" y="16"/>
                  </a:cubicBezTo>
                  <a:lnTo>
                    <a:pt x="134" y="8"/>
                  </a:lnTo>
                  <a:lnTo>
                    <a:pt x="126" y="8"/>
                  </a:lnTo>
                  <a:cubicBezTo>
                    <a:pt x="126" y="0"/>
                    <a:pt x="117" y="0"/>
                    <a:pt x="117" y="8"/>
                  </a:cubicBezTo>
                  <a:cubicBezTo>
                    <a:pt x="0" y="150"/>
                    <a:pt x="0" y="150"/>
                    <a:pt x="0" y="150"/>
                  </a:cubicBezTo>
                  <a:lnTo>
                    <a:pt x="0" y="159"/>
                  </a:lnTo>
                  <a:lnTo>
                    <a:pt x="9" y="159"/>
                  </a:lnTo>
                  <a:lnTo>
                    <a:pt x="9" y="167"/>
                  </a:lnTo>
                  <a:lnTo>
                    <a:pt x="17" y="167"/>
                  </a:lnTo>
                  <a:cubicBezTo>
                    <a:pt x="17" y="175"/>
                    <a:pt x="17" y="175"/>
                    <a:pt x="17" y="175"/>
                  </a:cubicBezTo>
                  <a:cubicBezTo>
                    <a:pt x="25" y="175"/>
                    <a:pt x="25" y="184"/>
                    <a:pt x="25" y="184"/>
                  </a:cubicBezTo>
                  <a:lnTo>
                    <a:pt x="34" y="192"/>
                  </a:lnTo>
                  <a:lnTo>
                    <a:pt x="34" y="200"/>
                  </a:lnTo>
                  <a:cubicBezTo>
                    <a:pt x="42" y="200"/>
                    <a:pt x="42" y="200"/>
                    <a:pt x="42" y="209"/>
                  </a:cubicBezTo>
                  <a:cubicBezTo>
                    <a:pt x="42" y="209"/>
                    <a:pt x="51" y="209"/>
                    <a:pt x="51" y="217"/>
                  </a:cubicBezTo>
                  <a:cubicBezTo>
                    <a:pt x="51" y="217"/>
                    <a:pt x="59" y="217"/>
                    <a:pt x="59" y="226"/>
                  </a:cubicBezTo>
                  <a:cubicBezTo>
                    <a:pt x="59" y="226"/>
                    <a:pt x="59" y="234"/>
                    <a:pt x="67" y="234"/>
                  </a:cubicBezTo>
                  <a:cubicBezTo>
                    <a:pt x="67" y="242"/>
                    <a:pt x="67" y="242"/>
                    <a:pt x="67" y="242"/>
                  </a:cubicBezTo>
                  <a:cubicBezTo>
                    <a:pt x="75" y="242"/>
                    <a:pt x="75" y="250"/>
                    <a:pt x="75" y="250"/>
                  </a:cubicBezTo>
                  <a:cubicBezTo>
                    <a:pt x="75" y="259"/>
                    <a:pt x="84" y="259"/>
                    <a:pt x="84" y="259"/>
                  </a:cubicBezTo>
                  <a:cubicBezTo>
                    <a:pt x="84" y="267"/>
                    <a:pt x="84" y="267"/>
                    <a:pt x="84" y="267"/>
                  </a:cubicBezTo>
                  <a:lnTo>
                    <a:pt x="92" y="276"/>
                  </a:lnTo>
                  <a:cubicBezTo>
                    <a:pt x="92" y="276"/>
                    <a:pt x="92" y="284"/>
                    <a:pt x="101" y="292"/>
                  </a:cubicBezTo>
                  <a:lnTo>
                    <a:pt x="101" y="301"/>
                  </a:lnTo>
                  <a:lnTo>
                    <a:pt x="109" y="309"/>
                  </a:lnTo>
                  <a:cubicBezTo>
                    <a:pt x="109" y="317"/>
                    <a:pt x="109" y="317"/>
                    <a:pt x="109" y="317"/>
                  </a:cubicBezTo>
                  <a:cubicBezTo>
                    <a:pt x="109" y="326"/>
                    <a:pt x="117" y="326"/>
                    <a:pt x="117" y="326"/>
                  </a:cubicBezTo>
                  <a:lnTo>
                    <a:pt x="117" y="334"/>
                  </a:lnTo>
                  <a:lnTo>
                    <a:pt x="117" y="342"/>
                  </a:lnTo>
                  <a:lnTo>
                    <a:pt x="117" y="351"/>
                  </a:lnTo>
                  <a:cubicBezTo>
                    <a:pt x="126" y="351"/>
                    <a:pt x="126" y="351"/>
                    <a:pt x="126" y="351"/>
                  </a:cubicBezTo>
                  <a:cubicBezTo>
                    <a:pt x="126" y="359"/>
                    <a:pt x="126" y="359"/>
                    <a:pt x="126" y="359"/>
                  </a:cubicBezTo>
                  <a:lnTo>
                    <a:pt x="134" y="368"/>
                  </a:lnTo>
                  <a:lnTo>
                    <a:pt x="335" y="284"/>
                  </a:lnTo>
                  <a:close/>
                  <a:moveTo>
                    <a:pt x="335" y="284"/>
                  </a:moveTo>
                  <a:lnTo>
                    <a:pt x="335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Freeform: Shape 26">
              <a:extLst>
                <a:ext uri="{FF2B5EF4-FFF2-40B4-BE49-F238E27FC236}">
                  <a16:creationId xmlns:a16="http://schemas.microsoft.com/office/drawing/2014/main" id="{439B90A2-6D54-4324-BB2B-4286C1683B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213" y="5253037"/>
              <a:ext cx="39687" cy="57150"/>
            </a:xfrm>
            <a:custGeom>
              <a:avLst/>
              <a:gdLst>
                <a:gd name="T0" fmla="*/ 8 w 109"/>
                <a:gd name="T1" fmla="*/ 151 h 160"/>
                <a:gd name="T2" fmla="*/ 17 w 109"/>
                <a:gd name="T3" fmla="*/ 151 h 160"/>
                <a:gd name="T4" fmla="*/ 17 w 109"/>
                <a:gd name="T5" fmla="*/ 159 h 160"/>
                <a:gd name="T6" fmla="*/ 25 w 109"/>
                <a:gd name="T7" fmla="*/ 159 h 160"/>
                <a:gd name="T8" fmla="*/ 33 w 109"/>
                <a:gd name="T9" fmla="*/ 159 h 160"/>
                <a:gd name="T10" fmla="*/ 108 w 109"/>
                <a:gd name="T11" fmla="*/ 9 h 160"/>
                <a:gd name="T12" fmla="*/ 100 w 109"/>
                <a:gd name="T13" fmla="*/ 9 h 160"/>
                <a:gd name="T14" fmla="*/ 92 w 109"/>
                <a:gd name="T15" fmla="*/ 0 h 160"/>
                <a:gd name="T16" fmla="*/ 83 w 109"/>
                <a:gd name="T17" fmla="*/ 0 h 160"/>
                <a:gd name="T18" fmla="*/ 67 w 109"/>
                <a:gd name="T19" fmla="*/ 0 h 160"/>
                <a:gd name="T20" fmla="*/ 58 w 109"/>
                <a:gd name="T21" fmla="*/ 0 h 160"/>
                <a:gd name="T22" fmla="*/ 41 w 109"/>
                <a:gd name="T23" fmla="*/ 0 h 160"/>
                <a:gd name="T24" fmla="*/ 33 w 109"/>
                <a:gd name="T25" fmla="*/ 0 h 160"/>
                <a:gd name="T26" fmla="*/ 25 w 109"/>
                <a:gd name="T27" fmla="*/ 0 h 160"/>
                <a:gd name="T28" fmla="*/ 17 w 109"/>
                <a:gd name="T29" fmla="*/ 0 h 160"/>
                <a:gd name="T30" fmla="*/ 8 w 109"/>
                <a:gd name="T31" fmla="*/ 0 h 160"/>
                <a:gd name="T32" fmla="*/ 0 w 109"/>
                <a:gd name="T33" fmla="*/ 9 h 160"/>
                <a:gd name="T34" fmla="*/ 0 w 109"/>
                <a:gd name="T35" fmla="*/ 142 h 160"/>
                <a:gd name="T36" fmla="*/ 0 w 109"/>
                <a:gd name="T37" fmla="*/ 151 h 160"/>
                <a:gd name="T38" fmla="*/ 8 w 109"/>
                <a:gd name="T39" fmla="*/ 151 h 160"/>
                <a:gd name="T40" fmla="*/ 8 w 109"/>
                <a:gd name="T41" fmla="*/ 151 h 160"/>
                <a:gd name="T42" fmla="*/ 8 w 109"/>
                <a:gd name="T43" fmla="*/ 15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60">
                  <a:moveTo>
                    <a:pt x="8" y="151"/>
                  </a:moveTo>
                  <a:lnTo>
                    <a:pt x="17" y="151"/>
                  </a:lnTo>
                  <a:lnTo>
                    <a:pt x="17" y="159"/>
                  </a:lnTo>
                  <a:cubicBezTo>
                    <a:pt x="25" y="159"/>
                    <a:pt x="25" y="159"/>
                    <a:pt x="25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108" y="9"/>
                    <a:pt x="108" y="9"/>
                    <a:pt x="108" y="9"/>
                  </a:cubicBezTo>
                  <a:lnTo>
                    <a:pt x="100" y="9"/>
                  </a:lnTo>
                  <a:cubicBezTo>
                    <a:pt x="92" y="9"/>
                    <a:pt x="92" y="0"/>
                    <a:pt x="92" y="0"/>
                  </a:cubicBezTo>
                  <a:lnTo>
                    <a:pt x="83" y="0"/>
                  </a:lnTo>
                  <a:cubicBezTo>
                    <a:pt x="75" y="0"/>
                    <a:pt x="75" y="0"/>
                    <a:pt x="67" y="0"/>
                  </a:cubicBezTo>
                  <a:lnTo>
                    <a:pt x="58" y="0"/>
                  </a:lnTo>
                  <a:cubicBezTo>
                    <a:pt x="50" y="0"/>
                    <a:pt x="50" y="0"/>
                    <a:pt x="41" y="0"/>
                  </a:cubicBezTo>
                  <a:lnTo>
                    <a:pt x="33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8" y="0"/>
                  </a:lnTo>
                  <a:cubicBezTo>
                    <a:pt x="8" y="0"/>
                    <a:pt x="0" y="0"/>
                    <a:pt x="0" y="9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8" y="151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1" name="Freeform: Shape 27">
              <a:extLst>
                <a:ext uri="{FF2B5EF4-FFF2-40B4-BE49-F238E27FC236}">
                  <a16:creationId xmlns:a16="http://schemas.microsoft.com/office/drawing/2014/main" id="{A326E1D4-DB25-4D50-97AE-CEF5ECFC2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063" y="5267324"/>
              <a:ext cx="50800" cy="76200"/>
            </a:xfrm>
            <a:custGeom>
              <a:avLst/>
              <a:gdLst>
                <a:gd name="T0" fmla="*/ 17 w 143"/>
                <a:gd name="T1" fmla="*/ 192 h 210"/>
                <a:gd name="T2" fmla="*/ 25 w 143"/>
                <a:gd name="T3" fmla="*/ 201 h 210"/>
                <a:gd name="T4" fmla="*/ 34 w 143"/>
                <a:gd name="T5" fmla="*/ 201 h 210"/>
                <a:gd name="T6" fmla="*/ 42 w 143"/>
                <a:gd name="T7" fmla="*/ 201 h 210"/>
                <a:gd name="T8" fmla="*/ 142 w 143"/>
                <a:gd name="T9" fmla="*/ 59 h 210"/>
                <a:gd name="T10" fmla="*/ 142 w 143"/>
                <a:gd name="T11" fmla="*/ 42 h 210"/>
                <a:gd name="T12" fmla="*/ 134 w 143"/>
                <a:gd name="T13" fmla="*/ 42 h 210"/>
                <a:gd name="T14" fmla="*/ 126 w 143"/>
                <a:gd name="T15" fmla="*/ 42 h 210"/>
                <a:gd name="T16" fmla="*/ 117 w 143"/>
                <a:gd name="T17" fmla="*/ 33 h 210"/>
                <a:gd name="T18" fmla="*/ 109 w 143"/>
                <a:gd name="T19" fmla="*/ 25 h 210"/>
                <a:gd name="T20" fmla="*/ 100 w 143"/>
                <a:gd name="T21" fmla="*/ 25 h 210"/>
                <a:gd name="T22" fmla="*/ 84 w 143"/>
                <a:gd name="T23" fmla="*/ 17 h 210"/>
                <a:gd name="T24" fmla="*/ 75 w 143"/>
                <a:gd name="T25" fmla="*/ 9 h 210"/>
                <a:gd name="T26" fmla="*/ 59 w 143"/>
                <a:gd name="T27" fmla="*/ 9 h 210"/>
                <a:gd name="T28" fmla="*/ 42 w 143"/>
                <a:gd name="T29" fmla="*/ 0 h 210"/>
                <a:gd name="T30" fmla="*/ 0 w 143"/>
                <a:gd name="T31" fmla="*/ 184 h 210"/>
                <a:gd name="T32" fmla="*/ 8 w 143"/>
                <a:gd name="T33" fmla="*/ 184 h 210"/>
                <a:gd name="T34" fmla="*/ 17 w 143"/>
                <a:gd name="T35" fmla="*/ 192 h 210"/>
                <a:gd name="T36" fmla="*/ 17 w 143"/>
                <a:gd name="T37" fmla="*/ 192 h 210"/>
                <a:gd name="T38" fmla="*/ 17 w 143"/>
                <a:gd name="T3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210">
                  <a:moveTo>
                    <a:pt x="17" y="192"/>
                  </a:moveTo>
                  <a:cubicBezTo>
                    <a:pt x="25" y="192"/>
                    <a:pt x="25" y="192"/>
                    <a:pt x="25" y="201"/>
                  </a:cubicBezTo>
                  <a:lnTo>
                    <a:pt x="34" y="201"/>
                  </a:lnTo>
                  <a:cubicBezTo>
                    <a:pt x="42" y="209"/>
                    <a:pt x="42" y="209"/>
                    <a:pt x="42" y="201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42" y="50"/>
                    <a:pt x="142" y="50"/>
                    <a:pt x="142" y="42"/>
                  </a:cubicBezTo>
                  <a:cubicBezTo>
                    <a:pt x="134" y="42"/>
                    <a:pt x="134" y="42"/>
                    <a:pt x="134" y="42"/>
                  </a:cubicBezTo>
                  <a:lnTo>
                    <a:pt x="126" y="42"/>
                  </a:lnTo>
                  <a:cubicBezTo>
                    <a:pt x="126" y="42"/>
                    <a:pt x="126" y="33"/>
                    <a:pt x="117" y="33"/>
                  </a:cubicBezTo>
                  <a:cubicBezTo>
                    <a:pt x="117" y="33"/>
                    <a:pt x="109" y="33"/>
                    <a:pt x="109" y="25"/>
                  </a:cubicBezTo>
                  <a:lnTo>
                    <a:pt x="100" y="25"/>
                  </a:lnTo>
                  <a:cubicBezTo>
                    <a:pt x="92" y="25"/>
                    <a:pt x="92" y="17"/>
                    <a:pt x="84" y="17"/>
                  </a:cubicBezTo>
                  <a:cubicBezTo>
                    <a:pt x="84" y="17"/>
                    <a:pt x="75" y="17"/>
                    <a:pt x="75" y="9"/>
                  </a:cubicBezTo>
                  <a:cubicBezTo>
                    <a:pt x="67" y="9"/>
                    <a:pt x="67" y="9"/>
                    <a:pt x="59" y="9"/>
                  </a:cubicBezTo>
                  <a:cubicBezTo>
                    <a:pt x="59" y="9"/>
                    <a:pt x="50" y="0"/>
                    <a:pt x="42" y="0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8" y="184"/>
                  </a:lnTo>
                  <a:lnTo>
                    <a:pt x="17" y="192"/>
                  </a:lnTo>
                  <a:close/>
                  <a:moveTo>
                    <a:pt x="17" y="192"/>
                  </a:moveTo>
                  <a:lnTo>
                    <a:pt x="17" y="1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Freeform: Shape 28">
              <a:extLst>
                <a:ext uri="{FF2B5EF4-FFF2-40B4-BE49-F238E27FC236}">
                  <a16:creationId xmlns:a16="http://schemas.microsoft.com/office/drawing/2014/main" id="{E235C021-2416-4597-A899-3CA9F48C3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450" y="5253037"/>
              <a:ext cx="114300" cy="79375"/>
            </a:xfrm>
            <a:custGeom>
              <a:avLst/>
              <a:gdLst>
                <a:gd name="T0" fmla="*/ 251 w 319"/>
                <a:gd name="T1" fmla="*/ 151 h 219"/>
                <a:gd name="T2" fmla="*/ 267 w 319"/>
                <a:gd name="T3" fmla="*/ 151 h 219"/>
                <a:gd name="T4" fmla="*/ 284 w 319"/>
                <a:gd name="T5" fmla="*/ 151 h 219"/>
                <a:gd name="T6" fmla="*/ 301 w 319"/>
                <a:gd name="T7" fmla="*/ 151 h 219"/>
                <a:gd name="T8" fmla="*/ 318 w 319"/>
                <a:gd name="T9" fmla="*/ 142 h 219"/>
                <a:gd name="T10" fmla="*/ 301 w 319"/>
                <a:gd name="T11" fmla="*/ 0 h 219"/>
                <a:gd name="T12" fmla="*/ 276 w 319"/>
                <a:gd name="T13" fmla="*/ 9 h 219"/>
                <a:gd name="T14" fmla="*/ 259 w 319"/>
                <a:gd name="T15" fmla="*/ 9 h 219"/>
                <a:gd name="T16" fmla="*/ 234 w 319"/>
                <a:gd name="T17" fmla="*/ 17 h 219"/>
                <a:gd name="T18" fmla="*/ 217 w 319"/>
                <a:gd name="T19" fmla="*/ 17 h 219"/>
                <a:gd name="T20" fmla="*/ 192 w 319"/>
                <a:gd name="T21" fmla="*/ 25 h 219"/>
                <a:gd name="T22" fmla="*/ 175 w 319"/>
                <a:gd name="T23" fmla="*/ 34 h 219"/>
                <a:gd name="T24" fmla="*/ 159 w 319"/>
                <a:gd name="T25" fmla="*/ 34 h 219"/>
                <a:gd name="T26" fmla="*/ 125 w 319"/>
                <a:gd name="T27" fmla="*/ 51 h 219"/>
                <a:gd name="T28" fmla="*/ 108 w 319"/>
                <a:gd name="T29" fmla="*/ 59 h 219"/>
                <a:gd name="T30" fmla="*/ 84 w 319"/>
                <a:gd name="T31" fmla="*/ 67 h 219"/>
                <a:gd name="T32" fmla="*/ 58 w 319"/>
                <a:gd name="T33" fmla="*/ 84 h 219"/>
                <a:gd name="T34" fmla="*/ 42 w 319"/>
                <a:gd name="T35" fmla="*/ 92 h 219"/>
                <a:gd name="T36" fmla="*/ 25 w 319"/>
                <a:gd name="T37" fmla="*/ 109 h 219"/>
                <a:gd name="T38" fmla="*/ 8 w 319"/>
                <a:gd name="T39" fmla="*/ 117 h 219"/>
                <a:gd name="T40" fmla="*/ 0 w 319"/>
                <a:gd name="T41" fmla="*/ 134 h 219"/>
                <a:gd name="T42" fmla="*/ 67 w 319"/>
                <a:gd name="T43" fmla="*/ 218 h 219"/>
                <a:gd name="T44" fmla="*/ 75 w 319"/>
                <a:gd name="T45" fmla="*/ 209 h 219"/>
                <a:gd name="T46" fmla="*/ 92 w 319"/>
                <a:gd name="T47" fmla="*/ 201 h 219"/>
                <a:gd name="T48" fmla="*/ 108 w 319"/>
                <a:gd name="T49" fmla="*/ 193 h 219"/>
                <a:gd name="T50" fmla="*/ 125 w 319"/>
                <a:gd name="T51" fmla="*/ 184 h 219"/>
                <a:gd name="T52" fmla="*/ 150 w 319"/>
                <a:gd name="T53" fmla="*/ 176 h 219"/>
                <a:gd name="T54" fmla="*/ 167 w 319"/>
                <a:gd name="T55" fmla="*/ 167 h 219"/>
                <a:gd name="T56" fmla="*/ 184 w 319"/>
                <a:gd name="T57" fmla="*/ 167 h 219"/>
                <a:gd name="T58" fmla="*/ 209 w 319"/>
                <a:gd name="T59" fmla="*/ 159 h 219"/>
                <a:gd name="T60" fmla="*/ 226 w 319"/>
                <a:gd name="T61" fmla="*/ 159 h 219"/>
                <a:gd name="T62" fmla="*/ 242 w 319"/>
                <a:gd name="T63" fmla="*/ 151 h 219"/>
                <a:gd name="T64" fmla="*/ 242 w 319"/>
                <a:gd name="T65" fmla="*/ 15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219">
                  <a:moveTo>
                    <a:pt x="242" y="151"/>
                  </a:moveTo>
                  <a:cubicBezTo>
                    <a:pt x="251" y="151"/>
                    <a:pt x="251" y="151"/>
                    <a:pt x="251" y="151"/>
                  </a:cubicBezTo>
                  <a:lnTo>
                    <a:pt x="259" y="151"/>
                  </a:lnTo>
                  <a:lnTo>
                    <a:pt x="267" y="151"/>
                  </a:lnTo>
                  <a:lnTo>
                    <a:pt x="276" y="151"/>
                  </a:lnTo>
                  <a:lnTo>
                    <a:pt x="284" y="151"/>
                  </a:lnTo>
                  <a:lnTo>
                    <a:pt x="293" y="151"/>
                  </a:lnTo>
                  <a:lnTo>
                    <a:pt x="301" y="151"/>
                  </a:lnTo>
                  <a:lnTo>
                    <a:pt x="309" y="151"/>
                  </a:lnTo>
                  <a:cubicBezTo>
                    <a:pt x="318" y="151"/>
                    <a:pt x="318" y="142"/>
                    <a:pt x="318" y="142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9" y="9"/>
                    <a:pt x="309" y="0"/>
                    <a:pt x="301" y="0"/>
                  </a:cubicBezTo>
                  <a:lnTo>
                    <a:pt x="293" y="0"/>
                  </a:lnTo>
                  <a:cubicBezTo>
                    <a:pt x="284" y="9"/>
                    <a:pt x="284" y="9"/>
                    <a:pt x="276" y="9"/>
                  </a:cubicBezTo>
                  <a:lnTo>
                    <a:pt x="267" y="9"/>
                  </a:lnTo>
                  <a:lnTo>
                    <a:pt x="259" y="9"/>
                  </a:lnTo>
                  <a:cubicBezTo>
                    <a:pt x="251" y="9"/>
                    <a:pt x="251" y="9"/>
                    <a:pt x="242" y="9"/>
                  </a:cubicBezTo>
                  <a:lnTo>
                    <a:pt x="234" y="17"/>
                  </a:lnTo>
                  <a:cubicBezTo>
                    <a:pt x="226" y="17"/>
                    <a:pt x="226" y="17"/>
                    <a:pt x="226" y="17"/>
                  </a:cubicBezTo>
                  <a:lnTo>
                    <a:pt x="217" y="17"/>
                  </a:lnTo>
                  <a:cubicBezTo>
                    <a:pt x="209" y="17"/>
                    <a:pt x="209" y="17"/>
                    <a:pt x="200" y="25"/>
                  </a:cubicBezTo>
                  <a:lnTo>
                    <a:pt x="192" y="25"/>
                  </a:lnTo>
                  <a:cubicBezTo>
                    <a:pt x="184" y="25"/>
                    <a:pt x="184" y="25"/>
                    <a:pt x="184" y="25"/>
                  </a:cubicBezTo>
                  <a:cubicBezTo>
                    <a:pt x="175" y="34"/>
                    <a:pt x="175" y="34"/>
                    <a:pt x="175" y="34"/>
                  </a:cubicBezTo>
                  <a:cubicBezTo>
                    <a:pt x="167" y="34"/>
                    <a:pt x="167" y="34"/>
                    <a:pt x="167" y="34"/>
                  </a:cubicBezTo>
                  <a:lnTo>
                    <a:pt x="159" y="34"/>
                  </a:lnTo>
                  <a:cubicBezTo>
                    <a:pt x="150" y="42"/>
                    <a:pt x="150" y="42"/>
                    <a:pt x="142" y="42"/>
                  </a:cubicBezTo>
                  <a:cubicBezTo>
                    <a:pt x="142" y="42"/>
                    <a:pt x="134" y="51"/>
                    <a:pt x="125" y="51"/>
                  </a:cubicBezTo>
                  <a:cubicBezTo>
                    <a:pt x="117" y="51"/>
                    <a:pt x="117" y="51"/>
                    <a:pt x="117" y="59"/>
                  </a:cubicBezTo>
                  <a:cubicBezTo>
                    <a:pt x="108" y="59"/>
                    <a:pt x="108" y="59"/>
                    <a:pt x="108" y="59"/>
                  </a:cubicBezTo>
                  <a:lnTo>
                    <a:pt x="100" y="59"/>
                  </a:lnTo>
                  <a:cubicBezTo>
                    <a:pt x="92" y="67"/>
                    <a:pt x="92" y="67"/>
                    <a:pt x="84" y="67"/>
                  </a:cubicBezTo>
                  <a:lnTo>
                    <a:pt x="75" y="75"/>
                  </a:lnTo>
                  <a:cubicBezTo>
                    <a:pt x="67" y="75"/>
                    <a:pt x="67" y="75"/>
                    <a:pt x="58" y="84"/>
                  </a:cubicBezTo>
                  <a:lnTo>
                    <a:pt x="50" y="92"/>
                  </a:lnTo>
                  <a:lnTo>
                    <a:pt x="42" y="92"/>
                  </a:lnTo>
                  <a:cubicBezTo>
                    <a:pt x="33" y="101"/>
                    <a:pt x="33" y="101"/>
                    <a:pt x="33" y="101"/>
                  </a:cubicBezTo>
                  <a:cubicBezTo>
                    <a:pt x="25" y="101"/>
                    <a:pt x="25" y="109"/>
                    <a:pt x="25" y="109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17" y="117"/>
                    <a:pt x="8" y="117"/>
                    <a:pt x="8" y="117"/>
                  </a:cubicBezTo>
                  <a:cubicBezTo>
                    <a:pt x="8" y="117"/>
                    <a:pt x="0" y="117"/>
                    <a:pt x="0" y="126"/>
                  </a:cubicBezTo>
                  <a:lnTo>
                    <a:pt x="0" y="134"/>
                  </a:lnTo>
                  <a:cubicBezTo>
                    <a:pt x="58" y="209"/>
                    <a:pt x="58" y="209"/>
                    <a:pt x="58" y="209"/>
                  </a:cubicBezTo>
                  <a:cubicBezTo>
                    <a:pt x="58" y="218"/>
                    <a:pt x="58" y="218"/>
                    <a:pt x="67" y="218"/>
                  </a:cubicBezTo>
                  <a:cubicBezTo>
                    <a:pt x="67" y="209"/>
                    <a:pt x="67" y="209"/>
                    <a:pt x="67" y="209"/>
                  </a:cubicBezTo>
                  <a:cubicBezTo>
                    <a:pt x="75" y="209"/>
                    <a:pt x="75" y="209"/>
                    <a:pt x="75" y="209"/>
                  </a:cubicBezTo>
                  <a:lnTo>
                    <a:pt x="84" y="201"/>
                  </a:lnTo>
                  <a:lnTo>
                    <a:pt x="92" y="201"/>
                  </a:lnTo>
                  <a:lnTo>
                    <a:pt x="100" y="201"/>
                  </a:lnTo>
                  <a:cubicBezTo>
                    <a:pt x="100" y="193"/>
                    <a:pt x="100" y="193"/>
                    <a:pt x="108" y="193"/>
                  </a:cubicBezTo>
                  <a:cubicBezTo>
                    <a:pt x="108" y="193"/>
                    <a:pt x="117" y="193"/>
                    <a:pt x="117" y="184"/>
                  </a:cubicBezTo>
                  <a:lnTo>
                    <a:pt x="125" y="184"/>
                  </a:lnTo>
                  <a:cubicBezTo>
                    <a:pt x="134" y="184"/>
                    <a:pt x="134" y="184"/>
                    <a:pt x="134" y="176"/>
                  </a:cubicBezTo>
                  <a:cubicBezTo>
                    <a:pt x="142" y="176"/>
                    <a:pt x="142" y="176"/>
                    <a:pt x="150" y="176"/>
                  </a:cubicBezTo>
                  <a:lnTo>
                    <a:pt x="159" y="176"/>
                  </a:lnTo>
                  <a:cubicBezTo>
                    <a:pt x="159" y="167"/>
                    <a:pt x="167" y="167"/>
                    <a:pt x="167" y="167"/>
                  </a:cubicBezTo>
                  <a:lnTo>
                    <a:pt x="175" y="167"/>
                  </a:lnTo>
                  <a:lnTo>
                    <a:pt x="184" y="167"/>
                  </a:lnTo>
                  <a:cubicBezTo>
                    <a:pt x="192" y="167"/>
                    <a:pt x="192" y="159"/>
                    <a:pt x="200" y="159"/>
                  </a:cubicBezTo>
                  <a:cubicBezTo>
                    <a:pt x="209" y="159"/>
                    <a:pt x="209" y="159"/>
                    <a:pt x="209" y="159"/>
                  </a:cubicBezTo>
                  <a:lnTo>
                    <a:pt x="217" y="159"/>
                  </a:lnTo>
                  <a:lnTo>
                    <a:pt x="226" y="159"/>
                  </a:lnTo>
                  <a:lnTo>
                    <a:pt x="234" y="151"/>
                  </a:lnTo>
                  <a:lnTo>
                    <a:pt x="242" y="151"/>
                  </a:lnTo>
                  <a:close/>
                  <a:moveTo>
                    <a:pt x="242" y="151"/>
                  </a:moveTo>
                  <a:lnTo>
                    <a:pt x="242" y="1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Freeform: Shape 29">
              <a:extLst>
                <a:ext uri="{FF2B5EF4-FFF2-40B4-BE49-F238E27FC236}">
                  <a16:creationId xmlns:a16="http://schemas.microsoft.com/office/drawing/2014/main" id="{E6879CA5-00A6-4F73-8464-FF1870CFC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5313362"/>
              <a:ext cx="84137" cy="106362"/>
            </a:xfrm>
            <a:custGeom>
              <a:avLst/>
              <a:gdLst>
                <a:gd name="T0" fmla="*/ 83 w 235"/>
                <a:gd name="T1" fmla="*/ 101 h 294"/>
                <a:gd name="T2" fmla="*/ 75 w 235"/>
                <a:gd name="T3" fmla="*/ 109 h 294"/>
                <a:gd name="T4" fmla="*/ 58 w 235"/>
                <a:gd name="T5" fmla="*/ 134 h 294"/>
                <a:gd name="T6" fmla="*/ 50 w 235"/>
                <a:gd name="T7" fmla="*/ 151 h 294"/>
                <a:gd name="T8" fmla="*/ 24 w 235"/>
                <a:gd name="T9" fmla="*/ 185 h 294"/>
                <a:gd name="T10" fmla="*/ 24 w 235"/>
                <a:gd name="T11" fmla="*/ 201 h 294"/>
                <a:gd name="T12" fmla="*/ 16 w 235"/>
                <a:gd name="T13" fmla="*/ 226 h 294"/>
                <a:gd name="T14" fmla="*/ 8 w 235"/>
                <a:gd name="T15" fmla="*/ 243 h 294"/>
                <a:gd name="T16" fmla="*/ 0 w 235"/>
                <a:gd name="T17" fmla="*/ 260 h 294"/>
                <a:gd name="T18" fmla="*/ 50 w 235"/>
                <a:gd name="T19" fmla="*/ 293 h 294"/>
                <a:gd name="T20" fmla="*/ 66 w 235"/>
                <a:gd name="T21" fmla="*/ 285 h 294"/>
                <a:gd name="T22" fmla="*/ 66 w 235"/>
                <a:gd name="T23" fmla="*/ 268 h 294"/>
                <a:gd name="T24" fmla="*/ 75 w 235"/>
                <a:gd name="T25" fmla="*/ 251 h 294"/>
                <a:gd name="T26" fmla="*/ 91 w 235"/>
                <a:gd name="T27" fmla="*/ 235 h 294"/>
                <a:gd name="T28" fmla="*/ 100 w 235"/>
                <a:gd name="T29" fmla="*/ 226 h 294"/>
                <a:gd name="T30" fmla="*/ 116 w 235"/>
                <a:gd name="T31" fmla="*/ 193 h 294"/>
                <a:gd name="T32" fmla="*/ 133 w 235"/>
                <a:gd name="T33" fmla="*/ 176 h 294"/>
                <a:gd name="T34" fmla="*/ 150 w 235"/>
                <a:gd name="T35" fmla="*/ 159 h 294"/>
                <a:gd name="T36" fmla="*/ 158 w 235"/>
                <a:gd name="T37" fmla="*/ 151 h 294"/>
                <a:gd name="T38" fmla="*/ 167 w 235"/>
                <a:gd name="T39" fmla="*/ 134 h 294"/>
                <a:gd name="T40" fmla="*/ 183 w 235"/>
                <a:gd name="T41" fmla="*/ 118 h 294"/>
                <a:gd name="T42" fmla="*/ 200 w 235"/>
                <a:gd name="T43" fmla="*/ 101 h 294"/>
                <a:gd name="T44" fmla="*/ 217 w 235"/>
                <a:gd name="T45" fmla="*/ 92 h 294"/>
                <a:gd name="T46" fmla="*/ 225 w 235"/>
                <a:gd name="T47" fmla="*/ 84 h 294"/>
                <a:gd name="T48" fmla="*/ 234 w 235"/>
                <a:gd name="T49" fmla="*/ 67 h 294"/>
                <a:gd name="T50" fmla="*/ 167 w 235"/>
                <a:gd name="T51" fmla="*/ 0 h 294"/>
                <a:gd name="T52" fmla="*/ 150 w 235"/>
                <a:gd name="T53" fmla="*/ 9 h 294"/>
                <a:gd name="T54" fmla="*/ 142 w 235"/>
                <a:gd name="T55" fmla="*/ 26 h 294"/>
                <a:gd name="T56" fmla="*/ 125 w 235"/>
                <a:gd name="T57" fmla="*/ 42 h 294"/>
                <a:gd name="T58" fmla="*/ 108 w 235"/>
                <a:gd name="T59" fmla="*/ 59 h 294"/>
                <a:gd name="T60" fmla="*/ 91 w 235"/>
                <a:gd name="T61" fmla="*/ 84 h 294"/>
                <a:gd name="T62" fmla="*/ 83 w 235"/>
                <a:gd name="T63" fmla="*/ 9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94">
                  <a:moveTo>
                    <a:pt x="83" y="92"/>
                  </a:moveTo>
                  <a:lnTo>
                    <a:pt x="83" y="101"/>
                  </a:lnTo>
                  <a:lnTo>
                    <a:pt x="75" y="101"/>
                  </a:lnTo>
                  <a:cubicBezTo>
                    <a:pt x="75" y="109"/>
                    <a:pt x="75" y="109"/>
                    <a:pt x="75" y="109"/>
                  </a:cubicBezTo>
                  <a:cubicBezTo>
                    <a:pt x="66" y="118"/>
                    <a:pt x="66" y="118"/>
                    <a:pt x="66" y="126"/>
                  </a:cubicBezTo>
                  <a:cubicBezTo>
                    <a:pt x="58" y="126"/>
                    <a:pt x="58" y="134"/>
                    <a:pt x="58" y="134"/>
                  </a:cubicBezTo>
                  <a:cubicBezTo>
                    <a:pt x="50" y="143"/>
                    <a:pt x="50" y="143"/>
                    <a:pt x="50" y="143"/>
                  </a:cubicBezTo>
                  <a:lnTo>
                    <a:pt x="50" y="151"/>
                  </a:lnTo>
                  <a:cubicBezTo>
                    <a:pt x="41" y="159"/>
                    <a:pt x="41" y="168"/>
                    <a:pt x="33" y="176"/>
                  </a:cubicBezTo>
                  <a:cubicBezTo>
                    <a:pt x="33" y="176"/>
                    <a:pt x="33" y="185"/>
                    <a:pt x="24" y="185"/>
                  </a:cubicBezTo>
                  <a:cubicBezTo>
                    <a:pt x="24" y="193"/>
                    <a:pt x="24" y="193"/>
                    <a:pt x="24" y="193"/>
                  </a:cubicBezTo>
                  <a:lnTo>
                    <a:pt x="24" y="201"/>
                  </a:lnTo>
                  <a:lnTo>
                    <a:pt x="16" y="209"/>
                  </a:lnTo>
                  <a:cubicBezTo>
                    <a:pt x="16" y="218"/>
                    <a:pt x="16" y="218"/>
                    <a:pt x="16" y="226"/>
                  </a:cubicBezTo>
                  <a:cubicBezTo>
                    <a:pt x="8" y="226"/>
                    <a:pt x="8" y="226"/>
                    <a:pt x="8" y="235"/>
                  </a:cubicBezTo>
                  <a:lnTo>
                    <a:pt x="8" y="243"/>
                  </a:lnTo>
                  <a:cubicBezTo>
                    <a:pt x="8" y="243"/>
                    <a:pt x="0" y="243"/>
                    <a:pt x="0" y="251"/>
                  </a:cubicBezTo>
                  <a:lnTo>
                    <a:pt x="0" y="260"/>
                  </a:lnTo>
                  <a:cubicBezTo>
                    <a:pt x="0" y="268"/>
                    <a:pt x="0" y="268"/>
                    <a:pt x="0" y="268"/>
                  </a:cubicBezTo>
                  <a:cubicBezTo>
                    <a:pt x="50" y="293"/>
                    <a:pt x="50" y="293"/>
                    <a:pt x="50" y="293"/>
                  </a:cubicBezTo>
                  <a:cubicBezTo>
                    <a:pt x="58" y="293"/>
                    <a:pt x="58" y="293"/>
                    <a:pt x="58" y="285"/>
                  </a:cubicBezTo>
                  <a:lnTo>
                    <a:pt x="66" y="285"/>
                  </a:lnTo>
                  <a:lnTo>
                    <a:pt x="66" y="276"/>
                  </a:lnTo>
                  <a:lnTo>
                    <a:pt x="66" y="268"/>
                  </a:lnTo>
                  <a:cubicBezTo>
                    <a:pt x="75" y="268"/>
                    <a:pt x="75" y="268"/>
                    <a:pt x="75" y="260"/>
                  </a:cubicBezTo>
                  <a:lnTo>
                    <a:pt x="75" y="251"/>
                  </a:lnTo>
                  <a:cubicBezTo>
                    <a:pt x="83" y="251"/>
                    <a:pt x="83" y="251"/>
                    <a:pt x="83" y="243"/>
                  </a:cubicBezTo>
                  <a:lnTo>
                    <a:pt x="91" y="235"/>
                  </a:lnTo>
                  <a:lnTo>
                    <a:pt x="91" y="226"/>
                  </a:lnTo>
                  <a:lnTo>
                    <a:pt x="100" y="226"/>
                  </a:lnTo>
                  <a:cubicBezTo>
                    <a:pt x="100" y="218"/>
                    <a:pt x="100" y="218"/>
                    <a:pt x="100" y="218"/>
                  </a:cubicBezTo>
                  <a:cubicBezTo>
                    <a:pt x="108" y="209"/>
                    <a:pt x="108" y="201"/>
                    <a:pt x="116" y="193"/>
                  </a:cubicBezTo>
                  <a:lnTo>
                    <a:pt x="125" y="185"/>
                  </a:lnTo>
                  <a:cubicBezTo>
                    <a:pt x="125" y="176"/>
                    <a:pt x="133" y="176"/>
                    <a:pt x="133" y="176"/>
                  </a:cubicBezTo>
                  <a:cubicBezTo>
                    <a:pt x="133" y="168"/>
                    <a:pt x="142" y="168"/>
                    <a:pt x="142" y="159"/>
                  </a:cubicBezTo>
                  <a:lnTo>
                    <a:pt x="150" y="159"/>
                  </a:lnTo>
                  <a:lnTo>
                    <a:pt x="150" y="151"/>
                  </a:lnTo>
                  <a:lnTo>
                    <a:pt x="158" y="151"/>
                  </a:lnTo>
                  <a:cubicBezTo>
                    <a:pt x="158" y="143"/>
                    <a:pt x="158" y="143"/>
                    <a:pt x="158" y="143"/>
                  </a:cubicBezTo>
                  <a:cubicBezTo>
                    <a:pt x="167" y="143"/>
                    <a:pt x="167" y="134"/>
                    <a:pt x="167" y="134"/>
                  </a:cubicBezTo>
                  <a:cubicBezTo>
                    <a:pt x="175" y="134"/>
                    <a:pt x="175" y="126"/>
                    <a:pt x="175" y="126"/>
                  </a:cubicBezTo>
                  <a:cubicBezTo>
                    <a:pt x="183" y="126"/>
                    <a:pt x="183" y="118"/>
                    <a:pt x="183" y="118"/>
                  </a:cubicBezTo>
                  <a:cubicBezTo>
                    <a:pt x="192" y="118"/>
                    <a:pt x="192" y="109"/>
                    <a:pt x="192" y="109"/>
                  </a:cubicBezTo>
                  <a:cubicBezTo>
                    <a:pt x="200" y="109"/>
                    <a:pt x="200" y="109"/>
                    <a:pt x="200" y="101"/>
                  </a:cubicBezTo>
                  <a:lnTo>
                    <a:pt x="209" y="101"/>
                  </a:lnTo>
                  <a:cubicBezTo>
                    <a:pt x="209" y="92"/>
                    <a:pt x="217" y="92"/>
                    <a:pt x="217" y="92"/>
                  </a:cubicBezTo>
                  <a:lnTo>
                    <a:pt x="217" y="84"/>
                  </a:lnTo>
                  <a:cubicBezTo>
                    <a:pt x="225" y="84"/>
                    <a:pt x="225" y="84"/>
                    <a:pt x="225" y="84"/>
                  </a:cubicBezTo>
                  <a:lnTo>
                    <a:pt x="234" y="84"/>
                  </a:lnTo>
                  <a:cubicBezTo>
                    <a:pt x="234" y="76"/>
                    <a:pt x="234" y="76"/>
                    <a:pt x="234" y="67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58" y="0"/>
                    <a:pt x="158" y="0"/>
                    <a:pt x="158" y="9"/>
                  </a:cubicBezTo>
                  <a:lnTo>
                    <a:pt x="150" y="9"/>
                  </a:lnTo>
                  <a:lnTo>
                    <a:pt x="150" y="17"/>
                  </a:lnTo>
                  <a:cubicBezTo>
                    <a:pt x="142" y="17"/>
                    <a:pt x="142" y="26"/>
                    <a:pt x="142" y="26"/>
                  </a:cubicBezTo>
                  <a:lnTo>
                    <a:pt x="133" y="34"/>
                  </a:lnTo>
                  <a:lnTo>
                    <a:pt x="125" y="42"/>
                  </a:lnTo>
                  <a:lnTo>
                    <a:pt x="116" y="51"/>
                  </a:lnTo>
                  <a:cubicBezTo>
                    <a:pt x="116" y="59"/>
                    <a:pt x="108" y="59"/>
                    <a:pt x="108" y="59"/>
                  </a:cubicBezTo>
                  <a:cubicBezTo>
                    <a:pt x="108" y="67"/>
                    <a:pt x="100" y="67"/>
                    <a:pt x="100" y="76"/>
                  </a:cubicBezTo>
                  <a:cubicBezTo>
                    <a:pt x="91" y="76"/>
                    <a:pt x="91" y="84"/>
                    <a:pt x="91" y="84"/>
                  </a:cubicBezTo>
                  <a:lnTo>
                    <a:pt x="83" y="92"/>
                  </a:lnTo>
                  <a:close/>
                  <a:moveTo>
                    <a:pt x="83" y="92"/>
                  </a:moveTo>
                  <a:lnTo>
                    <a:pt x="83" y="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Freeform: Shape 30">
              <a:extLst>
                <a:ext uri="{FF2B5EF4-FFF2-40B4-BE49-F238E27FC236}">
                  <a16:creationId xmlns:a16="http://schemas.microsoft.com/office/drawing/2014/main" id="{3D9674FF-3A41-4060-8CBA-C6087E3DC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3963" y="5430837"/>
              <a:ext cx="26987" cy="93662"/>
            </a:xfrm>
            <a:custGeom>
              <a:avLst/>
              <a:gdLst>
                <a:gd name="T0" fmla="*/ 17 w 76"/>
                <a:gd name="T1" fmla="*/ 8 h 260"/>
                <a:gd name="T2" fmla="*/ 8 w 76"/>
                <a:gd name="T3" fmla="*/ 8 h 260"/>
                <a:gd name="T4" fmla="*/ 8 w 76"/>
                <a:gd name="T5" fmla="*/ 16 h 260"/>
                <a:gd name="T6" fmla="*/ 8 w 76"/>
                <a:gd name="T7" fmla="*/ 25 h 260"/>
                <a:gd name="T8" fmla="*/ 8 w 76"/>
                <a:gd name="T9" fmla="*/ 33 h 260"/>
                <a:gd name="T10" fmla="*/ 8 w 76"/>
                <a:gd name="T11" fmla="*/ 41 h 260"/>
                <a:gd name="T12" fmla="*/ 8 w 76"/>
                <a:gd name="T13" fmla="*/ 50 h 260"/>
                <a:gd name="T14" fmla="*/ 0 w 76"/>
                <a:gd name="T15" fmla="*/ 66 h 260"/>
                <a:gd name="T16" fmla="*/ 0 w 76"/>
                <a:gd name="T17" fmla="*/ 83 h 260"/>
                <a:gd name="T18" fmla="*/ 0 w 76"/>
                <a:gd name="T19" fmla="*/ 100 h 260"/>
                <a:gd name="T20" fmla="*/ 0 w 76"/>
                <a:gd name="T21" fmla="*/ 125 h 260"/>
                <a:gd name="T22" fmla="*/ 0 w 76"/>
                <a:gd name="T23" fmla="*/ 133 h 260"/>
                <a:gd name="T24" fmla="*/ 0 w 76"/>
                <a:gd name="T25" fmla="*/ 142 h 260"/>
                <a:gd name="T26" fmla="*/ 0 w 76"/>
                <a:gd name="T27" fmla="*/ 150 h 260"/>
                <a:gd name="T28" fmla="*/ 0 w 76"/>
                <a:gd name="T29" fmla="*/ 159 h 260"/>
                <a:gd name="T30" fmla="*/ 0 w 76"/>
                <a:gd name="T31" fmla="*/ 167 h 260"/>
                <a:gd name="T32" fmla="*/ 0 w 76"/>
                <a:gd name="T33" fmla="*/ 175 h 260"/>
                <a:gd name="T34" fmla="*/ 0 w 76"/>
                <a:gd name="T35" fmla="*/ 183 h 260"/>
                <a:gd name="T36" fmla="*/ 0 w 76"/>
                <a:gd name="T37" fmla="*/ 192 h 260"/>
                <a:gd name="T38" fmla="*/ 0 w 76"/>
                <a:gd name="T39" fmla="*/ 200 h 260"/>
                <a:gd name="T40" fmla="*/ 0 w 76"/>
                <a:gd name="T41" fmla="*/ 209 h 260"/>
                <a:gd name="T42" fmla="*/ 0 w 76"/>
                <a:gd name="T43" fmla="*/ 217 h 260"/>
                <a:gd name="T44" fmla="*/ 8 w 76"/>
                <a:gd name="T45" fmla="*/ 225 h 260"/>
                <a:gd name="T46" fmla="*/ 8 w 76"/>
                <a:gd name="T47" fmla="*/ 242 h 260"/>
                <a:gd name="T48" fmla="*/ 8 w 76"/>
                <a:gd name="T49" fmla="*/ 250 h 260"/>
                <a:gd name="T50" fmla="*/ 17 w 76"/>
                <a:gd name="T51" fmla="*/ 259 h 260"/>
                <a:gd name="T52" fmla="*/ 34 w 76"/>
                <a:gd name="T53" fmla="*/ 259 h 260"/>
                <a:gd name="T54" fmla="*/ 42 w 76"/>
                <a:gd name="T55" fmla="*/ 250 h 260"/>
                <a:gd name="T56" fmla="*/ 42 w 76"/>
                <a:gd name="T57" fmla="*/ 234 h 260"/>
                <a:gd name="T58" fmla="*/ 42 w 76"/>
                <a:gd name="T59" fmla="*/ 225 h 260"/>
                <a:gd name="T60" fmla="*/ 42 w 76"/>
                <a:gd name="T61" fmla="*/ 209 h 260"/>
                <a:gd name="T62" fmla="*/ 42 w 76"/>
                <a:gd name="T63" fmla="*/ 200 h 260"/>
                <a:gd name="T64" fmla="*/ 42 w 76"/>
                <a:gd name="T65" fmla="*/ 192 h 260"/>
                <a:gd name="T66" fmla="*/ 42 w 76"/>
                <a:gd name="T67" fmla="*/ 183 h 260"/>
                <a:gd name="T68" fmla="*/ 42 w 76"/>
                <a:gd name="T69" fmla="*/ 175 h 260"/>
                <a:gd name="T70" fmla="*/ 42 w 76"/>
                <a:gd name="T71" fmla="*/ 167 h 260"/>
                <a:gd name="T72" fmla="*/ 42 w 76"/>
                <a:gd name="T73" fmla="*/ 159 h 260"/>
                <a:gd name="T74" fmla="*/ 42 w 76"/>
                <a:gd name="T75" fmla="*/ 150 h 260"/>
                <a:gd name="T76" fmla="*/ 42 w 76"/>
                <a:gd name="T77" fmla="*/ 142 h 260"/>
                <a:gd name="T78" fmla="*/ 42 w 76"/>
                <a:gd name="T79" fmla="*/ 133 h 260"/>
                <a:gd name="T80" fmla="*/ 42 w 76"/>
                <a:gd name="T81" fmla="*/ 125 h 260"/>
                <a:gd name="T82" fmla="*/ 50 w 76"/>
                <a:gd name="T83" fmla="*/ 100 h 260"/>
                <a:gd name="T84" fmla="*/ 50 w 76"/>
                <a:gd name="T85" fmla="*/ 92 h 260"/>
                <a:gd name="T86" fmla="*/ 58 w 76"/>
                <a:gd name="T87" fmla="*/ 75 h 260"/>
                <a:gd name="T88" fmla="*/ 58 w 76"/>
                <a:gd name="T89" fmla="*/ 58 h 260"/>
                <a:gd name="T90" fmla="*/ 58 w 76"/>
                <a:gd name="T91" fmla="*/ 50 h 260"/>
                <a:gd name="T92" fmla="*/ 67 w 76"/>
                <a:gd name="T93" fmla="*/ 41 h 260"/>
                <a:gd name="T94" fmla="*/ 67 w 76"/>
                <a:gd name="T95" fmla="*/ 33 h 260"/>
                <a:gd name="T96" fmla="*/ 67 w 76"/>
                <a:gd name="T97" fmla="*/ 25 h 260"/>
                <a:gd name="T98" fmla="*/ 75 w 76"/>
                <a:gd name="T99" fmla="*/ 16 h 260"/>
                <a:gd name="T100" fmla="*/ 67 w 76"/>
                <a:gd name="T101" fmla="*/ 8 h 260"/>
                <a:gd name="T102" fmla="*/ 25 w 76"/>
                <a:gd name="T103" fmla="*/ 0 h 260"/>
                <a:gd name="T104" fmla="*/ 17 w 76"/>
                <a:gd name="T105" fmla="*/ 8 h 260"/>
                <a:gd name="T106" fmla="*/ 17 w 76"/>
                <a:gd name="T107" fmla="*/ 8 h 260"/>
                <a:gd name="T108" fmla="*/ 17 w 76"/>
                <a:gd name="T109" fmla="*/ 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260">
                  <a:moveTo>
                    <a:pt x="17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25"/>
                  </a:lnTo>
                  <a:lnTo>
                    <a:pt x="8" y="33"/>
                  </a:lnTo>
                  <a:lnTo>
                    <a:pt x="8" y="41"/>
                  </a:lnTo>
                  <a:lnTo>
                    <a:pt x="8" y="50"/>
                  </a:lnTo>
                  <a:cubicBezTo>
                    <a:pt x="8" y="50"/>
                    <a:pt x="0" y="58"/>
                    <a:pt x="0" y="66"/>
                  </a:cubicBezTo>
                  <a:cubicBezTo>
                    <a:pt x="0" y="75"/>
                    <a:pt x="0" y="75"/>
                    <a:pt x="0" y="83"/>
                  </a:cubicBezTo>
                  <a:cubicBezTo>
                    <a:pt x="0" y="92"/>
                    <a:pt x="0" y="92"/>
                    <a:pt x="0" y="100"/>
                  </a:cubicBezTo>
                  <a:cubicBezTo>
                    <a:pt x="0" y="108"/>
                    <a:pt x="0" y="117"/>
                    <a:pt x="0" y="125"/>
                  </a:cubicBezTo>
                  <a:cubicBezTo>
                    <a:pt x="0" y="133"/>
                    <a:pt x="0" y="133"/>
                    <a:pt x="0" y="133"/>
                  </a:cubicBezTo>
                  <a:lnTo>
                    <a:pt x="0" y="142"/>
                  </a:lnTo>
                  <a:lnTo>
                    <a:pt x="0" y="150"/>
                  </a:lnTo>
                  <a:cubicBezTo>
                    <a:pt x="0" y="159"/>
                    <a:pt x="0" y="159"/>
                    <a:pt x="0" y="159"/>
                  </a:cubicBezTo>
                  <a:lnTo>
                    <a:pt x="0" y="167"/>
                  </a:ln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0" y="183"/>
                    <a:pt x="0" y="183"/>
                  </a:cubicBez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0" y="217"/>
                  </a:lnTo>
                  <a:lnTo>
                    <a:pt x="8" y="225"/>
                  </a:lnTo>
                  <a:cubicBezTo>
                    <a:pt x="8" y="234"/>
                    <a:pt x="8" y="234"/>
                    <a:pt x="8" y="242"/>
                  </a:cubicBezTo>
                  <a:lnTo>
                    <a:pt x="8" y="250"/>
                  </a:lnTo>
                  <a:cubicBezTo>
                    <a:pt x="8" y="259"/>
                    <a:pt x="17" y="259"/>
                    <a:pt x="17" y="259"/>
                  </a:cubicBezTo>
                  <a:cubicBezTo>
                    <a:pt x="34" y="259"/>
                    <a:pt x="34" y="259"/>
                    <a:pt x="34" y="259"/>
                  </a:cubicBezTo>
                  <a:cubicBezTo>
                    <a:pt x="42" y="259"/>
                    <a:pt x="42" y="250"/>
                    <a:pt x="42" y="250"/>
                  </a:cubicBezTo>
                  <a:cubicBezTo>
                    <a:pt x="42" y="242"/>
                    <a:pt x="42" y="242"/>
                    <a:pt x="42" y="234"/>
                  </a:cubicBezTo>
                  <a:lnTo>
                    <a:pt x="42" y="225"/>
                  </a:lnTo>
                  <a:cubicBezTo>
                    <a:pt x="42" y="217"/>
                    <a:pt x="42" y="217"/>
                    <a:pt x="42" y="209"/>
                  </a:cubicBezTo>
                  <a:lnTo>
                    <a:pt x="42" y="200"/>
                  </a:lnTo>
                  <a:cubicBezTo>
                    <a:pt x="42" y="192"/>
                    <a:pt x="42" y="192"/>
                    <a:pt x="42" y="192"/>
                  </a:cubicBezTo>
                  <a:lnTo>
                    <a:pt x="42" y="183"/>
                  </a:lnTo>
                  <a:lnTo>
                    <a:pt x="42" y="175"/>
                  </a:lnTo>
                  <a:cubicBezTo>
                    <a:pt x="42" y="167"/>
                    <a:pt x="42" y="167"/>
                    <a:pt x="42" y="167"/>
                  </a:cubicBezTo>
                  <a:lnTo>
                    <a:pt x="42" y="159"/>
                  </a:lnTo>
                  <a:cubicBezTo>
                    <a:pt x="42" y="150"/>
                    <a:pt x="42" y="150"/>
                    <a:pt x="42" y="150"/>
                  </a:cubicBezTo>
                  <a:lnTo>
                    <a:pt x="42" y="142"/>
                  </a:lnTo>
                  <a:lnTo>
                    <a:pt x="42" y="133"/>
                  </a:lnTo>
                  <a:cubicBezTo>
                    <a:pt x="42" y="125"/>
                    <a:pt x="42" y="125"/>
                    <a:pt x="42" y="125"/>
                  </a:cubicBezTo>
                  <a:cubicBezTo>
                    <a:pt x="50" y="117"/>
                    <a:pt x="50" y="108"/>
                    <a:pt x="50" y="100"/>
                  </a:cubicBezTo>
                  <a:lnTo>
                    <a:pt x="50" y="92"/>
                  </a:lnTo>
                  <a:cubicBezTo>
                    <a:pt x="50" y="83"/>
                    <a:pt x="50" y="83"/>
                    <a:pt x="58" y="75"/>
                  </a:cubicBezTo>
                  <a:cubicBezTo>
                    <a:pt x="58" y="75"/>
                    <a:pt x="58" y="66"/>
                    <a:pt x="58" y="58"/>
                  </a:cubicBezTo>
                  <a:lnTo>
                    <a:pt x="58" y="50"/>
                  </a:lnTo>
                  <a:cubicBezTo>
                    <a:pt x="67" y="41"/>
                    <a:pt x="67" y="41"/>
                    <a:pt x="67" y="41"/>
                  </a:cubicBezTo>
                  <a:cubicBezTo>
                    <a:pt x="67" y="33"/>
                    <a:pt x="67" y="33"/>
                    <a:pt x="67" y="33"/>
                  </a:cubicBezTo>
                  <a:lnTo>
                    <a:pt x="67" y="25"/>
                  </a:lnTo>
                  <a:lnTo>
                    <a:pt x="75" y="16"/>
                  </a:lnTo>
                  <a:cubicBezTo>
                    <a:pt x="75" y="16"/>
                    <a:pt x="67" y="16"/>
                    <a:pt x="67" y="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8"/>
                  </a:cubicBezTo>
                  <a:close/>
                  <a:moveTo>
                    <a:pt x="17" y="8"/>
                  </a:moveTo>
                  <a:lnTo>
                    <a:pt x="17" y="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Freeform: Shape 31">
              <a:extLst>
                <a:ext uri="{FF2B5EF4-FFF2-40B4-BE49-F238E27FC236}">
                  <a16:creationId xmlns:a16="http://schemas.microsoft.com/office/drawing/2014/main" id="{5D2CCC29-DE16-443D-9B85-644BC0211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888" y="5216524"/>
              <a:ext cx="142875" cy="304800"/>
            </a:xfrm>
            <a:custGeom>
              <a:avLst/>
              <a:gdLst>
                <a:gd name="T0" fmla="*/ 76 w 395"/>
                <a:gd name="T1" fmla="*/ 836 h 845"/>
                <a:gd name="T2" fmla="*/ 126 w 395"/>
                <a:gd name="T3" fmla="*/ 844 h 845"/>
                <a:gd name="T4" fmla="*/ 218 w 395"/>
                <a:gd name="T5" fmla="*/ 786 h 845"/>
                <a:gd name="T6" fmla="*/ 226 w 395"/>
                <a:gd name="T7" fmla="*/ 761 h 845"/>
                <a:gd name="T8" fmla="*/ 327 w 395"/>
                <a:gd name="T9" fmla="*/ 301 h 845"/>
                <a:gd name="T10" fmla="*/ 368 w 395"/>
                <a:gd name="T11" fmla="*/ 134 h 845"/>
                <a:gd name="T12" fmla="*/ 394 w 395"/>
                <a:gd name="T13" fmla="*/ 25 h 845"/>
                <a:gd name="T14" fmla="*/ 377 w 395"/>
                <a:gd name="T15" fmla="*/ 0 h 845"/>
                <a:gd name="T16" fmla="*/ 360 w 395"/>
                <a:gd name="T17" fmla="*/ 8 h 845"/>
                <a:gd name="T18" fmla="*/ 310 w 395"/>
                <a:gd name="T19" fmla="*/ 117 h 845"/>
                <a:gd name="T20" fmla="*/ 235 w 395"/>
                <a:gd name="T21" fmla="*/ 267 h 845"/>
                <a:gd name="T22" fmla="*/ 26 w 395"/>
                <a:gd name="T23" fmla="*/ 694 h 845"/>
                <a:gd name="T24" fmla="*/ 76 w 395"/>
                <a:gd name="T25" fmla="*/ 836 h 845"/>
                <a:gd name="T26" fmla="*/ 126 w 395"/>
                <a:gd name="T27" fmla="*/ 686 h 845"/>
                <a:gd name="T28" fmla="*/ 176 w 395"/>
                <a:gd name="T29" fmla="*/ 736 h 845"/>
                <a:gd name="T30" fmla="*/ 126 w 395"/>
                <a:gd name="T31" fmla="*/ 786 h 845"/>
                <a:gd name="T32" fmla="*/ 76 w 395"/>
                <a:gd name="T33" fmla="*/ 736 h 845"/>
                <a:gd name="T34" fmla="*/ 126 w 395"/>
                <a:gd name="T35" fmla="*/ 686 h 845"/>
                <a:gd name="T36" fmla="*/ 126 w 395"/>
                <a:gd name="T37" fmla="*/ 686 h 845"/>
                <a:gd name="T38" fmla="*/ 126 w 395"/>
                <a:gd name="T39" fmla="*/ 68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5" h="845">
                  <a:moveTo>
                    <a:pt x="76" y="836"/>
                  </a:moveTo>
                  <a:cubicBezTo>
                    <a:pt x="93" y="844"/>
                    <a:pt x="109" y="844"/>
                    <a:pt x="126" y="844"/>
                  </a:cubicBezTo>
                  <a:cubicBezTo>
                    <a:pt x="159" y="844"/>
                    <a:pt x="201" y="819"/>
                    <a:pt x="218" y="786"/>
                  </a:cubicBezTo>
                  <a:cubicBezTo>
                    <a:pt x="218" y="777"/>
                    <a:pt x="218" y="769"/>
                    <a:pt x="226" y="76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68" y="134"/>
                    <a:pt x="368" y="134"/>
                    <a:pt x="368" y="134"/>
                  </a:cubicBezTo>
                  <a:cubicBezTo>
                    <a:pt x="394" y="25"/>
                    <a:pt x="394" y="25"/>
                    <a:pt x="394" y="25"/>
                  </a:cubicBezTo>
                  <a:cubicBezTo>
                    <a:pt x="394" y="8"/>
                    <a:pt x="385" y="0"/>
                    <a:pt x="377" y="0"/>
                  </a:cubicBezTo>
                  <a:cubicBezTo>
                    <a:pt x="368" y="0"/>
                    <a:pt x="368" y="0"/>
                    <a:pt x="360" y="8"/>
                  </a:cubicBezTo>
                  <a:cubicBezTo>
                    <a:pt x="310" y="117"/>
                    <a:pt x="310" y="117"/>
                    <a:pt x="310" y="117"/>
                  </a:cubicBezTo>
                  <a:cubicBezTo>
                    <a:pt x="235" y="267"/>
                    <a:pt x="235" y="267"/>
                    <a:pt x="235" y="267"/>
                  </a:cubicBezTo>
                  <a:cubicBezTo>
                    <a:pt x="26" y="694"/>
                    <a:pt x="26" y="694"/>
                    <a:pt x="26" y="694"/>
                  </a:cubicBezTo>
                  <a:cubicBezTo>
                    <a:pt x="0" y="744"/>
                    <a:pt x="26" y="811"/>
                    <a:pt x="76" y="836"/>
                  </a:cubicBezTo>
                  <a:close/>
                  <a:moveTo>
                    <a:pt x="126" y="686"/>
                  </a:moveTo>
                  <a:cubicBezTo>
                    <a:pt x="151" y="686"/>
                    <a:pt x="176" y="711"/>
                    <a:pt x="176" y="736"/>
                  </a:cubicBezTo>
                  <a:cubicBezTo>
                    <a:pt x="176" y="769"/>
                    <a:pt x="151" y="786"/>
                    <a:pt x="126" y="786"/>
                  </a:cubicBezTo>
                  <a:cubicBezTo>
                    <a:pt x="101" y="786"/>
                    <a:pt x="76" y="769"/>
                    <a:pt x="76" y="736"/>
                  </a:cubicBezTo>
                  <a:cubicBezTo>
                    <a:pt x="76" y="711"/>
                    <a:pt x="101" y="686"/>
                    <a:pt x="126" y="686"/>
                  </a:cubicBezTo>
                  <a:close/>
                  <a:moveTo>
                    <a:pt x="126" y="686"/>
                  </a:moveTo>
                  <a:lnTo>
                    <a:pt x="126" y="68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Group 32">
            <a:extLst>
              <a:ext uri="{FF2B5EF4-FFF2-40B4-BE49-F238E27FC236}">
                <a16:creationId xmlns:a16="http://schemas.microsoft.com/office/drawing/2014/main" id="{F98F1782-99EF-496C-9C41-37EDF85E5D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80609" y="2404421"/>
            <a:ext cx="435862" cy="414268"/>
            <a:chOff x="1835150" y="2800349"/>
            <a:chExt cx="382588" cy="363538"/>
          </a:xfrm>
          <a:solidFill>
            <a:schemeClr val="bg1"/>
          </a:solidFill>
        </p:grpSpPr>
        <p:sp>
          <p:nvSpPr>
            <p:cNvPr id="144" name="Freeform: Shape 33">
              <a:extLst>
                <a:ext uri="{FF2B5EF4-FFF2-40B4-BE49-F238E27FC236}">
                  <a16:creationId xmlns:a16="http://schemas.microsoft.com/office/drawing/2014/main" id="{23BA23A2-83F6-499C-966E-4F679E369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488" y="3140074"/>
              <a:ext cx="271462" cy="23813"/>
            </a:xfrm>
            <a:custGeom>
              <a:avLst/>
              <a:gdLst>
                <a:gd name="T0" fmla="*/ 41 w 753"/>
                <a:gd name="T1" fmla="*/ 42 h 68"/>
                <a:gd name="T2" fmla="*/ 192 w 753"/>
                <a:gd name="T3" fmla="*/ 42 h 68"/>
                <a:gd name="T4" fmla="*/ 217 w 753"/>
                <a:gd name="T5" fmla="*/ 67 h 68"/>
                <a:gd name="T6" fmla="*/ 543 w 753"/>
                <a:gd name="T7" fmla="*/ 67 h 68"/>
                <a:gd name="T8" fmla="*/ 568 w 753"/>
                <a:gd name="T9" fmla="*/ 42 h 68"/>
                <a:gd name="T10" fmla="*/ 710 w 753"/>
                <a:gd name="T11" fmla="*/ 42 h 68"/>
                <a:gd name="T12" fmla="*/ 752 w 753"/>
                <a:gd name="T13" fmla="*/ 0 h 68"/>
                <a:gd name="T14" fmla="*/ 0 w 753"/>
                <a:gd name="T15" fmla="*/ 0 h 68"/>
                <a:gd name="T16" fmla="*/ 41 w 753"/>
                <a:gd name="T17" fmla="*/ 42 h 68"/>
                <a:gd name="T18" fmla="*/ 41 w 753"/>
                <a:gd name="T19" fmla="*/ 42 h 68"/>
                <a:gd name="T20" fmla="*/ 41 w 753"/>
                <a:gd name="T21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3" h="68">
                  <a:moveTo>
                    <a:pt x="41" y="42"/>
                  </a:moveTo>
                  <a:cubicBezTo>
                    <a:pt x="192" y="42"/>
                    <a:pt x="192" y="42"/>
                    <a:pt x="192" y="42"/>
                  </a:cubicBezTo>
                  <a:cubicBezTo>
                    <a:pt x="192" y="50"/>
                    <a:pt x="200" y="67"/>
                    <a:pt x="217" y="67"/>
                  </a:cubicBezTo>
                  <a:cubicBezTo>
                    <a:pt x="543" y="67"/>
                    <a:pt x="543" y="67"/>
                    <a:pt x="543" y="67"/>
                  </a:cubicBezTo>
                  <a:cubicBezTo>
                    <a:pt x="552" y="67"/>
                    <a:pt x="568" y="50"/>
                    <a:pt x="568" y="42"/>
                  </a:cubicBezTo>
                  <a:cubicBezTo>
                    <a:pt x="710" y="42"/>
                    <a:pt x="710" y="42"/>
                    <a:pt x="710" y="42"/>
                  </a:cubicBezTo>
                  <a:cubicBezTo>
                    <a:pt x="735" y="42"/>
                    <a:pt x="752" y="17"/>
                    <a:pt x="7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6" y="42"/>
                    <a:pt x="41" y="42"/>
                  </a:cubicBezTo>
                  <a:close/>
                  <a:moveTo>
                    <a:pt x="41" y="42"/>
                  </a:moveTo>
                  <a:lnTo>
                    <a:pt x="41" y="42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34">
              <a:extLst>
                <a:ext uri="{FF2B5EF4-FFF2-40B4-BE49-F238E27FC236}">
                  <a16:creationId xmlns:a16="http://schemas.microsoft.com/office/drawing/2014/main" id="{89748E43-CA69-4BAB-9018-67B5BA521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2955924"/>
              <a:ext cx="382588" cy="174625"/>
            </a:xfrm>
            <a:custGeom>
              <a:avLst/>
              <a:gdLst>
                <a:gd name="T0" fmla="*/ 1020 w 1062"/>
                <a:gd name="T1" fmla="*/ 100 h 486"/>
                <a:gd name="T2" fmla="*/ 894 w 1062"/>
                <a:gd name="T3" fmla="*/ 75 h 486"/>
                <a:gd name="T4" fmla="*/ 894 w 1062"/>
                <a:gd name="T5" fmla="*/ 0 h 486"/>
                <a:gd name="T6" fmla="*/ 0 w 1062"/>
                <a:gd name="T7" fmla="*/ 0 h 486"/>
                <a:gd name="T8" fmla="*/ 267 w 1062"/>
                <a:gd name="T9" fmla="*/ 485 h 486"/>
                <a:gd name="T10" fmla="*/ 627 w 1062"/>
                <a:gd name="T11" fmla="*/ 485 h 486"/>
                <a:gd name="T12" fmla="*/ 819 w 1062"/>
                <a:gd name="T13" fmla="*/ 351 h 486"/>
                <a:gd name="T14" fmla="*/ 1061 w 1062"/>
                <a:gd name="T15" fmla="*/ 192 h 486"/>
                <a:gd name="T16" fmla="*/ 1020 w 1062"/>
                <a:gd name="T17" fmla="*/ 100 h 486"/>
                <a:gd name="T18" fmla="*/ 861 w 1062"/>
                <a:gd name="T19" fmla="*/ 284 h 486"/>
                <a:gd name="T20" fmla="*/ 894 w 1062"/>
                <a:gd name="T21" fmla="*/ 142 h 486"/>
                <a:gd name="T22" fmla="*/ 978 w 1062"/>
                <a:gd name="T23" fmla="*/ 151 h 486"/>
                <a:gd name="T24" fmla="*/ 995 w 1062"/>
                <a:gd name="T25" fmla="*/ 192 h 486"/>
                <a:gd name="T26" fmla="*/ 861 w 1062"/>
                <a:gd name="T27" fmla="*/ 284 h 486"/>
                <a:gd name="T28" fmla="*/ 861 w 1062"/>
                <a:gd name="T29" fmla="*/ 284 h 486"/>
                <a:gd name="T30" fmla="*/ 861 w 1062"/>
                <a:gd name="T31" fmla="*/ 284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2" h="486">
                  <a:moveTo>
                    <a:pt x="1020" y="100"/>
                  </a:moveTo>
                  <a:cubicBezTo>
                    <a:pt x="986" y="67"/>
                    <a:pt x="928" y="67"/>
                    <a:pt x="894" y="75"/>
                  </a:cubicBezTo>
                  <a:cubicBezTo>
                    <a:pt x="894" y="50"/>
                    <a:pt x="894" y="25"/>
                    <a:pt x="89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3"/>
                    <a:pt x="42" y="418"/>
                    <a:pt x="267" y="485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719" y="452"/>
                    <a:pt x="786" y="410"/>
                    <a:pt x="819" y="351"/>
                  </a:cubicBezTo>
                  <a:cubicBezTo>
                    <a:pt x="911" y="351"/>
                    <a:pt x="1053" y="318"/>
                    <a:pt x="1061" y="192"/>
                  </a:cubicBezTo>
                  <a:cubicBezTo>
                    <a:pt x="1061" y="142"/>
                    <a:pt x="1036" y="117"/>
                    <a:pt x="1020" y="100"/>
                  </a:cubicBezTo>
                  <a:close/>
                  <a:moveTo>
                    <a:pt x="861" y="284"/>
                  </a:moveTo>
                  <a:cubicBezTo>
                    <a:pt x="878" y="243"/>
                    <a:pt x="886" y="192"/>
                    <a:pt x="894" y="142"/>
                  </a:cubicBezTo>
                  <a:cubicBezTo>
                    <a:pt x="919" y="134"/>
                    <a:pt x="961" y="134"/>
                    <a:pt x="978" y="151"/>
                  </a:cubicBezTo>
                  <a:cubicBezTo>
                    <a:pt x="978" y="151"/>
                    <a:pt x="995" y="159"/>
                    <a:pt x="995" y="192"/>
                  </a:cubicBezTo>
                  <a:cubicBezTo>
                    <a:pt x="986" y="259"/>
                    <a:pt x="911" y="276"/>
                    <a:pt x="861" y="284"/>
                  </a:cubicBezTo>
                  <a:close/>
                  <a:moveTo>
                    <a:pt x="861" y="284"/>
                  </a:moveTo>
                  <a:lnTo>
                    <a:pt x="861" y="28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Freeform: Shape 35">
              <a:extLst>
                <a:ext uri="{FF2B5EF4-FFF2-40B4-BE49-F238E27FC236}">
                  <a16:creationId xmlns:a16="http://schemas.microsoft.com/office/drawing/2014/main" id="{81C1D441-4570-4DEB-9E45-79063705E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6113" y="2800349"/>
              <a:ext cx="112712" cy="144463"/>
            </a:xfrm>
            <a:custGeom>
              <a:avLst/>
              <a:gdLst>
                <a:gd name="T0" fmla="*/ 142 w 311"/>
                <a:gd name="T1" fmla="*/ 401 h 402"/>
                <a:gd name="T2" fmla="*/ 234 w 311"/>
                <a:gd name="T3" fmla="*/ 243 h 402"/>
                <a:gd name="T4" fmla="*/ 268 w 311"/>
                <a:gd name="T5" fmla="*/ 0 h 402"/>
                <a:gd name="T6" fmla="*/ 159 w 311"/>
                <a:gd name="T7" fmla="*/ 276 h 402"/>
                <a:gd name="T8" fmla="*/ 142 w 311"/>
                <a:gd name="T9" fmla="*/ 401 h 402"/>
                <a:gd name="T10" fmla="*/ 142 w 311"/>
                <a:gd name="T11" fmla="*/ 401 h 402"/>
                <a:gd name="T12" fmla="*/ 142 w 311"/>
                <a:gd name="T13" fmla="*/ 4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1" h="402">
                  <a:moveTo>
                    <a:pt x="142" y="401"/>
                  </a:moveTo>
                  <a:cubicBezTo>
                    <a:pt x="142" y="401"/>
                    <a:pt x="310" y="385"/>
                    <a:pt x="234" y="243"/>
                  </a:cubicBezTo>
                  <a:cubicBezTo>
                    <a:pt x="168" y="126"/>
                    <a:pt x="184" y="59"/>
                    <a:pt x="268" y="0"/>
                  </a:cubicBezTo>
                  <a:cubicBezTo>
                    <a:pt x="268" y="0"/>
                    <a:pt x="0" y="67"/>
                    <a:pt x="159" y="276"/>
                  </a:cubicBezTo>
                  <a:cubicBezTo>
                    <a:pt x="209" y="360"/>
                    <a:pt x="142" y="401"/>
                    <a:pt x="142" y="401"/>
                  </a:cubicBezTo>
                  <a:close/>
                  <a:moveTo>
                    <a:pt x="142" y="401"/>
                  </a:moveTo>
                  <a:lnTo>
                    <a:pt x="142" y="4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36">
              <a:extLst>
                <a:ext uri="{FF2B5EF4-FFF2-40B4-BE49-F238E27FC236}">
                  <a16:creationId xmlns:a16="http://schemas.microsoft.com/office/drawing/2014/main" id="{F0BA42B6-096D-4D0F-878D-2841D0776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3425" y="2867024"/>
              <a:ext cx="53975" cy="73025"/>
            </a:xfrm>
            <a:custGeom>
              <a:avLst/>
              <a:gdLst>
                <a:gd name="T0" fmla="*/ 17 w 151"/>
                <a:gd name="T1" fmla="*/ 201 h 202"/>
                <a:gd name="T2" fmla="*/ 75 w 151"/>
                <a:gd name="T3" fmla="*/ 67 h 202"/>
                <a:gd name="T4" fmla="*/ 84 w 151"/>
                <a:gd name="T5" fmla="*/ 0 h 202"/>
                <a:gd name="T6" fmla="*/ 33 w 151"/>
                <a:gd name="T7" fmla="*/ 75 h 202"/>
                <a:gd name="T8" fmla="*/ 17 w 151"/>
                <a:gd name="T9" fmla="*/ 201 h 202"/>
                <a:gd name="T10" fmla="*/ 17 w 151"/>
                <a:gd name="T11" fmla="*/ 201 h 202"/>
                <a:gd name="T12" fmla="*/ 17 w 151"/>
                <a:gd name="T13" fmla="*/ 20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02">
                  <a:moveTo>
                    <a:pt x="17" y="201"/>
                  </a:moveTo>
                  <a:cubicBezTo>
                    <a:pt x="17" y="201"/>
                    <a:pt x="150" y="176"/>
                    <a:pt x="75" y="67"/>
                  </a:cubicBezTo>
                  <a:cubicBezTo>
                    <a:pt x="50" y="17"/>
                    <a:pt x="84" y="0"/>
                    <a:pt x="84" y="0"/>
                  </a:cubicBezTo>
                  <a:cubicBezTo>
                    <a:pt x="84" y="0"/>
                    <a:pt x="0" y="0"/>
                    <a:pt x="33" y="75"/>
                  </a:cubicBezTo>
                  <a:cubicBezTo>
                    <a:pt x="67" y="142"/>
                    <a:pt x="58" y="176"/>
                    <a:pt x="17" y="201"/>
                  </a:cubicBezTo>
                  <a:close/>
                  <a:moveTo>
                    <a:pt x="17" y="201"/>
                  </a:moveTo>
                  <a:lnTo>
                    <a:pt x="17" y="20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3" name="Group 37">
            <a:extLst>
              <a:ext uri="{FF2B5EF4-FFF2-40B4-BE49-F238E27FC236}">
                <a16:creationId xmlns:a16="http://schemas.microsoft.com/office/drawing/2014/main" id="{518C75B4-5D30-4C04-B068-3B1F6F530E84}"/>
              </a:ext>
            </a:extLst>
          </p:cNvPr>
          <p:cNvGrpSpPr/>
          <p:nvPr/>
        </p:nvGrpSpPr>
        <p:grpSpPr>
          <a:xfrm>
            <a:off x="1734539" y="4214444"/>
            <a:ext cx="277647" cy="276818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142" name="Oval 38">
              <a:extLst>
                <a:ext uri="{FF2B5EF4-FFF2-40B4-BE49-F238E27FC236}">
                  <a16:creationId xmlns:a16="http://schemas.microsoft.com/office/drawing/2014/main" id="{F45DFDA9-2503-448E-9CE3-932CB8217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3" name="Freeform: Shape 39">
              <a:extLst>
                <a:ext uri="{FF2B5EF4-FFF2-40B4-BE49-F238E27FC236}">
                  <a16:creationId xmlns:a16="http://schemas.microsoft.com/office/drawing/2014/main" id="{8E5EC4DC-BFA6-40EE-BBF8-C62E9AC3F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0" name="Group 40">
            <a:extLst>
              <a:ext uri="{FF2B5EF4-FFF2-40B4-BE49-F238E27FC236}">
                <a16:creationId xmlns:a16="http://schemas.microsoft.com/office/drawing/2014/main" id="{4007B80E-70E7-4D4F-8B7B-253393A11C8A}"/>
              </a:ext>
            </a:extLst>
          </p:cNvPr>
          <p:cNvGrpSpPr/>
          <p:nvPr/>
        </p:nvGrpSpPr>
        <p:grpSpPr>
          <a:xfrm>
            <a:off x="3862940" y="4214444"/>
            <a:ext cx="277647" cy="276818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140" name="Oval 41">
              <a:extLst>
                <a:ext uri="{FF2B5EF4-FFF2-40B4-BE49-F238E27FC236}">
                  <a16:creationId xmlns:a16="http://schemas.microsoft.com/office/drawing/2014/main" id="{D9737CA5-0FF3-49CD-B515-E38B51EA0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42">
              <a:extLst>
                <a:ext uri="{FF2B5EF4-FFF2-40B4-BE49-F238E27FC236}">
                  <a16:creationId xmlns:a16="http://schemas.microsoft.com/office/drawing/2014/main" id="{6184DC5E-6D4F-4835-9BD2-D179FD69C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1" name="Group 43">
            <a:extLst>
              <a:ext uri="{FF2B5EF4-FFF2-40B4-BE49-F238E27FC236}">
                <a16:creationId xmlns:a16="http://schemas.microsoft.com/office/drawing/2014/main" id="{1DD1933A-104F-4B9C-8D89-6DA157E2225C}"/>
              </a:ext>
            </a:extLst>
          </p:cNvPr>
          <p:cNvGrpSpPr/>
          <p:nvPr/>
        </p:nvGrpSpPr>
        <p:grpSpPr>
          <a:xfrm>
            <a:off x="5974000" y="4214444"/>
            <a:ext cx="277647" cy="276818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38" name="Oval 44">
              <a:extLst>
                <a:ext uri="{FF2B5EF4-FFF2-40B4-BE49-F238E27FC236}">
                  <a16:creationId xmlns:a16="http://schemas.microsoft.com/office/drawing/2014/main" id="{8A1D5675-30F4-4D16-B8F0-D9956857FD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45">
              <a:extLst>
                <a:ext uri="{FF2B5EF4-FFF2-40B4-BE49-F238E27FC236}">
                  <a16:creationId xmlns:a16="http://schemas.microsoft.com/office/drawing/2014/main" id="{3B45058B-9AF8-48B8-B16E-B95FA2188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2" name="Group 46">
            <a:extLst>
              <a:ext uri="{FF2B5EF4-FFF2-40B4-BE49-F238E27FC236}">
                <a16:creationId xmlns:a16="http://schemas.microsoft.com/office/drawing/2014/main" id="{24F4D15D-49B5-4DDB-B17F-328454C73AD9}"/>
              </a:ext>
            </a:extLst>
          </p:cNvPr>
          <p:cNvGrpSpPr/>
          <p:nvPr/>
        </p:nvGrpSpPr>
        <p:grpSpPr>
          <a:xfrm>
            <a:off x="8016459" y="4214444"/>
            <a:ext cx="277647" cy="276818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36" name="Oval 47">
              <a:extLst>
                <a:ext uri="{FF2B5EF4-FFF2-40B4-BE49-F238E27FC236}">
                  <a16:creationId xmlns:a16="http://schemas.microsoft.com/office/drawing/2014/main" id="{F4D24C60-E4A5-4132-B614-4062425AE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48">
              <a:extLst>
                <a:ext uri="{FF2B5EF4-FFF2-40B4-BE49-F238E27FC236}">
                  <a16:creationId xmlns:a16="http://schemas.microsoft.com/office/drawing/2014/main" id="{8F44F5F7-5B7E-462E-945B-985538AD9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23" name="Group 49">
            <a:extLst>
              <a:ext uri="{FF2B5EF4-FFF2-40B4-BE49-F238E27FC236}">
                <a16:creationId xmlns:a16="http://schemas.microsoft.com/office/drawing/2014/main" id="{4DB34104-7439-4CB9-9260-A17EF285A6CD}"/>
              </a:ext>
            </a:extLst>
          </p:cNvPr>
          <p:cNvGrpSpPr/>
          <p:nvPr/>
        </p:nvGrpSpPr>
        <p:grpSpPr>
          <a:xfrm>
            <a:off x="10131279" y="4214444"/>
            <a:ext cx="277647" cy="276818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134" name="Oval 50">
              <a:extLst>
                <a:ext uri="{FF2B5EF4-FFF2-40B4-BE49-F238E27FC236}">
                  <a16:creationId xmlns:a16="http://schemas.microsoft.com/office/drawing/2014/main" id="{FE456A23-DAA9-4149-A16C-7EBFA4B61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51">
              <a:extLst>
                <a:ext uri="{FF2B5EF4-FFF2-40B4-BE49-F238E27FC236}">
                  <a16:creationId xmlns:a16="http://schemas.microsoft.com/office/drawing/2014/main" id="{E708F286-888F-4EEF-855F-D37027061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4" name="TextBox 52">
            <a:extLst>
              <a:ext uri="{FF2B5EF4-FFF2-40B4-BE49-F238E27FC236}">
                <a16:creationId xmlns:a16="http://schemas.microsoft.com/office/drawing/2014/main" id="{572270EE-CECD-40D9-B4B5-318B244E7614}"/>
              </a:ext>
            </a:extLst>
          </p:cNvPr>
          <p:cNvSpPr txBox="1"/>
          <p:nvPr/>
        </p:nvSpPr>
        <p:spPr>
          <a:xfrm>
            <a:off x="2357134" y="2864965"/>
            <a:ext cx="1261848" cy="307758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5" name="TextBox 53">
            <a:extLst>
              <a:ext uri="{FF2B5EF4-FFF2-40B4-BE49-F238E27FC236}">
                <a16:creationId xmlns:a16="http://schemas.microsoft.com/office/drawing/2014/main" id="{2327189C-5D1D-4B04-9DA0-44DCB31416BC}"/>
              </a:ext>
            </a:extLst>
          </p:cNvPr>
          <p:cNvSpPr txBox="1"/>
          <p:nvPr/>
        </p:nvSpPr>
        <p:spPr>
          <a:xfrm>
            <a:off x="3886099" y="2931382"/>
            <a:ext cx="1261848" cy="307758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6" name="TextBox 54">
            <a:extLst>
              <a:ext uri="{FF2B5EF4-FFF2-40B4-BE49-F238E27FC236}">
                <a16:creationId xmlns:a16="http://schemas.microsoft.com/office/drawing/2014/main" id="{1BE3C4BE-DC91-460B-AF38-A6FC3C8BD26D}"/>
              </a:ext>
            </a:extLst>
          </p:cNvPr>
          <p:cNvSpPr txBox="1"/>
          <p:nvPr/>
        </p:nvSpPr>
        <p:spPr>
          <a:xfrm>
            <a:off x="5465076" y="2870422"/>
            <a:ext cx="1261848" cy="307758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7" name="TextBox 55">
            <a:extLst>
              <a:ext uri="{FF2B5EF4-FFF2-40B4-BE49-F238E27FC236}">
                <a16:creationId xmlns:a16="http://schemas.microsoft.com/office/drawing/2014/main" id="{0F85E571-C124-4548-8108-11D5FBF2DB75}"/>
              </a:ext>
            </a:extLst>
          </p:cNvPr>
          <p:cNvSpPr txBox="1"/>
          <p:nvPr/>
        </p:nvSpPr>
        <p:spPr>
          <a:xfrm>
            <a:off x="7024728" y="2931382"/>
            <a:ext cx="1261848" cy="307758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8" name="TextBox 56">
            <a:extLst>
              <a:ext uri="{FF2B5EF4-FFF2-40B4-BE49-F238E27FC236}">
                <a16:creationId xmlns:a16="http://schemas.microsoft.com/office/drawing/2014/main" id="{7C9CB76A-2058-4807-A011-2F268D61DCAC}"/>
              </a:ext>
            </a:extLst>
          </p:cNvPr>
          <p:cNvSpPr txBox="1"/>
          <p:nvPr/>
        </p:nvSpPr>
        <p:spPr>
          <a:xfrm>
            <a:off x="8634501" y="2870422"/>
            <a:ext cx="1261848" cy="307758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9" name="Rectangle 61">
            <a:extLst>
              <a:ext uri="{FF2B5EF4-FFF2-40B4-BE49-F238E27FC236}">
                <a16:creationId xmlns:a16="http://schemas.microsoft.com/office/drawing/2014/main" id="{CDD5C6C8-2732-4C2D-BE7F-BF1D868DCB33}"/>
              </a:ext>
            </a:extLst>
          </p:cNvPr>
          <p:cNvSpPr/>
          <p:nvPr/>
        </p:nvSpPr>
        <p:spPr>
          <a:xfrm>
            <a:off x="877694" y="4964923"/>
            <a:ext cx="1977946" cy="5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>
                    <a:lumMod val="100000"/>
                  </a:schemeClr>
                </a:solidFill>
              </a14:hiddenFill>
            </a:ext>
          </a:extLst>
        </p:spPr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显示 （建议使用主题字体）</a:t>
            </a:r>
          </a:p>
        </p:txBody>
      </p:sp>
      <p:sp>
        <p:nvSpPr>
          <p:cNvPr id="130" name="Rectangle 63">
            <a:extLst>
              <a:ext uri="{FF2B5EF4-FFF2-40B4-BE49-F238E27FC236}">
                <a16:creationId xmlns:a16="http://schemas.microsoft.com/office/drawing/2014/main" id="{747C2CD3-CD96-499F-84DD-1B8B039CFF8C}"/>
              </a:ext>
            </a:extLst>
          </p:cNvPr>
          <p:cNvSpPr/>
          <p:nvPr/>
        </p:nvSpPr>
        <p:spPr>
          <a:xfrm>
            <a:off x="3012790" y="4964923"/>
            <a:ext cx="1977946" cy="553998"/>
          </a:xfrm>
          <a:prstGeom prst="rect">
            <a:avLst/>
          </a:prstGeom>
          <a:noFill/>
        </p:spPr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显示 （建议使用主题字体）</a:t>
            </a:r>
          </a:p>
        </p:txBody>
      </p:sp>
      <p:sp>
        <p:nvSpPr>
          <p:cNvPr id="131" name="Rectangle 64">
            <a:extLst>
              <a:ext uri="{FF2B5EF4-FFF2-40B4-BE49-F238E27FC236}">
                <a16:creationId xmlns:a16="http://schemas.microsoft.com/office/drawing/2014/main" id="{F4C7B70A-D18E-4ACD-B3EE-6781FEC81BB3}"/>
              </a:ext>
            </a:extLst>
          </p:cNvPr>
          <p:cNvSpPr/>
          <p:nvPr/>
        </p:nvSpPr>
        <p:spPr>
          <a:xfrm>
            <a:off x="5056647" y="4964923"/>
            <a:ext cx="1977946" cy="553998"/>
          </a:xfrm>
          <a:prstGeom prst="rect">
            <a:avLst/>
          </a:prstGeom>
          <a:noFill/>
        </p:spPr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显示 （建议使用主题字体）</a:t>
            </a:r>
          </a:p>
        </p:txBody>
      </p:sp>
      <p:sp>
        <p:nvSpPr>
          <p:cNvPr id="132" name="Rectangle 65">
            <a:extLst>
              <a:ext uri="{FF2B5EF4-FFF2-40B4-BE49-F238E27FC236}">
                <a16:creationId xmlns:a16="http://schemas.microsoft.com/office/drawing/2014/main" id="{27043467-F7D5-4431-A7E8-B1303C590A25}"/>
              </a:ext>
            </a:extLst>
          </p:cNvPr>
          <p:cNvSpPr/>
          <p:nvPr/>
        </p:nvSpPr>
        <p:spPr>
          <a:xfrm>
            <a:off x="7159855" y="4964923"/>
            <a:ext cx="1977946" cy="553998"/>
          </a:xfrm>
          <a:prstGeom prst="rect">
            <a:avLst/>
          </a:prstGeom>
          <a:noFill/>
        </p:spPr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显示 （建议使用主题字体）</a:t>
            </a:r>
          </a:p>
        </p:txBody>
      </p:sp>
      <p:sp>
        <p:nvSpPr>
          <p:cNvPr id="133" name="Rectangle 66">
            <a:extLst>
              <a:ext uri="{FF2B5EF4-FFF2-40B4-BE49-F238E27FC236}">
                <a16:creationId xmlns:a16="http://schemas.microsoft.com/office/drawing/2014/main" id="{1BFE1E5D-23AF-40A6-A139-FB82CD7F621B}"/>
              </a:ext>
            </a:extLst>
          </p:cNvPr>
          <p:cNvSpPr/>
          <p:nvPr/>
        </p:nvSpPr>
        <p:spPr>
          <a:xfrm>
            <a:off x="9305568" y="4964923"/>
            <a:ext cx="1977946" cy="553998"/>
          </a:xfrm>
          <a:prstGeom prst="rect">
            <a:avLst/>
          </a:prstGeom>
          <a:noFill/>
        </p:spPr>
        <p:txBody>
          <a:bodyPr wrap="square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此部分内容作为文字排版占位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rPr>
              <a:t>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40956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itle 6">
            <a:extLst>
              <a:ext uri="{FF2B5EF4-FFF2-40B4-BE49-F238E27FC236}">
                <a16:creationId xmlns:a16="http://schemas.microsoft.com/office/drawing/2014/main" id="{10B7D70E-F464-484A-8688-B248D9B7A38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0" name="Text Placeholder 7">
            <a:extLst>
              <a:ext uri="{FF2B5EF4-FFF2-40B4-BE49-F238E27FC236}">
                <a16:creationId xmlns:a16="http://schemas.microsoft.com/office/drawing/2014/main" id="{C812C74A-06AF-4B67-9CD2-1494624B1853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Freeform: Shape 12">
            <a:extLst>
              <a:ext uri="{FF2B5EF4-FFF2-40B4-BE49-F238E27FC236}">
                <a16:creationId xmlns:a16="http://schemas.microsoft.com/office/drawing/2014/main" id="{9CA19329-6CEC-4BC0-B0BD-CDCE555087AD}"/>
              </a:ext>
            </a:extLst>
          </p:cNvPr>
          <p:cNvSpPr/>
          <p:nvPr/>
        </p:nvSpPr>
        <p:spPr>
          <a:xfrm>
            <a:off x="5139010" y="2041727"/>
            <a:ext cx="1913983" cy="1821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20" y="21600"/>
                </a:moveTo>
                <a:lnTo>
                  <a:pt x="0" y="8239"/>
                </a:lnTo>
                <a:lnTo>
                  <a:pt x="10793" y="0"/>
                </a:lnTo>
                <a:lnTo>
                  <a:pt x="21600" y="8239"/>
                </a:lnTo>
                <a:lnTo>
                  <a:pt x="17480" y="21600"/>
                </a:lnTo>
                <a:lnTo>
                  <a:pt x="4120" y="21600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7" name="Freeform: Shape 13">
            <a:extLst>
              <a:ext uri="{FF2B5EF4-FFF2-40B4-BE49-F238E27FC236}">
                <a16:creationId xmlns:a16="http://schemas.microsoft.com/office/drawing/2014/main" id="{255A4CED-50E3-40C9-9140-712EE35742DC}"/>
              </a:ext>
            </a:extLst>
          </p:cNvPr>
          <p:cNvSpPr/>
          <p:nvPr/>
        </p:nvSpPr>
        <p:spPr>
          <a:xfrm>
            <a:off x="6314412" y="2846013"/>
            <a:ext cx="1913983" cy="1819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20" y="21600"/>
                </a:moveTo>
                <a:lnTo>
                  <a:pt x="0" y="8221"/>
                </a:lnTo>
                <a:lnTo>
                  <a:pt x="10807" y="0"/>
                </a:lnTo>
                <a:lnTo>
                  <a:pt x="21600" y="8221"/>
                </a:lnTo>
                <a:lnTo>
                  <a:pt x="17480" y="21600"/>
                </a:lnTo>
                <a:lnTo>
                  <a:pt x="4120" y="21600"/>
                </a:lnTo>
                <a:close/>
              </a:path>
            </a:pathLst>
          </a:custGeom>
          <a:solidFill>
            <a:schemeClr val="accent5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400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8" name="Freeform: Shape 14">
            <a:extLst>
              <a:ext uri="{FF2B5EF4-FFF2-40B4-BE49-F238E27FC236}">
                <a16:creationId xmlns:a16="http://schemas.microsoft.com/office/drawing/2014/main" id="{489FBF39-22E3-4BCA-8443-2A94FB855B20}"/>
              </a:ext>
            </a:extLst>
          </p:cNvPr>
          <p:cNvSpPr/>
          <p:nvPr/>
        </p:nvSpPr>
        <p:spPr>
          <a:xfrm>
            <a:off x="5883675" y="4246516"/>
            <a:ext cx="1916417" cy="1819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42" y="21600"/>
                </a:moveTo>
                <a:lnTo>
                  <a:pt x="0" y="8250"/>
                </a:lnTo>
                <a:lnTo>
                  <a:pt x="10821" y="0"/>
                </a:lnTo>
                <a:lnTo>
                  <a:pt x="21600" y="8250"/>
                </a:lnTo>
                <a:lnTo>
                  <a:pt x="17458" y="21600"/>
                </a:lnTo>
                <a:lnTo>
                  <a:pt x="4142" y="21600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" name="Freeform: Shape 15">
            <a:extLst>
              <a:ext uri="{FF2B5EF4-FFF2-40B4-BE49-F238E27FC236}">
                <a16:creationId xmlns:a16="http://schemas.microsoft.com/office/drawing/2014/main" id="{F71AF395-7C1C-491D-AFFD-2C95CAD4C293}"/>
              </a:ext>
            </a:extLst>
          </p:cNvPr>
          <p:cNvSpPr/>
          <p:nvPr/>
        </p:nvSpPr>
        <p:spPr>
          <a:xfrm>
            <a:off x="4405296" y="4257468"/>
            <a:ext cx="1915200" cy="1819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17" y="21600"/>
                </a:moveTo>
                <a:lnTo>
                  <a:pt x="0" y="8264"/>
                </a:lnTo>
                <a:lnTo>
                  <a:pt x="10800" y="0"/>
                </a:lnTo>
                <a:lnTo>
                  <a:pt x="21600" y="8264"/>
                </a:lnTo>
                <a:lnTo>
                  <a:pt x="17483" y="21600"/>
                </a:lnTo>
                <a:lnTo>
                  <a:pt x="4117" y="2160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Freeform: Shape 16">
            <a:extLst>
              <a:ext uri="{FF2B5EF4-FFF2-40B4-BE49-F238E27FC236}">
                <a16:creationId xmlns:a16="http://schemas.microsoft.com/office/drawing/2014/main" id="{0D893C38-8374-4705-9ABA-8EDEF785C75F}"/>
              </a:ext>
            </a:extLst>
          </p:cNvPr>
          <p:cNvSpPr/>
          <p:nvPr/>
        </p:nvSpPr>
        <p:spPr>
          <a:xfrm>
            <a:off x="3963608" y="2846013"/>
            <a:ext cx="1913983" cy="1819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120" y="21600"/>
                </a:moveTo>
                <a:lnTo>
                  <a:pt x="0" y="8221"/>
                </a:lnTo>
                <a:lnTo>
                  <a:pt x="10793" y="0"/>
                </a:lnTo>
                <a:lnTo>
                  <a:pt x="21600" y="8221"/>
                </a:lnTo>
                <a:lnTo>
                  <a:pt x="17480" y="21600"/>
                </a:lnTo>
                <a:lnTo>
                  <a:pt x="4120" y="21600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12700">
            <a:miter lim="400000"/>
          </a:ln>
        </p:spPr>
        <p:txBody>
          <a:bodyPr wrap="none" lIns="0" tIns="648000" rIns="0" bIns="0" anchor="ctr" anchorCtr="1">
            <a:norm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Freeform: Shape 18">
            <a:extLst>
              <a:ext uri="{FF2B5EF4-FFF2-40B4-BE49-F238E27FC236}">
                <a16:creationId xmlns:a16="http://schemas.microsoft.com/office/drawing/2014/main" id="{649F8918-BF40-41C8-AB88-D09382BB1CB1}"/>
              </a:ext>
            </a:extLst>
          </p:cNvPr>
          <p:cNvSpPr>
            <a:spLocks noChangeAspect="1"/>
          </p:cNvSpPr>
          <p:nvPr/>
        </p:nvSpPr>
        <p:spPr bwMode="auto">
          <a:xfrm>
            <a:off x="5865996" y="2435776"/>
            <a:ext cx="460011" cy="457850"/>
          </a:xfrm>
          <a:custGeom>
            <a:avLst/>
            <a:gdLst>
              <a:gd name="connsiteX0" fmla="*/ 163513 w 338138"/>
              <a:gd name="connsiteY0" fmla="*/ 246178 h 336550"/>
              <a:gd name="connsiteX1" fmla="*/ 170657 w 338138"/>
              <a:gd name="connsiteY1" fmla="*/ 249239 h 336550"/>
              <a:gd name="connsiteX2" fmla="*/ 177801 w 338138"/>
              <a:gd name="connsiteY2" fmla="*/ 246178 h 336550"/>
              <a:gd name="connsiteX3" fmla="*/ 177801 w 338138"/>
              <a:gd name="connsiteY3" fmla="*/ 270465 h 336550"/>
              <a:gd name="connsiteX4" fmla="*/ 177801 w 338138"/>
              <a:gd name="connsiteY4" fmla="*/ 274411 h 336550"/>
              <a:gd name="connsiteX5" fmla="*/ 170008 w 338138"/>
              <a:gd name="connsiteY5" fmla="*/ 280988 h 336550"/>
              <a:gd name="connsiteX6" fmla="*/ 163513 w 338138"/>
              <a:gd name="connsiteY6" fmla="*/ 274411 h 336550"/>
              <a:gd name="connsiteX7" fmla="*/ 163513 w 338138"/>
              <a:gd name="connsiteY7" fmla="*/ 246789 h 336550"/>
              <a:gd name="connsiteX8" fmla="*/ 288544 w 338138"/>
              <a:gd name="connsiteY8" fmla="*/ 231096 h 336550"/>
              <a:gd name="connsiteX9" fmla="*/ 288136 w 338138"/>
              <a:gd name="connsiteY9" fmla="*/ 233923 h 336550"/>
              <a:gd name="connsiteX10" fmla="*/ 286625 w 338138"/>
              <a:gd name="connsiteY10" fmla="*/ 233923 h 336550"/>
              <a:gd name="connsiteX11" fmla="*/ 171450 w 338138"/>
              <a:gd name="connsiteY11" fmla="*/ 215900 h 336550"/>
              <a:gd name="connsiteX12" fmla="*/ 161925 w 338138"/>
              <a:gd name="connsiteY12" fmla="*/ 225425 h 336550"/>
              <a:gd name="connsiteX13" fmla="*/ 171450 w 338138"/>
              <a:gd name="connsiteY13" fmla="*/ 234950 h 336550"/>
              <a:gd name="connsiteX14" fmla="*/ 180975 w 338138"/>
              <a:gd name="connsiteY14" fmla="*/ 225425 h 336550"/>
              <a:gd name="connsiteX15" fmla="*/ 171450 w 338138"/>
              <a:gd name="connsiteY15" fmla="*/ 215900 h 336550"/>
              <a:gd name="connsiteX16" fmla="*/ 163513 w 338138"/>
              <a:gd name="connsiteY16" fmla="*/ 204674 h 336550"/>
              <a:gd name="connsiteX17" fmla="*/ 163513 w 338138"/>
              <a:gd name="connsiteY17" fmla="*/ 208056 h 336550"/>
              <a:gd name="connsiteX18" fmla="*/ 170008 w 338138"/>
              <a:gd name="connsiteY18" fmla="*/ 215900 h 336550"/>
              <a:gd name="connsiteX19" fmla="*/ 177801 w 338138"/>
              <a:gd name="connsiteY19" fmla="*/ 208056 h 336550"/>
              <a:gd name="connsiteX20" fmla="*/ 177801 w 338138"/>
              <a:gd name="connsiteY20" fmla="*/ 204674 h 336550"/>
              <a:gd name="connsiteX21" fmla="*/ 186934 w 338138"/>
              <a:gd name="connsiteY21" fmla="*/ 208587 h 336550"/>
              <a:gd name="connsiteX22" fmla="*/ 193676 w 338138"/>
              <a:gd name="connsiteY22" fmla="*/ 225426 h 336550"/>
              <a:gd name="connsiteX23" fmla="*/ 186934 w 338138"/>
              <a:gd name="connsiteY23" fmla="*/ 242265 h 336550"/>
              <a:gd name="connsiteX24" fmla="*/ 177801 w 338138"/>
              <a:gd name="connsiteY24" fmla="*/ 246178 h 336550"/>
              <a:gd name="connsiteX25" fmla="*/ 177801 w 338138"/>
              <a:gd name="connsiteY25" fmla="*/ 242842 h 336550"/>
              <a:gd name="connsiteX26" fmla="*/ 170008 w 338138"/>
              <a:gd name="connsiteY26" fmla="*/ 234950 h 336550"/>
              <a:gd name="connsiteX27" fmla="*/ 163513 w 338138"/>
              <a:gd name="connsiteY27" fmla="*/ 242842 h 336550"/>
              <a:gd name="connsiteX28" fmla="*/ 163513 w 338138"/>
              <a:gd name="connsiteY28" fmla="*/ 246178 h 336550"/>
              <a:gd name="connsiteX29" fmla="*/ 154380 w 338138"/>
              <a:gd name="connsiteY29" fmla="*/ 242265 h 336550"/>
              <a:gd name="connsiteX30" fmla="*/ 147638 w 338138"/>
              <a:gd name="connsiteY30" fmla="*/ 225426 h 336550"/>
              <a:gd name="connsiteX31" fmla="*/ 154380 w 338138"/>
              <a:gd name="connsiteY31" fmla="*/ 208587 h 336550"/>
              <a:gd name="connsiteX32" fmla="*/ 169202 w 338138"/>
              <a:gd name="connsiteY32" fmla="*/ 182936 h 336550"/>
              <a:gd name="connsiteX33" fmla="*/ 177801 w 338138"/>
              <a:gd name="connsiteY33" fmla="*/ 184824 h 336550"/>
              <a:gd name="connsiteX34" fmla="*/ 177801 w 338138"/>
              <a:gd name="connsiteY34" fmla="*/ 195963 h 336550"/>
              <a:gd name="connsiteX35" fmla="*/ 177801 w 338138"/>
              <a:gd name="connsiteY35" fmla="*/ 204674 h 336550"/>
              <a:gd name="connsiteX36" fmla="*/ 170657 w 338138"/>
              <a:gd name="connsiteY36" fmla="*/ 201613 h 336550"/>
              <a:gd name="connsiteX37" fmla="*/ 163513 w 338138"/>
              <a:gd name="connsiteY37" fmla="*/ 204674 h 336550"/>
              <a:gd name="connsiteX38" fmla="*/ 163513 w 338138"/>
              <a:gd name="connsiteY38" fmla="*/ 184210 h 336550"/>
              <a:gd name="connsiteX39" fmla="*/ 177801 w 338138"/>
              <a:gd name="connsiteY39" fmla="*/ 171713 h 336550"/>
              <a:gd name="connsiteX40" fmla="*/ 235276 w 338138"/>
              <a:gd name="connsiteY40" fmla="*/ 184080 h 336550"/>
              <a:gd name="connsiteX41" fmla="*/ 281069 w 338138"/>
              <a:gd name="connsiteY41" fmla="*/ 218472 h 336550"/>
              <a:gd name="connsiteX42" fmla="*/ 273597 w 338138"/>
              <a:gd name="connsiteY42" fmla="*/ 229881 h 336550"/>
              <a:gd name="connsiteX43" fmla="*/ 229495 w 338138"/>
              <a:gd name="connsiteY43" fmla="*/ 196173 h 336550"/>
              <a:gd name="connsiteX44" fmla="*/ 177801 w 338138"/>
              <a:gd name="connsiteY44" fmla="*/ 184824 h 336550"/>
              <a:gd name="connsiteX45" fmla="*/ 163513 w 338138"/>
              <a:gd name="connsiteY45" fmla="*/ 171090 h 336550"/>
              <a:gd name="connsiteX46" fmla="*/ 163513 w 338138"/>
              <a:gd name="connsiteY46" fmla="*/ 184210 h 336550"/>
              <a:gd name="connsiteX47" fmla="*/ 110065 w 338138"/>
              <a:gd name="connsiteY47" fmla="*/ 196173 h 336550"/>
              <a:gd name="connsiteX48" fmla="*/ 65067 w 338138"/>
              <a:gd name="connsiteY48" fmla="*/ 230681 h 336550"/>
              <a:gd name="connsiteX49" fmla="*/ 57540 w 338138"/>
              <a:gd name="connsiteY49" fmla="*/ 219191 h 336550"/>
              <a:gd name="connsiteX50" fmla="*/ 103293 w 338138"/>
              <a:gd name="connsiteY50" fmla="*/ 184080 h 336550"/>
              <a:gd name="connsiteX51" fmla="*/ 256382 w 338138"/>
              <a:gd name="connsiteY51" fmla="*/ 166688 h 336550"/>
              <a:gd name="connsiteX52" fmla="*/ 272257 w 338138"/>
              <a:gd name="connsiteY52" fmla="*/ 166688 h 336550"/>
              <a:gd name="connsiteX53" fmla="*/ 276226 w 338138"/>
              <a:gd name="connsiteY53" fmla="*/ 170498 h 336550"/>
              <a:gd name="connsiteX54" fmla="*/ 272257 w 338138"/>
              <a:gd name="connsiteY54" fmla="*/ 173038 h 336550"/>
              <a:gd name="connsiteX55" fmla="*/ 256382 w 338138"/>
              <a:gd name="connsiteY55" fmla="*/ 173038 h 336550"/>
              <a:gd name="connsiteX56" fmla="*/ 252413 w 338138"/>
              <a:gd name="connsiteY56" fmla="*/ 170498 h 336550"/>
              <a:gd name="connsiteX57" fmla="*/ 256382 w 338138"/>
              <a:gd name="connsiteY57" fmla="*/ 166688 h 336550"/>
              <a:gd name="connsiteX58" fmla="*/ 67469 w 338138"/>
              <a:gd name="connsiteY58" fmla="*/ 166688 h 336550"/>
              <a:gd name="connsiteX59" fmla="*/ 83344 w 338138"/>
              <a:gd name="connsiteY59" fmla="*/ 166688 h 336550"/>
              <a:gd name="connsiteX60" fmla="*/ 87313 w 338138"/>
              <a:gd name="connsiteY60" fmla="*/ 170657 h 336550"/>
              <a:gd name="connsiteX61" fmla="*/ 83344 w 338138"/>
              <a:gd name="connsiteY61" fmla="*/ 174626 h 336550"/>
              <a:gd name="connsiteX62" fmla="*/ 67469 w 338138"/>
              <a:gd name="connsiteY62" fmla="*/ 174626 h 336550"/>
              <a:gd name="connsiteX63" fmla="*/ 63500 w 338138"/>
              <a:gd name="connsiteY63" fmla="*/ 170657 h 336550"/>
              <a:gd name="connsiteX64" fmla="*/ 67469 w 338138"/>
              <a:gd name="connsiteY64" fmla="*/ 166688 h 336550"/>
              <a:gd name="connsiteX65" fmla="*/ 267759 w 338138"/>
              <a:gd name="connsiteY65" fmla="*/ 139700 h 336550"/>
              <a:gd name="connsiteX66" fmla="*/ 271728 w 338138"/>
              <a:gd name="connsiteY66" fmla="*/ 142522 h 336550"/>
              <a:gd name="connsiteX67" fmla="*/ 269082 w 338138"/>
              <a:gd name="connsiteY67" fmla="*/ 146755 h 336550"/>
              <a:gd name="connsiteX68" fmla="*/ 253207 w 338138"/>
              <a:gd name="connsiteY68" fmla="*/ 150989 h 336550"/>
              <a:gd name="connsiteX69" fmla="*/ 253207 w 338138"/>
              <a:gd name="connsiteY69" fmla="*/ 152400 h 336550"/>
              <a:gd name="connsiteX70" fmla="*/ 249238 w 338138"/>
              <a:gd name="connsiteY70" fmla="*/ 149578 h 336550"/>
              <a:gd name="connsiteX71" fmla="*/ 251884 w 338138"/>
              <a:gd name="connsiteY71" fmla="*/ 143933 h 336550"/>
              <a:gd name="connsiteX72" fmla="*/ 267759 w 338138"/>
              <a:gd name="connsiteY72" fmla="*/ 139700 h 336550"/>
              <a:gd name="connsiteX73" fmla="*/ 71967 w 338138"/>
              <a:gd name="connsiteY73" fmla="*/ 139700 h 336550"/>
              <a:gd name="connsiteX74" fmla="*/ 87842 w 338138"/>
              <a:gd name="connsiteY74" fmla="*/ 143933 h 336550"/>
              <a:gd name="connsiteX75" fmla="*/ 90488 w 338138"/>
              <a:gd name="connsiteY75" fmla="*/ 149578 h 336550"/>
              <a:gd name="connsiteX76" fmla="*/ 86519 w 338138"/>
              <a:gd name="connsiteY76" fmla="*/ 152400 h 336550"/>
              <a:gd name="connsiteX77" fmla="*/ 86519 w 338138"/>
              <a:gd name="connsiteY77" fmla="*/ 150989 h 336550"/>
              <a:gd name="connsiteX78" fmla="*/ 70644 w 338138"/>
              <a:gd name="connsiteY78" fmla="*/ 146755 h 336550"/>
              <a:gd name="connsiteX79" fmla="*/ 67998 w 338138"/>
              <a:gd name="connsiteY79" fmla="*/ 142522 h 336550"/>
              <a:gd name="connsiteX80" fmla="*/ 71967 w 338138"/>
              <a:gd name="connsiteY80" fmla="*/ 139700 h 336550"/>
              <a:gd name="connsiteX81" fmla="*/ 257923 w 338138"/>
              <a:gd name="connsiteY81" fmla="*/ 115623 h 336550"/>
              <a:gd name="connsiteX82" fmla="*/ 262125 w 338138"/>
              <a:gd name="connsiteY82" fmla="*/ 116946 h 336550"/>
              <a:gd name="connsiteX83" fmla="*/ 260725 w 338138"/>
              <a:gd name="connsiteY83" fmla="*/ 120914 h 336550"/>
              <a:gd name="connsiteX84" fmla="*/ 246717 w 338138"/>
              <a:gd name="connsiteY84" fmla="*/ 128852 h 336550"/>
              <a:gd name="connsiteX85" fmla="*/ 243915 w 338138"/>
              <a:gd name="connsiteY85" fmla="*/ 130175 h 336550"/>
              <a:gd name="connsiteX86" fmla="*/ 241114 w 338138"/>
              <a:gd name="connsiteY86" fmla="*/ 127529 h 336550"/>
              <a:gd name="connsiteX87" fmla="*/ 242515 w 338138"/>
              <a:gd name="connsiteY87" fmla="*/ 123560 h 336550"/>
              <a:gd name="connsiteX88" fmla="*/ 257923 w 338138"/>
              <a:gd name="connsiteY88" fmla="*/ 115623 h 336550"/>
              <a:gd name="connsiteX89" fmla="*/ 83204 w 338138"/>
              <a:gd name="connsiteY89" fmla="*/ 115623 h 336550"/>
              <a:gd name="connsiteX90" fmla="*/ 97211 w 338138"/>
              <a:gd name="connsiteY90" fmla="*/ 123560 h 336550"/>
              <a:gd name="connsiteX91" fmla="*/ 98612 w 338138"/>
              <a:gd name="connsiteY91" fmla="*/ 127529 h 336550"/>
              <a:gd name="connsiteX92" fmla="*/ 95811 w 338138"/>
              <a:gd name="connsiteY92" fmla="*/ 130175 h 336550"/>
              <a:gd name="connsiteX93" fmla="*/ 93009 w 338138"/>
              <a:gd name="connsiteY93" fmla="*/ 128852 h 336550"/>
              <a:gd name="connsiteX94" fmla="*/ 79001 w 338138"/>
              <a:gd name="connsiteY94" fmla="*/ 120914 h 336550"/>
              <a:gd name="connsiteX95" fmla="*/ 77601 w 338138"/>
              <a:gd name="connsiteY95" fmla="*/ 116946 h 336550"/>
              <a:gd name="connsiteX96" fmla="*/ 83204 w 338138"/>
              <a:gd name="connsiteY96" fmla="*/ 115623 h 336550"/>
              <a:gd name="connsiteX97" fmla="*/ 170008 w 338138"/>
              <a:gd name="connsiteY97" fmla="*/ 104775 h 336550"/>
              <a:gd name="connsiteX98" fmla="*/ 177801 w 338138"/>
              <a:gd name="connsiteY98" fmla="*/ 111312 h 336550"/>
              <a:gd name="connsiteX99" fmla="*/ 177801 w 338138"/>
              <a:gd name="connsiteY99" fmla="*/ 167242 h 336550"/>
              <a:gd name="connsiteX100" fmla="*/ 177801 w 338138"/>
              <a:gd name="connsiteY100" fmla="*/ 171713 h 336550"/>
              <a:gd name="connsiteX101" fmla="*/ 169202 w 338138"/>
              <a:gd name="connsiteY101" fmla="*/ 169863 h 336550"/>
              <a:gd name="connsiteX102" fmla="*/ 163513 w 338138"/>
              <a:gd name="connsiteY102" fmla="*/ 171090 h 336550"/>
              <a:gd name="connsiteX103" fmla="*/ 163513 w 338138"/>
              <a:gd name="connsiteY103" fmla="*/ 152126 h 336550"/>
              <a:gd name="connsiteX104" fmla="*/ 163513 w 338138"/>
              <a:gd name="connsiteY104" fmla="*/ 111312 h 336550"/>
              <a:gd name="connsiteX105" fmla="*/ 170008 w 338138"/>
              <a:gd name="connsiteY105" fmla="*/ 104775 h 336550"/>
              <a:gd name="connsiteX106" fmla="*/ 240620 w 338138"/>
              <a:gd name="connsiteY106" fmla="*/ 95024 h 336550"/>
              <a:gd name="connsiteX107" fmla="*/ 244702 w 338138"/>
              <a:gd name="connsiteY107" fmla="*/ 95024 h 336550"/>
              <a:gd name="connsiteX108" fmla="*/ 244702 w 338138"/>
              <a:gd name="connsiteY108" fmla="*/ 100466 h 336550"/>
              <a:gd name="connsiteX109" fmla="*/ 233817 w 338138"/>
              <a:gd name="connsiteY109" fmla="*/ 111352 h 336550"/>
              <a:gd name="connsiteX110" fmla="*/ 231095 w 338138"/>
              <a:gd name="connsiteY110" fmla="*/ 112713 h 336550"/>
              <a:gd name="connsiteX111" fmla="*/ 228374 w 338138"/>
              <a:gd name="connsiteY111" fmla="*/ 111352 h 336550"/>
              <a:gd name="connsiteX112" fmla="*/ 228374 w 338138"/>
              <a:gd name="connsiteY112" fmla="*/ 107270 h 336550"/>
              <a:gd name="connsiteX113" fmla="*/ 240620 w 338138"/>
              <a:gd name="connsiteY113" fmla="*/ 95024 h 336550"/>
              <a:gd name="connsiteX114" fmla="*/ 95024 w 338138"/>
              <a:gd name="connsiteY114" fmla="*/ 95024 h 336550"/>
              <a:gd name="connsiteX115" fmla="*/ 100466 w 338138"/>
              <a:gd name="connsiteY115" fmla="*/ 95024 h 336550"/>
              <a:gd name="connsiteX116" fmla="*/ 111352 w 338138"/>
              <a:gd name="connsiteY116" fmla="*/ 107270 h 336550"/>
              <a:gd name="connsiteX117" fmla="*/ 111352 w 338138"/>
              <a:gd name="connsiteY117" fmla="*/ 111352 h 336550"/>
              <a:gd name="connsiteX118" fmla="*/ 108631 w 338138"/>
              <a:gd name="connsiteY118" fmla="*/ 112713 h 336550"/>
              <a:gd name="connsiteX119" fmla="*/ 105909 w 338138"/>
              <a:gd name="connsiteY119" fmla="*/ 111352 h 336550"/>
              <a:gd name="connsiteX120" fmla="*/ 95024 w 338138"/>
              <a:gd name="connsiteY120" fmla="*/ 100466 h 336550"/>
              <a:gd name="connsiteX121" fmla="*/ 95024 w 338138"/>
              <a:gd name="connsiteY121" fmla="*/ 95024 h 336550"/>
              <a:gd name="connsiteX122" fmla="*/ 222740 w 338138"/>
              <a:gd name="connsiteY122" fmla="*/ 77788 h 336550"/>
              <a:gd name="connsiteX123" fmla="*/ 224083 w 338138"/>
              <a:gd name="connsiteY123" fmla="*/ 82947 h 336550"/>
              <a:gd name="connsiteX124" fmla="*/ 216023 w 338138"/>
              <a:gd name="connsiteY124" fmla="*/ 97136 h 336550"/>
              <a:gd name="connsiteX125" fmla="*/ 211993 w 338138"/>
              <a:gd name="connsiteY125" fmla="*/ 98426 h 336550"/>
              <a:gd name="connsiteX126" fmla="*/ 210650 w 338138"/>
              <a:gd name="connsiteY126" fmla="*/ 98426 h 336550"/>
              <a:gd name="connsiteX127" fmla="*/ 209306 w 338138"/>
              <a:gd name="connsiteY127" fmla="*/ 93266 h 336550"/>
              <a:gd name="connsiteX128" fmla="*/ 217366 w 338138"/>
              <a:gd name="connsiteY128" fmla="*/ 79078 h 336550"/>
              <a:gd name="connsiteX129" fmla="*/ 222740 w 338138"/>
              <a:gd name="connsiteY129" fmla="*/ 77788 h 336550"/>
              <a:gd name="connsiteX130" fmla="*/ 117079 w 338138"/>
              <a:gd name="connsiteY130" fmla="*/ 77507 h 336550"/>
              <a:gd name="connsiteX131" fmla="*/ 121841 w 338138"/>
              <a:gd name="connsiteY131" fmla="*/ 78815 h 336550"/>
              <a:gd name="connsiteX132" fmla="*/ 128985 w 338138"/>
              <a:gd name="connsiteY132" fmla="*/ 93195 h 336550"/>
              <a:gd name="connsiteX133" fmla="*/ 127795 w 338138"/>
              <a:gd name="connsiteY133" fmla="*/ 97118 h 336550"/>
              <a:gd name="connsiteX134" fmla="*/ 126604 w 338138"/>
              <a:gd name="connsiteY134" fmla="*/ 98425 h 336550"/>
              <a:gd name="connsiteX135" fmla="*/ 124223 w 338138"/>
              <a:gd name="connsiteY135" fmla="*/ 95810 h 336550"/>
              <a:gd name="connsiteX136" fmla="*/ 115888 w 338138"/>
              <a:gd name="connsiteY136" fmla="*/ 82737 h 336550"/>
              <a:gd name="connsiteX137" fmla="*/ 117079 w 338138"/>
              <a:gd name="connsiteY137" fmla="*/ 77507 h 336550"/>
              <a:gd name="connsiteX138" fmla="*/ 197380 w 338138"/>
              <a:gd name="connsiteY138" fmla="*/ 66675 h 336550"/>
              <a:gd name="connsiteX139" fmla="*/ 200202 w 338138"/>
              <a:gd name="connsiteY139" fmla="*/ 70877 h 336550"/>
              <a:gd name="connsiteX140" fmla="*/ 195969 w 338138"/>
              <a:gd name="connsiteY140" fmla="*/ 87686 h 336550"/>
              <a:gd name="connsiteX141" fmla="*/ 193146 w 338138"/>
              <a:gd name="connsiteY141" fmla="*/ 90488 h 336550"/>
              <a:gd name="connsiteX142" fmla="*/ 191735 w 338138"/>
              <a:gd name="connsiteY142" fmla="*/ 90488 h 336550"/>
              <a:gd name="connsiteX143" fmla="*/ 188913 w 338138"/>
              <a:gd name="connsiteY143" fmla="*/ 86286 h 336550"/>
              <a:gd name="connsiteX144" fmla="*/ 193146 w 338138"/>
              <a:gd name="connsiteY144" fmla="*/ 69476 h 336550"/>
              <a:gd name="connsiteX145" fmla="*/ 197380 w 338138"/>
              <a:gd name="connsiteY145" fmla="*/ 66675 h 336550"/>
              <a:gd name="connsiteX146" fmla="*/ 142522 w 338138"/>
              <a:gd name="connsiteY146" fmla="*/ 66675 h 336550"/>
              <a:gd name="connsiteX147" fmla="*/ 146755 w 338138"/>
              <a:gd name="connsiteY147" fmla="*/ 69476 h 336550"/>
              <a:gd name="connsiteX148" fmla="*/ 150989 w 338138"/>
              <a:gd name="connsiteY148" fmla="*/ 86286 h 336550"/>
              <a:gd name="connsiteX149" fmla="*/ 148167 w 338138"/>
              <a:gd name="connsiteY149" fmla="*/ 90488 h 336550"/>
              <a:gd name="connsiteX150" fmla="*/ 143933 w 338138"/>
              <a:gd name="connsiteY150" fmla="*/ 87686 h 336550"/>
              <a:gd name="connsiteX151" fmla="*/ 139700 w 338138"/>
              <a:gd name="connsiteY151" fmla="*/ 70877 h 336550"/>
              <a:gd name="connsiteX152" fmla="*/ 142522 w 338138"/>
              <a:gd name="connsiteY152" fmla="*/ 66675 h 336550"/>
              <a:gd name="connsiteX153" fmla="*/ 170498 w 338138"/>
              <a:gd name="connsiteY153" fmla="*/ 63500 h 336550"/>
              <a:gd name="connsiteX154" fmla="*/ 173038 w 338138"/>
              <a:gd name="connsiteY154" fmla="*/ 67469 h 336550"/>
              <a:gd name="connsiteX155" fmla="*/ 173038 w 338138"/>
              <a:gd name="connsiteY155" fmla="*/ 83344 h 336550"/>
              <a:gd name="connsiteX156" fmla="*/ 170498 w 338138"/>
              <a:gd name="connsiteY156" fmla="*/ 87313 h 336550"/>
              <a:gd name="connsiteX157" fmla="*/ 166688 w 338138"/>
              <a:gd name="connsiteY157" fmla="*/ 83344 h 336550"/>
              <a:gd name="connsiteX158" fmla="*/ 166688 w 338138"/>
              <a:gd name="connsiteY158" fmla="*/ 67469 h 336550"/>
              <a:gd name="connsiteX159" fmla="*/ 170498 w 338138"/>
              <a:gd name="connsiteY159" fmla="*/ 63500 h 336550"/>
              <a:gd name="connsiteX160" fmla="*/ 168935 w 338138"/>
              <a:gd name="connsiteY160" fmla="*/ 31750 h 336550"/>
              <a:gd name="connsiteX161" fmla="*/ 265228 w 338138"/>
              <a:gd name="connsiteY161" fmla="*/ 72681 h 336550"/>
              <a:gd name="connsiteX162" fmla="*/ 304800 w 338138"/>
              <a:gd name="connsiteY162" fmla="*/ 169069 h 336550"/>
              <a:gd name="connsiteX163" fmla="*/ 294907 w 338138"/>
              <a:gd name="connsiteY163" fmla="*/ 221719 h 336550"/>
              <a:gd name="connsiteX164" fmla="*/ 288544 w 338138"/>
              <a:gd name="connsiteY164" fmla="*/ 231096 h 336550"/>
              <a:gd name="connsiteX165" fmla="*/ 289457 w 338138"/>
              <a:gd name="connsiteY165" fmla="*/ 224772 h 336550"/>
              <a:gd name="connsiteX166" fmla="*/ 281069 w 338138"/>
              <a:gd name="connsiteY166" fmla="*/ 218472 h 336550"/>
              <a:gd name="connsiteX167" fmla="*/ 282675 w 338138"/>
              <a:gd name="connsiteY167" fmla="*/ 216020 h 336550"/>
              <a:gd name="connsiteX168" fmla="*/ 292101 w 338138"/>
              <a:gd name="connsiteY168" fmla="*/ 168941 h 336550"/>
              <a:gd name="connsiteX169" fmla="*/ 256382 w 338138"/>
              <a:gd name="connsiteY169" fmla="*/ 81719 h 336550"/>
              <a:gd name="connsiteX170" fmla="*/ 169070 w 338138"/>
              <a:gd name="connsiteY170" fmla="*/ 46038 h 336550"/>
              <a:gd name="connsiteX171" fmla="*/ 46038 w 338138"/>
              <a:gd name="connsiteY171" fmla="*/ 168941 h 336550"/>
              <a:gd name="connsiteX172" fmla="*/ 55464 w 338138"/>
              <a:gd name="connsiteY172" fmla="*/ 216020 h 336550"/>
              <a:gd name="connsiteX173" fmla="*/ 57540 w 338138"/>
              <a:gd name="connsiteY173" fmla="*/ 219191 h 336550"/>
              <a:gd name="connsiteX174" fmla="*/ 50268 w 338138"/>
              <a:gd name="connsiteY174" fmla="*/ 224772 h 336550"/>
              <a:gd name="connsiteX175" fmla="*/ 51589 w 338138"/>
              <a:gd name="connsiteY175" fmla="*/ 233923 h 336550"/>
              <a:gd name="connsiteX176" fmla="*/ 55554 w 338138"/>
              <a:gd name="connsiteY176" fmla="*/ 235231 h 336550"/>
              <a:gd name="connsiteX177" fmla="*/ 60840 w 338138"/>
              <a:gd name="connsiteY177" fmla="*/ 233923 h 336550"/>
              <a:gd name="connsiteX178" fmla="*/ 65067 w 338138"/>
              <a:gd name="connsiteY178" fmla="*/ 230681 h 336550"/>
              <a:gd name="connsiteX179" fmla="*/ 81757 w 338138"/>
              <a:gd name="connsiteY179" fmla="*/ 256162 h 336550"/>
              <a:gd name="connsiteX180" fmla="*/ 169070 w 338138"/>
              <a:gd name="connsiteY180" fmla="*/ 291843 h 336550"/>
              <a:gd name="connsiteX181" fmla="*/ 256382 w 338138"/>
              <a:gd name="connsiteY181" fmla="*/ 256162 h 336550"/>
              <a:gd name="connsiteX182" fmla="*/ 273597 w 338138"/>
              <a:gd name="connsiteY182" fmla="*/ 229881 h 336550"/>
              <a:gd name="connsiteX183" fmla="*/ 278885 w 338138"/>
              <a:gd name="connsiteY183" fmla="*/ 233923 h 336550"/>
              <a:gd name="connsiteX184" fmla="*/ 286625 w 338138"/>
              <a:gd name="connsiteY184" fmla="*/ 233923 h 336550"/>
              <a:gd name="connsiteX185" fmla="*/ 265228 w 338138"/>
              <a:gd name="connsiteY185" fmla="*/ 265457 h 336550"/>
              <a:gd name="connsiteX186" fmla="*/ 168935 w 338138"/>
              <a:gd name="connsiteY186" fmla="*/ 306388 h 336550"/>
              <a:gd name="connsiteX187" fmla="*/ 72641 w 338138"/>
              <a:gd name="connsiteY187" fmla="*/ 265457 h 336550"/>
              <a:gd name="connsiteX188" fmla="*/ 31750 w 338138"/>
              <a:gd name="connsiteY188" fmla="*/ 169069 h 336550"/>
              <a:gd name="connsiteX189" fmla="*/ 168935 w 338138"/>
              <a:gd name="connsiteY189" fmla="*/ 31750 h 336550"/>
              <a:gd name="connsiteX190" fmla="*/ 169070 w 338138"/>
              <a:gd name="connsiteY190" fmla="*/ 14288 h 336550"/>
              <a:gd name="connsiteX191" fmla="*/ 14288 w 338138"/>
              <a:gd name="connsiteY191" fmla="*/ 168275 h 336550"/>
              <a:gd name="connsiteX192" fmla="*/ 169070 w 338138"/>
              <a:gd name="connsiteY192" fmla="*/ 322263 h 336550"/>
              <a:gd name="connsiteX193" fmla="*/ 278872 w 338138"/>
              <a:gd name="connsiteY193" fmla="*/ 277515 h 336550"/>
              <a:gd name="connsiteX194" fmla="*/ 323851 w 338138"/>
              <a:gd name="connsiteY194" fmla="*/ 168275 h 336550"/>
              <a:gd name="connsiteX195" fmla="*/ 278872 w 338138"/>
              <a:gd name="connsiteY195" fmla="*/ 59036 h 336550"/>
              <a:gd name="connsiteX196" fmla="*/ 169070 w 338138"/>
              <a:gd name="connsiteY196" fmla="*/ 14288 h 336550"/>
              <a:gd name="connsiteX197" fmla="*/ 169069 w 338138"/>
              <a:gd name="connsiteY197" fmla="*/ 0 h 336550"/>
              <a:gd name="connsiteX198" fmla="*/ 289267 w 338138"/>
              <a:gd name="connsiteY198" fmla="*/ 48642 h 336550"/>
              <a:gd name="connsiteX199" fmla="*/ 338138 w 338138"/>
              <a:gd name="connsiteY199" fmla="*/ 168275 h 336550"/>
              <a:gd name="connsiteX200" fmla="*/ 289267 w 338138"/>
              <a:gd name="connsiteY200" fmla="*/ 286594 h 336550"/>
              <a:gd name="connsiteX201" fmla="*/ 169069 w 338138"/>
              <a:gd name="connsiteY201" fmla="*/ 336550 h 336550"/>
              <a:gd name="connsiteX202" fmla="*/ 0 w 338138"/>
              <a:gd name="connsiteY202" fmla="*/ 168275 h 336550"/>
              <a:gd name="connsiteX203" fmla="*/ 169069 w 338138"/>
              <a:gd name="connsiteY20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338138" h="336550">
                <a:moveTo>
                  <a:pt x="163513" y="246178"/>
                </a:moveTo>
                <a:lnTo>
                  <a:pt x="170657" y="249239"/>
                </a:lnTo>
                <a:lnTo>
                  <a:pt x="177801" y="246178"/>
                </a:lnTo>
                <a:lnTo>
                  <a:pt x="177801" y="270465"/>
                </a:lnTo>
                <a:cubicBezTo>
                  <a:pt x="177801" y="274411"/>
                  <a:pt x="177801" y="274411"/>
                  <a:pt x="177801" y="274411"/>
                </a:cubicBezTo>
                <a:cubicBezTo>
                  <a:pt x="177801" y="278357"/>
                  <a:pt x="173904" y="280988"/>
                  <a:pt x="170008" y="280988"/>
                </a:cubicBezTo>
                <a:cubicBezTo>
                  <a:pt x="167410" y="280988"/>
                  <a:pt x="163513" y="278357"/>
                  <a:pt x="163513" y="274411"/>
                </a:cubicBezTo>
                <a:cubicBezTo>
                  <a:pt x="163513" y="258627"/>
                  <a:pt x="163513" y="250735"/>
                  <a:pt x="163513" y="246789"/>
                </a:cubicBezTo>
                <a:close/>
                <a:moveTo>
                  <a:pt x="288544" y="231096"/>
                </a:moveTo>
                <a:lnTo>
                  <a:pt x="288136" y="233923"/>
                </a:lnTo>
                <a:lnTo>
                  <a:pt x="286625" y="233923"/>
                </a:lnTo>
                <a:close/>
                <a:moveTo>
                  <a:pt x="171450" y="215900"/>
                </a:moveTo>
                <a:cubicBezTo>
                  <a:pt x="166189" y="215900"/>
                  <a:pt x="161925" y="220164"/>
                  <a:pt x="161925" y="225425"/>
                </a:cubicBezTo>
                <a:cubicBezTo>
                  <a:pt x="161925" y="230686"/>
                  <a:pt x="166189" y="234950"/>
                  <a:pt x="171450" y="234950"/>
                </a:cubicBezTo>
                <a:cubicBezTo>
                  <a:pt x="176711" y="234950"/>
                  <a:pt x="180975" y="230686"/>
                  <a:pt x="180975" y="225425"/>
                </a:cubicBezTo>
                <a:cubicBezTo>
                  <a:pt x="180975" y="220164"/>
                  <a:pt x="176711" y="215900"/>
                  <a:pt x="171450" y="215900"/>
                </a:cubicBezTo>
                <a:close/>
                <a:moveTo>
                  <a:pt x="163513" y="204674"/>
                </a:moveTo>
                <a:lnTo>
                  <a:pt x="163513" y="208056"/>
                </a:lnTo>
                <a:cubicBezTo>
                  <a:pt x="163513" y="211978"/>
                  <a:pt x="167410" y="215900"/>
                  <a:pt x="170008" y="215900"/>
                </a:cubicBezTo>
                <a:cubicBezTo>
                  <a:pt x="173904" y="215900"/>
                  <a:pt x="177801" y="211978"/>
                  <a:pt x="177801" y="208056"/>
                </a:cubicBezTo>
                <a:lnTo>
                  <a:pt x="177801" y="204674"/>
                </a:lnTo>
                <a:lnTo>
                  <a:pt x="186934" y="208587"/>
                </a:lnTo>
                <a:cubicBezTo>
                  <a:pt x="191100" y="212897"/>
                  <a:pt x="193676" y="218850"/>
                  <a:pt x="193676" y="225426"/>
                </a:cubicBezTo>
                <a:cubicBezTo>
                  <a:pt x="193676" y="232002"/>
                  <a:pt x="191100" y="237955"/>
                  <a:pt x="186934" y="242265"/>
                </a:cubicBezTo>
                <a:lnTo>
                  <a:pt x="177801" y="246178"/>
                </a:lnTo>
                <a:lnTo>
                  <a:pt x="177801" y="242842"/>
                </a:lnTo>
                <a:cubicBezTo>
                  <a:pt x="177801" y="238896"/>
                  <a:pt x="173904" y="234950"/>
                  <a:pt x="170008" y="234950"/>
                </a:cubicBezTo>
                <a:cubicBezTo>
                  <a:pt x="167410" y="234950"/>
                  <a:pt x="163513" y="238896"/>
                  <a:pt x="163513" y="242842"/>
                </a:cubicBezTo>
                <a:lnTo>
                  <a:pt x="163513" y="246178"/>
                </a:lnTo>
                <a:lnTo>
                  <a:pt x="154380" y="242265"/>
                </a:lnTo>
                <a:cubicBezTo>
                  <a:pt x="150214" y="237955"/>
                  <a:pt x="147638" y="232002"/>
                  <a:pt x="147638" y="225426"/>
                </a:cubicBezTo>
                <a:cubicBezTo>
                  <a:pt x="147638" y="218850"/>
                  <a:pt x="150214" y="212897"/>
                  <a:pt x="154380" y="208587"/>
                </a:cubicBezTo>
                <a:close/>
                <a:moveTo>
                  <a:pt x="169202" y="182936"/>
                </a:moveTo>
                <a:lnTo>
                  <a:pt x="177801" y="184824"/>
                </a:lnTo>
                <a:lnTo>
                  <a:pt x="177801" y="195963"/>
                </a:lnTo>
                <a:lnTo>
                  <a:pt x="177801" y="204674"/>
                </a:lnTo>
                <a:lnTo>
                  <a:pt x="170657" y="201613"/>
                </a:lnTo>
                <a:lnTo>
                  <a:pt x="163513" y="204674"/>
                </a:lnTo>
                <a:lnTo>
                  <a:pt x="163513" y="184210"/>
                </a:lnTo>
                <a:close/>
                <a:moveTo>
                  <a:pt x="177801" y="171713"/>
                </a:moveTo>
                <a:lnTo>
                  <a:pt x="235276" y="184080"/>
                </a:lnTo>
                <a:lnTo>
                  <a:pt x="281069" y="218472"/>
                </a:lnTo>
                <a:lnTo>
                  <a:pt x="273597" y="229881"/>
                </a:lnTo>
                <a:lnTo>
                  <a:pt x="229495" y="196173"/>
                </a:lnTo>
                <a:lnTo>
                  <a:pt x="177801" y="184824"/>
                </a:lnTo>
                <a:close/>
                <a:moveTo>
                  <a:pt x="163513" y="171090"/>
                </a:moveTo>
                <a:lnTo>
                  <a:pt x="163513" y="184210"/>
                </a:lnTo>
                <a:lnTo>
                  <a:pt x="110065" y="196173"/>
                </a:lnTo>
                <a:lnTo>
                  <a:pt x="65067" y="230681"/>
                </a:lnTo>
                <a:lnTo>
                  <a:pt x="57540" y="219191"/>
                </a:lnTo>
                <a:lnTo>
                  <a:pt x="103293" y="184080"/>
                </a:lnTo>
                <a:close/>
                <a:moveTo>
                  <a:pt x="256382" y="166688"/>
                </a:moveTo>
                <a:cubicBezTo>
                  <a:pt x="272257" y="166688"/>
                  <a:pt x="272257" y="166688"/>
                  <a:pt x="272257" y="166688"/>
                </a:cubicBezTo>
                <a:cubicBezTo>
                  <a:pt x="274903" y="166688"/>
                  <a:pt x="276226" y="167958"/>
                  <a:pt x="276226" y="170498"/>
                </a:cubicBezTo>
                <a:cubicBezTo>
                  <a:pt x="276226" y="171768"/>
                  <a:pt x="274903" y="173038"/>
                  <a:pt x="272257" y="173038"/>
                </a:cubicBezTo>
                <a:lnTo>
                  <a:pt x="256382" y="173038"/>
                </a:lnTo>
                <a:cubicBezTo>
                  <a:pt x="253736" y="173038"/>
                  <a:pt x="252413" y="171768"/>
                  <a:pt x="252413" y="170498"/>
                </a:cubicBezTo>
                <a:cubicBezTo>
                  <a:pt x="252413" y="167958"/>
                  <a:pt x="253736" y="166688"/>
                  <a:pt x="256382" y="166688"/>
                </a:cubicBezTo>
                <a:close/>
                <a:moveTo>
                  <a:pt x="67469" y="166688"/>
                </a:moveTo>
                <a:cubicBezTo>
                  <a:pt x="83344" y="166688"/>
                  <a:pt x="83344" y="166688"/>
                  <a:pt x="83344" y="166688"/>
                </a:cubicBezTo>
                <a:cubicBezTo>
                  <a:pt x="84667" y="166688"/>
                  <a:pt x="87313" y="168011"/>
                  <a:pt x="87313" y="170657"/>
                </a:cubicBezTo>
                <a:cubicBezTo>
                  <a:pt x="87313" y="171980"/>
                  <a:pt x="84667" y="174626"/>
                  <a:pt x="83344" y="174626"/>
                </a:cubicBezTo>
                <a:cubicBezTo>
                  <a:pt x="67469" y="174626"/>
                  <a:pt x="67469" y="174626"/>
                  <a:pt x="67469" y="174626"/>
                </a:cubicBezTo>
                <a:cubicBezTo>
                  <a:pt x="64823" y="174626"/>
                  <a:pt x="63500" y="171980"/>
                  <a:pt x="63500" y="170657"/>
                </a:cubicBezTo>
                <a:cubicBezTo>
                  <a:pt x="63500" y="168011"/>
                  <a:pt x="64823" y="166688"/>
                  <a:pt x="67469" y="166688"/>
                </a:cubicBezTo>
                <a:close/>
                <a:moveTo>
                  <a:pt x="267759" y="139700"/>
                </a:moveTo>
                <a:cubicBezTo>
                  <a:pt x="269082" y="139700"/>
                  <a:pt x="271728" y="141111"/>
                  <a:pt x="271728" y="142522"/>
                </a:cubicBezTo>
                <a:cubicBezTo>
                  <a:pt x="273051" y="143933"/>
                  <a:pt x="271728" y="146755"/>
                  <a:pt x="269082" y="146755"/>
                </a:cubicBezTo>
                <a:cubicBezTo>
                  <a:pt x="253207" y="150989"/>
                  <a:pt x="253207" y="150989"/>
                  <a:pt x="253207" y="150989"/>
                </a:cubicBezTo>
                <a:cubicBezTo>
                  <a:pt x="253207" y="152400"/>
                  <a:pt x="253207" y="152400"/>
                  <a:pt x="253207" y="152400"/>
                </a:cubicBezTo>
                <a:cubicBezTo>
                  <a:pt x="251884" y="152400"/>
                  <a:pt x="249238" y="150989"/>
                  <a:pt x="249238" y="149578"/>
                </a:cubicBezTo>
                <a:cubicBezTo>
                  <a:pt x="249238" y="146755"/>
                  <a:pt x="250561" y="145344"/>
                  <a:pt x="251884" y="143933"/>
                </a:cubicBezTo>
                <a:cubicBezTo>
                  <a:pt x="267759" y="139700"/>
                  <a:pt x="267759" y="139700"/>
                  <a:pt x="267759" y="139700"/>
                </a:cubicBezTo>
                <a:close/>
                <a:moveTo>
                  <a:pt x="71967" y="139700"/>
                </a:moveTo>
                <a:cubicBezTo>
                  <a:pt x="87842" y="143933"/>
                  <a:pt x="87842" y="143933"/>
                  <a:pt x="87842" y="143933"/>
                </a:cubicBezTo>
                <a:cubicBezTo>
                  <a:pt x="89165" y="145344"/>
                  <a:pt x="90488" y="146755"/>
                  <a:pt x="90488" y="149578"/>
                </a:cubicBezTo>
                <a:cubicBezTo>
                  <a:pt x="90488" y="150989"/>
                  <a:pt x="87842" y="152400"/>
                  <a:pt x="86519" y="152400"/>
                </a:cubicBezTo>
                <a:cubicBezTo>
                  <a:pt x="86519" y="152400"/>
                  <a:pt x="86519" y="152400"/>
                  <a:pt x="86519" y="150989"/>
                </a:cubicBezTo>
                <a:cubicBezTo>
                  <a:pt x="70644" y="146755"/>
                  <a:pt x="70644" y="146755"/>
                  <a:pt x="70644" y="146755"/>
                </a:cubicBezTo>
                <a:cubicBezTo>
                  <a:pt x="67998" y="146755"/>
                  <a:pt x="66675" y="143933"/>
                  <a:pt x="67998" y="142522"/>
                </a:cubicBezTo>
                <a:cubicBezTo>
                  <a:pt x="67998" y="141111"/>
                  <a:pt x="70644" y="139700"/>
                  <a:pt x="71967" y="139700"/>
                </a:cubicBezTo>
                <a:close/>
                <a:moveTo>
                  <a:pt x="257923" y="115623"/>
                </a:moveTo>
                <a:cubicBezTo>
                  <a:pt x="259324" y="114300"/>
                  <a:pt x="260725" y="114300"/>
                  <a:pt x="262125" y="116946"/>
                </a:cubicBezTo>
                <a:cubicBezTo>
                  <a:pt x="263526" y="118269"/>
                  <a:pt x="262125" y="120914"/>
                  <a:pt x="260725" y="120914"/>
                </a:cubicBezTo>
                <a:cubicBezTo>
                  <a:pt x="246717" y="128852"/>
                  <a:pt x="246717" y="128852"/>
                  <a:pt x="246717" y="128852"/>
                </a:cubicBezTo>
                <a:cubicBezTo>
                  <a:pt x="245316" y="130175"/>
                  <a:pt x="245316" y="130175"/>
                  <a:pt x="243915" y="130175"/>
                </a:cubicBezTo>
                <a:cubicBezTo>
                  <a:pt x="242515" y="130175"/>
                  <a:pt x="241114" y="128852"/>
                  <a:pt x="241114" y="127529"/>
                </a:cubicBezTo>
                <a:cubicBezTo>
                  <a:pt x="239713" y="126206"/>
                  <a:pt x="241114" y="124883"/>
                  <a:pt x="242515" y="123560"/>
                </a:cubicBezTo>
                <a:cubicBezTo>
                  <a:pt x="257923" y="115623"/>
                  <a:pt x="257923" y="115623"/>
                  <a:pt x="257923" y="115623"/>
                </a:cubicBezTo>
                <a:close/>
                <a:moveTo>
                  <a:pt x="83204" y="115623"/>
                </a:moveTo>
                <a:cubicBezTo>
                  <a:pt x="97211" y="123560"/>
                  <a:pt x="97211" y="123560"/>
                  <a:pt x="97211" y="123560"/>
                </a:cubicBezTo>
                <a:cubicBezTo>
                  <a:pt x="98612" y="124883"/>
                  <a:pt x="100013" y="126206"/>
                  <a:pt x="98612" y="127529"/>
                </a:cubicBezTo>
                <a:cubicBezTo>
                  <a:pt x="98612" y="128852"/>
                  <a:pt x="97211" y="130175"/>
                  <a:pt x="95811" y="130175"/>
                </a:cubicBezTo>
                <a:cubicBezTo>
                  <a:pt x="94410" y="130175"/>
                  <a:pt x="94410" y="130175"/>
                  <a:pt x="93009" y="128852"/>
                </a:cubicBezTo>
                <a:cubicBezTo>
                  <a:pt x="79001" y="120914"/>
                  <a:pt x="79001" y="120914"/>
                  <a:pt x="79001" y="120914"/>
                </a:cubicBezTo>
                <a:cubicBezTo>
                  <a:pt x="77601" y="120914"/>
                  <a:pt x="76200" y="118269"/>
                  <a:pt x="77601" y="116946"/>
                </a:cubicBezTo>
                <a:cubicBezTo>
                  <a:pt x="79001" y="114300"/>
                  <a:pt x="80402" y="114300"/>
                  <a:pt x="83204" y="115623"/>
                </a:cubicBezTo>
                <a:close/>
                <a:moveTo>
                  <a:pt x="170008" y="104775"/>
                </a:moveTo>
                <a:cubicBezTo>
                  <a:pt x="173904" y="104775"/>
                  <a:pt x="177801" y="107390"/>
                  <a:pt x="177801" y="111312"/>
                </a:cubicBezTo>
                <a:cubicBezTo>
                  <a:pt x="177801" y="135498"/>
                  <a:pt x="177801" y="153637"/>
                  <a:pt x="177801" y="167242"/>
                </a:cubicBezTo>
                <a:lnTo>
                  <a:pt x="177801" y="171713"/>
                </a:lnTo>
                <a:lnTo>
                  <a:pt x="169202" y="169863"/>
                </a:lnTo>
                <a:lnTo>
                  <a:pt x="163513" y="171090"/>
                </a:lnTo>
                <a:lnTo>
                  <a:pt x="163513" y="152126"/>
                </a:lnTo>
                <a:cubicBezTo>
                  <a:pt x="163513" y="111312"/>
                  <a:pt x="163513" y="111312"/>
                  <a:pt x="163513" y="111312"/>
                </a:cubicBezTo>
                <a:cubicBezTo>
                  <a:pt x="163513" y="107390"/>
                  <a:pt x="167410" y="104775"/>
                  <a:pt x="170008" y="104775"/>
                </a:cubicBezTo>
                <a:close/>
                <a:moveTo>
                  <a:pt x="240620" y="95024"/>
                </a:moveTo>
                <a:cubicBezTo>
                  <a:pt x="241981" y="93663"/>
                  <a:pt x="243342" y="93663"/>
                  <a:pt x="244702" y="95024"/>
                </a:cubicBezTo>
                <a:cubicBezTo>
                  <a:pt x="246063" y="96384"/>
                  <a:pt x="246063" y="99106"/>
                  <a:pt x="244702" y="100466"/>
                </a:cubicBezTo>
                <a:cubicBezTo>
                  <a:pt x="233817" y="111352"/>
                  <a:pt x="233817" y="111352"/>
                  <a:pt x="233817" y="111352"/>
                </a:cubicBezTo>
                <a:cubicBezTo>
                  <a:pt x="232456" y="112713"/>
                  <a:pt x="232456" y="112713"/>
                  <a:pt x="231095" y="112713"/>
                </a:cubicBezTo>
                <a:cubicBezTo>
                  <a:pt x="229735" y="112713"/>
                  <a:pt x="229735" y="112713"/>
                  <a:pt x="228374" y="111352"/>
                </a:cubicBezTo>
                <a:cubicBezTo>
                  <a:pt x="227013" y="109991"/>
                  <a:pt x="227013" y="108631"/>
                  <a:pt x="228374" y="107270"/>
                </a:cubicBezTo>
                <a:cubicBezTo>
                  <a:pt x="240620" y="95024"/>
                  <a:pt x="240620" y="95024"/>
                  <a:pt x="240620" y="95024"/>
                </a:cubicBezTo>
                <a:close/>
                <a:moveTo>
                  <a:pt x="95024" y="95024"/>
                </a:moveTo>
                <a:cubicBezTo>
                  <a:pt x="96384" y="93663"/>
                  <a:pt x="97745" y="93663"/>
                  <a:pt x="100466" y="95024"/>
                </a:cubicBezTo>
                <a:cubicBezTo>
                  <a:pt x="111352" y="107270"/>
                  <a:pt x="111352" y="107270"/>
                  <a:pt x="111352" y="107270"/>
                </a:cubicBezTo>
                <a:cubicBezTo>
                  <a:pt x="112713" y="108631"/>
                  <a:pt x="112713" y="109991"/>
                  <a:pt x="111352" y="111352"/>
                </a:cubicBezTo>
                <a:cubicBezTo>
                  <a:pt x="111352" y="112713"/>
                  <a:pt x="109991" y="112713"/>
                  <a:pt x="108631" y="112713"/>
                </a:cubicBezTo>
                <a:cubicBezTo>
                  <a:pt x="108631" y="112713"/>
                  <a:pt x="107270" y="112713"/>
                  <a:pt x="105909" y="111352"/>
                </a:cubicBezTo>
                <a:cubicBezTo>
                  <a:pt x="95024" y="100466"/>
                  <a:pt x="95024" y="100466"/>
                  <a:pt x="95024" y="100466"/>
                </a:cubicBezTo>
                <a:cubicBezTo>
                  <a:pt x="93663" y="99106"/>
                  <a:pt x="93663" y="96384"/>
                  <a:pt x="95024" y="95024"/>
                </a:cubicBezTo>
                <a:close/>
                <a:moveTo>
                  <a:pt x="222740" y="77788"/>
                </a:moveTo>
                <a:cubicBezTo>
                  <a:pt x="224083" y="79078"/>
                  <a:pt x="225426" y="81657"/>
                  <a:pt x="224083" y="82947"/>
                </a:cubicBezTo>
                <a:cubicBezTo>
                  <a:pt x="216023" y="97136"/>
                  <a:pt x="216023" y="97136"/>
                  <a:pt x="216023" y="97136"/>
                </a:cubicBezTo>
                <a:cubicBezTo>
                  <a:pt x="214680" y="97136"/>
                  <a:pt x="213336" y="98426"/>
                  <a:pt x="211993" y="98426"/>
                </a:cubicBezTo>
                <a:cubicBezTo>
                  <a:pt x="211993" y="98426"/>
                  <a:pt x="210650" y="98426"/>
                  <a:pt x="210650" y="98426"/>
                </a:cubicBezTo>
                <a:cubicBezTo>
                  <a:pt x="209306" y="97136"/>
                  <a:pt x="207963" y="94556"/>
                  <a:pt x="209306" y="93266"/>
                </a:cubicBezTo>
                <a:cubicBezTo>
                  <a:pt x="217366" y="79078"/>
                  <a:pt x="217366" y="79078"/>
                  <a:pt x="217366" y="79078"/>
                </a:cubicBezTo>
                <a:cubicBezTo>
                  <a:pt x="218710" y="77788"/>
                  <a:pt x="221396" y="77788"/>
                  <a:pt x="222740" y="77788"/>
                </a:cubicBezTo>
                <a:close/>
                <a:moveTo>
                  <a:pt x="117079" y="77507"/>
                </a:moveTo>
                <a:cubicBezTo>
                  <a:pt x="119460" y="76200"/>
                  <a:pt x="120651" y="77507"/>
                  <a:pt x="121841" y="78815"/>
                </a:cubicBezTo>
                <a:cubicBezTo>
                  <a:pt x="128985" y="93195"/>
                  <a:pt x="128985" y="93195"/>
                  <a:pt x="128985" y="93195"/>
                </a:cubicBezTo>
                <a:cubicBezTo>
                  <a:pt x="130176" y="94503"/>
                  <a:pt x="130176" y="97118"/>
                  <a:pt x="127795" y="97118"/>
                </a:cubicBezTo>
                <a:cubicBezTo>
                  <a:pt x="127795" y="98425"/>
                  <a:pt x="126604" y="98425"/>
                  <a:pt x="126604" y="98425"/>
                </a:cubicBezTo>
                <a:cubicBezTo>
                  <a:pt x="125413" y="98425"/>
                  <a:pt x="124223" y="97118"/>
                  <a:pt x="124223" y="95810"/>
                </a:cubicBezTo>
                <a:cubicBezTo>
                  <a:pt x="115888" y="82737"/>
                  <a:pt x="115888" y="82737"/>
                  <a:pt x="115888" y="82737"/>
                </a:cubicBezTo>
                <a:cubicBezTo>
                  <a:pt x="115888" y="81429"/>
                  <a:pt x="115888" y="78815"/>
                  <a:pt x="117079" y="77507"/>
                </a:cubicBezTo>
                <a:close/>
                <a:moveTo>
                  <a:pt x="197380" y="66675"/>
                </a:moveTo>
                <a:cubicBezTo>
                  <a:pt x="200202" y="68076"/>
                  <a:pt x="201613" y="69476"/>
                  <a:pt x="200202" y="70877"/>
                </a:cubicBezTo>
                <a:cubicBezTo>
                  <a:pt x="195969" y="87686"/>
                  <a:pt x="195969" y="87686"/>
                  <a:pt x="195969" y="87686"/>
                </a:cubicBezTo>
                <a:cubicBezTo>
                  <a:pt x="195969" y="90488"/>
                  <a:pt x="194558" y="90488"/>
                  <a:pt x="193146" y="90488"/>
                </a:cubicBezTo>
                <a:cubicBezTo>
                  <a:pt x="191735" y="90488"/>
                  <a:pt x="191735" y="90488"/>
                  <a:pt x="191735" y="90488"/>
                </a:cubicBezTo>
                <a:cubicBezTo>
                  <a:pt x="190324" y="90488"/>
                  <a:pt x="188913" y="87686"/>
                  <a:pt x="188913" y="86286"/>
                </a:cubicBezTo>
                <a:cubicBezTo>
                  <a:pt x="193146" y="69476"/>
                  <a:pt x="193146" y="69476"/>
                  <a:pt x="193146" y="69476"/>
                </a:cubicBezTo>
                <a:cubicBezTo>
                  <a:pt x="194558" y="68076"/>
                  <a:pt x="195969" y="66675"/>
                  <a:pt x="197380" y="66675"/>
                </a:cubicBezTo>
                <a:close/>
                <a:moveTo>
                  <a:pt x="142522" y="66675"/>
                </a:moveTo>
                <a:cubicBezTo>
                  <a:pt x="143933" y="66675"/>
                  <a:pt x="146755" y="68076"/>
                  <a:pt x="146755" y="69476"/>
                </a:cubicBezTo>
                <a:cubicBezTo>
                  <a:pt x="150989" y="86286"/>
                  <a:pt x="150989" y="86286"/>
                  <a:pt x="150989" y="86286"/>
                </a:cubicBezTo>
                <a:cubicBezTo>
                  <a:pt x="152400" y="87686"/>
                  <a:pt x="150989" y="90488"/>
                  <a:pt x="148167" y="90488"/>
                </a:cubicBezTo>
                <a:cubicBezTo>
                  <a:pt x="146755" y="90488"/>
                  <a:pt x="143933" y="89087"/>
                  <a:pt x="143933" y="87686"/>
                </a:cubicBezTo>
                <a:cubicBezTo>
                  <a:pt x="139700" y="70877"/>
                  <a:pt x="139700" y="70877"/>
                  <a:pt x="139700" y="70877"/>
                </a:cubicBezTo>
                <a:cubicBezTo>
                  <a:pt x="139700" y="69476"/>
                  <a:pt x="139700" y="68076"/>
                  <a:pt x="142522" y="66675"/>
                </a:cubicBezTo>
                <a:close/>
                <a:moveTo>
                  <a:pt x="170498" y="63500"/>
                </a:moveTo>
                <a:cubicBezTo>
                  <a:pt x="171768" y="63500"/>
                  <a:pt x="173038" y="66146"/>
                  <a:pt x="173038" y="67469"/>
                </a:cubicBezTo>
                <a:cubicBezTo>
                  <a:pt x="173038" y="83344"/>
                  <a:pt x="173038" y="83344"/>
                  <a:pt x="173038" y="83344"/>
                </a:cubicBezTo>
                <a:cubicBezTo>
                  <a:pt x="173038" y="85990"/>
                  <a:pt x="171768" y="87313"/>
                  <a:pt x="170498" y="87313"/>
                </a:cubicBezTo>
                <a:cubicBezTo>
                  <a:pt x="167958" y="87313"/>
                  <a:pt x="166688" y="85990"/>
                  <a:pt x="166688" y="83344"/>
                </a:cubicBezTo>
                <a:cubicBezTo>
                  <a:pt x="166688" y="67469"/>
                  <a:pt x="166688" y="67469"/>
                  <a:pt x="166688" y="67469"/>
                </a:cubicBezTo>
                <a:cubicBezTo>
                  <a:pt x="166688" y="66146"/>
                  <a:pt x="167958" y="63500"/>
                  <a:pt x="170498" y="63500"/>
                </a:cubicBezTo>
                <a:close/>
                <a:moveTo>
                  <a:pt x="168935" y="31750"/>
                </a:moveTo>
                <a:cubicBezTo>
                  <a:pt x="205869" y="31750"/>
                  <a:pt x="240165" y="46274"/>
                  <a:pt x="265228" y="72681"/>
                </a:cubicBezTo>
                <a:cubicBezTo>
                  <a:pt x="291609" y="97769"/>
                  <a:pt x="304800" y="132098"/>
                  <a:pt x="304800" y="169069"/>
                </a:cubicBezTo>
                <a:cubicBezTo>
                  <a:pt x="304800" y="187554"/>
                  <a:pt x="301502" y="205379"/>
                  <a:pt x="294907" y="221719"/>
                </a:cubicBezTo>
                <a:lnTo>
                  <a:pt x="288544" y="231096"/>
                </a:lnTo>
                <a:lnTo>
                  <a:pt x="289457" y="224772"/>
                </a:lnTo>
                <a:lnTo>
                  <a:pt x="281069" y="218472"/>
                </a:lnTo>
                <a:lnTo>
                  <a:pt x="282675" y="216020"/>
                </a:lnTo>
                <a:cubicBezTo>
                  <a:pt x="288794" y="201318"/>
                  <a:pt x="292101" y="185460"/>
                  <a:pt x="292101" y="168941"/>
                </a:cubicBezTo>
                <a:cubicBezTo>
                  <a:pt x="292101" y="135902"/>
                  <a:pt x="278872" y="105507"/>
                  <a:pt x="256382" y="81719"/>
                </a:cubicBezTo>
                <a:cubicBezTo>
                  <a:pt x="232570" y="59253"/>
                  <a:pt x="202143" y="46038"/>
                  <a:pt x="169070" y="46038"/>
                </a:cubicBezTo>
                <a:cubicBezTo>
                  <a:pt x="101600" y="46038"/>
                  <a:pt x="46038" y="101542"/>
                  <a:pt x="46038" y="168941"/>
                </a:cubicBezTo>
                <a:cubicBezTo>
                  <a:pt x="46038" y="185460"/>
                  <a:pt x="49345" y="201318"/>
                  <a:pt x="55464" y="216020"/>
                </a:cubicBezTo>
                <a:lnTo>
                  <a:pt x="57540" y="219191"/>
                </a:lnTo>
                <a:lnTo>
                  <a:pt x="50268" y="224772"/>
                </a:lnTo>
                <a:cubicBezTo>
                  <a:pt x="47625" y="227386"/>
                  <a:pt x="47625" y="231308"/>
                  <a:pt x="51589" y="233923"/>
                </a:cubicBezTo>
                <a:cubicBezTo>
                  <a:pt x="52911" y="235231"/>
                  <a:pt x="54232" y="235231"/>
                  <a:pt x="55554" y="235231"/>
                </a:cubicBezTo>
                <a:cubicBezTo>
                  <a:pt x="56875" y="235231"/>
                  <a:pt x="59518" y="235231"/>
                  <a:pt x="60840" y="233923"/>
                </a:cubicBezTo>
                <a:lnTo>
                  <a:pt x="65067" y="230681"/>
                </a:lnTo>
                <a:lnTo>
                  <a:pt x="81757" y="256162"/>
                </a:lnTo>
                <a:cubicBezTo>
                  <a:pt x="105569" y="278628"/>
                  <a:pt x="135996" y="291843"/>
                  <a:pt x="169070" y="291843"/>
                </a:cubicBezTo>
                <a:cubicBezTo>
                  <a:pt x="202143" y="291843"/>
                  <a:pt x="232570" y="278628"/>
                  <a:pt x="256382" y="256162"/>
                </a:cubicBezTo>
                <a:lnTo>
                  <a:pt x="273597" y="229881"/>
                </a:lnTo>
                <a:lnTo>
                  <a:pt x="278885" y="233923"/>
                </a:lnTo>
                <a:lnTo>
                  <a:pt x="286625" y="233923"/>
                </a:lnTo>
                <a:lnTo>
                  <a:pt x="265228" y="265457"/>
                </a:lnTo>
                <a:cubicBezTo>
                  <a:pt x="240165" y="291864"/>
                  <a:pt x="205869" y="306388"/>
                  <a:pt x="168935" y="306388"/>
                </a:cubicBezTo>
                <a:cubicBezTo>
                  <a:pt x="132000" y="306388"/>
                  <a:pt x="97704" y="291864"/>
                  <a:pt x="72641" y="265457"/>
                </a:cubicBezTo>
                <a:cubicBezTo>
                  <a:pt x="46260" y="240369"/>
                  <a:pt x="31750" y="206039"/>
                  <a:pt x="31750" y="169069"/>
                </a:cubicBezTo>
                <a:cubicBezTo>
                  <a:pt x="31750" y="93807"/>
                  <a:pt x="93747" y="31750"/>
                  <a:pt x="168935" y="31750"/>
                </a:cubicBezTo>
                <a:close/>
                <a:moveTo>
                  <a:pt x="169070" y="14288"/>
                </a:moveTo>
                <a:cubicBezTo>
                  <a:pt x="83080" y="14288"/>
                  <a:pt x="14288" y="82727"/>
                  <a:pt x="14288" y="168275"/>
                </a:cubicBezTo>
                <a:cubicBezTo>
                  <a:pt x="14288" y="253824"/>
                  <a:pt x="83080" y="322263"/>
                  <a:pt x="169070" y="322263"/>
                </a:cubicBezTo>
                <a:cubicBezTo>
                  <a:pt x="210080" y="322263"/>
                  <a:pt x="249768" y="306470"/>
                  <a:pt x="278872" y="277515"/>
                </a:cubicBezTo>
                <a:cubicBezTo>
                  <a:pt x="307976" y="248560"/>
                  <a:pt x="323851" y="209075"/>
                  <a:pt x="323851" y="168275"/>
                </a:cubicBezTo>
                <a:cubicBezTo>
                  <a:pt x="323851" y="127475"/>
                  <a:pt x="307976" y="87991"/>
                  <a:pt x="278872" y="59036"/>
                </a:cubicBezTo>
                <a:cubicBezTo>
                  <a:pt x="249768" y="30081"/>
                  <a:pt x="210080" y="14288"/>
                  <a:pt x="169070" y="14288"/>
                </a:cubicBezTo>
                <a:close/>
                <a:moveTo>
                  <a:pt x="169069" y="0"/>
                </a:moveTo>
                <a:cubicBezTo>
                  <a:pt x="213978" y="0"/>
                  <a:pt x="256245" y="17090"/>
                  <a:pt x="289267" y="48642"/>
                </a:cubicBezTo>
                <a:cubicBezTo>
                  <a:pt x="320967" y="81508"/>
                  <a:pt x="338138" y="123577"/>
                  <a:pt x="338138" y="168275"/>
                </a:cubicBezTo>
                <a:cubicBezTo>
                  <a:pt x="338138" y="212973"/>
                  <a:pt x="320967" y="255042"/>
                  <a:pt x="289267" y="286594"/>
                </a:cubicBezTo>
                <a:cubicBezTo>
                  <a:pt x="256245" y="319460"/>
                  <a:pt x="213978" y="336550"/>
                  <a:pt x="169069" y="336550"/>
                </a:cubicBezTo>
                <a:cubicBezTo>
                  <a:pt x="75288" y="336550"/>
                  <a:pt x="0" y="261615"/>
                  <a:pt x="0" y="168275"/>
                </a:cubicBezTo>
                <a:cubicBezTo>
                  <a:pt x="0" y="74935"/>
                  <a:pt x="75288" y="0"/>
                  <a:pt x="1690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Freeform: Shape 19">
            <a:extLst>
              <a:ext uri="{FF2B5EF4-FFF2-40B4-BE49-F238E27FC236}">
                <a16:creationId xmlns:a16="http://schemas.microsoft.com/office/drawing/2014/main" id="{661490FE-63D5-4451-A1B4-189A495A6A4C}"/>
              </a:ext>
            </a:extLst>
          </p:cNvPr>
          <p:cNvSpPr>
            <a:spLocks noChangeAspect="1"/>
          </p:cNvSpPr>
          <p:nvPr/>
        </p:nvSpPr>
        <p:spPr bwMode="auto">
          <a:xfrm>
            <a:off x="5132891" y="4777252"/>
            <a:ext cx="464530" cy="457850"/>
          </a:xfrm>
          <a:custGeom>
            <a:avLst/>
            <a:gdLst>
              <a:gd name="connsiteX0" fmla="*/ 182761 w 336565"/>
              <a:gd name="connsiteY0" fmla="*/ 133031 h 331725"/>
              <a:gd name="connsiteX1" fmla="*/ 187648 w 336565"/>
              <a:gd name="connsiteY1" fmla="*/ 133031 h 331725"/>
              <a:gd name="connsiteX2" fmla="*/ 225440 w 336565"/>
              <a:gd name="connsiteY2" fmla="*/ 178275 h 331725"/>
              <a:gd name="connsiteX3" fmla="*/ 182435 w 336565"/>
              <a:gd name="connsiteY3" fmla="*/ 222188 h 331725"/>
              <a:gd name="connsiteX4" fmla="*/ 140733 w 336565"/>
              <a:gd name="connsiteY4" fmla="*/ 190251 h 331725"/>
              <a:gd name="connsiteX5" fmla="*/ 143340 w 336565"/>
              <a:gd name="connsiteY5" fmla="*/ 187590 h 331725"/>
              <a:gd name="connsiteX6" fmla="*/ 151159 w 336565"/>
              <a:gd name="connsiteY6" fmla="*/ 194243 h 331725"/>
              <a:gd name="connsiteX7" fmla="*/ 177223 w 336565"/>
              <a:gd name="connsiteY7" fmla="*/ 207550 h 331725"/>
              <a:gd name="connsiteX8" fmla="*/ 178526 w 336565"/>
              <a:gd name="connsiteY8" fmla="*/ 207550 h 331725"/>
              <a:gd name="connsiteX9" fmla="*/ 181132 w 336565"/>
              <a:gd name="connsiteY9" fmla="*/ 207550 h 331725"/>
              <a:gd name="connsiteX10" fmla="*/ 200680 w 336565"/>
              <a:gd name="connsiteY10" fmla="*/ 199566 h 331725"/>
              <a:gd name="connsiteX11" fmla="*/ 207196 w 336565"/>
              <a:gd name="connsiteY11" fmla="*/ 179605 h 331725"/>
              <a:gd name="connsiteX12" fmla="*/ 207196 w 336565"/>
              <a:gd name="connsiteY12" fmla="*/ 176944 h 331725"/>
              <a:gd name="connsiteX13" fmla="*/ 195467 w 336565"/>
              <a:gd name="connsiteY13" fmla="*/ 148999 h 331725"/>
              <a:gd name="connsiteX14" fmla="*/ 183738 w 336565"/>
              <a:gd name="connsiteY14" fmla="*/ 137023 h 331725"/>
              <a:gd name="connsiteX15" fmla="*/ 182761 w 336565"/>
              <a:gd name="connsiteY15" fmla="*/ 133031 h 331725"/>
              <a:gd name="connsiteX16" fmla="*/ 182440 w 336565"/>
              <a:gd name="connsiteY16" fmla="*/ 77725 h 331725"/>
              <a:gd name="connsiteX17" fmla="*/ 281002 w 336565"/>
              <a:gd name="connsiteY17" fmla="*/ 177601 h 331725"/>
              <a:gd name="connsiteX18" fmla="*/ 182440 w 336565"/>
              <a:gd name="connsiteY18" fmla="*/ 276163 h 331725"/>
              <a:gd name="connsiteX19" fmla="*/ 82564 w 336565"/>
              <a:gd name="connsiteY19" fmla="*/ 177601 h 331725"/>
              <a:gd name="connsiteX20" fmla="*/ 90449 w 336565"/>
              <a:gd name="connsiteY20" fmla="*/ 139491 h 331725"/>
              <a:gd name="connsiteX21" fmla="*/ 95706 w 336565"/>
              <a:gd name="connsiteY21" fmla="*/ 138176 h 331725"/>
              <a:gd name="connsiteX22" fmla="*/ 111476 w 336565"/>
              <a:gd name="connsiteY22" fmla="*/ 155260 h 331725"/>
              <a:gd name="connsiteX23" fmla="*/ 112790 w 336565"/>
              <a:gd name="connsiteY23" fmla="*/ 160517 h 331725"/>
              <a:gd name="connsiteX24" fmla="*/ 110161 w 336565"/>
              <a:gd name="connsiteY24" fmla="*/ 177601 h 331725"/>
              <a:gd name="connsiteX25" fmla="*/ 182440 w 336565"/>
              <a:gd name="connsiteY25" fmla="*/ 248566 h 331725"/>
              <a:gd name="connsiteX26" fmla="*/ 253405 w 336565"/>
              <a:gd name="connsiteY26" fmla="*/ 177601 h 331725"/>
              <a:gd name="connsiteX27" fmla="*/ 182440 w 336565"/>
              <a:gd name="connsiteY27" fmla="*/ 105322 h 331725"/>
              <a:gd name="connsiteX28" fmla="*/ 160100 w 336565"/>
              <a:gd name="connsiteY28" fmla="*/ 109265 h 331725"/>
              <a:gd name="connsiteX29" fmla="*/ 154843 w 336565"/>
              <a:gd name="connsiteY29" fmla="*/ 107951 h 331725"/>
              <a:gd name="connsiteX30" fmla="*/ 139073 w 336565"/>
              <a:gd name="connsiteY30" fmla="*/ 92181 h 331725"/>
              <a:gd name="connsiteX31" fmla="*/ 140387 w 336565"/>
              <a:gd name="connsiteY31" fmla="*/ 86924 h 331725"/>
              <a:gd name="connsiteX32" fmla="*/ 182440 w 336565"/>
              <a:gd name="connsiteY32" fmla="*/ 77725 h 331725"/>
              <a:gd name="connsiteX33" fmla="*/ 182442 w 336565"/>
              <a:gd name="connsiteY33" fmla="*/ 22162 h 331725"/>
              <a:gd name="connsiteX34" fmla="*/ 336565 w 336565"/>
              <a:gd name="connsiteY34" fmla="*/ 177602 h 331725"/>
              <a:gd name="connsiteX35" fmla="*/ 182442 w 336565"/>
              <a:gd name="connsiteY35" fmla="*/ 331725 h 331725"/>
              <a:gd name="connsiteX36" fmla="*/ 27002 w 336565"/>
              <a:gd name="connsiteY36" fmla="*/ 177602 h 331725"/>
              <a:gd name="connsiteX37" fmla="*/ 48079 w 336565"/>
              <a:gd name="connsiteY37" fmla="*/ 99882 h 331725"/>
              <a:gd name="connsiteX38" fmla="*/ 54665 w 336565"/>
              <a:gd name="connsiteY38" fmla="*/ 97248 h 331725"/>
              <a:gd name="connsiteX39" fmla="*/ 69155 w 336565"/>
              <a:gd name="connsiteY39" fmla="*/ 113055 h 331725"/>
              <a:gd name="connsiteX40" fmla="*/ 69155 w 336565"/>
              <a:gd name="connsiteY40" fmla="*/ 118324 h 331725"/>
              <a:gd name="connsiteX41" fmla="*/ 54665 w 336565"/>
              <a:gd name="connsiteY41" fmla="*/ 177602 h 331725"/>
              <a:gd name="connsiteX42" fmla="*/ 182442 w 336565"/>
              <a:gd name="connsiteY42" fmla="*/ 304062 h 331725"/>
              <a:gd name="connsiteX43" fmla="*/ 308902 w 336565"/>
              <a:gd name="connsiteY43" fmla="*/ 177602 h 331725"/>
              <a:gd name="connsiteX44" fmla="*/ 182442 w 336565"/>
              <a:gd name="connsiteY44" fmla="*/ 49825 h 331725"/>
              <a:gd name="connsiteX45" fmla="*/ 119212 w 336565"/>
              <a:gd name="connsiteY45" fmla="*/ 66950 h 331725"/>
              <a:gd name="connsiteX46" fmla="*/ 113943 w 336565"/>
              <a:gd name="connsiteY46" fmla="*/ 66950 h 331725"/>
              <a:gd name="connsiteX47" fmla="*/ 98136 w 336565"/>
              <a:gd name="connsiteY47" fmla="*/ 51142 h 331725"/>
              <a:gd name="connsiteX48" fmla="*/ 99453 w 336565"/>
              <a:gd name="connsiteY48" fmla="*/ 47190 h 331725"/>
              <a:gd name="connsiteX49" fmla="*/ 182442 w 336565"/>
              <a:gd name="connsiteY49" fmla="*/ 22162 h 331725"/>
              <a:gd name="connsiteX50" fmla="*/ 30838 w 336565"/>
              <a:gd name="connsiteY50" fmla="*/ 156 h 331725"/>
              <a:gd name="connsiteX51" fmla="*/ 35469 w 336565"/>
              <a:gd name="connsiteY51" fmla="*/ 2291 h 331725"/>
              <a:gd name="connsiteX52" fmla="*/ 56635 w 336565"/>
              <a:gd name="connsiteY52" fmla="*/ 21998 h 331725"/>
              <a:gd name="connsiteX53" fmla="*/ 60604 w 336565"/>
              <a:gd name="connsiteY53" fmla="*/ 35136 h 331725"/>
              <a:gd name="connsiteX54" fmla="*/ 64573 w 336565"/>
              <a:gd name="connsiteY54" fmla="*/ 46960 h 331725"/>
              <a:gd name="connsiteX55" fmla="*/ 182313 w 336565"/>
              <a:gd name="connsiteY55" fmla="*/ 162574 h 331725"/>
              <a:gd name="connsiteX56" fmla="*/ 188927 w 336565"/>
              <a:gd name="connsiteY56" fmla="*/ 178340 h 331725"/>
              <a:gd name="connsiteX57" fmla="*/ 188927 w 336565"/>
              <a:gd name="connsiteY57" fmla="*/ 179654 h 331725"/>
              <a:gd name="connsiteX58" fmla="*/ 180990 w 336565"/>
              <a:gd name="connsiteY58" fmla="*/ 188850 h 331725"/>
              <a:gd name="connsiteX59" fmla="*/ 178344 w 336565"/>
              <a:gd name="connsiteY59" fmla="*/ 187536 h 331725"/>
              <a:gd name="connsiteX60" fmla="*/ 163792 w 336565"/>
              <a:gd name="connsiteY60" fmla="*/ 180967 h 331725"/>
              <a:gd name="connsiteX61" fmla="*/ 47375 w 336565"/>
              <a:gd name="connsiteY61" fmla="*/ 65353 h 331725"/>
              <a:gd name="connsiteX62" fmla="*/ 34146 w 336565"/>
              <a:gd name="connsiteY62" fmla="*/ 60098 h 331725"/>
              <a:gd name="connsiteX63" fmla="*/ 22239 w 336565"/>
              <a:gd name="connsiteY63" fmla="*/ 56157 h 331725"/>
              <a:gd name="connsiteX64" fmla="*/ 2396 w 336565"/>
              <a:gd name="connsiteY64" fmla="*/ 36450 h 331725"/>
              <a:gd name="connsiteX65" fmla="*/ 3719 w 336565"/>
              <a:gd name="connsiteY65" fmla="*/ 27253 h 331725"/>
              <a:gd name="connsiteX66" fmla="*/ 12979 w 336565"/>
              <a:gd name="connsiteY66" fmla="*/ 24626 h 331725"/>
              <a:gd name="connsiteX67" fmla="*/ 23562 w 336565"/>
              <a:gd name="connsiteY67" fmla="*/ 12802 h 331725"/>
              <a:gd name="connsiteX68" fmla="*/ 26208 w 336565"/>
              <a:gd name="connsiteY68" fmla="*/ 4919 h 331725"/>
              <a:gd name="connsiteX69" fmla="*/ 30838 w 336565"/>
              <a:gd name="connsiteY69" fmla="*/ 156 h 3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336565" h="331725">
                <a:moveTo>
                  <a:pt x="182761" y="133031"/>
                </a:moveTo>
                <a:cubicBezTo>
                  <a:pt x="184064" y="132698"/>
                  <a:pt x="186345" y="133031"/>
                  <a:pt x="187648" y="133031"/>
                </a:cubicBezTo>
                <a:cubicBezTo>
                  <a:pt x="208499" y="135692"/>
                  <a:pt x="225440" y="154322"/>
                  <a:pt x="225440" y="178275"/>
                </a:cubicBezTo>
                <a:cubicBezTo>
                  <a:pt x="225440" y="202227"/>
                  <a:pt x="205892" y="222188"/>
                  <a:pt x="182435" y="222188"/>
                </a:cubicBezTo>
                <a:cubicBezTo>
                  <a:pt x="162888" y="222188"/>
                  <a:pt x="145946" y="208881"/>
                  <a:pt x="140733" y="190251"/>
                </a:cubicBezTo>
                <a:cubicBezTo>
                  <a:pt x="139430" y="187590"/>
                  <a:pt x="138127" y="180936"/>
                  <a:pt x="143340" y="187590"/>
                </a:cubicBezTo>
                <a:cubicBezTo>
                  <a:pt x="143340" y="187590"/>
                  <a:pt x="143340" y="187590"/>
                  <a:pt x="151159" y="194243"/>
                </a:cubicBezTo>
                <a:cubicBezTo>
                  <a:pt x="157675" y="200897"/>
                  <a:pt x="168100" y="206220"/>
                  <a:pt x="177223" y="207550"/>
                </a:cubicBezTo>
                <a:cubicBezTo>
                  <a:pt x="177223" y="207550"/>
                  <a:pt x="177223" y="207550"/>
                  <a:pt x="178526" y="207550"/>
                </a:cubicBezTo>
                <a:cubicBezTo>
                  <a:pt x="179829" y="207550"/>
                  <a:pt x="181132" y="207550"/>
                  <a:pt x="181132" y="207550"/>
                </a:cubicBezTo>
                <a:cubicBezTo>
                  <a:pt x="188951" y="207550"/>
                  <a:pt x="195467" y="204889"/>
                  <a:pt x="200680" y="199566"/>
                </a:cubicBezTo>
                <a:cubicBezTo>
                  <a:pt x="205892" y="194243"/>
                  <a:pt x="208499" y="186259"/>
                  <a:pt x="207196" y="179605"/>
                </a:cubicBezTo>
                <a:cubicBezTo>
                  <a:pt x="207196" y="179605"/>
                  <a:pt x="207196" y="179605"/>
                  <a:pt x="207196" y="176944"/>
                </a:cubicBezTo>
                <a:cubicBezTo>
                  <a:pt x="207196" y="167629"/>
                  <a:pt x="201983" y="155653"/>
                  <a:pt x="195467" y="148999"/>
                </a:cubicBezTo>
                <a:cubicBezTo>
                  <a:pt x="195467" y="148999"/>
                  <a:pt x="195467" y="148999"/>
                  <a:pt x="183738" y="137023"/>
                </a:cubicBezTo>
                <a:cubicBezTo>
                  <a:pt x="181132" y="134362"/>
                  <a:pt x="181458" y="133363"/>
                  <a:pt x="182761" y="133031"/>
                </a:cubicBezTo>
                <a:close/>
                <a:moveTo>
                  <a:pt x="182440" y="77725"/>
                </a:moveTo>
                <a:cubicBezTo>
                  <a:pt x="236321" y="77725"/>
                  <a:pt x="281002" y="122406"/>
                  <a:pt x="281002" y="177601"/>
                </a:cubicBezTo>
                <a:cubicBezTo>
                  <a:pt x="281002" y="231482"/>
                  <a:pt x="236321" y="276163"/>
                  <a:pt x="182440" y="276163"/>
                </a:cubicBezTo>
                <a:cubicBezTo>
                  <a:pt x="127246" y="276163"/>
                  <a:pt x="82564" y="231482"/>
                  <a:pt x="82564" y="177601"/>
                </a:cubicBezTo>
                <a:cubicBezTo>
                  <a:pt x="82564" y="163145"/>
                  <a:pt x="85192" y="151318"/>
                  <a:pt x="90449" y="139491"/>
                </a:cubicBezTo>
                <a:cubicBezTo>
                  <a:pt x="90449" y="138176"/>
                  <a:pt x="91763" y="135548"/>
                  <a:pt x="95706" y="138176"/>
                </a:cubicBezTo>
                <a:cubicBezTo>
                  <a:pt x="95706" y="138176"/>
                  <a:pt x="95706" y="138176"/>
                  <a:pt x="111476" y="155260"/>
                </a:cubicBezTo>
                <a:cubicBezTo>
                  <a:pt x="114104" y="157889"/>
                  <a:pt x="112790" y="159203"/>
                  <a:pt x="112790" y="160517"/>
                </a:cubicBezTo>
                <a:cubicBezTo>
                  <a:pt x="111476" y="165774"/>
                  <a:pt x="110161" y="171030"/>
                  <a:pt x="110161" y="177601"/>
                </a:cubicBezTo>
                <a:cubicBezTo>
                  <a:pt x="110161" y="217026"/>
                  <a:pt x="143015" y="248566"/>
                  <a:pt x="182440" y="248566"/>
                </a:cubicBezTo>
                <a:cubicBezTo>
                  <a:pt x="221865" y="248566"/>
                  <a:pt x="253405" y="217026"/>
                  <a:pt x="253405" y="177601"/>
                </a:cubicBezTo>
                <a:cubicBezTo>
                  <a:pt x="253405" y="136862"/>
                  <a:pt x="221865" y="105322"/>
                  <a:pt x="182440" y="105322"/>
                </a:cubicBezTo>
                <a:cubicBezTo>
                  <a:pt x="174555" y="105322"/>
                  <a:pt x="167984" y="106637"/>
                  <a:pt x="160100" y="109265"/>
                </a:cubicBezTo>
                <a:cubicBezTo>
                  <a:pt x="158785" y="109265"/>
                  <a:pt x="156157" y="109265"/>
                  <a:pt x="154843" y="107951"/>
                </a:cubicBezTo>
                <a:cubicBezTo>
                  <a:pt x="154843" y="107951"/>
                  <a:pt x="154843" y="107951"/>
                  <a:pt x="139073" y="92181"/>
                </a:cubicBezTo>
                <a:cubicBezTo>
                  <a:pt x="136445" y="89552"/>
                  <a:pt x="139073" y="88238"/>
                  <a:pt x="140387" y="86924"/>
                </a:cubicBezTo>
                <a:cubicBezTo>
                  <a:pt x="152215" y="81668"/>
                  <a:pt x="166670" y="77725"/>
                  <a:pt x="182440" y="77725"/>
                </a:cubicBezTo>
                <a:close/>
                <a:moveTo>
                  <a:pt x="182442" y="22162"/>
                </a:moveTo>
                <a:cubicBezTo>
                  <a:pt x="268066" y="22162"/>
                  <a:pt x="336565" y="91978"/>
                  <a:pt x="336565" y="177602"/>
                </a:cubicBezTo>
                <a:cubicBezTo>
                  <a:pt x="336565" y="261909"/>
                  <a:pt x="268066" y="331725"/>
                  <a:pt x="182442" y="331725"/>
                </a:cubicBezTo>
                <a:cubicBezTo>
                  <a:pt x="96818" y="331725"/>
                  <a:pt x="27002" y="261909"/>
                  <a:pt x="27002" y="177602"/>
                </a:cubicBezTo>
                <a:cubicBezTo>
                  <a:pt x="27002" y="148622"/>
                  <a:pt x="34906" y="122276"/>
                  <a:pt x="48079" y="99882"/>
                </a:cubicBezTo>
                <a:cubicBezTo>
                  <a:pt x="49396" y="97248"/>
                  <a:pt x="52030" y="95930"/>
                  <a:pt x="54665" y="97248"/>
                </a:cubicBezTo>
                <a:cubicBezTo>
                  <a:pt x="54665" y="97248"/>
                  <a:pt x="54665" y="97248"/>
                  <a:pt x="69155" y="113055"/>
                </a:cubicBezTo>
                <a:cubicBezTo>
                  <a:pt x="70472" y="114372"/>
                  <a:pt x="69155" y="117007"/>
                  <a:pt x="69155" y="118324"/>
                </a:cubicBezTo>
                <a:cubicBezTo>
                  <a:pt x="59934" y="136766"/>
                  <a:pt x="54665" y="156526"/>
                  <a:pt x="54665" y="177602"/>
                </a:cubicBezTo>
                <a:cubicBezTo>
                  <a:pt x="54665" y="247419"/>
                  <a:pt x="111309" y="304062"/>
                  <a:pt x="182442" y="304062"/>
                </a:cubicBezTo>
                <a:cubicBezTo>
                  <a:pt x="252259" y="304062"/>
                  <a:pt x="308902" y="247419"/>
                  <a:pt x="308902" y="177602"/>
                </a:cubicBezTo>
                <a:cubicBezTo>
                  <a:pt x="308902" y="106469"/>
                  <a:pt x="252259" y="49825"/>
                  <a:pt x="182442" y="49825"/>
                </a:cubicBezTo>
                <a:cubicBezTo>
                  <a:pt x="158731" y="49825"/>
                  <a:pt x="137654" y="56411"/>
                  <a:pt x="119212" y="66950"/>
                </a:cubicBezTo>
                <a:cubicBezTo>
                  <a:pt x="117895" y="66950"/>
                  <a:pt x="115261" y="68267"/>
                  <a:pt x="113943" y="66950"/>
                </a:cubicBezTo>
                <a:cubicBezTo>
                  <a:pt x="113943" y="66950"/>
                  <a:pt x="113943" y="66950"/>
                  <a:pt x="98136" y="51142"/>
                </a:cubicBezTo>
                <a:cubicBezTo>
                  <a:pt x="95501" y="48508"/>
                  <a:pt x="98136" y="47190"/>
                  <a:pt x="99453" y="47190"/>
                </a:cubicBezTo>
                <a:cubicBezTo>
                  <a:pt x="123164" y="31383"/>
                  <a:pt x="152145" y="22162"/>
                  <a:pt x="182442" y="22162"/>
                </a:cubicBezTo>
                <a:close/>
                <a:moveTo>
                  <a:pt x="30838" y="156"/>
                </a:moveTo>
                <a:cubicBezTo>
                  <a:pt x="32492" y="-336"/>
                  <a:pt x="34146" y="321"/>
                  <a:pt x="35469" y="2291"/>
                </a:cubicBezTo>
                <a:cubicBezTo>
                  <a:pt x="56635" y="21998"/>
                  <a:pt x="56635" y="21998"/>
                  <a:pt x="56635" y="21998"/>
                </a:cubicBezTo>
                <a:cubicBezTo>
                  <a:pt x="59281" y="25940"/>
                  <a:pt x="61927" y="31195"/>
                  <a:pt x="60604" y="35136"/>
                </a:cubicBezTo>
                <a:cubicBezTo>
                  <a:pt x="59281" y="37764"/>
                  <a:pt x="61927" y="43019"/>
                  <a:pt x="64573" y="46960"/>
                </a:cubicBezTo>
                <a:cubicBezTo>
                  <a:pt x="182313" y="162574"/>
                  <a:pt x="182313" y="162574"/>
                  <a:pt x="182313" y="162574"/>
                </a:cubicBezTo>
                <a:cubicBezTo>
                  <a:pt x="184958" y="166516"/>
                  <a:pt x="188927" y="173085"/>
                  <a:pt x="188927" y="178340"/>
                </a:cubicBezTo>
                <a:cubicBezTo>
                  <a:pt x="188927" y="179654"/>
                  <a:pt x="188927" y="179654"/>
                  <a:pt x="188927" y="179654"/>
                </a:cubicBezTo>
                <a:cubicBezTo>
                  <a:pt x="188927" y="184909"/>
                  <a:pt x="184958" y="188850"/>
                  <a:pt x="180990" y="188850"/>
                </a:cubicBezTo>
                <a:lnTo>
                  <a:pt x="178344" y="187536"/>
                </a:lnTo>
                <a:cubicBezTo>
                  <a:pt x="174375" y="187536"/>
                  <a:pt x="167760" y="184909"/>
                  <a:pt x="163792" y="180967"/>
                </a:cubicBezTo>
                <a:cubicBezTo>
                  <a:pt x="47375" y="65353"/>
                  <a:pt x="47375" y="65353"/>
                  <a:pt x="47375" y="65353"/>
                </a:cubicBezTo>
                <a:cubicBezTo>
                  <a:pt x="43406" y="61412"/>
                  <a:pt x="38114" y="60098"/>
                  <a:pt x="34146" y="60098"/>
                </a:cubicBezTo>
                <a:cubicBezTo>
                  <a:pt x="31500" y="61412"/>
                  <a:pt x="26208" y="60098"/>
                  <a:pt x="22239" y="56157"/>
                </a:cubicBezTo>
                <a:cubicBezTo>
                  <a:pt x="2396" y="36450"/>
                  <a:pt x="2396" y="36450"/>
                  <a:pt x="2396" y="36450"/>
                </a:cubicBezTo>
                <a:cubicBezTo>
                  <a:pt x="-1573" y="32509"/>
                  <a:pt x="-250" y="28567"/>
                  <a:pt x="3719" y="27253"/>
                </a:cubicBezTo>
                <a:cubicBezTo>
                  <a:pt x="12979" y="24626"/>
                  <a:pt x="12979" y="24626"/>
                  <a:pt x="12979" y="24626"/>
                </a:cubicBezTo>
                <a:cubicBezTo>
                  <a:pt x="16948" y="21998"/>
                  <a:pt x="22239" y="18057"/>
                  <a:pt x="23562" y="12802"/>
                </a:cubicBezTo>
                <a:cubicBezTo>
                  <a:pt x="26208" y="4919"/>
                  <a:pt x="26208" y="4919"/>
                  <a:pt x="26208" y="4919"/>
                </a:cubicBezTo>
                <a:cubicBezTo>
                  <a:pt x="27531" y="2291"/>
                  <a:pt x="29185" y="649"/>
                  <a:pt x="30838" y="1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Freeform: Shape 20">
            <a:extLst>
              <a:ext uri="{FF2B5EF4-FFF2-40B4-BE49-F238E27FC236}">
                <a16:creationId xmlns:a16="http://schemas.microsoft.com/office/drawing/2014/main" id="{0597BE3A-7577-452B-8C38-526A1CCAFD67}"/>
              </a:ext>
            </a:extLst>
          </p:cNvPr>
          <p:cNvSpPr>
            <a:spLocks noChangeAspect="1"/>
          </p:cNvSpPr>
          <p:nvPr/>
        </p:nvSpPr>
        <p:spPr bwMode="auto">
          <a:xfrm>
            <a:off x="4690594" y="3316261"/>
            <a:ext cx="460013" cy="457850"/>
          </a:xfrm>
          <a:custGeom>
            <a:avLst/>
            <a:gdLst>
              <a:gd name="connsiteX0" fmla="*/ 169863 w 338139"/>
              <a:gd name="connsiteY0" fmla="*/ 290512 h 336550"/>
              <a:gd name="connsiteX1" fmla="*/ 193676 w 338139"/>
              <a:gd name="connsiteY1" fmla="*/ 313531 h 336550"/>
              <a:gd name="connsiteX2" fmla="*/ 169863 w 338139"/>
              <a:gd name="connsiteY2" fmla="*/ 336550 h 336550"/>
              <a:gd name="connsiteX3" fmla="*/ 146050 w 338139"/>
              <a:gd name="connsiteY3" fmla="*/ 313531 h 336550"/>
              <a:gd name="connsiteX4" fmla="*/ 169863 w 338139"/>
              <a:gd name="connsiteY4" fmla="*/ 290512 h 336550"/>
              <a:gd name="connsiteX5" fmla="*/ 273051 w 338139"/>
              <a:gd name="connsiteY5" fmla="*/ 249237 h 336550"/>
              <a:gd name="connsiteX6" fmla="*/ 296864 w 338139"/>
              <a:gd name="connsiteY6" fmla="*/ 273050 h 336550"/>
              <a:gd name="connsiteX7" fmla="*/ 273051 w 338139"/>
              <a:gd name="connsiteY7" fmla="*/ 296863 h 336550"/>
              <a:gd name="connsiteX8" fmla="*/ 249238 w 338139"/>
              <a:gd name="connsiteY8" fmla="*/ 273050 h 336550"/>
              <a:gd name="connsiteX9" fmla="*/ 273051 w 338139"/>
              <a:gd name="connsiteY9" fmla="*/ 249237 h 336550"/>
              <a:gd name="connsiteX10" fmla="*/ 64295 w 338139"/>
              <a:gd name="connsiteY10" fmla="*/ 249237 h 336550"/>
              <a:gd name="connsiteX11" fmla="*/ 88902 w 338139"/>
              <a:gd name="connsiteY11" fmla="*/ 273050 h 336550"/>
              <a:gd name="connsiteX12" fmla="*/ 64295 w 338139"/>
              <a:gd name="connsiteY12" fmla="*/ 296863 h 336550"/>
              <a:gd name="connsiteX13" fmla="*/ 39688 w 338139"/>
              <a:gd name="connsiteY13" fmla="*/ 273050 h 336550"/>
              <a:gd name="connsiteX14" fmla="*/ 64295 w 338139"/>
              <a:gd name="connsiteY14" fmla="*/ 249237 h 336550"/>
              <a:gd name="connsiteX15" fmla="*/ 314326 w 338139"/>
              <a:gd name="connsiteY15" fmla="*/ 144462 h 336550"/>
              <a:gd name="connsiteX16" fmla="*/ 338139 w 338139"/>
              <a:gd name="connsiteY16" fmla="*/ 168275 h 336550"/>
              <a:gd name="connsiteX17" fmla="*/ 314326 w 338139"/>
              <a:gd name="connsiteY17" fmla="*/ 192088 h 336550"/>
              <a:gd name="connsiteX18" fmla="*/ 290513 w 338139"/>
              <a:gd name="connsiteY18" fmla="*/ 168275 h 336550"/>
              <a:gd name="connsiteX19" fmla="*/ 314326 w 338139"/>
              <a:gd name="connsiteY19" fmla="*/ 144462 h 336550"/>
              <a:gd name="connsiteX20" fmla="*/ 23813 w 338139"/>
              <a:gd name="connsiteY20" fmla="*/ 144462 h 336550"/>
              <a:gd name="connsiteX21" fmla="*/ 47626 w 338139"/>
              <a:gd name="connsiteY21" fmla="*/ 168275 h 336550"/>
              <a:gd name="connsiteX22" fmla="*/ 23813 w 338139"/>
              <a:gd name="connsiteY22" fmla="*/ 192088 h 336550"/>
              <a:gd name="connsiteX23" fmla="*/ 0 w 338139"/>
              <a:gd name="connsiteY23" fmla="*/ 168275 h 336550"/>
              <a:gd name="connsiteX24" fmla="*/ 23813 w 338139"/>
              <a:gd name="connsiteY24" fmla="*/ 144462 h 336550"/>
              <a:gd name="connsiteX25" fmla="*/ 129510 w 338139"/>
              <a:gd name="connsiteY25" fmla="*/ 112712 h 336550"/>
              <a:gd name="connsiteX26" fmla="*/ 169070 w 338139"/>
              <a:gd name="connsiteY26" fmla="*/ 136669 h 336550"/>
              <a:gd name="connsiteX27" fmla="*/ 208629 w 338139"/>
              <a:gd name="connsiteY27" fmla="*/ 112712 h 336550"/>
              <a:gd name="connsiteX28" fmla="*/ 249507 w 338139"/>
              <a:gd name="connsiteY28" fmla="*/ 152640 h 336550"/>
              <a:gd name="connsiteX29" fmla="*/ 240277 w 338139"/>
              <a:gd name="connsiteY29" fmla="*/ 184583 h 336550"/>
              <a:gd name="connsiteX30" fmla="*/ 169070 w 338139"/>
              <a:gd name="connsiteY30" fmla="*/ 244475 h 336550"/>
              <a:gd name="connsiteX31" fmla="*/ 96544 w 338139"/>
              <a:gd name="connsiteY31" fmla="*/ 184583 h 336550"/>
              <a:gd name="connsiteX32" fmla="*/ 87313 w 338139"/>
              <a:gd name="connsiteY32" fmla="*/ 152640 h 336550"/>
              <a:gd name="connsiteX33" fmla="*/ 129510 w 338139"/>
              <a:gd name="connsiteY33" fmla="*/ 112712 h 336550"/>
              <a:gd name="connsiteX34" fmla="*/ 273051 w 338139"/>
              <a:gd name="connsiteY34" fmla="*/ 41275 h 336550"/>
              <a:gd name="connsiteX35" fmla="*/ 296864 w 338139"/>
              <a:gd name="connsiteY35" fmla="*/ 65088 h 336550"/>
              <a:gd name="connsiteX36" fmla="*/ 273051 w 338139"/>
              <a:gd name="connsiteY36" fmla="*/ 88901 h 336550"/>
              <a:gd name="connsiteX37" fmla="*/ 249238 w 338139"/>
              <a:gd name="connsiteY37" fmla="*/ 65088 h 336550"/>
              <a:gd name="connsiteX38" fmla="*/ 273051 w 338139"/>
              <a:gd name="connsiteY38" fmla="*/ 41275 h 336550"/>
              <a:gd name="connsiteX39" fmla="*/ 64295 w 338139"/>
              <a:gd name="connsiteY39" fmla="*/ 41275 h 336550"/>
              <a:gd name="connsiteX40" fmla="*/ 88902 w 338139"/>
              <a:gd name="connsiteY40" fmla="*/ 65088 h 336550"/>
              <a:gd name="connsiteX41" fmla="*/ 64295 w 338139"/>
              <a:gd name="connsiteY41" fmla="*/ 88901 h 336550"/>
              <a:gd name="connsiteX42" fmla="*/ 39688 w 338139"/>
              <a:gd name="connsiteY42" fmla="*/ 65088 h 336550"/>
              <a:gd name="connsiteX43" fmla="*/ 64295 w 338139"/>
              <a:gd name="connsiteY43" fmla="*/ 41275 h 336550"/>
              <a:gd name="connsiteX44" fmla="*/ 169863 w 338139"/>
              <a:gd name="connsiteY44" fmla="*/ 0 h 336550"/>
              <a:gd name="connsiteX45" fmla="*/ 193676 w 338139"/>
              <a:gd name="connsiteY45" fmla="*/ 23813 h 336550"/>
              <a:gd name="connsiteX46" fmla="*/ 169863 w 338139"/>
              <a:gd name="connsiteY46" fmla="*/ 47626 h 336550"/>
              <a:gd name="connsiteX47" fmla="*/ 146050 w 338139"/>
              <a:gd name="connsiteY47" fmla="*/ 23813 h 336550"/>
              <a:gd name="connsiteX48" fmla="*/ 169863 w 338139"/>
              <a:gd name="connsiteY4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9" h="336550">
                <a:moveTo>
                  <a:pt x="169863" y="290512"/>
                </a:moveTo>
                <a:cubicBezTo>
                  <a:pt x="183015" y="290512"/>
                  <a:pt x="193676" y="300818"/>
                  <a:pt x="193676" y="313531"/>
                </a:cubicBezTo>
                <a:cubicBezTo>
                  <a:pt x="193676" y="326244"/>
                  <a:pt x="183015" y="336550"/>
                  <a:pt x="169863" y="336550"/>
                </a:cubicBezTo>
                <a:cubicBezTo>
                  <a:pt x="156711" y="336550"/>
                  <a:pt x="146050" y="326244"/>
                  <a:pt x="146050" y="313531"/>
                </a:cubicBezTo>
                <a:cubicBezTo>
                  <a:pt x="146050" y="300818"/>
                  <a:pt x="156711" y="290512"/>
                  <a:pt x="169863" y="290512"/>
                </a:cubicBezTo>
                <a:close/>
                <a:moveTo>
                  <a:pt x="273051" y="249237"/>
                </a:moveTo>
                <a:cubicBezTo>
                  <a:pt x="286203" y="249237"/>
                  <a:pt x="296864" y="259898"/>
                  <a:pt x="296864" y="273050"/>
                </a:cubicBezTo>
                <a:cubicBezTo>
                  <a:pt x="296864" y="286202"/>
                  <a:pt x="286203" y="296863"/>
                  <a:pt x="273051" y="296863"/>
                </a:cubicBezTo>
                <a:cubicBezTo>
                  <a:pt x="259899" y="296863"/>
                  <a:pt x="249238" y="286202"/>
                  <a:pt x="249238" y="273050"/>
                </a:cubicBezTo>
                <a:cubicBezTo>
                  <a:pt x="249238" y="259898"/>
                  <a:pt x="259899" y="249237"/>
                  <a:pt x="273051" y="249237"/>
                </a:cubicBezTo>
                <a:close/>
                <a:moveTo>
                  <a:pt x="64295" y="249237"/>
                </a:moveTo>
                <a:cubicBezTo>
                  <a:pt x="77885" y="249237"/>
                  <a:pt x="88902" y="259898"/>
                  <a:pt x="88902" y="273050"/>
                </a:cubicBezTo>
                <a:cubicBezTo>
                  <a:pt x="88902" y="286202"/>
                  <a:pt x="77885" y="296863"/>
                  <a:pt x="64295" y="296863"/>
                </a:cubicBezTo>
                <a:cubicBezTo>
                  <a:pt x="50705" y="296863"/>
                  <a:pt x="39688" y="286202"/>
                  <a:pt x="39688" y="273050"/>
                </a:cubicBezTo>
                <a:cubicBezTo>
                  <a:pt x="39688" y="259898"/>
                  <a:pt x="50705" y="249237"/>
                  <a:pt x="64295" y="249237"/>
                </a:cubicBezTo>
                <a:close/>
                <a:moveTo>
                  <a:pt x="314326" y="144462"/>
                </a:moveTo>
                <a:cubicBezTo>
                  <a:pt x="327478" y="144462"/>
                  <a:pt x="338139" y="155123"/>
                  <a:pt x="338139" y="168275"/>
                </a:cubicBezTo>
                <a:cubicBezTo>
                  <a:pt x="338139" y="181427"/>
                  <a:pt x="327478" y="192088"/>
                  <a:pt x="314326" y="192088"/>
                </a:cubicBezTo>
                <a:cubicBezTo>
                  <a:pt x="301174" y="192088"/>
                  <a:pt x="290513" y="181427"/>
                  <a:pt x="290513" y="168275"/>
                </a:cubicBezTo>
                <a:cubicBezTo>
                  <a:pt x="290513" y="155123"/>
                  <a:pt x="301174" y="144462"/>
                  <a:pt x="314326" y="144462"/>
                </a:cubicBezTo>
                <a:close/>
                <a:moveTo>
                  <a:pt x="23813" y="144462"/>
                </a:moveTo>
                <a:cubicBezTo>
                  <a:pt x="36965" y="144462"/>
                  <a:pt x="47626" y="155123"/>
                  <a:pt x="47626" y="168275"/>
                </a:cubicBezTo>
                <a:cubicBezTo>
                  <a:pt x="47626" y="181427"/>
                  <a:pt x="36965" y="192088"/>
                  <a:pt x="23813" y="192088"/>
                </a:cubicBezTo>
                <a:cubicBezTo>
                  <a:pt x="10661" y="192088"/>
                  <a:pt x="0" y="181427"/>
                  <a:pt x="0" y="168275"/>
                </a:cubicBezTo>
                <a:cubicBezTo>
                  <a:pt x="0" y="155123"/>
                  <a:pt x="10661" y="144462"/>
                  <a:pt x="23813" y="144462"/>
                </a:cubicBezTo>
                <a:close/>
                <a:moveTo>
                  <a:pt x="129510" y="112712"/>
                </a:moveTo>
                <a:cubicBezTo>
                  <a:pt x="153246" y="112712"/>
                  <a:pt x="166432" y="136669"/>
                  <a:pt x="169070" y="136669"/>
                </a:cubicBezTo>
                <a:cubicBezTo>
                  <a:pt x="171707" y="136669"/>
                  <a:pt x="186212" y="112712"/>
                  <a:pt x="208629" y="112712"/>
                </a:cubicBezTo>
                <a:cubicBezTo>
                  <a:pt x="231046" y="112712"/>
                  <a:pt x="248189" y="131345"/>
                  <a:pt x="249507" y="152640"/>
                </a:cubicBezTo>
                <a:cubicBezTo>
                  <a:pt x="250826" y="165950"/>
                  <a:pt x="246870" y="175266"/>
                  <a:pt x="240277" y="184583"/>
                </a:cubicBezTo>
                <a:cubicBezTo>
                  <a:pt x="229728" y="201885"/>
                  <a:pt x="179619" y="244475"/>
                  <a:pt x="169070" y="244475"/>
                </a:cubicBezTo>
                <a:cubicBezTo>
                  <a:pt x="158520" y="244475"/>
                  <a:pt x="108412" y="201885"/>
                  <a:pt x="96544" y="184583"/>
                </a:cubicBezTo>
                <a:cubicBezTo>
                  <a:pt x="91269" y="175266"/>
                  <a:pt x="87313" y="165950"/>
                  <a:pt x="87313" y="152640"/>
                </a:cubicBezTo>
                <a:cubicBezTo>
                  <a:pt x="88632" y="131345"/>
                  <a:pt x="107093" y="112712"/>
                  <a:pt x="129510" y="112712"/>
                </a:cubicBezTo>
                <a:close/>
                <a:moveTo>
                  <a:pt x="273051" y="41275"/>
                </a:moveTo>
                <a:cubicBezTo>
                  <a:pt x="286203" y="41275"/>
                  <a:pt x="296864" y="51936"/>
                  <a:pt x="296864" y="65088"/>
                </a:cubicBezTo>
                <a:cubicBezTo>
                  <a:pt x="296864" y="78240"/>
                  <a:pt x="286203" y="88901"/>
                  <a:pt x="273051" y="88901"/>
                </a:cubicBezTo>
                <a:cubicBezTo>
                  <a:pt x="259899" y="88901"/>
                  <a:pt x="249238" y="78240"/>
                  <a:pt x="249238" y="65088"/>
                </a:cubicBezTo>
                <a:cubicBezTo>
                  <a:pt x="249238" y="51936"/>
                  <a:pt x="259899" y="41275"/>
                  <a:pt x="273051" y="41275"/>
                </a:cubicBezTo>
                <a:close/>
                <a:moveTo>
                  <a:pt x="64295" y="41275"/>
                </a:moveTo>
                <a:cubicBezTo>
                  <a:pt x="77885" y="41275"/>
                  <a:pt x="88902" y="51936"/>
                  <a:pt x="88902" y="65088"/>
                </a:cubicBezTo>
                <a:cubicBezTo>
                  <a:pt x="88902" y="78240"/>
                  <a:pt x="77885" y="88901"/>
                  <a:pt x="64295" y="88901"/>
                </a:cubicBezTo>
                <a:cubicBezTo>
                  <a:pt x="50705" y="88901"/>
                  <a:pt x="39688" y="78240"/>
                  <a:pt x="39688" y="65088"/>
                </a:cubicBezTo>
                <a:cubicBezTo>
                  <a:pt x="39688" y="51936"/>
                  <a:pt x="50705" y="41275"/>
                  <a:pt x="64295" y="41275"/>
                </a:cubicBezTo>
                <a:close/>
                <a:moveTo>
                  <a:pt x="169863" y="0"/>
                </a:moveTo>
                <a:cubicBezTo>
                  <a:pt x="183015" y="0"/>
                  <a:pt x="193676" y="10661"/>
                  <a:pt x="193676" y="23813"/>
                </a:cubicBezTo>
                <a:cubicBezTo>
                  <a:pt x="193676" y="36965"/>
                  <a:pt x="183015" y="47626"/>
                  <a:pt x="169863" y="47626"/>
                </a:cubicBezTo>
                <a:cubicBezTo>
                  <a:pt x="156711" y="47626"/>
                  <a:pt x="146050" y="36965"/>
                  <a:pt x="146050" y="23813"/>
                </a:cubicBezTo>
                <a:cubicBezTo>
                  <a:pt x="146050" y="10661"/>
                  <a:pt x="156711" y="0"/>
                  <a:pt x="1698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Freeform: Shape 21">
            <a:extLst>
              <a:ext uri="{FF2B5EF4-FFF2-40B4-BE49-F238E27FC236}">
                <a16:creationId xmlns:a16="http://schemas.microsoft.com/office/drawing/2014/main" id="{383D42A8-D7FC-491D-B221-FD56961FE6E1}"/>
              </a:ext>
            </a:extLst>
          </p:cNvPr>
          <p:cNvSpPr>
            <a:spLocks noChangeAspect="1"/>
          </p:cNvSpPr>
          <p:nvPr/>
        </p:nvSpPr>
        <p:spPr bwMode="auto">
          <a:xfrm>
            <a:off x="7081016" y="3316261"/>
            <a:ext cx="378986" cy="457850"/>
          </a:xfrm>
          <a:custGeom>
            <a:avLst/>
            <a:gdLst>
              <a:gd name="connsiteX0" fmla="*/ 64319 w 274638"/>
              <a:gd name="connsiteY0" fmla="*/ 284162 h 331788"/>
              <a:gd name="connsiteX1" fmla="*/ 53975 w 274638"/>
              <a:gd name="connsiteY1" fmla="*/ 294481 h 331788"/>
              <a:gd name="connsiteX2" fmla="*/ 64319 w 274638"/>
              <a:gd name="connsiteY2" fmla="*/ 304800 h 331788"/>
              <a:gd name="connsiteX3" fmla="*/ 203969 w 274638"/>
              <a:gd name="connsiteY3" fmla="*/ 304800 h 331788"/>
              <a:gd name="connsiteX4" fmla="*/ 214313 w 274638"/>
              <a:gd name="connsiteY4" fmla="*/ 294481 h 331788"/>
              <a:gd name="connsiteX5" fmla="*/ 203969 w 274638"/>
              <a:gd name="connsiteY5" fmla="*/ 284162 h 331788"/>
              <a:gd name="connsiteX6" fmla="*/ 64319 w 274638"/>
              <a:gd name="connsiteY6" fmla="*/ 284162 h 331788"/>
              <a:gd name="connsiteX7" fmla="*/ 34217 w 274638"/>
              <a:gd name="connsiteY7" fmla="*/ 217487 h 331788"/>
              <a:gd name="connsiteX8" fmla="*/ 17463 w 274638"/>
              <a:gd name="connsiteY8" fmla="*/ 238269 h 331788"/>
              <a:gd name="connsiteX9" fmla="*/ 17463 w 274638"/>
              <a:gd name="connsiteY9" fmla="*/ 274637 h 331788"/>
              <a:gd name="connsiteX10" fmla="*/ 27773 w 274638"/>
              <a:gd name="connsiteY10" fmla="*/ 274637 h 331788"/>
              <a:gd name="connsiteX11" fmla="*/ 27773 w 274638"/>
              <a:gd name="connsiteY11" fmla="*/ 259051 h 331788"/>
              <a:gd name="connsiteX12" fmla="*/ 44527 w 274638"/>
              <a:gd name="connsiteY12" fmla="*/ 242166 h 331788"/>
              <a:gd name="connsiteX13" fmla="*/ 228823 w 274638"/>
              <a:gd name="connsiteY13" fmla="*/ 242166 h 331788"/>
              <a:gd name="connsiteX14" fmla="*/ 244288 w 274638"/>
              <a:gd name="connsiteY14" fmla="*/ 259051 h 331788"/>
              <a:gd name="connsiteX15" fmla="*/ 244288 w 274638"/>
              <a:gd name="connsiteY15" fmla="*/ 274637 h 331788"/>
              <a:gd name="connsiteX16" fmla="*/ 250732 w 274638"/>
              <a:gd name="connsiteY16" fmla="*/ 274637 h 331788"/>
              <a:gd name="connsiteX17" fmla="*/ 257176 w 274638"/>
              <a:gd name="connsiteY17" fmla="*/ 255154 h 331788"/>
              <a:gd name="connsiteX18" fmla="*/ 257176 w 274638"/>
              <a:gd name="connsiteY18" fmla="*/ 238269 h 331788"/>
              <a:gd name="connsiteX19" fmla="*/ 240422 w 274638"/>
              <a:gd name="connsiteY19" fmla="*/ 217487 h 331788"/>
              <a:gd name="connsiteX20" fmla="*/ 34217 w 274638"/>
              <a:gd name="connsiteY20" fmla="*/ 217487 h 331788"/>
              <a:gd name="connsiteX21" fmla="*/ 70772 w 274638"/>
              <a:gd name="connsiteY21" fmla="*/ 87312 h 331788"/>
              <a:gd name="connsiteX22" fmla="*/ 211803 w 274638"/>
              <a:gd name="connsiteY22" fmla="*/ 87312 h 331788"/>
              <a:gd name="connsiteX23" fmla="*/ 222250 w 274638"/>
              <a:gd name="connsiteY23" fmla="*/ 97631 h 331788"/>
              <a:gd name="connsiteX24" fmla="*/ 211803 w 274638"/>
              <a:gd name="connsiteY24" fmla="*/ 107950 h 331788"/>
              <a:gd name="connsiteX25" fmla="*/ 70772 w 274638"/>
              <a:gd name="connsiteY25" fmla="*/ 107950 h 331788"/>
              <a:gd name="connsiteX26" fmla="*/ 60325 w 274638"/>
              <a:gd name="connsiteY26" fmla="*/ 97631 h 331788"/>
              <a:gd name="connsiteX27" fmla="*/ 70772 w 274638"/>
              <a:gd name="connsiteY27" fmla="*/ 87312 h 331788"/>
              <a:gd name="connsiteX28" fmla="*/ 44870 w 274638"/>
              <a:gd name="connsiteY28" fmla="*/ 52387 h 331788"/>
              <a:gd name="connsiteX29" fmla="*/ 25400 w 274638"/>
              <a:gd name="connsiteY29" fmla="*/ 71678 h 331788"/>
              <a:gd name="connsiteX30" fmla="*/ 25400 w 274638"/>
              <a:gd name="connsiteY30" fmla="*/ 134696 h 331788"/>
              <a:gd name="connsiteX31" fmla="*/ 44870 w 274638"/>
              <a:gd name="connsiteY31" fmla="*/ 153987 h 331788"/>
              <a:gd name="connsiteX32" fmla="*/ 226593 w 274638"/>
              <a:gd name="connsiteY32" fmla="*/ 153987 h 331788"/>
              <a:gd name="connsiteX33" fmla="*/ 246063 w 274638"/>
              <a:gd name="connsiteY33" fmla="*/ 134696 h 331788"/>
              <a:gd name="connsiteX34" fmla="*/ 246063 w 274638"/>
              <a:gd name="connsiteY34" fmla="*/ 71678 h 331788"/>
              <a:gd name="connsiteX35" fmla="*/ 226593 w 274638"/>
              <a:gd name="connsiteY35" fmla="*/ 52387 h 331788"/>
              <a:gd name="connsiteX36" fmla="*/ 44870 w 274638"/>
              <a:gd name="connsiteY36" fmla="*/ 52387 h 331788"/>
              <a:gd name="connsiteX37" fmla="*/ 54409 w 274638"/>
              <a:gd name="connsiteY37" fmla="*/ 0 h 331788"/>
              <a:gd name="connsiteX38" fmla="*/ 217638 w 274638"/>
              <a:gd name="connsiteY38" fmla="*/ 0 h 331788"/>
              <a:gd name="connsiteX39" fmla="*/ 252615 w 274638"/>
              <a:gd name="connsiteY39" fmla="*/ 12960 h 331788"/>
              <a:gd name="connsiteX40" fmla="*/ 259092 w 274638"/>
              <a:gd name="connsiteY40" fmla="*/ 18144 h 331788"/>
              <a:gd name="connsiteX41" fmla="*/ 274638 w 274638"/>
              <a:gd name="connsiteY41" fmla="*/ 50546 h 331788"/>
              <a:gd name="connsiteX42" fmla="*/ 274638 w 274638"/>
              <a:gd name="connsiteY42" fmla="*/ 269578 h 331788"/>
              <a:gd name="connsiteX43" fmla="*/ 259092 w 274638"/>
              <a:gd name="connsiteY43" fmla="*/ 290315 h 331788"/>
              <a:gd name="connsiteX44" fmla="*/ 244842 w 274638"/>
              <a:gd name="connsiteY44" fmla="*/ 290315 h 331788"/>
              <a:gd name="connsiteX45" fmla="*/ 244842 w 274638"/>
              <a:gd name="connsiteY45" fmla="*/ 312348 h 331788"/>
              <a:gd name="connsiteX46" fmla="*/ 225410 w 274638"/>
              <a:gd name="connsiteY46" fmla="*/ 331788 h 331788"/>
              <a:gd name="connsiteX47" fmla="*/ 47932 w 274638"/>
              <a:gd name="connsiteY47" fmla="*/ 331788 h 331788"/>
              <a:gd name="connsiteX48" fmla="*/ 27205 w 274638"/>
              <a:gd name="connsiteY48" fmla="*/ 312348 h 331788"/>
              <a:gd name="connsiteX49" fmla="*/ 27205 w 274638"/>
              <a:gd name="connsiteY49" fmla="*/ 290315 h 331788"/>
              <a:gd name="connsiteX50" fmla="*/ 14250 w 274638"/>
              <a:gd name="connsiteY50" fmla="*/ 290315 h 331788"/>
              <a:gd name="connsiteX51" fmla="*/ 0 w 274638"/>
              <a:gd name="connsiteY51" fmla="*/ 269578 h 331788"/>
              <a:gd name="connsiteX52" fmla="*/ 0 w 274638"/>
              <a:gd name="connsiteY52" fmla="*/ 50546 h 331788"/>
              <a:gd name="connsiteX53" fmla="*/ 15546 w 274638"/>
              <a:gd name="connsiteY53" fmla="*/ 18144 h 331788"/>
              <a:gd name="connsiteX54" fmla="*/ 19432 w 274638"/>
              <a:gd name="connsiteY54" fmla="*/ 12960 h 331788"/>
              <a:gd name="connsiteX55" fmla="*/ 54409 w 274638"/>
              <a:gd name="connsiteY5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74638" h="331788">
                <a:moveTo>
                  <a:pt x="64319" y="284162"/>
                </a:moveTo>
                <a:cubicBezTo>
                  <a:pt x="59147" y="284162"/>
                  <a:pt x="53975" y="289322"/>
                  <a:pt x="53975" y="294481"/>
                </a:cubicBezTo>
                <a:cubicBezTo>
                  <a:pt x="53975" y="299641"/>
                  <a:pt x="59147" y="304800"/>
                  <a:pt x="64319" y="304800"/>
                </a:cubicBezTo>
                <a:cubicBezTo>
                  <a:pt x="64319" y="304800"/>
                  <a:pt x="64319" y="304800"/>
                  <a:pt x="203969" y="304800"/>
                </a:cubicBezTo>
                <a:cubicBezTo>
                  <a:pt x="209141" y="304800"/>
                  <a:pt x="214313" y="299641"/>
                  <a:pt x="214313" y="294481"/>
                </a:cubicBezTo>
                <a:cubicBezTo>
                  <a:pt x="214313" y="289322"/>
                  <a:pt x="209141" y="284162"/>
                  <a:pt x="203969" y="284162"/>
                </a:cubicBezTo>
                <a:cubicBezTo>
                  <a:pt x="203969" y="284162"/>
                  <a:pt x="203969" y="284162"/>
                  <a:pt x="64319" y="284162"/>
                </a:cubicBezTo>
                <a:close/>
                <a:moveTo>
                  <a:pt x="34217" y="217487"/>
                </a:moveTo>
                <a:cubicBezTo>
                  <a:pt x="25196" y="217487"/>
                  <a:pt x="17463" y="226579"/>
                  <a:pt x="17463" y="238269"/>
                </a:cubicBezTo>
                <a:cubicBezTo>
                  <a:pt x="17463" y="238269"/>
                  <a:pt x="17463" y="238269"/>
                  <a:pt x="17463" y="274637"/>
                </a:cubicBezTo>
                <a:cubicBezTo>
                  <a:pt x="17463" y="274637"/>
                  <a:pt x="17463" y="274637"/>
                  <a:pt x="27773" y="274637"/>
                </a:cubicBezTo>
                <a:cubicBezTo>
                  <a:pt x="27773" y="274637"/>
                  <a:pt x="27773" y="274637"/>
                  <a:pt x="27773" y="259051"/>
                </a:cubicBezTo>
                <a:cubicBezTo>
                  <a:pt x="27773" y="249959"/>
                  <a:pt x="35506" y="242166"/>
                  <a:pt x="44527" y="242166"/>
                </a:cubicBezTo>
                <a:cubicBezTo>
                  <a:pt x="44527" y="242166"/>
                  <a:pt x="44527" y="242166"/>
                  <a:pt x="228823" y="242166"/>
                </a:cubicBezTo>
                <a:cubicBezTo>
                  <a:pt x="237844" y="242166"/>
                  <a:pt x="244288" y="249959"/>
                  <a:pt x="244288" y="259051"/>
                </a:cubicBezTo>
                <a:cubicBezTo>
                  <a:pt x="244288" y="259051"/>
                  <a:pt x="244288" y="259051"/>
                  <a:pt x="244288" y="274637"/>
                </a:cubicBezTo>
                <a:cubicBezTo>
                  <a:pt x="244288" y="274637"/>
                  <a:pt x="244288" y="274637"/>
                  <a:pt x="250732" y="274637"/>
                </a:cubicBezTo>
                <a:cubicBezTo>
                  <a:pt x="254598" y="274637"/>
                  <a:pt x="257176" y="265545"/>
                  <a:pt x="257176" y="255154"/>
                </a:cubicBezTo>
                <a:lnTo>
                  <a:pt x="257176" y="238269"/>
                </a:lnTo>
                <a:cubicBezTo>
                  <a:pt x="257176" y="226579"/>
                  <a:pt x="249443" y="217487"/>
                  <a:pt x="240422" y="217487"/>
                </a:cubicBezTo>
                <a:cubicBezTo>
                  <a:pt x="240422" y="217487"/>
                  <a:pt x="240422" y="217487"/>
                  <a:pt x="34217" y="217487"/>
                </a:cubicBezTo>
                <a:close/>
                <a:moveTo>
                  <a:pt x="70772" y="87312"/>
                </a:moveTo>
                <a:cubicBezTo>
                  <a:pt x="70772" y="87312"/>
                  <a:pt x="70772" y="87312"/>
                  <a:pt x="211803" y="87312"/>
                </a:cubicBezTo>
                <a:cubicBezTo>
                  <a:pt x="217027" y="87312"/>
                  <a:pt x="222250" y="92471"/>
                  <a:pt x="222250" y="97631"/>
                </a:cubicBezTo>
                <a:cubicBezTo>
                  <a:pt x="222250" y="102790"/>
                  <a:pt x="217027" y="107950"/>
                  <a:pt x="211803" y="107950"/>
                </a:cubicBezTo>
                <a:cubicBezTo>
                  <a:pt x="211803" y="107950"/>
                  <a:pt x="211803" y="107950"/>
                  <a:pt x="70772" y="107950"/>
                </a:cubicBezTo>
                <a:cubicBezTo>
                  <a:pt x="65548" y="107950"/>
                  <a:pt x="60325" y="102790"/>
                  <a:pt x="60325" y="97631"/>
                </a:cubicBezTo>
                <a:cubicBezTo>
                  <a:pt x="60325" y="92471"/>
                  <a:pt x="65548" y="87312"/>
                  <a:pt x="70772" y="87312"/>
                </a:cubicBezTo>
                <a:close/>
                <a:moveTo>
                  <a:pt x="44870" y="52387"/>
                </a:moveTo>
                <a:cubicBezTo>
                  <a:pt x="34486" y="52387"/>
                  <a:pt x="25400" y="61389"/>
                  <a:pt x="25400" y="71678"/>
                </a:cubicBezTo>
                <a:lnTo>
                  <a:pt x="25400" y="134696"/>
                </a:lnTo>
                <a:cubicBezTo>
                  <a:pt x="25400" y="144984"/>
                  <a:pt x="34486" y="153987"/>
                  <a:pt x="44870" y="153987"/>
                </a:cubicBezTo>
                <a:cubicBezTo>
                  <a:pt x="44870" y="153987"/>
                  <a:pt x="44870" y="153987"/>
                  <a:pt x="226593" y="153987"/>
                </a:cubicBezTo>
                <a:cubicBezTo>
                  <a:pt x="236977" y="153987"/>
                  <a:pt x="246063" y="144984"/>
                  <a:pt x="246063" y="134696"/>
                </a:cubicBezTo>
                <a:cubicBezTo>
                  <a:pt x="246063" y="134696"/>
                  <a:pt x="246063" y="134696"/>
                  <a:pt x="246063" y="71678"/>
                </a:cubicBezTo>
                <a:cubicBezTo>
                  <a:pt x="246063" y="61389"/>
                  <a:pt x="236977" y="52387"/>
                  <a:pt x="226593" y="52387"/>
                </a:cubicBezTo>
                <a:cubicBezTo>
                  <a:pt x="226593" y="52387"/>
                  <a:pt x="226593" y="52387"/>
                  <a:pt x="44870" y="52387"/>
                </a:cubicBezTo>
                <a:close/>
                <a:moveTo>
                  <a:pt x="54409" y="0"/>
                </a:moveTo>
                <a:cubicBezTo>
                  <a:pt x="54409" y="0"/>
                  <a:pt x="54409" y="0"/>
                  <a:pt x="217638" y="0"/>
                </a:cubicBezTo>
                <a:cubicBezTo>
                  <a:pt x="229297" y="0"/>
                  <a:pt x="244842" y="5184"/>
                  <a:pt x="252615" y="12960"/>
                </a:cubicBezTo>
                <a:cubicBezTo>
                  <a:pt x="252615" y="12960"/>
                  <a:pt x="252615" y="12960"/>
                  <a:pt x="259092" y="18144"/>
                </a:cubicBezTo>
                <a:cubicBezTo>
                  <a:pt x="266865" y="25921"/>
                  <a:pt x="274638" y="40177"/>
                  <a:pt x="274638" y="50546"/>
                </a:cubicBezTo>
                <a:cubicBezTo>
                  <a:pt x="274638" y="50546"/>
                  <a:pt x="274638" y="50546"/>
                  <a:pt x="274638" y="269578"/>
                </a:cubicBezTo>
                <a:cubicBezTo>
                  <a:pt x="274638" y="281242"/>
                  <a:pt x="268161" y="290315"/>
                  <a:pt x="259092" y="290315"/>
                </a:cubicBezTo>
                <a:cubicBezTo>
                  <a:pt x="259092" y="290315"/>
                  <a:pt x="259092" y="290315"/>
                  <a:pt x="244842" y="290315"/>
                </a:cubicBezTo>
                <a:cubicBezTo>
                  <a:pt x="244842" y="290315"/>
                  <a:pt x="244842" y="290315"/>
                  <a:pt x="244842" y="312348"/>
                </a:cubicBezTo>
                <a:cubicBezTo>
                  <a:pt x="244842" y="322716"/>
                  <a:pt x="235774" y="331788"/>
                  <a:pt x="225410" y="331788"/>
                </a:cubicBezTo>
                <a:cubicBezTo>
                  <a:pt x="225410" y="331788"/>
                  <a:pt x="225410" y="331788"/>
                  <a:pt x="47932" y="331788"/>
                </a:cubicBezTo>
                <a:cubicBezTo>
                  <a:pt x="36273" y="331788"/>
                  <a:pt x="27205" y="322716"/>
                  <a:pt x="27205" y="312348"/>
                </a:cubicBezTo>
                <a:cubicBezTo>
                  <a:pt x="27205" y="312348"/>
                  <a:pt x="27205" y="312348"/>
                  <a:pt x="27205" y="290315"/>
                </a:cubicBezTo>
                <a:cubicBezTo>
                  <a:pt x="27205" y="290315"/>
                  <a:pt x="27205" y="290315"/>
                  <a:pt x="14250" y="290315"/>
                </a:cubicBezTo>
                <a:cubicBezTo>
                  <a:pt x="6477" y="290315"/>
                  <a:pt x="0" y="281242"/>
                  <a:pt x="0" y="269578"/>
                </a:cubicBezTo>
                <a:cubicBezTo>
                  <a:pt x="0" y="269578"/>
                  <a:pt x="0" y="269578"/>
                  <a:pt x="0" y="50546"/>
                </a:cubicBezTo>
                <a:cubicBezTo>
                  <a:pt x="0" y="40177"/>
                  <a:pt x="6477" y="24625"/>
                  <a:pt x="15546" y="18144"/>
                </a:cubicBezTo>
                <a:cubicBezTo>
                  <a:pt x="15546" y="18144"/>
                  <a:pt x="15546" y="18144"/>
                  <a:pt x="19432" y="12960"/>
                </a:cubicBezTo>
                <a:cubicBezTo>
                  <a:pt x="27205" y="6480"/>
                  <a:pt x="42750" y="0"/>
                  <a:pt x="544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Freeform: Shape 22">
            <a:extLst>
              <a:ext uri="{FF2B5EF4-FFF2-40B4-BE49-F238E27FC236}">
                <a16:creationId xmlns:a16="http://schemas.microsoft.com/office/drawing/2014/main" id="{53EBCC4E-9CDD-4770-9FE9-3656DF4C1120}"/>
              </a:ext>
            </a:extLst>
          </p:cNvPr>
          <p:cNvSpPr>
            <a:spLocks noChangeAspect="1"/>
          </p:cNvSpPr>
          <p:nvPr/>
        </p:nvSpPr>
        <p:spPr bwMode="auto">
          <a:xfrm>
            <a:off x="6619437" y="4777252"/>
            <a:ext cx="444891" cy="457850"/>
          </a:xfrm>
          <a:custGeom>
            <a:avLst/>
            <a:gdLst>
              <a:gd name="connsiteX0" fmla="*/ 60885 w 327025"/>
              <a:gd name="connsiteY0" fmla="*/ 258763 h 336550"/>
              <a:gd name="connsiteX1" fmla="*/ 140727 w 327025"/>
              <a:gd name="connsiteY1" fmla="*/ 258763 h 336550"/>
              <a:gd name="connsiteX2" fmla="*/ 146050 w 327025"/>
              <a:gd name="connsiteY2" fmla="*/ 264937 h 336550"/>
              <a:gd name="connsiteX3" fmla="*/ 140727 w 327025"/>
              <a:gd name="connsiteY3" fmla="*/ 269876 h 336550"/>
              <a:gd name="connsiteX4" fmla="*/ 60885 w 327025"/>
              <a:gd name="connsiteY4" fmla="*/ 269876 h 336550"/>
              <a:gd name="connsiteX5" fmla="*/ 55562 w 327025"/>
              <a:gd name="connsiteY5" fmla="*/ 264937 h 336550"/>
              <a:gd name="connsiteX6" fmla="*/ 60885 w 327025"/>
              <a:gd name="connsiteY6" fmla="*/ 258763 h 336550"/>
              <a:gd name="connsiteX7" fmla="*/ 203200 w 327025"/>
              <a:gd name="connsiteY7" fmla="*/ 212725 h 336550"/>
              <a:gd name="connsiteX8" fmla="*/ 203200 w 327025"/>
              <a:gd name="connsiteY8" fmla="*/ 325438 h 336550"/>
              <a:gd name="connsiteX9" fmla="*/ 314325 w 327025"/>
              <a:gd name="connsiteY9" fmla="*/ 325438 h 336550"/>
              <a:gd name="connsiteX10" fmla="*/ 314325 w 327025"/>
              <a:gd name="connsiteY10" fmla="*/ 212725 h 336550"/>
              <a:gd name="connsiteX11" fmla="*/ 265113 w 327025"/>
              <a:gd name="connsiteY11" fmla="*/ 212725 h 336550"/>
              <a:gd name="connsiteX12" fmla="*/ 265113 w 327025"/>
              <a:gd name="connsiteY12" fmla="*/ 284163 h 336550"/>
              <a:gd name="connsiteX13" fmla="*/ 288925 w 327025"/>
              <a:gd name="connsiteY13" fmla="*/ 260350 h 336550"/>
              <a:gd name="connsiteX14" fmla="*/ 296863 w 327025"/>
              <a:gd name="connsiteY14" fmla="*/ 268288 h 336550"/>
              <a:gd name="connsiteX15" fmla="*/ 258763 w 327025"/>
              <a:gd name="connsiteY15" fmla="*/ 304801 h 336550"/>
              <a:gd name="connsiteX16" fmla="*/ 220663 w 327025"/>
              <a:gd name="connsiteY16" fmla="*/ 268288 h 336550"/>
              <a:gd name="connsiteX17" fmla="*/ 228600 w 327025"/>
              <a:gd name="connsiteY17" fmla="*/ 260350 h 336550"/>
              <a:gd name="connsiteX18" fmla="*/ 252413 w 327025"/>
              <a:gd name="connsiteY18" fmla="*/ 284163 h 336550"/>
              <a:gd name="connsiteX19" fmla="*/ 252413 w 327025"/>
              <a:gd name="connsiteY19" fmla="*/ 212725 h 336550"/>
              <a:gd name="connsiteX20" fmla="*/ 60893 w 327025"/>
              <a:gd name="connsiteY20" fmla="*/ 212725 h 336550"/>
              <a:gd name="connsiteX21" fmla="*/ 158181 w 327025"/>
              <a:gd name="connsiteY21" fmla="*/ 212725 h 336550"/>
              <a:gd name="connsiteX22" fmla="*/ 163512 w 327025"/>
              <a:gd name="connsiteY22" fmla="*/ 218370 h 336550"/>
              <a:gd name="connsiteX23" fmla="*/ 158181 w 327025"/>
              <a:gd name="connsiteY23" fmla="*/ 225425 h 336550"/>
              <a:gd name="connsiteX24" fmla="*/ 60893 w 327025"/>
              <a:gd name="connsiteY24" fmla="*/ 225425 h 336550"/>
              <a:gd name="connsiteX25" fmla="*/ 55562 w 327025"/>
              <a:gd name="connsiteY25" fmla="*/ 218370 h 336550"/>
              <a:gd name="connsiteX26" fmla="*/ 60893 w 327025"/>
              <a:gd name="connsiteY26" fmla="*/ 212725 h 336550"/>
              <a:gd name="connsiteX27" fmla="*/ 190500 w 327025"/>
              <a:gd name="connsiteY27" fmla="*/ 203200 h 336550"/>
              <a:gd name="connsiteX28" fmla="*/ 327025 w 327025"/>
              <a:gd name="connsiteY28" fmla="*/ 203200 h 336550"/>
              <a:gd name="connsiteX29" fmla="*/ 327025 w 327025"/>
              <a:gd name="connsiteY29" fmla="*/ 336550 h 336550"/>
              <a:gd name="connsiteX30" fmla="*/ 190500 w 327025"/>
              <a:gd name="connsiteY30" fmla="*/ 336550 h 336550"/>
              <a:gd name="connsiteX31" fmla="*/ 60863 w 327025"/>
              <a:gd name="connsiteY31" fmla="*/ 168275 h 336550"/>
              <a:gd name="connsiteX32" fmla="*/ 202661 w 327025"/>
              <a:gd name="connsiteY32" fmla="*/ 168275 h 336550"/>
              <a:gd name="connsiteX33" fmla="*/ 207962 w 327025"/>
              <a:gd name="connsiteY33" fmla="*/ 173919 h 336550"/>
              <a:gd name="connsiteX34" fmla="*/ 202661 w 327025"/>
              <a:gd name="connsiteY34" fmla="*/ 180975 h 336550"/>
              <a:gd name="connsiteX35" fmla="*/ 60863 w 327025"/>
              <a:gd name="connsiteY35" fmla="*/ 180975 h 336550"/>
              <a:gd name="connsiteX36" fmla="*/ 55562 w 327025"/>
              <a:gd name="connsiteY36" fmla="*/ 173919 h 336550"/>
              <a:gd name="connsiteX37" fmla="*/ 60863 w 327025"/>
              <a:gd name="connsiteY37" fmla="*/ 168275 h 336550"/>
              <a:gd name="connsiteX38" fmla="*/ 60863 w 327025"/>
              <a:gd name="connsiteY38" fmla="*/ 123825 h 336550"/>
              <a:gd name="connsiteX39" fmla="*/ 202661 w 327025"/>
              <a:gd name="connsiteY39" fmla="*/ 123825 h 336550"/>
              <a:gd name="connsiteX40" fmla="*/ 207962 w 327025"/>
              <a:gd name="connsiteY40" fmla="*/ 129381 h 336550"/>
              <a:gd name="connsiteX41" fmla="*/ 202661 w 327025"/>
              <a:gd name="connsiteY41" fmla="*/ 134938 h 336550"/>
              <a:gd name="connsiteX42" fmla="*/ 60863 w 327025"/>
              <a:gd name="connsiteY42" fmla="*/ 134938 h 336550"/>
              <a:gd name="connsiteX43" fmla="*/ 55562 w 327025"/>
              <a:gd name="connsiteY43" fmla="*/ 129381 h 336550"/>
              <a:gd name="connsiteX44" fmla="*/ 60863 w 327025"/>
              <a:gd name="connsiteY44" fmla="*/ 123825 h 336550"/>
              <a:gd name="connsiteX45" fmla="*/ 60916 w 327025"/>
              <a:gd name="connsiteY45" fmla="*/ 79375 h 336550"/>
              <a:gd name="connsiteX46" fmla="*/ 118471 w 327025"/>
              <a:gd name="connsiteY46" fmla="*/ 79375 h 336550"/>
              <a:gd name="connsiteX47" fmla="*/ 123825 w 327025"/>
              <a:gd name="connsiteY47" fmla="*/ 84137 h 336550"/>
              <a:gd name="connsiteX48" fmla="*/ 118471 w 327025"/>
              <a:gd name="connsiteY48" fmla="*/ 88900 h 336550"/>
              <a:gd name="connsiteX49" fmla="*/ 60916 w 327025"/>
              <a:gd name="connsiteY49" fmla="*/ 88900 h 336550"/>
              <a:gd name="connsiteX50" fmla="*/ 55562 w 327025"/>
              <a:gd name="connsiteY50" fmla="*/ 84137 h 336550"/>
              <a:gd name="connsiteX51" fmla="*/ 60916 w 327025"/>
              <a:gd name="connsiteY51" fmla="*/ 79375 h 336550"/>
              <a:gd name="connsiteX52" fmla="*/ 185737 w 327025"/>
              <a:gd name="connsiteY52" fmla="*/ 19050 h 336550"/>
              <a:gd name="connsiteX53" fmla="*/ 185737 w 327025"/>
              <a:gd name="connsiteY53" fmla="*/ 79375 h 336550"/>
              <a:gd name="connsiteX54" fmla="*/ 244475 w 327025"/>
              <a:gd name="connsiteY54" fmla="*/ 79375 h 336550"/>
              <a:gd name="connsiteX55" fmla="*/ 0 w 327025"/>
              <a:gd name="connsiteY55" fmla="*/ 0 h 336550"/>
              <a:gd name="connsiteX56" fmla="*/ 182563 w 327025"/>
              <a:gd name="connsiteY56" fmla="*/ 0 h 336550"/>
              <a:gd name="connsiteX57" fmla="*/ 265113 w 327025"/>
              <a:gd name="connsiteY57" fmla="*/ 80962 h 336550"/>
              <a:gd name="connsiteX58" fmla="*/ 265113 w 327025"/>
              <a:gd name="connsiteY58" fmla="*/ 185737 h 336550"/>
              <a:gd name="connsiteX59" fmla="*/ 252413 w 327025"/>
              <a:gd name="connsiteY59" fmla="*/ 185737 h 336550"/>
              <a:gd name="connsiteX60" fmla="*/ 252413 w 327025"/>
              <a:gd name="connsiteY60" fmla="*/ 88900 h 336550"/>
              <a:gd name="connsiteX61" fmla="*/ 174625 w 327025"/>
              <a:gd name="connsiteY61" fmla="*/ 88900 h 336550"/>
              <a:gd name="connsiteX62" fmla="*/ 174625 w 327025"/>
              <a:gd name="connsiteY62" fmla="*/ 11112 h 336550"/>
              <a:gd name="connsiteX63" fmla="*/ 11112 w 327025"/>
              <a:gd name="connsiteY63" fmla="*/ 11112 h 336550"/>
              <a:gd name="connsiteX64" fmla="*/ 11112 w 327025"/>
              <a:gd name="connsiteY64" fmla="*/ 325438 h 336550"/>
              <a:gd name="connsiteX65" fmla="*/ 174625 w 327025"/>
              <a:gd name="connsiteY65" fmla="*/ 325438 h 336550"/>
              <a:gd name="connsiteX66" fmla="*/ 174625 w 327025"/>
              <a:gd name="connsiteY66" fmla="*/ 336550 h 336550"/>
              <a:gd name="connsiteX67" fmla="*/ 0 w 327025"/>
              <a:gd name="connsiteY67" fmla="*/ 33655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27025" h="336550">
                <a:moveTo>
                  <a:pt x="60885" y="258763"/>
                </a:moveTo>
                <a:lnTo>
                  <a:pt x="140727" y="258763"/>
                </a:lnTo>
                <a:cubicBezTo>
                  <a:pt x="143388" y="258763"/>
                  <a:pt x="146050" y="261233"/>
                  <a:pt x="146050" y="264937"/>
                </a:cubicBezTo>
                <a:cubicBezTo>
                  <a:pt x="146050" y="267407"/>
                  <a:pt x="143388" y="269876"/>
                  <a:pt x="140727" y="269876"/>
                </a:cubicBezTo>
                <a:cubicBezTo>
                  <a:pt x="140727" y="269876"/>
                  <a:pt x="140727" y="269876"/>
                  <a:pt x="60885" y="269876"/>
                </a:cubicBezTo>
                <a:cubicBezTo>
                  <a:pt x="58223" y="269876"/>
                  <a:pt x="55562" y="267407"/>
                  <a:pt x="55562" y="264937"/>
                </a:cubicBezTo>
                <a:cubicBezTo>
                  <a:pt x="55562" y="261233"/>
                  <a:pt x="58223" y="258763"/>
                  <a:pt x="60885" y="258763"/>
                </a:cubicBezTo>
                <a:close/>
                <a:moveTo>
                  <a:pt x="203200" y="212725"/>
                </a:moveTo>
                <a:lnTo>
                  <a:pt x="203200" y="325438"/>
                </a:lnTo>
                <a:lnTo>
                  <a:pt x="314325" y="325438"/>
                </a:lnTo>
                <a:lnTo>
                  <a:pt x="314325" y="212725"/>
                </a:lnTo>
                <a:lnTo>
                  <a:pt x="265113" y="212725"/>
                </a:lnTo>
                <a:lnTo>
                  <a:pt x="265113" y="284163"/>
                </a:lnTo>
                <a:lnTo>
                  <a:pt x="288925" y="260350"/>
                </a:lnTo>
                <a:lnTo>
                  <a:pt x="296863" y="268288"/>
                </a:lnTo>
                <a:lnTo>
                  <a:pt x="258763" y="304801"/>
                </a:lnTo>
                <a:lnTo>
                  <a:pt x="220663" y="268288"/>
                </a:lnTo>
                <a:lnTo>
                  <a:pt x="228600" y="260350"/>
                </a:lnTo>
                <a:lnTo>
                  <a:pt x="252413" y="284163"/>
                </a:lnTo>
                <a:lnTo>
                  <a:pt x="252413" y="212725"/>
                </a:lnTo>
                <a:close/>
                <a:moveTo>
                  <a:pt x="60893" y="212725"/>
                </a:moveTo>
                <a:cubicBezTo>
                  <a:pt x="60893" y="212725"/>
                  <a:pt x="60893" y="212725"/>
                  <a:pt x="158181" y="212725"/>
                </a:cubicBezTo>
                <a:cubicBezTo>
                  <a:pt x="160846" y="212725"/>
                  <a:pt x="163512" y="215547"/>
                  <a:pt x="163512" y="218370"/>
                </a:cubicBezTo>
                <a:cubicBezTo>
                  <a:pt x="163512" y="222603"/>
                  <a:pt x="160846" y="225425"/>
                  <a:pt x="158181" y="225425"/>
                </a:cubicBezTo>
                <a:cubicBezTo>
                  <a:pt x="158181" y="225425"/>
                  <a:pt x="158181" y="225425"/>
                  <a:pt x="60893" y="225425"/>
                </a:cubicBezTo>
                <a:cubicBezTo>
                  <a:pt x="58227" y="225425"/>
                  <a:pt x="55562" y="222603"/>
                  <a:pt x="55562" y="218370"/>
                </a:cubicBezTo>
                <a:cubicBezTo>
                  <a:pt x="55562" y="215547"/>
                  <a:pt x="58227" y="212725"/>
                  <a:pt x="60893" y="212725"/>
                </a:cubicBezTo>
                <a:close/>
                <a:moveTo>
                  <a:pt x="190500" y="203200"/>
                </a:moveTo>
                <a:lnTo>
                  <a:pt x="327025" y="203200"/>
                </a:lnTo>
                <a:lnTo>
                  <a:pt x="327025" y="336550"/>
                </a:lnTo>
                <a:lnTo>
                  <a:pt x="190500" y="336550"/>
                </a:lnTo>
                <a:close/>
                <a:moveTo>
                  <a:pt x="60863" y="168275"/>
                </a:moveTo>
                <a:cubicBezTo>
                  <a:pt x="60863" y="168275"/>
                  <a:pt x="60863" y="168275"/>
                  <a:pt x="202661" y="168275"/>
                </a:cubicBezTo>
                <a:cubicBezTo>
                  <a:pt x="205312" y="168275"/>
                  <a:pt x="207962" y="171097"/>
                  <a:pt x="207962" y="173919"/>
                </a:cubicBezTo>
                <a:cubicBezTo>
                  <a:pt x="207962" y="178153"/>
                  <a:pt x="205312" y="180975"/>
                  <a:pt x="202661" y="180975"/>
                </a:cubicBezTo>
                <a:cubicBezTo>
                  <a:pt x="202661" y="180975"/>
                  <a:pt x="202661" y="180975"/>
                  <a:pt x="60863" y="180975"/>
                </a:cubicBezTo>
                <a:cubicBezTo>
                  <a:pt x="58212" y="180975"/>
                  <a:pt x="55562" y="178153"/>
                  <a:pt x="55562" y="173919"/>
                </a:cubicBezTo>
                <a:cubicBezTo>
                  <a:pt x="55562" y="171097"/>
                  <a:pt x="58212" y="168275"/>
                  <a:pt x="60863" y="168275"/>
                </a:cubicBezTo>
                <a:close/>
                <a:moveTo>
                  <a:pt x="60863" y="123825"/>
                </a:moveTo>
                <a:cubicBezTo>
                  <a:pt x="60863" y="123825"/>
                  <a:pt x="60863" y="123825"/>
                  <a:pt x="202661" y="123825"/>
                </a:cubicBezTo>
                <a:cubicBezTo>
                  <a:pt x="205312" y="123825"/>
                  <a:pt x="207962" y="126603"/>
                  <a:pt x="207962" y="129381"/>
                </a:cubicBezTo>
                <a:cubicBezTo>
                  <a:pt x="207962" y="132160"/>
                  <a:pt x="205312" y="134938"/>
                  <a:pt x="202661" y="134938"/>
                </a:cubicBezTo>
                <a:cubicBezTo>
                  <a:pt x="202661" y="134938"/>
                  <a:pt x="202661" y="134938"/>
                  <a:pt x="60863" y="134938"/>
                </a:cubicBezTo>
                <a:cubicBezTo>
                  <a:pt x="58212" y="134938"/>
                  <a:pt x="55562" y="132160"/>
                  <a:pt x="55562" y="129381"/>
                </a:cubicBezTo>
                <a:cubicBezTo>
                  <a:pt x="55562" y="126603"/>
                  <a:pt x="58212" y="123825"/>
                  <a:pt x="60863" y="123825"/>
                </a:cubicBezTo>
                <a:close/>
                <a:moveTo>
                  <a:pt x="60916" y="79375"/>
                </a:moveTo>
                <a:cubicBezTo>
                  <a:pt x="60916" y="79375"/>
                  <a:pt x="60916" y="79375"/>
                  <a:pt x="118471" y="79375"/>
                </a:cubicBezTo>
                <a:cubicBezTo>
                  <a:pt x="121148" y="79375"/>
                  <a:pt x="123825" y="81756"/>
                  <a:pt x="123825" y="84137"/>
                </a:cubicBezTo>
                <a:cubicBezTo>
                  <a:pt x="123825" y="86519"/>
                  <a:pt x="121148" y="88900"/>
                  <a:pt x="118471" y="88900"/>
                </a:cubicBezTo>
                <a:cubicBezTo>
                  <a:pt x="118471" y="88900"/>
                  <a:pt x="118471" y="88900"/>
                  <a:pt x="60916" y="88900"/>
                </a:cubicBezTo>
                <a:cubicBezTo>
                  <a:pt x="58239" y="88900"/>
                  <a:pt x="55562" y="86519"/>
                  <a:pt x="55562" y="84137"/>
                </a:cubicBezTo>
                <a:cubicBezTo>
                  <a:pt x="55562" y="81756"/>
                  <a:pt x="58239" y="79375"/>
                  <a:pt x="60916" y="79375"/>
                </a:cubicBezTo>
                <a:close/>
                <a:moveTo>
                  <a:pt x="185737" y="19050"/>
                </a:moveTo>
                <a:lnTo>
                  <a:pt x="185737" y="79375"/>
                </a:lnTo>
                <a:lnTo>
                  <a:pt x="244475" y="79375"/>
                </a:lnTo>
                <a:close/>
                <a:moveTo>
                  <a:pt x="0" y="0"/>
                </a:moveTo>
                <a:lnTo>
                  <a:pt x="182563" y="0"/>
                </a:lnTo>
                <a:lnTo>
                  <a:pt x="265113" y="80962"/>
                </a:lnTo>
                <a:lnTo>
                  <a:pt x="265113" y="185737"/>
                </a:lnTo>
                <a:lnTo>
                  <a:pt x="252413" y="185737"/>
                </a:lnTo>
                <a:lnTo>
                  <a:pt x="252413" y="88900"/>
                </a:lnTo>
                <a:lnTo>
                  <a:pt x="174625" y="88900"/>
                </a:lnTo>
                <a:lnTo>
                  <a:pt x="174625" y="11112"/>
                </a:lnTo>
                <a:lnTo>
                  <a:pt x="11112" y="11112"/>
                </a:lnTo>
                <a:lnTo>
                  <a:pt x="11112" y="325438"/>
                </a:lnTo>
                <a:lnTo>
                  <a:pt x="174625" y="325438"/>
                </a:lnTo>
                <a:lnTo>
                  <a:pt x="174625" y="336550"/>
                </a:lnTo>
                <a:lnTo>
                  <a:pt x="0" y="336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id="{B31D5BB4-8EB7-431D-A774-6C8518CC2A43}"/>
              </a:ext>
            </a:extLst>
          </p:cNvPr>
          <p:cNvSpPr/>
          <p:nvPr/>
        </p:nvSpPr>
        <p:spPr>
          <a:xfrm>
            <a:off x="891753" y="3653935"/>
            <a:ext cx="2815313" cy="762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35719" tIns="35719" rIns="35719" bIns="35719" anchor="t">
            <a:normAutofit/>
          </a:bodyPr>
          <a:lstStyle/>
          <a:p>
            <a:pPr lvl="0" algn="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" name="TextBox 24">
            <a:extLst>
              <a:ext uri="{FF2B5EF4-FFF2-40B4-BE49-F238E27FC236}">
                <a16:creationId xmlns:a16="http://schemas.microsoft.com/office/drawing/2014/main" id="{C550ADAA-7E55-4930-B8BC-726B4132E40A}"/>
              </a:ext>
            </a:extLst>
          </p:cNvPr>
          <p:cNvSpPr txBox="1"/>
          <p:nvPr/>
        </p:nvSpPr>
        <p:spPr>
          <a:xfrm>
            <a:off x="2599070" y="3376936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2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Rectangle 25">
            <a:extLst>
              <a:ext uri="{FF2B5EF4-FFF2-40B4-BE49-F238E27FC236}">
                <a16:creationId xmlns:a16="http://schemas.microsoft.com/office/drawing/2014/main" id="{BA1FC926-214F-4DDD-9325-6D9FB80FFB1E}"/>
              </a:ext>
            </a:extLst>
          </p:cNvPr>
          <p:cNvSpPr/>
          <p:nvPr/>
        </p:nvSpPr>
        <p:spPr>
          <a:xfrm>
            <a:off x="891753" y="5376151"/>
            <a:ext cx="2815313" cy="762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35719" tIns="35719" rIns="35719" bIns="35719" anchor="t">
            <a:normAutofit/>
          </a:bodyPr>
          <a:lstStyle/>
          <a:p>
            <a:pPr lvl="0" algn="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9" name="TextBox 26">
            <a:extLst>
              <a:ext uri="{FF2B5EF4-FFF2-40B4-BE49-F238E27FC236}">
                <a16:creationId xmlns:a16="http://schemas.microsoft.com/office/drawing/2014/main" id="{3BCEA69B-5226-4BD8-8F8E-84C7529B6E02}"/>
              </a:ext>
            </a:extLst>
          </p:cNvPr>
          <p:cNvSpPr txBox="1"/>
          <p:nvPr/>
        </p:nvSpPr>
        <p:spPr>
          <a:xfrm>
            <a:off x="2599070" y="5099152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sz="12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Rectangle 27">
            <a:extLst>
              <a:ext uri="{FF2B5EF4-FFF2-40B4-BE49-F238E27FC236}">
                <a16:creationId xmlns:a16="http://schemas.microsoft.com/office/drawing/2014/main" id="{41312377-17A8-4A1C-8EA2-81FB1DCF340B}"/>
              </a:ext>
            </a:extLst>
          </p:cNvPr>
          <p:cNvSpPr/>
          <p:nvPr/>
        </p:nvSpPr>
        <p:spPr>
          <a:xfrm>
            <a:off x="8502867" y="3653935"/>
            <a:ext cx="2815313" cy="762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35719" tIns="35719" rIns="35719" bIns="35719" anchor="t">
            <a:normAutofit/>
          </a:bodyPr>
          <a:lstStyle/>
          <a:p>
            <a:pPr lvl="0"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02BADB84-F912-430F-9245-4F386ABF3926}"/>
              </a:ext>
            </a:extLst>
          </p:cNvPr>
          <p:cNvSpPr txBox="1"/>
          <p:nvPr/>
        </p:nvSpPr>
        <p:spPr>
          <a:xfrm>
            <a:off x="8502867" y="3376936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2" name="Rectangle 29">
            <a:extLst>
              <a:ext uri="{FF2B5EF4-FFF2-40B4-BE49-F238E27FC236}">
                <a16:creationId xmlns:a16="http://schemas.microsoft.com/office/drawing/2014/main" id="{70A1D23E-947B-48A9-824A-1F78F4766EA1}"/>
              </a:ext>
            </a:extLst>
          </p:cNvPr>
          <p:cNvSpPr/>
          <p:nvPr/>
        </p:nvSpPr>
        <p:spPr>
          <a:xfrm>
            <a:off x="8502867" y="5376151"/>
            <a:ext cx="2815313" cy="762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35719" tIns="35719" rIns="35719" bIns="35719" anchor="t">
            <a:normAutofit/>
          </a:bodyPr>
          <a:lstStyle/>
          <a:p>
            <a:pPr lvl="0" algn="just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4198EA95-D528-48E5-877A-9C227C4D92D0}"/>
              </a:ext>
            </a:extLst>
          </p:cNvPr>
          <p:cNvSpPr txBox="1"/>
          <p:nvPr/>
        </p:nvSpPr>
        <p:spPr>
          <a:xfrm>
            <a:off x="8502867" y="5099152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r>
              <a:rPr lang="zh-CN" altLang="en-US" sz="12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" name="Rectangle 32">
            <a:extLst>
              <a:ext uri="{FF2B5EF4-FFF2-40B4-BE49-F238E27FC236}">
                <a16:creationId xmlns:a16="http://schemas.microsoft.com/office/drawing/2014/main" id="{92900DE7-C9D8-4A03-A627-94C32536CC52}"/>
              </a:ext>
            </a:extLst>
          </p:cNvPr>
          <p:cNvSpPr/>
          <p:nvPr/>
        </p:nvSpPr>
        <p:spPr>
          <a:xfrm>
            <a:off x="4690594" y="1445510"/>
            <a:ext cx="2815313" cy="762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35719" tIns="35719" rIns="35719" bIns="35719" anchor="t">
            <a:norm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050">
                <a:cs typeface="+mn-ea"/>
                <a:sym typeface="+mn-lt"/>
              </a:rPr>
              <a:t>此部分内容作为文字排版占位显示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5" name="TextBox 33">
            <a:extLst>
              <a:ext uri="{FF2B5EF4-FFF2-40B4-BE49-F238E27FC236}">
                <a16:creationId xmlns:a16="http://schemas.microsoft.com/office/drawing/2014/main" id="{DACF3132-B880-4D33-80D0-F5EF51B1E07B}"/>
              </a:ext>
            </a:extLst>
          </p:cNvPr>
          <p:cNvSpPr txBox="1"/>
          <p:nvPr/>
        </p:nvSpPr>
        <p:spPr>
          <a:xfrm>
            <a:off x="5544252" y="1168511"/>
            <a:ext cx="1107996" cy="27699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200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8873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" grpId="0"/>
      <p:bldP spid="320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_MH_Number_1" descr="#wm#_48_07_*Z">
            <a:hlinkClick r:id="rId20" action="ppaction://hlinksldjump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22784" y="2433081"/>
            <a:ext cx="376306" cy="3771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+mn-lt"/>
                <a:ea typeface="+mn-ea"/>
                <a:cs typeface="Times New Roman" panose="02020603050405020304" pitchFamily="18" charset="0"/>
              </a:rPr>
              <a:t>1</a:t>
            </a:r>
            <a:endParaRPr lang="zh-CN" altLang="zh-CN" sz="2400" b="1" kern="0">
              <a:solidFill>
                <a:srgbClr val="FFFFFF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PA_MH_Others_1" descr="#wm#_48_07_*Z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193522" y="2700060"/>
            <a:ext cx="168930" cy="169290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050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5" name="PA_MH_Entry_1">
            <a:hlinkClick r:id="rId20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3799115" y="2395600"/>
            <a:ext cx="4000500" cy="4398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请在这里输入您的标题</a:t>
            </a:r>
          </a:p>
        </p:txBody>
      </p:sp>
      <p:sp>
        <p:nvSpPr>
          <p:cNvPr id="40" name="PA_MH_Number_2" descr="#wm#_48_07_*Z">
            <a:hlinkClick r:id="rId21" action="ppaction://hlinksldjump"/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22784" y="3231265"/>
            <a:ext cx="376306" cy="3771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+mn-lt"/>
                <a:ea typeface="+mn-ea"/>
                <a:cs typeface="Times New Roman" panose="02020603050405020304" pitchFamily="18" charset="0"/>
              </a:rPr>
              <a:t>2</a:t>
            </a:r>
            <a:endParaRPr lang="zh-CN" altLang="zh-CN" sz="2400" b="1" kern="0">
              <a:solidFill>
                <a:srgbClr val="FFFFFF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PA_MH_Others_2" descr="#wm#_48_07_*Z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193522" y="3498244"/>
            <a:ext cx="168930" cy="169290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050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9" name="PA_MH_Entry_2">
            <a:hlinkClick r:id="rId21" action="ppaction://hlinksldjump"/>
          </p:cNvPr>
          <p:cNvSpPr txBox="1"/>
          <p:nvPr>
            <p:custDataLst>
              <p:tags r:id="rId8"/>
            </p:custDataLst>
          </p:nvPr>
        </p:nvSpPr>
        <p:spPr>
          <a:xfrm>
            <a:off x="3799115" y="3193784"/>
            <a:ext cx="4000500" cy="4398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请在这里输入您的标题</a:t>
            </a:r>
          </a:p>
        </p:txBody>
      </p:sp>
      <p:sp>
        <p:nvSpPr>
          <p:cNvPr id="45" name="PA_MH_Number_3" descr="#wm#_48_07_*Z">
            <a:hlinkClick r:id="rId21" action="ppaction://hlinksldjump"/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22784" y="4029449"/>
            <a:ext cx="376306" cy="3771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+mn-lt"/>
                <a:ea typeface="+mn-ea"/>
                <a:cs typeface="Times New Roman" panose="02020603050405020304" pitchFamily="18" charset="0"/>
              </a:rPr>
              <a:t>3</a:t>
            </a:r>
            <a:endParaRPr lang="zh-CN" altLang="zh-CN" sz="2400" b="1" kern="0">
              <a:solidFill>
                <a:srgbClr val="FFFFFF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PA_MH_Others_3" descr="#wm#_48_07_*Z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93522" y="4296428"/>
            <a:ext cx="168930" cy="169290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050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4" name="PA_MH_Entry_3">
            <a:hlinkClick r:id="rId21" action="ppaction://hlinksldjump"/>
          </p:cNvPr>
          <p:cNvSpPr txBox="1"/>
          <p:nvPr>
            <p:custDataLst>
              <p:tags r:id="rId11"/>
            </p:custDataLst>
          </p:nvPr>
        </p:nvSpPr>
        <p:spPr>
          <a:xfrm>
            <a:off x="3799115" y="3991968"/>
            <a:ext cx="4000500" cy="4398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请在这里输入您的标题</a:t>
            </a:r>
          </a:p>
        </p:txBody>
      </p:sp>
      <p:sp>
        <p:nvSpPr>
          <p:cNvPr id="50" name="PA_MH_Number_4" descr="#wm#_48_07_*Z">
            <a:hlinkClick r:id="rId21" action="ppaction://hlinksldjump"/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22784" y="4827634"/>
            <a:ext cx="376306" cy="377107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wrap="none" anchor="ctr">
            <a:no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+mn-lt"/>
                <a:ea typeface="+mn-ea"/>
                <a:cs typeface="Times New Roman" panose="02020603050405020304" pitchFamily="18" charset="0"/>
              </a:rPr>
              <a:t>4</a:t>
            </a:r>
            <a:endParaRPr lang="zh-CN" altLang="zh-CN" sz="2400" b="1" kern="0">
              <a:solidFill>
                <a:srgbClr val="FFFFFF"/>
              </a:solidFill>
              <a:latin typeface="+mn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" name="PA_MH_Others_4" descr="#wm#_48_07_*Z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93522" y="5094613"/>
            <a:ext cx="168930" cy="169290"/>
          </a:xfrm>
          <a:prstGeom prst="ellipse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/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zh-CN" sz="1050" kern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9" name="PA_MH_Entry_4">
            <a:hlinkClick r:id="rId21" action="ppaction://hlinksldjump"/>
          </p:cNvPr>
          <p:cNvSpPr txBox="1"/>
          <p:nvPr>
            <p:custDataLst>
              <p:tags r:id="rId14"/>
            </p:custDataLst>
          </p:nvPr>
        </p:nvSpPr>
        <p:spPr>
          <a:xfrm>
            <a:off x="3799115" y="4790153"/>
            <a:ext cx="4000500" cy="4398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请在这里输入您的标题</a:t>
            </a:r>
          </a:p>
        </p:txBody>
      </p:sp>
      <p:sp>
        <p:nvSpPr>
          <p:cNvPr id="77" name="PA_MH_Others_10" descr="#wm#_48_07_*Z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905007" y="927671"/>
            <a:ext cx="1526319" cy="1529573"/>
          </a:xfrm>
          <a:prstGeom prst="ellipse">
            <a:avLst/>
          </a:prstGeom>
          <a:solidFill>
            <a:srgbClr val="3090B6"/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</a:t>
            </a:r>
            <a:endParaRPr lang="zh-CN" altLang="zh-CN" sz="72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8" name="PA_MH_Others_11" descr="#wm#_48_07_*Z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968396" y="2069045"/>
            <a:ext cx="925856" cy="927828"/>
          </a:xfrm>
          <a:prstGeom prst="ellipse">
            <a:avLst/>
          </a:prstGeom>
          <a:solidFill>
            <a:schemeClr val="accent1">
              <a:lumMod val="40000"/>
              <a:lumOff val="60000"/>
              <a:alpha val="86000"/>
            </a:scheme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zh-CN" sz="4400" kern="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PA_MH_Others_12"/>
          <p:cNvSpPr txBox="1"/>
          <p:nvPr>
            <p:custDataLst>
              <p:tags r:id="rId17"/>
            </p:custDataLst>
          </p:nvPr>
        </p:nvSpPr>
        <p:spPr>
          <a:xfrm>
            <a:off x="8300251" y="2532959"/>
            <a:ext cx="612357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600" dirty="0">
                <a:solidFill>
                  <a:srgbClr val="3090B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dirty="0">
              <a:solidFill>
                <a:srgbClr val="3090B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82176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5" grpId="0"/>
      <p:bldP spid="40" grpId="0" animBg="1"/>
      <p:bldP spid="41" grpId="0" animBg="1"/>
      <p:bldP spid="39" grpId="0"/>
      <p:bldP spid="45" grpId="0" animBg="1"/>
      <p:bldP spid="46" grpId="0" animBg="1"/>
      <p:bldP spid="44" grpId="0"/>
      <p:bldP spid="50" grpId="0" animBg="1"/>
      <p:bldP spid="51" grpId="0" animBg="1"/>
      <p:bldP spid="49" grpId="0"/>
      <p:bldP spid="77" grpId="0" animBg="1"/>
      <p:bldP spid="78" grpId="0" animBg="1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6">
            <a:extLst>
              <a:ext uri="{FF2B5EF4-FFF2-40B4-BE49-F238E27FC236}">
                <a16:creationId xmlns:a16="http://schemas.microsoft.com/office/drawing/2014/main" id="{54F1183F-5EDD-431D-B0AD-26A98467F9AE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 Placeholder 7">
            <a:extLst>
              <a:ext uri="{FF2B5EF4-FFF2-40B4-BE49-F238E27FC236}">
                <a16:creationId xmlns:a16="http://schemas.microsoft.com/office/drawing/2014/main" id="{F6CDF532-0FE3-4EAF-A4E3-FF89EFD0BE18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RelativeShape1">
            <a:extLst>
              <a:ext uri="{FF2B5EF4-FFF2-40B4-BE49-F238E27FC236}">
                <a16:creationId xmlns:a16="http://schemas.microsoft.com/office/drawing/2014/main" id="{493CB0B8-1A85-4E34-AF3E-6D91E5FA403A}"/>
              </a:ext>
            </a:extLst>
          </p:cNvPr>
          <p:cNvSpPr/>
          <p:nvPr/>
        </p:nvSpPr>
        <p:spPr>
          <a:xfrm>
            <a:off x="5521948" y="2602663"/>
            <a:ext cx="1141570" cy="1141570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RelativeShape2">
            <a:extLst>
              <a:ext uri="{FF2B5EF4-FFF2-40B4-BE49-F238E27FC236}">
                <a16:creationId xmlns:a16="http://schemas.microsoft.com/office/drawing/2014/main" id="{14DE5498-5840-491D-89D4-241F1A4E39A6}"/>
              </a:ext>
            </a:extLst>
          </p:cNvPr>
          <p:cNvSpPr/>
          <p:nvPr/>
        </p:nvSpPr>
        <p:spPr>
          <a:xfrm>
            <a:off x="8441001" y="2478754"/>
            <a:ext cx="1141570" cy="1141570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0" name="RelativeShape3">
            <a:extLst>
              <a:ext uri="{FF2B5EF4-FFF2-40B4-BE49-F238E27FC236}">
                <a16:creationId xmlns:a16="http://schemas.microsoft.com/office/drawing/2014/main" id="{25F604A6-2097-4226-A513-51D03BFC4861}"/>
              </a:ext>
            </a:extLst>
          </p:cNvPr>
          <p:cNvSpPr/>
          <p:nvPr/>
        </p:nvSpPr>
        <p:spPr>
          <a:xfrm>
            <a:off x="3128567" y="1218685"/>
            <a:ext cx="1141570" cy="1141570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1" name="RelativeShape4">
            <a:extLst>
              <a:ext uri="{FF2B5EF4-FFF2-40B4-BE49-F238E27FC236}">
                <a16:creationId xmlns:a16="http://schemas.microsoft.com/office/drawing/2014/main" id="{762DABF4-2BF1-4D6D-A054-9846CCB7C32A}"/>
              </a:ext>
            </a:extLst>
          </p:cNvPr>
          <p:cNvSpPr/>
          <p:nvPr/>
        </p:nvSpPr>
        <p:spPr>
          <a:xfrm>
            <a:off x="2810152" y="3923689"/>
            <a:ext cx="1141570" cy="1141570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2" name="RelativeShape5">
            <a:extLst>
              <a:ext uri="{FF2B5EF4-FFF2-40B4-BE49-F238E27FC236}">
                <a16:creationId xmlns:a16="http://schemas.microsoft.com/office/drawing/2014/main" id="{1B4894A3-F079-4C04-AA51-AFC200DFE23A}"/>
              </a:ext>
            </a:extLst>
          </p:cNvPr>
          <p:cNvSpPr/>
          <p:nvPr/>
        </p:nvSpPr>
        <p:spPr>
          <a:xfrm>
            <a:off x="5792748" y="1093611"/>
            <a:ext cx="1141570" cy="1141570"/>
          </a:xfrm>
          <a:prstGeom prst="ellipse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3" name="Oval 142">
            <a:extLst>
              <a:ext uri="{FF2B5EF4-FFF2-40B4-BE49-F238E27FC236}">
                <a16:creationId xmlns:a16="http://schemas.microsoft.com/office/drawing/2014/main" id="{C4E51FE1-119E-4B40-A329-F378AC01226D}"/>
              </a:ext>
            </a:extLst>
          </p:cNvPr>
          <p:cNvSpPr>
            <a:spLocks/>
          </p:cNvSpPr>
          <p:nvPr/>
        </p:nvSpPr>
        <p:spPr bwMode="auto">
          <a:xfrm>
            <a:off x="7422752" y="3207423"/>
            <a:ext cx="295782" cy="29578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4" name="Freeform 5">
            <a:extLst>
              <a:ext uri="{FF2B5EF4-FFF2-40B4-BE49-F238E27FC236}">
                <a16:creationId xmlns:a16="http://schemas.microsoft.com/office/drawing/2014/main" id="{00119A8C-7AAF-4CB7-927A-0B5D648C504B}"/>
              </a:ext>
            </a:extLst>
          </p:cNvPr>
          <p:cNvSpPr>
            <a:spLocks/>
          </p:cNvSpPr>
          <p:nvPr/>
        </p:nvSpPr>
        <p:spPr bwMode="auto">
          <a:xfrm>
            <a:off x="3367741" y="3041546"/>
            <a:ext cx="673504" cy="1468917"/>
          </a:xfrm>
          <a:custGeom>
            <a:avLst/>
            <a:gdLst>
              <a:gd name="T0" fmla="*/ 8 w 337"/>
              <a:gd name="T1" fmla="*/ 735 h 735"/>
              <a:gd name="T2" fmla="*/ 0 w 337"/>
              <a:gd name="T3" fmla="*/ 727 h 735"/>
              <a:gd name="T4" fmla="*/ 329 w 337"/>
              <a:gd name="T5" fmla="*/ 0 h 735"/>
              <a:gd name="T6" fmla="*/ 337 w 337"/>
              <a:gd name="T7" fmla="*/ 8 h 735"/>
              <a:gd name="T8" fmla="*/ 8 w 337"/>
              <a:gd name="T9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735">
                <a:moveTo>
                  <a:pt x="8" y="735"/>
                </a:moveTo>
                <a:lnTo>
                  <a:pt x="0" y="727"/>
                </a:lnTo>
                <a:lnTo>
                  <a:pt x="329" y="0"/>
                </a:lnTo>
                <a:lnTo>
                  <a:pt x="337" y="8"/>
                </a:lnTo>
                <a:lnTo>
                  <a:pt x="8" y="73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5" name="Freeform 6">
            <a:extLst>
              <a:ext uri="{FF2B5EF4-FFF2-40B4-BE49-F238E27FC236}">
                <a16:creationId xmlns:a16="http://schemas.microsoft.com/office/drawing/2014/main" id="{14903CE2-DA48-4A05-B13B-8A43E6935185}"/>
              </a:ext>
            </a:extLst>
          </p:cNvPr>
          <p:cNvSpPr>
            <a:spLocks/>
          </p:cNvSpPr>
          <p:nvPr/>
        </p:nvSpPr>
        <p:spPr bwMode="auto">
          <a:xfrm>
            <a:off x="4025257" y="1968337"/>
            <a:ext cx="1083201" cy="1073209"/>
          </a:xfrm>
          <a:custGeom>
            <a:avLst/>
            <a:gdLst>
              <a:gd name="T0" fmla="*/ 8 w 542"/>
              <a:gd name="T1" fmla="*/ 537 h 537"/>
              <a:gd name="T2" fmla="*/ 0 w 542"/>
              <a:gd name="T3" fmla="*/ 529 h 537"/>
              <a:gd name="T4" fmla="*/ 534 w 542"/>
              <a:gd name="T5" fmla="*/ 0 h 537"/>
              <a:gd name="T6" fmla="*/ 542 w 542"/>
              <a:gd name="T7" fmla="*/ 8 h 537"/>
              <a:gd name="T8" fmla="*/ 8 w 542"/>
              <a:gd name="T9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2" h="537">
                <a:moveTo>
                  <a:pt x="8" y="537"/>
                </a:moveTo>
                <a:lnTo>
                  <a:pt x="0" y="529"/>
                </a:lnTo>
                <a:lnTo>
                  <a:pt x="534" y="0"/>
                </a:lnTo>
                <a:lnTo>
                  <a:pt x="542" y="8"/>
                </a:lnTo>
                <a:lnTo>
                  <a:pt x="8" y="53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 7">
            <a:extLst>
              <a:ext uri="{FF2B5EF4-FFF2-40B4-BE49-F238E27FC236}">
                <a16:creationId xmlns:a16="http://schemas.microsoft.com/office/drawing/2014/main" id="{F4CE1EFC-3305-439E-8226-09B92AD193DD}"/>
              </a:ext>
            </a:extLst>
          </p:cNvPr>
          <p:cNvSpPr>
            <a:spLocks/>
          </p:cNvSpPr>
          <p:nvPr/>
        </p:nvSpPr>
        <p:spPr bwMode="auto">
          <a:xfrm>
            <a:off x="4073222" y="1638580"/>
            <a:ext cx="2298305" cy="1418953"/>
          </a:xfrm>
          <a:custGeom>
            <a:avLst/>
            <a:gdLst>
              <a:gd name="T0" fmla="*/ 0 w 1150"/>
              <a:gd name="T1" fmla="*/ 710 h 710"/>
              <a:gd name="T2" fmla="*/ 0 w 1150"/>
              <a:gd name="T3" fmla="*/ 702 h 710"/>
              <a:gd name="T4" fmla="*/ 1150 w 1150"/>
              <a:gd name="T5" fmla="*/ 0 h 710"/>
              <a:gd name="T6" fmla="*/ 1150 w 1150"/>
              <a:gd name="T7" fmla="*/ 0 h 710"/>
              <a:gd name="T8" fmla="*/ 0 w 1150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0" h="710">
                <a:moveTo>
                  <a:pt x="0" y="710"/>
                </a:moveTo>
                <a:lnTo>
                  <a:pt x="0" y="702"/>
                </a:lnTo>
                <a:lnTo>
                  <a:pt x="1150" y="0"/>
                </a:lnTo>
                <a:lnTo>
                  <a:pt x="1150" y="0"/>
                </a:lnTo>
                <a:lnTo>
                  <a:pt x="0" y="71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Freeform 8">
            <a:extLst>
              <a:ext uri="{FF2B5EF4-FFF2-40B4-BE49-F238E27FC236}">
                <a16:creationId xmlns:a16="http://schemas.microsoft.com/office/drawing/2014/main" id="{0BF35655-47DA-4F21-A7E6-12C5398BCFEC}"/>
              </a:ext>
            </a:extLst>
          </p:cNvPr>
          <p:cNvSpPr>
            <a:spLocks/>
          </p:cNvSpPr>
          <p:nvPr/>
        </p:nvSpPr>
        <p:spPr bwMode="auto">
          <a:xfrm>
            <a:off x="4073222" y="3123485"/>
            <a:ext cx="443673" cy="909330"/>
          </a:xfrm>
          <a:custGeom>
            <a:avLst/>
            <a:gdLst>
              <a:gd name="T0" fmla="*/ 214 w 222"/>
              <a:gd name="T1" fmla="*/ 455 h 455"/>
              <a:gd name="T2" fmla="*/ 0 w 222"/>
              <a:gd name="T3" fmla="*/ 0 h 455"/>
              <a:gd name="T4" fmla="*/ 0 w 222"/>
              <a:gd name="T5" fmla="*/ 0 h 455"/>
              <a:gd name="T6" fmla="*/ 222 w 222"/>
              <a:gd name="T7" fmla="*/ 455 h 455"/>
              <a:gd name="T8" fmla="*/ 214 w 222"/>
              <a:gd name="T9" fmla="*/ 45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455">
                <a:moveTo>
                  <a:pt x="214" y="455"/>
                </a:moveTo>
                <a:lnTo>
                  <a:pt x="0" y="0"/>
                </a:lnTo>
                <a:lnTo>
                  <a:pt x="0" y="0"/>
                </a:lnTo>
                <a:lnTo>
                  <a:pt x="222" y="455"/>
                </a:lnTo>
                <a:lnTo>
                  <a:pt x="214" y="4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Freeform 9">
            <a:extLst>
              <a:ext uri="{FF2B5EF4-FFF2-40B4-BE49-F238E27FC236}">
                <a16:creationId xmlns:a16="http://schemas.microsoft.com/office/drawing/2014/main" id="{CB9DB237-ED67-4BEC-A222-B728DBE1191B}"/>
              </a:ext>
            </a:extLst>
          </p:cNvPr>
          <p:cNvSpPr>
            <a:spLocks/>
          </p:cNvSpPr>
          <p:nvPr/>
        </p:nvSpPr>
        <p:spPr bwMode="auto">
          <a:xfrm>
            <a:off x="4025257" y="3041546"/>
            <a:ext cx="2494161" cy="1750709"/>
          </a:xfrm>
          <a:custGeom>
            <a:avLst/>
            <a:gdLst>
              <a:gd name="T0" fmla="*/ 1240 w 1248"/>
              <a:gd name="T1" fmla="*/ 876 h 876"/>
              <a:gd name="T2" fmla="*/ 0 w 1248"/>
              <a:gd name="T3" fmla="*/ 8 h 876"/>
              <a:gd name="T4" fmla="*/ 8 w 1248"/>
              <a:gd name="T5" fmla="*/ 0 h 876"/>
              <a:gd name="T6" fmla="*/ 1248 w 1248"/>
              <a:gd name="T7" fmla="*/ 867 h 876"/>
              <a:gd name="T8" fmla="*/ 1240 w 1248"/>
              <a:gd name="T9" fmla="*/ 87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8" h="876">
                <a:moveTo>
                  <a:pt x="1240" y="876"/>
                </a:moveTo>
                <a:lnTo>
                  <a:pt x="0" y="8"/>
                </a:lnTo>
                <a:lnTo>
                  <a:pt x="8" y="0"/>
                </a:lnTo>
                <a:lnTo>
                  <a:pt x="1248" y="867"/>
                </a:lnTo>
                <a:lnTo>
                  <a:pt x="1240" y="8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 10">
            <a:extLst>
              <a:ext uri="{FF2B5EF4-FFF2-40B4-BE49-F238E27FC236}">
                <a16:creationId xmlns:a16="http://schemas.microsoft.com/office/drawing/2014/main" id="{5C21BFE2-EBC4-48C3-8AD0-2F0798C7978B}"/>
              </a:ext>
            </a:extLst>
          </p:cNvPr>
          <p:cNvSpPr>
            <a:spLocks/>
          </p:cNvSpPr>
          <p:nvPr/>
        </p:nvSpPr>
        <p:spPr bwMode="auto">
          <a:xfrm>
            <a:off x="3991282" y="1852422"/>
            <a:ext cx="1067213" cy="131903"/>
          </a:xfrm>
          <a:custGeom>
            <a:avLst/>
            <a:gdLst>
              <a:gd name="T0" fmla="*/ 534 w 534"/>
              <a:gd name="T1" fmla="*/ 66 h 66"/>
              <a:gd name="T2" fmla="*/ 0 w 534"/>
              <a:gd name="T3" fmla="*/ 8 h 66"/>
              <a:gd name="T4" fmla="*/ 0 w 534"/>
              <a:gd name="T5" fmla="*/ 0 h 66"/>
              <a:gd name="T6" fmla="*/ 534 w 534"/>
              <a:gd name="T7" fmla="*/ 58 h 66"/>
              <a:gd name="T8" fmla="*/ 534 w 534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4" h="66">
                <a:moveTo>
                  <a:pt x="534" y="66"/>
                </a:moveTo>
                <a:lnTo>
                  <a:pt x="0" y="8"/>
                </a:lnTo>
                <a:lnTo>
                  <a:pt x="0" y="0"/>
                </a:lnTo>
                <a:lnTo>
                  <a:pt x="534" y="58"/>
                </a:lnTo>
                <a:lnTo>
                  <a:pt x="534" y="6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Freeform 11">
            <a:extLst>
              <a:ext uri="{FF2B5EF4-FFF2-40B4-BE49-F238E27FC236}">
                <a16:creationId xmlns:a16="http://schemas.microsoft.com/office/drawing/2014/main" id="{E864073D-2BF4-4B82-88E8-E00B3414D8A0}"/>
              </a:ext>
            </a:extLst>
          </p:cNvPr>
          <p:cNvSpPr>
            <a:spLocks/>
          </p:cNvSpPr>
          <p:nvPr/>
        </p:nvSpPr>
        <p:spPr bwMode="auto">
          <a:xfrm>
            <a:off x="3877366" y="1934362"/>
            <a:ext cx="2200378" cy="1255074"/>
          </a:xfrm>
          <a:custGeom>
            <a:avLst/>
            <a:gdLst>
              <a:gd name="T0" fmla="*/ 1092 w 1101"/>
              <a:gd name="T1" fmla="*/ 628 h 628"/>
              <a:gd name="T2" fmla="*/ 0 w 1101"/>
              <a:gd name="T3" fmla="*/ 9 h 628"/>
              <a:gd name="T4" fmla="*/ 8 w 1101"/>
              <a:gd name="T5" fmla="*/ 0 h 628"/>
              <a:gd name="T6" fmla="*/ 1101 w 1101"/>
              <a:gd name="T7" fmla="*/ 620 h 628"/>
              <a:gd name="T8" fmla="*/ 1092 w 1101"/>
              <a:gd name="T9" fmla="*/ 628 h 6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628">
                <a:moveTo>
                  <a:pt x="1092" y="628"/>
                </a:moveTo>
                <a:lnTo>
                  <a:pt x="0" y="9"/>
                </a:lnTo>
                <a:lnTo>
                  <a:pt x="8" y="0"/>
                </a:lnTo>
                <a:lnTo>
                  <a:pt x="1101" y="620"/>
                </a:lnTo>
                <a:lnTo>
                  <a:pt x="1092" y="6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Freeform 12">
            <a:extLst>
              <a:ext uri="{FF2B5EF4-FFF2-40B4-BE49-F238E27FC236}">
                <a16:creationId xmlns:a16="http://schemas.microsoft.com/office/drawing/2014/main" id="{EC34F534-FF1D-48EC-9AEB-08EC3F1FCDCF}"/>
              </a:ext>
            </a:extLst>
          </p:cNvPr>
          <p:cNvSpPr>
            <a:spLocks/>
          </p:cNvSpPr>
          <p:nvPr/>
        </p:nvSpPr>
        <p:spPr bwMode="auto">
          <a:xfrm>
            <a:off x="3695500" y="1638580"/>
            <a:ext cx="2676028" cy="163879"/>
          </a:xfrm>
          <a:custGeom>
            <a:avLst/>
            <a:gdLst>
              <a:gd name="T0" fmla="*/ 0 w 1339"/>
              <a:gd name="T1" fmla="*/ 82 h 82"/>
              <a:gd name="T2" fmla="*/ 0 w 1339"/>
              <a:gd name="T3" fmla="*/ 74 h 82"/>
              <a:gd name="T4" fmla="*/ 1339 w 1339"/>
              <a:gd name="T5" fmla="*/ 0 h 82"/>
              <a:gd name="T6" fmla="*/ 1339 w 1339"/>
              <a:gd name="T7" fmla="*/ 8 h 82"/>
              <a:gd name="T8" fmla="*/ 0 w 1339"/>
              <a:gd name="T9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9" h="82">
                <a:moveTo>
                  <a:pt x="0" y="82"/>
                </a:moveTo>
                <a:lnTo>
                  <a:pt x="0" y="74"/>
                </a:lnTo>
                <a:lnTo>
                  <a:pt x="1339" y="0"/>
                </a:lnTo>
                <a:lnTo>
                  <a:pt x="1339" y="8"/>
                </a:lnTo>
                <a:lnTo>
                  <a:pt x="0" y="8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Freeform 13">
            <a:extLst>
              <a:ext uri="{FF2B5EF4-FFF2-40B4-BE49-F238E27FC236}">
                <a16:creationId xmlns:a16="http://schemas.microsoft.com/office/drawing/2014/main" id="{83176C4B-F05C-4A92-8EFE-42AD1BE58B87}"/>
              </a:ext>
            </a:extLst>
          </p:cNvPr>
          <p:cNvSpPr>
            <a:spLocks/>
          </p:cNvSpPr>
          <p:nvPr/>
        </p:nvSpPr>
        <p:spPr bwMode="auto">
          <a:xfrm>
            <a:off x="3663523" y="1802460"/>
            <a:ext cx="2855895" cy="2989795"/>
          </a:xfrm>
          <a:custGeom>
            <a:avLst/>
            <a:gdLst>
              <a:gd name="T0" fmla="*/ 1421 w 1429"/>
              <a:gd name="T1" fmla="*/ 1496 h 1496"/>
              <a:gd name="T2" fmla="*/ 0 w 1429"/>
              <a:gd name="T3" fmla="*/ 9 h 1496"/>
              <a:gd name="T4" fmla="*/ 8 w 1429"/>
              <a:gd name="T5" fmla="*/ 0 h 1496"/>
              <a:gd name="T6" fmla="*/ 1429 w 1429"/>
              <a:gd name="T7" fmla="*/ 1487 h 1496"/>
              <a:gd name="T8" fmla="*/ 1421 w 1429"/>
              <a:gd name="T9" fmla="*/ 1496 h 1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9" h="1496">
                <a:moveTo>
                  <a:pt x="1421" y="1496"/>
                </a:moveTo>
                <a:lnTo>
                  <a:pt x="0" y="9"/>
                </a:lnTo>
                <a:lnTo>
                  <a:pt x="8" y="0"/>
                </a:lnTo>
                <a:lnTo>
                  <a:pt x="1429" y="1487"/>
                </a:lnTo>
                <a:lnTo>
                  <a:pt x="1421" y="149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Freeform 14">
            <a:extLst>
              <a:ext uri="{FF2B5EF4-FFF2-40B4-BE49-F238E27FC236}">
                <a16:creationId xmlns:a16="http://schemas.microsoft.com/office/drawing/2014/main" id="{E39AD2EA-7623-4CB9-9D3D-6B764FE5D13B}"/>
              </a:ext>
            </a:extLst>
          </p:cNvPr>
          <p:cNvSpPr>
            <a:spLocks/>
          </p:cNvSpPr>
          <p:nvPr/>
        </p:nvSpPr>
        <p:spPr bwMode="auto">
          <a:xfrm>
            <a:off x="3335765" y="1786471"/>
            <a:ext cx="377722" cy="2708003"/>
          </a:xfrm>
          <a:custGeom>
            <a:avLst/>
            <a:gdLst>
              <a:gd name="T0" fmla="*/ 8 w 189"/>
              <a:gd name="T1" fmla="*/ 1355 h 1355"/>
              <a:gd name="T2" fmla="*/ 0 w 189"/>
              <a:gd name="T3" fmla="*/ 1355 h 1355"/>
              <a:gd name="T4" fmla="*/ 180 w 189"/>
              <a:gd name="T5" fmla="*/ 0 h 1355"/>
              <a:gd name="T6" fmla="*/ 189 w 189"/>
              <a:gd name="T7" fmla="*/ 8 h 1355"/>
              <a:gd name="T8" fmla="*/ 8 w 189"/>
              <a:gd name="T9" fmla="*/ 1355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1355">
                <a:moveTo>
                  <a:pt x="8" y="1355"/>
                </a:moveTo>
                <a:lnTo>
                  <a:pt x="0" y="1355"/>
                </a:lnTo>
                <a:lnTo>
                  <a:pt x="180" y="0"/>
                </a:lnTo>
                <a:lnTo>
                  <a:pt x="189" y="8"/>
                </a:lnTo>
                <a:lnTo>
                  <a:pt x="8" y="13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4" name="Oval 21">
            <a:extLst>
              <a:ext uri="{FF2B5EF4-FFF2-40B4-BE49-F238E27FC236}">
                <a16:creationId xmlns:a16="http://schemas.microsoft.com/office/drawing/2014/main" id="{88D1280D-F2F2-4271-8590-D35D63EA44E5}"/>
              </a:ext>
            </a:extLst>
          </p:cNvPr>
          <p:cNvSpPr>
            <a:spLocks/>
          </p:cNvSpPr>
          <p:nvPr/>
        </p:nvSpPr>
        <p:spPr bwMode="auto">
          <a:xfrm>
            <a:off x="7850437" y="4394547"/>
            <a:ext cx="311770" cy="31376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5" name="Oval 22">
            <a:extLst>
              <a:ext uri="{FF2B5EF4-FFF2-40B4-BE49-F238E27FC236}">
                <a16:creationId xmlns:a16="http://schemas.microsoft.com/office/drawing/2014/main" id="{A4CFBCFA-90B7-4129-A94E-6B0323FD24FC}"/>
              </a:ext>
            </a:extLst>
          </p:cNvPr>
          <p:cNvSpPr>
            <a:spLocks/>
          </p:cNvSpPr>
          <p:nvPr/>
        </p:nvSpPr>
        <p:spPr bwMode="auto">
          <a:xfrm>
            <a:off x="3893354" y="2909643"/>
            <a:ext cx="279794" cy="2797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6" name="Freeform 24">
            <a:extLst>
              <a:ext uri="{FF2B5EF4-FFF2-40B4-BE49-F238E27FC236}">
                <a16:creationId xmlns:a16="http://schemas.microsoft.com/office/drawing/2014/main" id="{8454026A-EBE7-4DE8-9E90-D13857ED5557}"/>
              </a:ext>
            </a:extLst>
          </p:cNvPr>
          <p:cNvSpPr>
            <a:spLocks/>
          </p:cNvSpPr>
          <p:nvPr/>
        </p:nvSpPr>
        <p:spPr bwMode="auto">
          <a:xfrm>
            <a:off x="3729475" y="1918374"/>
            <a:ext cx="311770" cy="1107183"/>
          </a:xfrm>
          <a:custGeom>
            <a:avLst/>
            <a:gdLst>
              <a:gd name="T0" fmla="*/ 148 w 156"/>
              <a:gd name="T1" fmla="*/ 554 h 554"/>
              <a:gd name="T2" fmla="*/ 0 w 156"/>
              <a:gd name="T3" fmla="*/ 0 h 554"/>
              <a:gd name="T4" fmla="*/ 8 w 156"/>
              <a:gd name="T5" fmla="*/ 0 h 554"/>
              <a:gd name="T6" fmla="*/ 156 w 156"/>
              <a:gd name="T7" fmla="*/ 554 h 554"/>
              <a:gd name="T8" fmla="*/ 148 w 156"/>
              <a:gd name="T9" fmla="*/ 554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554">
                <a:moveTo>
                  <a:pt x="148" y="554"/>
                </a:moveTo>
                <a:lnTo>
                  <a:pt x="0" y="0"/>
                </a:lnTo>
                <a:lnTo>
                  <a:pt x="8" y="0"/>
                </a:lnTo>
                <a:lnTo>
                  <a:pt x="156" y="554"/>
                </a:lnTo>
                <a:lnTo>
                  <a:pt x="148" y="55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7" name="Freeform 25">
            <a:extLst>
              <a:ext uri="{FF2B5EF4-FFF2-40B4-BE49-F238E27FC236}">
                <a16:creationId xmlns:a16="http://schemas.microsoft.com/office/drawing/2014/main" id="{FAF6949E-DD35-48E3-81CF-E473D3EF4F65}"/>
              </a:ext>
            </a:extLst>
          </p:cNvPr>
          <p:cNvSpPr>
            <a:spLocks/>
          </p:cNvSpPr>
          <p:nvPr/>
        </p:nvSpPr>
        <p:spPr bwMode="auto">
          <a:xfrm>
            <a:off x="4500907" y="3355314"/>
            <a:ext cx="1247081" cy="677501"/>
          </a:xfrm>
          <a:custGeom>
            <a:avLst/>
            <a:gdLst>
              <a:gd name="T0" fmla="*/ 8 w 624"/>
              <a:gd name="T1" fmla="*/ 339 h 339"/>
              <a:gd name="T2" fmla="*/ 0 w 624"/>
              <a:gd name="T3" fmla="*/ 339 h 339"/>
              <a:gd name="T4" fmla="*/ 624 w 624"/>
              <a:gd name="T5" fmla="*/ 0 h 339"/>
              <a:gd name="T6" fmla="*/ 624 w 624"/>
              <a:gd name="T7" fmla="*/ 0 h 339"/>
              <a:gd name="T8" fmla="*/ 8 w 624"/>
              <a:gd name="T9" fmla="*/ 339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4" h="339">
                <a:moveTo>
                  <a:pt x="8" y="339"/>
                </a:moveTo>
                <a:lnTo>
                  <a:pt x="0" y="339"/>
                </a:lnTo>
                <a:lnTo>
                  <a:pt x="624" y="0"/>
                </a:lnTo>
                <a:lnTo>
                  <a:pt x="624" y="0"/>
                </a:lnTo>
                <a:lnTo>
                  <a:pt x="8" y="33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8" name="Freeform 26">
            <a:extLst>
              <a:ext uri="{FF2B5EF4-FFF2-40B4-BE49-F238E27FC236}">
                <a16:creationId xmlns:a16="http://schemas.microsoft.com/office/drawing/2014/main" id="{5B25CA51-9903-4BF9-8036-6793208B2AD3}"/>
              </a:ext>
            </a:extLst>
          </p:cNvPr>
          <p:cNvSpPr>
            <a:spLocks/>
          </p:cNvSpPr>
          <p:nvPr/>
        </p:nvSpPr>
        <p:spPr bwMode="auto">
          <a:xfrm>
            <a:off x="4484918" y="1984325"/>
            <a:ext cx="623540" cy="2014514"/>
          </a:xfrm>
          <a:custGeom>
            <a:avLst/>
            <a:gdLst>
              <a:gd name="T0" fmla="*/ 8 w 312"/>
              <a:gd name="T1" fmla="*/ 1008 h 1008"/>
              <a:gd name="T2" fmla="*/ 0 w 312"/>
              <a:gd name="T3" fmla="*/ 1000 h 1008"/>
              <a:gd name="T4" fmla="*/ 304 w 312"/>
              <a:gd name="T5" fmla="*/ 0 h 1008"/>
              <a:gd name="T6" fmla="*/ 312 w 312"/>
              <a:gd name="T7" fmla="*/ 0 h 1008"/>
              <a:gd name="T8" fmla="*/ 8 w 312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2" h="1008">
                <a:moveTo>
                  <a:pt x="8" y="1008"/>
                </a:moveTo>
                <a:lnTo>
                  <a:pt x="0" y="1000"/>
                </a:lnTo>
                <a:lnTo>
                  <a:pt x="304" y="0"/>
                </a:lnTo>
                <a:lnTo>
                  <a:pt x="312" y="0"/>
                </a:lnTo>
                <a:lnTo>
                  <a:pt x="8" y="100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9" name="Freeform 28">
            <a:extLst>
              <a:ext uri="{FF2B5EF4-FFF2-40B4-BE49-F238E27FC236}">
                <a16:creationId xmlns:a16="http://schemas.microsoft.com/office/drawing/2014/main" id="{DA566DE2-39C1-400D-9FA7-30ABE8D86422}"/>
              </a:ext>
            </a:extLst>
          </p:cNvPr>
          <p:cNvSpPr>
            <a:spLocks/>
          </p:cNvSpPr>
          <p:nvPr/>
        </p:nvSpPr>
        <p:spPr bwMode="auto">
          <a:xfrm>
            <a:off x="4500907" y="4032814"/>
            <a:ext cx="2018512" cy="759440"/>
          </a:xfrm>
          <a:custGeom>
            <a:avLst/>
            <a:gdLst>
              <a:gd name="T0" fmla="*/ 1010 w 1010"/>
              <a:gd name="T1" fmla="*/ 380 h 380"/>
              <a:gd name="T2" fmla="*/ 0 w 1010"/>
              <a:gd name="T3" fmla="*/ 8 h 380"/>
              <a:gd name="T4" fmla="*/ 0 w 1010"/>
              <a:gd name="T5" fmla="*/ 0 h 380"/>
              <a:gd name="T6" fmla="*/ 1010 w 1010"/>
              <a:gd name="T7" fmla="*/ 371 h 380"/>
              <a:gd name="T8" fmla="*/ 1010 w 1010"/>
              <a:gd name="T9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0" h="380">
                <a:moveTo>
                  <a:pt x="1010" y="380"/>
                </a:moveTo>
                <a:lnTo>
                  <a:pt x="0" y="8"/>
                </a:lnTo>
                <a:lnTo>
                  <a:pt x="0" y="0"/>
                </a:lnTo>
                <a:lnTo>
                  <a:pt x="1010" y="371"/>
                </a:lnTo>
                <a:lnTo>
                  <a:pt x="1010" y="38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Freeform 29">
            <a:extLst>
              <a:ext uri="{FF2B5EF4-FFF2-40B4-BE49-F238E27FC236}">
                <a16:creationId xmlns:a16="http://schemas.microsoft.com/office/drawing/2014/main" id="{B291323B-ED1C-4CF3-8548-3C492580DD15}"/>
              </a:ext>
            </a:extLst>
          </p:cNvPr>
          <p:cNvSpPr>
            <a:spLocks/>
          </p:cNvSpPr>
          <p:nvPr/>
        </p:nvSpPr>
        <p:spPr bwMode="auto">
          <a:xfrm>
            <a:off x="3417705" y="4544437"/>
            <a:ext cx="3101713" cy="247817"/>
          </a:xfrm>
          <a:custGeom>
            <a:avLst/>
            <a:gdLst>
              <a:gd name="T0" fmla="*/ 1552 w 1552"/>
              <a:gd name="T1" fmla="*/ 124 h 124"/>
              <a:gd name="T2" fmla="*/ 0 w 1552"/>
              <a:gd name="T3" fmla="*/ 8 h 124"/>
              <a:gd name="T4" fmla="*/ 0 w 1552"/>
              <a:gd name="T5" fmla="*/ 0 h 124"/>
              <a:gd name="T6" fmla="*/ 1552 w 1552"/>
              <a:gd name="T7" fmla="*/ 115 h 124"/>
              <a:gd name="T8" fmla="*/ 1552 w 1552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24">
                <a:moveTo>
                  <a:pt x="1552" y="124"/>
                </a:moveTo>
                <a:lnTo>
                  <a:pt x="0" y="8"/>
                </a:lnTo>
                <a:lnTo>
                  <a:pt x="0" y="0"/>
                </a:lnTo>
                <a:lnTo>
                  <a:pt x="1552" y="115"/>
                </a:lnTo>
                <a:lnTo>
                  <a:pt x="1552" y="1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Freeform 30">
            <a:extLst>
              <a:ext uri="{FF2B5EF4-FFF2-40B4-BE49-F238E27FC236}">
                <a16:creationId xmlns:a16="http://schemas.microsoft.com/office/drawing/2014/main" id="{BC42F5CE-0B7B-4323-89AC-3EC2966D8663}"/>
              </a:ext>
            </a:extLst>
          </p:cNvPr>
          <p:cNvSpPr>
            <a:spLocks/>
          </p:cNvSpPr>
          <p:nvPr/>
        </p:nvSpPr>
        <p:spPr bwMode="auto">
          <a:xfrm>
            <a:off x="6519418" y="4544437"/>
            <a:ext cx="1460924" cy="247817"/>
          </a:xfrm>
          <a:custGeom>
            <a:avLst/>
            <a:gdLst>
              <a:gd name="T0" fmla="*/ 0 w 731"/>
              <a:gd name="T1" fmla="*/ 124 h 124"/>
              <a:gd name="T2" fmla="*/ 0 w 731"/>
              <a:gd name="T3" fmla="*/ 115 h 124"/>
              <a:gd name="T4" fmla="*/ 731 w 731"/>
              <a:gd name="T5" fmla="*/ 0 h 124"/>
              <a:gd name="T6" fmla="*/ 731 w 731"/>
              <a:gd name="T7" fmla="*/ 8 h 124"/>
              <a:gd name="T8" fmla="*/ 0 w 731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1" h="124">
                <a:moveTo>
                  <a:pt x="0" y="124"/>
                </a:moveTo>
                <a:lnTo>
                  <a:pt x="0" y="115"/>
                </a:lnTo>
                <a:lnTo>
                  <a:pt x="731" y="0"/>
                </a:lnTo>
                <a:lnTo>
                  <a:pt x="731" y="8"/>
                </a:lnTo>
                <a:lnTo>
                  <a:pt x="0" y="1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Freeform 31">
            <a:extLst>
              <a:ext uri="{FF2B5EF4-FFF2-40B4-BE49-F238E27FC236}">
                <a16:creationId xmlns:a16="http://schemas.microsoft.com/office/drawing/2014/main" id="{1003B528-FCF3-424D-9FE4-F9F2696B0FAF}"/>
              </a:ext>
            </a:extLst>
          </p:cNvPr>
          <p:cNvSpPr>
            <a:spLocks/>
          </p:cNvSpPr>
          <p:nvPr/>
        </p:nvSpPr>
        <p:spPr bwMode="auto">
          <a:xfrm>
            <a:off x="7570643" y="3355314"/>
            <a:ext cx="409699" cy="1189124"/>
          </a:xfrm>
          <a:custGeom>
            <a:avLst/>
            <a:gdLst>
              <a:gd name="T0" fmla="*/ 205 w 205"/>
              <a:gd name="T1" fmla="*/ 595 h 595"/>
              <a:gd name="T2" fmla="*/ 0 w 205"/>
              <a:gd name="T3" fmla="*/ 0 h 595"/>
              <a:gd name="T4" fmla="*/ 0 w 205"/>
              <a:gd name="T5" fmla="*/ 0 h 595"/>
              <a:gd name="T6" fmla="*/ 205 w 205"/>
              <a:gd name="T7" fmla="*/ 595 h 595"/>
              <a:gd name="T8" fmla="*/ 205 w 205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595">
                <a:moveTo>
                  <a:pt x="205" y="595"/>
                </a:moveTo>
                <a:lnTo>
                  <a:pt x="0" y="0"/>
                </a:lnTo>
                <a:lnTo>
                  <a:pt x="0" y="0"/>
                </a:lnTo>
                <a:lnTo>
                  <a:pt x="205" y="595"/>
                </a:lnTo>
                <a:lnTo>
                  <a:pt x="205" y="59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Freeform 32">
            <a:extLst>
              <a:ext uri="{FF2B5EF4-FFF2-40B4-BE49-F238E27FC236}">
                <a16:creationId xmlns:a16="http://schemas.microsoft.com/office/drawing/2014/main" id="{58F90523-1981-42E1-BC52-FA672EB31000}"/>
              </a:ext>
            </a:extLst>
          </p:cNvPr>
          <p:cNvSpPr>
            <a:spLocks/>
          </p:cNvSpPr>
          <p:nvPr/>
        </p:nvSpPr>
        <p:spPr bwMode="auto">
          <a:xfrm>
            <a:off x="6503430" y="3355314"/>
            <a:ext cx="1067213" cy="1436941"/>
          </a:xfrm>
          <a:custGeom>
            <a:avLst/>
            <a:gdLst>
              <a:gd name="T0" fmla="*/ 8 w 534"/>
              <a:gd name="T1" fmla="*/ 719 h 719"/>
              <a:gd name="T2" fmla="*/ 0 w 534"/>
              <a:gd name="T3" fmla="*/ 710 h 719"/>
              <a:gd name="T4" fmla="*/ 534 w 534"/>
              <a:gd name="T5" fmla="*/ 0 h 719"/>
              <a:gd name="T6" fmla="*/ 534 w 534"/>
              <a:gd name="T7" fmla="*/ 0 h 719"/>
              <a:gd name="T8" fmla="*/ 8 w 534"/>
              <a:gd name="T9" fmla="*/ 719 h 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4" h="719">
                <a:moveTo>
                  <a:pt x="8" y="719"/>
                </a:moveTo>
                <a:lnTo>
                  <a:pt x="0" y="710"/>
                </a:lnTo>
                <a:lnTo>
                  <a:pt x="534" y="0"/>
                </a:lnTo>
                <a:lnTo>
                  <a:pt x="534" y="0"/>
                </a:lnTo>
                <a:lnTo>
                  <a:pt x="8" y="71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4" name="Freeform 33">
            <a:extLst>
              <a:ext uri="{FF2B5EF4-FFF2-40B4-BE49-F238E27FC236}">
                <a16:creationId xmlns:a16="http://schemas.microsoft.com/office/drawing/2014/main" id="{6A1EC96F-62CD-4753-8C80-236DD795A498}"/>
              </a:ext>
            </a:extLst>
          </p:cNvPr>
          <p:cNvSpPr>
            <a:spLocks/>
          </p:cNvSpPr>
          <p:nvPr/>
        </p:nvSpPr>
        <p:spPr bwMode="auto">
          <a:xfrm>
            <a:off x="6109720" y="3189437"/>
            <a:ext cx="409699" cy="1602818"/>
          </a:xfrm>
          <a:custGeom>
            <a:avLst/>
            <a:gdLst>
              <a:gd name="T0" fmla="*/ 197 w 205"/>
              <a:gd name="T1" fmla="*/ 802 h 802"/>
              <a:gd name="T2" fmla="*/ 0 w 205"/>
              <a:gd name="T3" fmla="*/ 0 h 802"/>
              <a:gd name="T4" fmla="*/ 0 w 205"/>
              <a:gd name="T5" fmla="*/ 0 h 802"/>
              <a:gd name="T6" fmla="*/ 205 w 205"/>
              <a:gd name="T7" fmla="*/ 793 h 802"/>
              <a:gd name="T8" fmla="*/ 197 w 205"/>
              <a:gd name="T9" fmla="*/ 802 h 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802">
                <a:moveTo>
                  <a:pt x="197" y="802"/>
                </a:moveTo>
                <a:lnTo>
                  <a:pt x="0" y="0"/>
                </a:lnTo>
                <a:lnTo>
                  <a:pt x="0" y="0"/>
                </a:lnTo>
                <a:lnTo>
                  <a:pt x="205" y="793"/>
                </a:lnTo>
                <a:lnTo>
                  <a:pt x="197" y="8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 34">
            <a:extLst>
              <a:ext uri="{FF2B5EF4-FFF2-40B4-BE49-F238E27FC236}">
                <a16:creationId xmlns:a16="http://schemas.microsoft.com/office/drawing/2014/main" id="{ACC08454-FB9D-4AD9-8EF5-1AFE577FE943}"/>
              </a:ext>
            </a:extLst>
          </p:cNvPr>
          <p:cNvSpPr>
            <a:spLocks/>
          </p:cNvSpPr>
          <p:nvPr/>
        </p:nvSpPr>
        <p:spPr bwMode="auto">
          <a:xfrm>
            <a:off x="6109720" y="3189437"/>
            <a:ext cx="1460924" cy="165878"/>
          </a:xfrm>
          <a:custGeom>
            <a:avLst/>
            <a:gdLst>
              <a:gd name="T0" fmla="*/ 731 w 731"/>
              <a:gd name="T1" fmla="*/ 83 h 83"/>
              <a:gd name="T2" fmla="*/ 0 w 731"/>
              <a:gd name="T3" fmla="*/ 9 h 83"/>
              <a:gd name="T4" fmla="*/ 0 w 731"/>
              <a:gd name="T5" fmla="*/ 0 h 83"/>
              <a:gd name="T6" fmla="*/ 731 w 731"/>
              <a:gd name="T7" fmla="*/ 83 h 83"/>
              <a:gd name="T8" fmla="*/ 731 w 731"/>
              <a:gd name="T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1" h="83">
                <a:moveTo>
                  <a:pt x="731" y="83"/>
                </a:moveTo>
                <a:lnTo>
                  <a:pt x="0" y="9"/>
                </a:lnTo>
                <a:lnTo>
                  <a:pt x="0" y="0"/>
                </a:lnTo>
                <a:lnTo>
                  <a:pt x="731" y="83"/>
                </a:lnTo>
                <a:lnTo>
                  <a:pt x="731" y="8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Freeform 35">
            <a:extLst>
              <a:ext uri="{FF2B5EF4-FFF2-40B4-BE49-F238E27FC236}">
                <a16:creationId xmlns:a16="http://schemas.microsoft.com/office/drawing/2014/main" id="{2B11DF05-92D5-4291-98D4-4679A5C26A12}"/>
              </a:ext>
            </a:extLst>
          </p:cNvPr>
          <p:cNvSpPr>
            <a:spLocks/>
          </p:cNvSpPr>
          <p:nvPr/>
        </p:nvSpPr>
        <p:spPr bwMode="auto">
          <a:xfrm>
            <a:off x="7570643" y="3041546"/>
            <a:ext cx="1460924" cy="313769"/>
          </a:xfrm>
          <a:custGeom>
            <a:avLst/>
            <a:gdLst>
              <a:gd name="T0" fmla="*/ 0 w 731"/>
              <a:gd name="T1" fmla="*/ 157 h 157"/>
              <a:gd name="T2" fmla="*/ 0 w 731"/>
              <a:gd name="T3" fmla="*/ 157 h 157"/>
              <a:gd name="T4" fmla="*/ 731 w 731"/>
              <a:gd name="T5" fmla="*/ 0 h 157"/>
              <a:gd name="T6" fmla="*/ 731 w 731"/>
              <a:gd name="T7" fmla="*/ 8 h 157"/>
              <a:gd name="T8" fmla="*/ 0 w 731"/>
              <a:gd name="T9" fmla="*/ 157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1" h="157">
                <a:moveTo>
                  <a:pt x="0" y="157"/>
                </a:moveTo>
                <a:lnTo>
                  <a:pt x="0" y="157"/>
                </a:lnTo>
                <a:lnTo>
                  <a:pt x="731" y="0"/>
                </a:lnTo>
                <a:lnTo>
                  <a:pt x="731" y="8"/>
                </a:lnTo>
                <a:lnTo>
                  <a:pt x="0" y="1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 36">
            <a:extLst>
              <a:ext uri="{FF2B5EF4-FFF2-40B4-BE49-F238E27FC236}">
                <a16:creationId xmlns:a16="http://schemas.microsoft.com/office/drawing/2014/main" id="{013227B1-95C2-4D80-9323-D611BEB02AF7}"/>
              </a:ext>
            </a:extLst>
          </p:cNvPr>
          <p:cNvSpPr>
            <a:spLocks/>
          </p:cNvSpPr>
          <p:nvPr/>
        </p:nvSpPr>
        <p:spPr bwMode="auto">
          <a:xfrm>
            <a:off x="7998328" y="3041546"/>
            <a:ext cx="1033239" cy="1502891"/>
          </a:xfrm>
          <a:custGeom>
            <a:avLst/>
            <a:gdLst>
              <a:gd name="T0" fmla="*/ 0 w 517"/>
              <a:gd name="T1" fmla="*/ 752 h 752"/>
              <a:gd name="T2" fmla="*/ 0 w 517"/>
              <a:gd name="T3" fmla="*/ 752 h 752"/>
              <a:gd name="T4" fmla="*/ 517 w 517"/>
              <a:gd name="T5" fmla="*/ 0 h 752"/>
              <a:gd name="T6" fmla="*/ 517 w 517"/>
              <a:gd name="T7" fmla="*/ 8 h 752"/>
              <a:gd name="T8" fmla="*/ 0 w 517"/>
              <a:gd name="T9" fmla="*/ 752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752">
                <a:moveTo>
                  <a:pt x="0" y="752"/>
                </a:moveTo>
                <a:lnTo>
                  <a:pt x="0" y="752"/>
                </a:lnTo>
                <a:lnTo>
                  <a:pt x="517" y="0"/>
                </a:lnTo>
                <a:lnTo>
                  <a:pt x="517" y="8"/>
                </a:lnTo>
                <a:lnTo>
                  <a:pt x="0" y="75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Freeform 37">
            <a:extLst>
              <a:ext uri="{FF2B5EF4-FFF2-40B4-BE49-F238E27FC236}">
                <a16:creationId xmlns:a16="http://schemas.microsoft.com/office/drawing/2014/main" id="{7FE2F53B-0EE2-4C36-A2F0-E82145EE7DF4}"/>
              </a:ext>
            </a:extLst>
          </p:cNvPr>
          <p:cNvSpPr>
            <a:spLocks/>
          </p:cNvSpPr>
          <p:nvPr/>
        </p:nvSpPr>
        <p:spPr bwMode="auto">
          <a:xfrm>
            <a:off x="6503430" y="3041546"/>
            <a:ext cx="2512148" cy="1750709"/>
          </a:xfrm>
          <a:custGeom>
            <a:avLst/>
            <a:gdLst>
              <a:gd name="T0" fmla="*/ 8 w 1257"/>
              <a:gd name="T1" fmla="*/ 876 h 876"/>
              <a:gd name="T2" fmla="*/ 0 w 1257"/>
              <a:gd name="T3" fmla="*/ 867 h 876"/>
              <a:gd name="T4" fmla="*/ 1257 w 1257"/>
              <a:gd name="T5" fmla="*/ 0 h 876"/>
              <a:gd name="T6" fmla="*/ 1257 w 1257"/>
              <a:gd name="T7" fmla="*/ 8 h 876"/>
              <a:gd name="T8" fmla="*/ 8 w 1257"/>
              <a:gd name="T9" fmla="*/ 876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7" h="876">
                <a:moveTo>
                  <a:pt x="8" y="876"/>
                </a:moveTo>
                <a:lnTo>
                  <a:pt x="0" y="867"/>
                </a:lnTo>
                <a:lnTo>
                  <a:pt x="1257" y="0"/>
                </a:lnTo>
                <a:lnTo>
                  <a:pt x="1257" y="8"/>
                </a:lnTo>
                <a:lnTo>
                  <a:pt x="8" y="87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 38">
            <a:extLst>
              <a:ext uri="{FF2B5EF4-FFF2-40B4-BE49-F238E27FC236}">
                <a16:creationId xmlns:a16="http://schemas.microsoft.com/office/drawing/2014/main" id="{5890437A-8560-40A2-A870-3BCB40735F52}"/>
              </a:ext>
            </a:extLst>
          </p:cNvPr>
          <p:cNvSpPr>
            <a:spLocks/>
          </p:cNvSpPr>
          <p:nvPr/>
        </p:nvSpPr>
        <p:spPr bwMode="auto">
          <a:xfrm>
            <a:off x="5124447" y="1638580"/>
            <a:ext cx="1247081" cy="345746"/>
          </a:xfrm>
          <a:custGeom>
            <a:avLst/>
            <a:gdLst>
              <a:gd name="T0" fmla="*/ 0 w 624"/>
              <a:gd name="T1" fmla="*/ 173 h 173"/>
              <a:gd name="T2" fmla="*/ 0 w 624"/>
              <a:gd name="T3" fmla="*/ 165 h 173"/>
              <a:gd name="T4" fmla="*/ 624 w 624"/>
              <a:gd name="T5" fmla="*/ 0 h 173"/>
              <a:gd name="T6" fmla="*/ 624 w 624"/>
              <a:gd name="T7" fmla="*/ 8 h 173"/>
              <a:gd name="T8" fmla="*/ 0 w 624"/>
              <a:gd name="T9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4" h="173">
                <a:moveTo>
                  <a:pt x="0" y="173"/>
                </a:moveTo>
                <a:lnTo>
                  <a:pt x="0" y="165"/>
                </a:lnTo>
                <a:lnTo>
                  <a:pt x="624" y="0"/>
                </a:lnTo>
                <a:lnTo>
                  <a:pt x="624" y="8"/>
                </a:lnTo>
                <a:lnTo>
                  <a:pt x="0" y="17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Freeform 39">
            <a:extLst>
              <a:ext uri="{FF2B5EF4-FFF2-40B4-BE49-F238E27FC236}">
                <a16:creationId xmlns:a16="http://schemas.microsoft.com/office/drawing/2014/main" id="{6F310831-BC5A-449B-9B76-1DBF80A75743}"/>
              </a:ext>
            </a:extLst>
          </p:cNvPr>
          <p:cNvSpPr>
            <a:spLocks/>
          </p:cNvSpPr>
          <p:nvPr/>
        </p:nvSpPr>
        <p:spPr bwMode="auto">
          <a:xfrm>
            <a:off x="5108459" y="1968337"/>
            <a:ext cx="985274" cy="1205112"/>
          </a:xfrm>
          <a:custGeom>
            <a:avLst/>
            <a:gdLst>
              <a:gd name="T0" fmla="*/ 493 w 493"/>
              <a:gd name="T1" fmla="*/ 603 h 603"/>
              <a:gd name="T2" fmla="*/ 0 w 493"/>
              <a:gd name="T3" fmla="*/ 8 h 603"/>
              <a:gd name="T4" fmla="*/ 8 w 493"/>
              <a:gd name="T5" fmla="*/ 0 h 603"/>
              <a:gd name="T6" fmla="*/ 493 w 493"/>
              <a:gd name="T7" fmla="*/ 603 h 603"/>
              <a:gd name="T8" fmla="*/ 493 w 493"/>
              <a:gd name="T9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3" h="603">
                <a:moveTo>
                  <a:pt x="493" y="603"/>
                </a:moveTo>
                <a:lnTo>
                  <a:pt x="0" y="8"/>
                </a:lnTo>
                <a:lnTo>
                  <a:pt x="8" y="0"/>
                </a:lnTo>
                <a:lnTo>
                  <a:pt x="493" y="603"/>
                </a:lnTo>
                <a:lnTo>
                  <a:pt x="493" y="60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Freeform 40">
            <a:extLst>
              <a:ext uri="{FF2B5EF4-FFF2-40B4-BE49-F238E27FC236}">
                <a16:creationId xmlns:a16="http://schemas.microsoft.com/office/drawing/2014/main" id="{949B1AFC-17B0-40C7-901E-B3AE0BB798DC}"/>
              </a:ext>
            </a:extLst>
          </p:cNvPr>
          <p:cNvSpPr>
            <a:spLocks/>
          </p:cNvSpPr>
          <p:nvPr/>
        </p:nvSpPr>
        <p:spPr bwMode="auto">
          <a:xfrm>
            <a:off x="6077743" y="1638580"/>
            <a:ext cx="293784" cy="1534868"/>
          </a:xfrm>
          <a:custGeom>
            <a:avLst/>
            <a:gdLst>
              <a:gd name="T0" fmla="*/ 8 w 147"/>
              <a:gd name="T1" fmla="*/ 768 h 768"/>
              <a:gd name="T2" fmla="*/ 0 w 147"/>
              <a:gd name="T3" fmla="*/ 768 h 768"/>
              <a:gd name="T4" fmla="*/ 139 w 147"/>
              <a:gd name="T5" fmla="*/ 0 h 768"/>
              <a:gd name="T6" fmla="*/ 147 w 147"/>
              <a:gd name="T7" fmla="*/ 0 h 768"/>
              <a:gd name="T8" fmla="*/ 8 w 147"/>
              <a:gd name="T9" fmla="*/ 768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768">
                <a:moveTo>
                  <a:pt x="8" y="768"/>
                </a:moveTo>
                <a:lnTo>
                  <a:pt x="0" y="768"/>
                </a:lnTo>
                <a:lnTo>
                  <a:pt x="139" y="0"/>
                </a:lnTo>
                <a:lnTo>
                  <a:pt x="147" y="0"/>
                </a:lnTo>
                <a:lnTo>
                  <a:pt x="8" y="76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 41">
            <a:extLst>
              <a:ext uri="{FF2B5EF4-FFF2-40B4-BE49-F238E27FC236}">
                <a16:creationId xmlns:a16="http://schemas.microsoft.com/office/drawing/2014/main" id="{5D3BC29C-E708-4CED-8754-9993D46532E9}"/>
              </a:ext>
            </a:extLst>
          </p:cNvPr>
          <p:cNvSpPr>
            <a:spLocks/>
          </p:cNvSpPr>
          <p:nvPr/>
        </p:nvSpPr>
        <p:spPr bwMode="auto">
          <a:xfrm>
            <a:off x="6371527" y="1638580"/>
            <a:ext cx="1494898" cy="147891"/>
          </a:xfrm>
          <a:custGeom>
            <a:avLst/>
            <a:gdLst>
              <a:gd name="T0" fmla="*/ 748 w 748"/>
              <a:gd name="T1" fmla="*/ 74 h 74"/>
              <a:gd name="T2" fmla="*/ 0 w 748"/>
              <a:gd name="T3" fmla="*/ 8 h 74"/>
              <a:gd name="T4" fmla="*/ 0 w 748"/>
              <a:gd name="T5" fmla="*/ 0 h 74"/>
              <a:gd name="T6" fmla="*/ 748 w 748"/>
              <a:gd name="T7" fmla="*/ 66 h 74"/>
              <a:gd name="T8" fmla="*/ 748 w 748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74">
                <a:moveTo>
                  <a:pt x="748" y="74"/>
                </a:moveTo>
                <a:lnTo>
                  <a:pt x="0" y="8"/>
                </a:lnTo>
                <a:lnTo>
                  <a:pt x="0" y="0"/>
                </a:lnTo>
                <a:lnTo>
                  <a:pt x="748" y="66"/>
                </a:lnTo>
                <a:lnTo>
                  <a:pt x="748" y="7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Freeform 42">
            <a:extLst>
              <a:ext uri="{FF2B5EF4-FFF2-40B4-BE49-F238E27FC236}">
                <a16:creationId xmlns:a16="http://schemas.microsoft.com/office/drawing/2014/main" id="{B2ACC7C3-1ECB-44B3-9180-48852C8B1FFC}"/>
              </a:ext>
            </a:extLst>
          </p:cNvPr>
          <p:cNvSpPr>
            <a:spLocks/>
          </p:cNvSpPr>
          <p:nvPr/>
        </p:nvSpPr>
        <p:spPr bwMode="auto">
          <a:xfrm>
            <a:off x="7570643" y="1786471"/>
            <a:ext cx="295782" cy="1534868"/>
          </a:xfrm>
          <a:custGeom>
            <a:avLst/>
            <a:gdLst>
              <a:gd name="T0" fmla="*/ 0 w 148"/>
              <a:gd name="T1" fmla="*/ 768 h 768"/>
              <a:gd name="T2" fmla="*/ 0 w 148"/>
              <a:gd name="T3" fmla="*/ 768 h 768"/>
              <a:gd name="T4" fmla="*/ 148 w 148"/>
              <a:gd name="T5" fmla="*/ 0 h 768"/>
              <a:gd name="T6" fmla="*/ 148 w 148"/>
              <a:gd name="T7" fmla="*/ 0 h 768"/>
              <a:gd name="T8" fmla="*/ 0 w 148"/>
              <a:gd name="T9" fmla="*/ 768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768">
                <a:moveTo>
                  <a:pt x="0" y="768"/>
                </a:moveTo>
                <a:lnTo>
                  <a:pt x="0" y="768"/>
                </a:lnTo>
                <a:lnTo>
                  <a:pt x="148" y="0"/>
                </a:lnTo>
                <a:lnTo>
                  <a:pt x="148" y="0"/>
                </a:lnTo>
                <a:lnTo>
                  <a:pt x="0" y="76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Freeform 43">
            <a:extLst>
              <a:ext uri="{FF2B5EF4-FFF2-40B4-BE49-F238E27FC236}">
                <a16:creationId xmlns:a16="http://schemas.microsoft.com/office/drawing/2014/main" id="{B9865EFC-FAF8-4584-A2E9-8A026396BF2C}"/>
              </a:ext>
            </a:extLst>
          </p:cNvPr>
          <p:cNvSpPr>
            <a:spLocks/>
          </p:cNvSpPr>
          <p:nvPr/>
        </p:nvSpPr>
        <p:spPr bwMode="auto">
          <a:xfrm>
            <a:off x="7866425" y="1786471"/>
            <a:ext cx="1149153" cy="1239086"/>
          </a:xfrm>
          <a:custGeom>
            <a:avLst/>
            <a:gdLst>
              <a:gd name="T0" fmla="*/ 567 w 575"/>
              <a:gd name="T1" fmla="*/ 620 h 620"/>
              <a:gd name="T2" fmla="*/ 0 w 575"/>
              <a:gd name="T3" fmla="*/ 8 h 620"/>
              <a:gd name="T4" fmla="*/ 0 w 575"/>
              <a:gd name="T5" fmla="*/ 0 h 620"/>
              <a:gd name="T6" fmla="*/ 575 w 575"/>
              <a:gd name="T7" fmla="*/ 620 h 620"/>
              <a:gd name="T8" fmla="*/ 567 w 575"/>
              <a:gd name="T9" fmla="*/ 62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620">
                <a:moveTo>
                  <a:pt x="567" y="620"/>
                </a:moveTo>
                <a:lnTo>
                  <a:pt x="0" y="8"/>
                </a:lnTo>
                <a:lnTo>
                  <a:pt x="0" y="0"/>
                </a:lnTo>
                <a:lnTo>
                  <a:pt x="575" y="620"/>
                </a:lnTo>
                <a:lnTo>
                  <a:pt x="567" y="6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Freeform 44">
            <a:extLst>
              <a:ext uri="{FF2B5EF4-FFF2-40B4-BE49-F238E27FC236}">
                <a16:creationId xmlns:a16="http://schemas.microsoft.com/office/drawing/2014/main" id="{B179EB26-587D-4252-B966-C0037CED2EDA}"/>
              </a:ext>
            </a:extLst>
          </p:cNvPr>
          <p:cNvSpPr>
            <a:spLocks/>
          </p:cNvSpPr>
          <p:nvPr/>
        </p:nvSpPr>
        <p:spPr bwMode="auto">
          <a:xfrm>
            <a:off x="6141696" y="1786471"/>
            <a:ext cx="1724729" cy="1337014"/>
          </a:xfrm>
          <a:custGeom>
            <a:avLst/>
            <a:gdLst>
              <a:gd name="T0" fmla="*/ 9 w 863"/>
              <a:gd name="T1" fmla="*/ 669 h 669"/>
              <a:gd name="T2" fmla="*/ 0 w 863"/>
              <a:gd name="T3" fmla="*/ 669 h 669"/>
              <a:gd name="T4" fmla="*/ 863 w 863"/>
              <a:gd name="T5" fmla="*/ 0 h 669"/>
              <a:gd name="T6" fmla="*/ 863 w 863"/>
              <a:gd name="T7" fmla="*/ 8 h 669"/>
              <a:gd name="T8" fmla="*/ 9 w 863"/>
              <a:gd name="T9" fmla="*/ 669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3" h="669">
                <a:moveTo>
                  <a:pt x="9" y="669"/>
                </a:moveTo>
                <a:lnTo>
                  <a:pt x="0" y="669"/>
                </a:lnTo>
                <a:lnTo>
                  <a:pt x="863" y="0"/>
                </a:lnTo>
                <a:lnTo>
                  <a:pt x="863" y="8"/>
                </a:lnTo>
                <a:lnTo>
                  <a:pt x="9" y="66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Freeform 45">
            <a:extLst>
              <a:ext uri="{FF2B5EF4-FFF2-40B4-BE49-F238E27FC236}">
                <a16:creationId xmlns:a16="http://schemas.microsoft.com/office/drawing/2014/main" id="{603A6E8A-F887-48D6-8EE4-B4B6D99A8C70}"/>
              </a:ext>
            </a:extLst>
          </p:cNvPr>
          <p:cNvSpPr>
            <a:spLocks/>
          </p:cNvSpPr>
          <p:nvPr/>
        </p:nvSpPr>
        <p:spPr bwMode="auto">
          <a:xfrm>
            <a:off x="6355539" y="1638580"/>
            <a:ext cx="1215104" cy="1716734"/>
          </a:xfrm>
          <a:custGeom>
            <a:avLst/>
            <a:gdLst>
              <a:gd name="T0" fmla="*/ 608 w 608"/>
              <a:gd name="T1" fmla="*/ 859 h 859"/>
              <a:gd name="T2" fmla="*/ 0 w 608"/>
              <a:gd name="T3" fmla="*/ 0 h 859"/>
              <a:gd name="T4" fmla="*/ 8 w 608"/>
              <a:gd name="T5" fmla="*/ 0 h 859"/>
              <a:gd name="T6" fmla="*/ 608 w 608"/>
              <a:gd name="T7" fmla="*/ 859 h 859"/>
              <a:gd name="T8" fmla="*/ 608 w 608"/>
              <a:gd name="T9" fmla="*/ 859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859">
                <a:moveTo>
                  <a:pt x="608" y="859"/>
                </a:moveTo>
                <a:lnTo>
                  <a:pt x="0" y="0"/>
                </a:lnTo>
                <a:lnTo>
                  <a:pt x="8" y="0"/>
                </a:lnTo>
                <a:lnTo>
                  <a:pt x="608" y="859"/>
                </a:lnTo>
                <a:lnTo>
                  <a:pt x="608" y="85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Freeform 46">
            <a:extLst>
              <a:ext uri="{FF2B5EF4-FFF2-40B4-BE49-F238E27FC236}">
                <a16:creationId xmlns:a16="http://schemas.microsoft.com/office/drawing/2014/main" id="{231F962A-8AFD-48F4-A112-1C38894480CB}"/>
              </a:ext>
            </a:extLst>
          </p:cNvPr>
          <p:cNvSpPr>
            <a:spLocks/>
          </p:cNvSpPr>
          <p:nvPr/>
        </p:nvSpPr>
        <p:spPr bwMode="auto">
          <a:xfrm>
            <a:off x="7866425" y="1786471"/>
            <a:ext cx="147891" cy="2708003"/>
          </a:xfrm>
          <a:custGeom>
            <a:avLst/>
            <a:gdLst>
              <a:gd name="T0" fmla="*/ 66 w 74"/>
              <a:gd name="T1" fmla="*/ 1355 h 1355"/>
              <a:gd name="T2" fmla="*/ 0 w 74"/>
              <a:gd name="T3" fmla="*/ 8 h 1355"/>
              <a:gd name="T4" fmla="*/ 0 w 74"/>
              <a:gd name="T5" fmla="*/ 0 h 1355"/>
              <a:gd name="T6" fmla="*/ 74 w 74"/>
              <a:gd name="T7" fmla="*/ 1355 h 1355"/>
              <a:gd name="T8" fmla="*/ 66 w 74"/>
              <a:gd name="T9" fmla="*/ 1355 h 1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55">
                <a:moveTo>
                  <a:pt x="66" y="1355"/>
                </a:moveTo>
                <a:lnTo>
                  <a:pt x="0" y="8"/>
                </a:lnTo>
                <a:lnTo>
                  <a:pt x="0" y="0"/>
                </a:lnTo>
                <a:lnTo>
                  <a:pt x="74" y="1355"/>
                </a:lnTo>
                <a:lnTo>
                  <a:pt x="66" y="13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8" name="Freeform 47">
            <a:extLst>
              <a:ext uri="{FF2B5EF4-FFF2-40B4-BE49-F238E27FC236}">
                <a16:creationId xmlns:a16="http://schemas.microsoft.com/office/drawing/2014/main" id="{9E3C43C0-3101-491C-A1D1-2DB6E3F41A70}"/>
              </a:ext>
            </a:extLst>
          </p:cNvPr>
          <p:cNvSpPr>
            <a:spLocks/>
          </p:cNvSpPr>
          <p:nvPr/>
        </p:nvSpPr>
        <p:spPr bwMode="auto">
          <a:xfrm>
            <a:off x="6503430" y="1786471"/>
            <a:ext cx="1362995" cy="3005783"/>
          </a:xfrm>
          <a:custGeom>
            <a:avLst/>
            <a:gdLst>
              <a:gd name="T0" fmla="*/ 8 w 682"/>
              <a:gd name="T1" fmla="*/ 1504 h 1504"/>
              <a:gd name="T2" fmla="*/ 0 w 682"/>
              <a:gd name="T3" fmla="*/ 1495 h 1504"/>
              <a:gd name="T4" fmla="*/ 682 w 682"/>
              <a:gd name="T5" fmla="*/ 0 h 1504"/>
              <a:gd name="T6" fmla="*/ 682 w 682"/>
              <a:gd name="T7" fmla="*/ 8 h 1504"/>
              <a:gd name="T8" fmla="*/ 8 w 682"/>
              <a:gd name="T9" fmla="*/ 1504 h 1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2" h="1504">
                <a:moveTo>
                  <a:pt x="8" y="1504"/>
                </a:moveTo>
                <a:lnTo>
                  <a:pt x="0" y="1495"/>
                </a:lnTo>
                <a:lnTo>
                  <a:pt x="682" y="0"/>
                </a:lnTo>
                <a:lnTo>
                  <a:pt x="682" y="8"/>
                </a:lnTo>
                <a:lnTo>
                  <a:pt x="8" y="150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9" name="Freeform 48">
            <a:extLst>
              <a:ext uri="{FF2B5EF4-FFF2-40B4-BE49-F238E27FC236}">
                <a16:creationId xmlns:a16="http://schemas.microsoft.com/office/drawing/2014/main" id="{D9239562-0115-4085-B986-806C5AFC8E74}"/>
              </a:ext>
            </a:extLst>
          </p:cNvPr>
          <p:cNvSpPr>
            <a:spLocks/>
          </p:cNvSpPr>
          <p:nvPr/>
        </p:nvSpPr>
        <p:spPr bwMode="auto">
          <a:xfrm>
            <a:off x="6371527" y="1638580"/>
            <a:ext cx="2660039" cy="1418953"/>
          </a:xfrm>
          <a:custGeom>
            <a:avLst/>
            <a:gdLst>
              <a:gd name="T0" fmla="*/ 1331 w 1331"/>
              <a:gd name="T1" fmla="*/ 710 h 710"/>
              <a:gd name="T2" fmla="*/ 0 w 1331"/>
              <a:gd name="T3" fmla="*/ 0 h 710"/>
              <a:gd name="T4" fmla="*/ 0 w 1331"/>
              <a:gd name="T5" fmla="*/ 0 h 710"/>
              <a:gd name="T6" fmla="*/ 1331 w 1331"/>
              <a:gd name="T7" fmla="*/ 702 h 710"/>
              <a:gd name="T8" fmla="*/ 1331 w 1331"/>
              <a:gd name="T9" fmla="*/ 710 h 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1" h="710">
                <a:moveTo>
                  <a:pt x="1331" y="710"/>
                </a:moveTo>
                <a:lnTo>
                  <a:pt x="0" y="0"/>
                </a:lnTo>
                <a:lnTo>
                  <a:pt x="0" y="0"/>
                </a:lnTo>
                <a:lnTo>
                  <a:pt x="1331" y="702"/>
                </a:lnTo>
                <a:lnTo>
                  <a:pt x="1331" y="71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0" name="Freeform 49">
            <a:extLst>
              <a:ext uri="{FF2B5EF4-FFF2-40B4-BE49-F238E27FC236}">
                <a16:creationId xmlns:a16="http://schemas.microsoft.com/office/drawing/2014/main" id="{CC3ED9B3-2BBA-477A-BF43-7477899A9457}"/>
              </a:ext>
            </a:extLst>
          </p:cNvPr>
          <p:cNvSpPr>
            <a:spLocks/>
          </p:cNvSpPr>
          <p:nvPr/>
        </p:nvSpPr>
        <p:spPr bwMode="auto">
          <a:xfrm>
            <a:off x="6059757" y="3041546"/>
            <a:ext cx="2971810" cy="147891"/>
          </a:xfrm>
          <a:custGeom>
            <a:avLst/>
            <a:gdLst>
              <a:gd name="T0" fmla="*/ 0 w 1487"/>
              <a:gd name="T1" fmla="*/ 74 h 74"/>
              <a:gd name="T2" fmla="*/ 0 w 1487"/>
              <a:gd name="T3" fmla="*/ 66 h 74"/>
              <a:gd name="T4" fmla="*/ 1487 w 1487"/>
              <a:gd name="T5" fmla="*/ 0 h 74"/>
              <a:gd name="T6" fmla="*/ 1487 w 1487"/>
              <a:gd name="T7" fmla="*/ 8 h 74"/>
              <a:gd name="T8" fmla="*/ 0 w 1487"/>
              <a:gd name="T9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7" h="74">
                <a:moveTo>
                  <a:pt x="0" y="74"/>
                </a:moveTo>
                <a:lnTo>
                  <a:pt x="0" y="66"/>
                </a:lnTo>
                <a:lnTo>
                  <a:pt x="1487" y="0"/>
                </a:lnTo>
                <a:lnTo>
                  <a:pt x="1487" y="8"/>
                </a:lnTo>
                <a:lnTo>
                  <a:pt x="0" y="7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Freeform 50">
            <a:extLst>
              <a:ext uri="{FF2B5EF4-FFF2-40B4-BE49-F238E27FC236}">
                <a16:creationId xmlns:a16="http://schemas.microsoft.com/office/drawing/2014/main" id="{EC6417A8-6516-4C57-89E8-E136853D49CD}"/>
              </a:ext>
            </a:extLst>
          </p:cNvPr>
          <p:cNvSpPr>
            <a:spLocks/>
          </p:cNvSpPr>
          <p:nvPr/>
        </p:nvSpPr>
        <p:spPr bwMode="auto">
          <a:xfrm>
            <a:off x="4500907" y="4032814"/>
            <a:ext cx="3479435" cy="527611"/>
          </a:xfrm>
          <a:custGeom>
            <a:avLst/>
            <a:gdLst>
              <a:gd name="T0" fmla="*/ 1741 w 1741"/>
              <a:gd name="T1" fmla="*/ 264 h 264"/>
              <a:gd name="T2" fmla="*/ 0 w 1741"/>
              <a:gd name="T3" fmla="*/ 8 h 264"/>
              <a:gd name="T4" fmla="*/ 0 w 1741"/>
              <a:gd name="T5" fmla="*/ 0 h 264"/>
              <a:gd name="T6" fmla="*/ 1741 w 1741"/>
              <a:gd name="T7" fmla="*/ 256 h 264"/>
              <a:gd name="T8" fmla="*/ 1741 w 1741"/>
              <a:gd name="T9" fmla="*/ 26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1" h="264">
                <a:moveTo>
                  <a:pt x="1741" y="264"/>
                </a:moveTo>
                <a:lnTo>
                  <a:pt x="0" y="8"/>
                </a:lnTo>
                <a:lnTo>
                  <a:pt x="0" y="0"/>
                </a:lnTo>
                <a:lnTo>
                  <a:pt x="1741" y="256"/>
                </a:lnTo>
                <a:lnTo>
                  <a:pt x="1741" y="26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Oval 141">
            <a:extLst>
              <a:ext uri="{FF2B5EF4-FFF2-40B4-BE49-F238E27FC236}">
                <a16:creationId xmlns:a16="http://schemas.microsoft.com/office/drawing/2014/main" id="{8DF1C7A6-FD7A-4B3D-8EE3-3E74D386D24A}"/>
              </a:ext>
            </a:extLst>
          </p:cNvPr>
          <p:cNvSpPr>
            <a:spLocks/>
          </p:cNvSpPr>
          <p:nvPr/>
        </p:nvSpPr>
        <p:spPr bwMode="auto">
          <a:xfrm>
            <a:off x="6220181" y="4488472"/>
            <a:ext cx="584486" cy="58757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Oval 143">
            <a:extLst>
              <a:ext uri="{FF2B5EF4-FFF2-40B4-BE49-F238E27FC236}">
                <a16:creationId xmlns:a16="http://schemas.microsoft.com/office/drawing/2014/main" id="{063466D2-BB34-4800-AA59-25B01CCEDFD9}"/>
              </a:ext>
            </a:extLst>
          </p:cNvPr>
          <p:cNvSpPr>
            <a:spLocks/>
          </p:cNvSpPr>
          <p:nvPr/>
        </p:nvSpPr>
        <p:spPr bwMode="auto">
          <a:xfrm>
            <a:off x="7651642" y="1571689"/>
            <a:ext cx="429564" cy="4295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Oval 23">
            <a:extLst>
              <a:ext uri="{FF2B5EF4-FFF2-40B4-BE49-F238E27FC236}">
                <a16:creationId xmlns:a16="http://schemas.microsoft.com/office/drawing/2014/main" id="{AA696F45-740A-4135-B5A3-54E41A4C0DF2}"/>
              </a:ext>
            </a:extLst>
          </p:cNvPr>
          <p:cNvSpPr>
            <a:spLocks/>
          </p:cNvSpPr>
          <p:nvPr/>
        </p:nvSpPr>
        <p:spPr bwMode="auto">
          <a:xfrm>
            <a:off x="5010530" y="1868410"/>
            <a:ext cx="229831" cy="2318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Oval 20">
            <a:extLst>
              <a:ext uri="{FF2B5EF4-FFF2-40B4-BE49-F238E27FC236}">
                <a16:creationId xmlns:a16="http://schemas.microsoft.com/office/drawing/2014/main" id="{812753B2-68EC-43FF-B3D8-9E57D258308A}"/>
              </a:ext>
            </a:extLst>
          </p:cNvPr>
          <p:cNvSpPr>
            <a:spLocks/>
          </p:cNvSpPr>
          <p:nvPr/>
        </p:nvSpPr>
        <p:spPr bwMode="auto">
          <a:xfrm>
            <a:off x="4353016" y="3882924"/>
            <a:ext cx="311770" cy="31376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BackShape1">
            <a:extLst>
              <a:ext uri="{FF2B5EF4-FFF2-40B4-BE49-F238E27FC236}">
                <a16:creationId xmlns:a16="http://schemas.microsoft.com/office/drawing/2014/main" id="{D9A1E8D0-4F16-48E7-A1A6-00AA2EA5DA3B}"/>
              </a:ext>
            </a:extLst>
          </p:cNvPr>
          <p:cNvSpPr/>
          <p:nvPr/>
        </p:nvSpPr>
        <p:spPr>
          <a:xfrm>
            <a:off x="3102385" y="6267222"/>
            <a:ext cx="1179003" cy="8467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BackShape2">
            <a:extLst>
              <a:ext uri="{FF2B5EF4-FFF2-40B4-BE49-F238E27FC236}">
                <a16:creationId xmlns:a16="http://schemas.microsoft.com/office/drawing/2014/main" id="{3F5E7C3D-EEB5-437B-9747-3917E8D25569}"/>
              </a:ext>
            </a:extLst>
          </p:cNvPr>
          <p:cNvSpPr/>
          <p:nvPr/>
        </p:nvSpPr>
        <p:spPr>
          <a:xfrm>
            <a:off x="4332649" y="6267222"/>
            <a:ext cx="1179003" cy="84674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BackShape3">
            <a:extLst>
              <a:ext uri="{FF2B5EF4-FFF2-40B4-BE49-F238E27FC236}">
                <a16:creationId xmlns:a16="http://schemas.microsoft.com/office/drawing/2014/main" id="{2C88F00F-D033-4592-A726-9230D7C8764D}"/>
              </a:ext>
            </a:extLst>
          </p:cNvPr>
          <p:cNvSpPr/>
          <p:nvPr/>
        </p:nvSpPr>
        <p:spPr>
          <a:xfrm>
            <a:off x="5562913" y="6267222"/>
            <a:ext cx="1179003" cy="8467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BackShape4">
            <a:extLst>
              <a:ext uri="{FF2B5EF4-FFF2-40B4-BE49-F238E27FC236}">
                <a16:creationId xmlns:a16="http://schemas.microsoft.com/office/drawing/2014/main" id="{4B1DA056-8C90-41CF-AB9D-CC931637C76F}"/>
              </a:ext>
            </a:extLst>
          </p:cNvPr>
          <p:cNvSpPr/>
          <p:nvPr/>
        </p:nvSpPr>
        <p:spPr>
          <a:xfrm>
            <a:off x="6793177" y="6267222"/>
            <a:ext cx="1179003" cy="8467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BackShape5">
            <a:extLst>
              <a:ext uri="{FF2B5EF4-FFF2-40B4-BE49-F238E27FC236}">
                <a16:creationId xmlns:a16="http://schemas.microsoft.com/office/drawing/2014/main" id="{5C696EEE-65B2-4E00-983D-AF1676DCE30F}"/>
              </a:ext>
            </a:extLst>
          </p:cNvPr>
          <p:cNvSpPr/>
          <p:nvPr/>
        </p:nvSpPr>
        <p:spPr>
          <a:xfrm>
            <a:off x="8023440" y="6267222"/>
            <a:ext cx="1179003" cy="8467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CustomText1">
            <a:extLst>
              <a:ext uri="{FF2B5EF4-FFF2-40B4-BE49-F238E27FC236}">
                <a16:creationId xmlns:a16="http://schemas.microsoft.com/office/drawing/2014/main" id="{BBF17E53-F853-4FB1-84EB-C1B58935AE61}"/>
              </a:ext>
            </a:extLst>
          </p:cNvPr>
          <p:cNvSpPr/>
          <p:nvPr/>
        </p:nvSpPr>
        <p:spPr>
          <a:xfrm>
            <a:off x="3207857" y="5539120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600" dirty="0">
                <a:cs typeface="+mn-ea"/>
                <a:sym typeface="+mn-lt"/>
              </a:rPr>
              <a:t>Text here</a:t>
            </a:r>
          </a:p>
        </p:txBody>
      </p:sp>
      <p:sp>
        <p:nvSpPr>
          <p:cNvPr id="108" name="CustomText2">
            <a:extLst>
              <a:ext uri="{FF2B5EF4-FFF2-40B4-BE49-F238E27FC236}">
                <a16:creationId xmlns:a16="http://schemas.microsoft.com/office/drawing/2014/main" id="{B3BB798D-1DE0-4522-B7E0-386C67AE6AA4}"/>
              </a:ext>
            </a:extLst>
          </p:cNvPr>
          <p:cNvSpPr/>
          <p:nvPr/>
        </p:nvSpPr>
        <p:spPr>
          <a:xfrm>
            <a:off x="4438029" y="5539120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600">
                <a:cs typeface="+mn-ea"/>
                <a:sym typeface="+mn-lt"/>
              </a:rPr>
              <a:t>Text here</a:t>
            </a:r>
          </a:p>
        </p:txBody>
      </p:sp>
      <p:sp>
        <p:nvSpPr>
          <p:cNvPr id="109" name="CustomText3">
            <a:extLst>
              <a:ext uri="{FF2B5EF4-FFF2-40B4-BE49-F238E27FC236}">
                <a16:creationId xmlns:a16="http://schemas.microsoft.com/office/drawing/2014/main" id="{876268AB-7354-4967-9C9B-AFEA4FD77874}"/>
              </a:ext>
            </a:extLst>
          </p:cNvPr>
          <p:cNvSpPr/>
          <p:nvPr/>
        </p:nvSpPr>
        <p:spPr>
          <a:xfrm>
            <a:off x="5668204" y="5539120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600">
                <a:cs typeface="+mn-ea"/>
                <a:sym typeface="+mn-lt"/>
              </a:rPr>
              <a:t>Text here</a:t>
            </a:r>
          </a:p>
        </p:txBody>
      </p:sp>
      <p:sp>
        <p:nvSpPr>
          <p:cNvPr id="110" name="CustomText4">
            <a:extLst>
              <a:ext uri="{FF2B5EF4-FFF2-40B4-BE49-F238E27FC236}">
                <a16:creationId xmlns:a16="http://schemas.microsoft.com/office/drawing/2014/main" id="{19FDF66B-C403-4FCB-9011-AB8A024E1AC3}"/>
              </a:ext>
            </a:extLst>
          </p:cNvPr>
          <p:cNvSpPr/>
          <p:nvPr/>
        </p:nvSpPr>
        <p:spPr>
          <a:xfrm>
            <a:off x="6898380" y="5539120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600">
                <a:cs typeface="+mn-ea"/>
                <a:sym typeface="+mn-lt"/>
              </a:rPr>
              <a:t>Text here</a:t>
            </a:r>
          </a:p>
        </p:txBody>
      </p:sp>
      <p:sp>
        <p:nvSpPr>
          <p:cNvPr id="111" name="CustomText5">
            <a:extLst>
              <a:ext uri="{FF2B5EF4-FFF2-40B4-BE49-F238E27FC236}">
                <a16:creationId xmlns:a16="http://schemas.microsoft.com/office/drawing/2014/main" id="{86C3DFA5-55F8-44B3-A4C7-E5B58FFFF38D}"/>
              </a:ext>
            </a:extLst>
          </p:cNvPr>
          <p:cNvSpPr/>
          <p:nvPr/>
        </p:nvSpPr>
        <p:spPr>
          <a:xfrm>
            <a:off x="8128548" y="5539120"/>
            <a:ext cx="949555" cy="29925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normAutofit/>
          </a:bodyPr>
          <a:lstStyle/>
          <a:p>
            <a:pPr algn="ctr">
              <a:defRPr sz="1600" b="0" i="0" u="none" strike="noStrike" kern="1200" baseline="0">
                <a:solidFill>
                  <a:prstClr val="black"/>
                </a:solidFill>
              </a:defRPr>
            </a:pPr>
            <a:r>
              <a:rPr lang="en-US" altLang="zh-CN" sz="1600" dirty="0">
                <a:cs typeface="+mn-ea"/>
                <a:sym typeface="+mn-lt"/>
              </a:rPr>
              <a:t>Text here</a:t>
            </a:r>
          </a:p>
        </p:txBody>
      </p:sp>
      <p:sp>
        <p:nvSpPr>
          <p:cNvPr id="112" name="ValueText1">
            <a:extLst>
              <a:ext uri="{FF2B5EF4-FFF2-40B4-BE49-F238E27FC236}">
                <a16:creationId xmlns:a16="http://schemas.microsoft.com/office/drawing/2014/main" id="{3617EBFA-CFF9-4E4B-8319-EEF73EC6D7D1}"/>
              </a:ext>
            </a:extLst>
          </p:cNvPr>
          <p:cNvSpPr txBox="1"/>
          <p:nvPr/>
        </p:nvSpPr>
        <p:spPr>
          <a:xfrm>
            <a:off x="3449007" y="5901146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lnSpcReduction="10000"/>
          </a:bodyPr>
          <a:lstStyle/>
          <a:p>
            <a:r>
              <a:rPr lang="en-US">
                <a:cs typeface="+mn-ea"/>
                <a:sym typeface="+mn-lt"/>
              </a:rPr>
              <a:t>80%</a:t>
            </a:r>
          </a:p>
        </p:txBody>
      </p:sp>
      <p:sp>
        <p:nvSpPr>
          <p:cNvPr id="113" name="ValueText2">
            <a:extLst>
              <a:ext uri="{FF2B5EF4-FFF2-40B4-BE49-F238E27FC236}">
                <a16:creationId xmlns:a16="http://schemas.microsoft.com/office/drawing/2014/main" id="{B6A9156A-5D61-4CA0-B04D-440630777D98}"/>
              </a:ext>
            </a:extLst>
          </p:cNvPr>
          <p:cNvSpPr txBox="1"/>
          <p:nvPr/>
        </p:nvSpPr>
        <p:spPr>
          <a:xfrm>
            <a:off x="4677083" y="5901146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lnSpcReduction="10000"/>
          </a:bodyPr>
          <a:lstStyle/>
          <a:p>
            <a:r>
              <a:rPr lang="en-US">
                <a:cs typeface="+mn-ea"/>
                <a:sym typeface="+mn-lt"/>
              </a:rPr>
              <a:t>73%</a:t>
            </a:r>
          </a:p>
        </p:txBody>
      </p:sp>
      <p:sp>
        <p:nvSpPr>
          <p:cNvPr id="114" name="ValueText3">
            <a:extLst>
              <a:ext uri="{FF2B5EF4-FFF2-40B4-BE49-F238E27FC236}">
                <a16:creationId xmlns:a16="http://schemas.microsoft.com/office/drawing/2014/main" id="{B72F14F3-89CA-49D1-ABF3-89B07D4D3831}"/>
              </a:ext>
            </a:extLst>
          </p:cNvPr>
          <p:cNvSpPr txBox="1"/>
          <p:nvPr/>
        </p:nvSpPr>
        <p:spPr>
          <a:xfrm>
            <a:off x="5905160" y="5901146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lnSpcReduction="10000"/>
          </a:bodyPr>
          <a:lstStyle/>
          <a:p>
            <a:r>
              <a:rPr lang="en-US">
                <a:cs typeface="+mn-ea"/>
                <a:sym typeface="+mn-lt"/>
              </a:rPr>
              <a:t>74%</a:t>
            </a:r>
          </a:p>
        </p:txBody>
      </p:sp>
      <p:sp>
        <p:nvSpPr>
          <p:cNvPr id="115" name="ValueText4">
            <a:extLst>
              <a:ext uri="{FF2B5EF4-FFF2-40B4-BE49-F238E27FC236}">
                <a16:creationId xmlns:a16="http://schemas.microsoft.com/office/drawing/2014/main" id="{FDB7ABD6-78A9-44D9-B4E9-30B3CEB27801}"/>
              </a:ext>
            </a:extLst>
          </p:cNvPr>
          <p:cNvSpPr txBox="1"/>
          <p:nvPr/>
        </p:nvSpPr>
        <p:spPr>
          <a:xfrm>
            <a:off x="7133236" y="5901146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lnSpcReduction="10000"/>
          </a:bodyPr>
          <a:lstStyle/>
          <a:p>
            <a:r>
              <a:rPr lang="en-US">
                <a:cs typeface="+mn-ea"/>
                <a:sym typeface="+mn-lt"/>
              </a:rPr>
              <a:t>80%</a:t>
            </a:r>
          </a:p>
        </p:txBody>
      </p:sp>
      <p:sp>
        <p:nvSpPr>
          <p:cNvPr id="116" name="ValueText5">
            <a:extLst>
              <a:ext uri="{FF2B5EF4-FFF2-40B4-BE49-F238E27FC236}">
                <a16:creationId xmlns:a16="http://schemas.microsoft.com/office/drawing/2014/main" id="{5CFD04F2-B329-4D87-ACB2-9E492C1A28B4}"/>
              </a:ext>
            </a:extLst>
          </p:cNvPr>
          <p:cNvSpPr txBox="1"/>
          <p:nvPr/>
        </p:nvSpPr>
        <p:spPr>
          <a:xfrm>
            <a:off x="8361312" y="5901146"/>
            <a:ext cx="484025" cy="265892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lnSpcReduction="10000"/>
          </a:bodyPr>
          <a:lstStyle/>
          <a:p>
            <a:r>
              <a:rPr lang="en-US">
                <a:cs typeface="+mn-ea"/>
                <a:sym typeface="+mn-lt"/>
              </a:rPr>
              <a:t>58%</a:t>
            </a:r>
          </a:p>
        </p:txBody>
      </p:sp>
      <p:cxnSp>
        <p:nvCxnSpPr>
          <p:cNvPr id="117" name="ExtraShape">
            <a:extLst>
              <a:ext uri="{FF2B5EF4-FFF2-40B4-BE49-F238E27FC236}">
                <a16:creationId xmlns:a16="http://schemas.microsoft.com/office/drawing/2014/main" id="{C841017C-F620-4224-9512-43A56FB2AE44}"/>
              </a:ext>
            </a:extLst>
          </p:cNvPr>
          <p:cNvCxnSpPr>
            <a:cxnSpLocks/>
          </p:cNvCxnSpPr>
          <p:nvPr/>
        </p:nvCxnSpPr>
        <p:spPr>
          <a:xfrm>
            <a:off x="3102385" y="5478954"/>
            <a:ext cx="6100058" cy="0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18" name="ValueShape1">
            <a:extLst>
              <a:ext uri="{FF2B5EF4-FFF2-40B4-BE49-F238E27FC236}">
                <a16:creationId xmlns:a16="http://schemas.microsoft.com/office/drawing/2014/main" id="{133367B6-AC44-4D1D-900A-7376B1870158}"/>
              </a:ext>
            </a:extLst>
          </p:cNvPr>
          <p:cNvSpPr>
            <a:spLocks/>
          </p:cNvSpPr>
          <p:nvPr/>
        </p:nvSpPr>
        <p:spPr bwMode="auto">
          <a:xfrm>
            <a:off x="5636105" y="2716820"/>
            <a:ext cx="913256" cy="91325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119" name="ValueShape2">
            <a:extLst>
              <a:ext uri="{FF2B5EF4-FFF2-40B4-BE49-F238E27FC236}">
                <a16:creationId xmlns:a16="http://schemas.microsoft.com/office/drawing/2014/main" id="{3BDAD415-F407-47B2-8109-EAF52B2B8430}"/>
              </a:ext>
            </a:extLst>
          </p:cNvPr>
          <p:cNvSpPr>
            <a:spLocks/>
          </p:cNvSpPr>
          <p:nvPr/>
        </p:nvSpPr>
        <p:spPr bwMode="auto">
          <a:xfrm>
            <a:off x="8595113" y="2632866"/>
            <a:ext cx="833346" cy="8333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120" name="ValueShape3">
            <a:extLst>
              <a:ext uri="{FF2B5EF4-FFF2-40B4-BE49-F238E27FC236}">
                <a16:creationId xmlns:a16="http://schemas.microsoft.com/office/drawing/2014/main" id="{A2FBB9F8-055E-446D-8666-771ED1E15DEC}"/>
              </a:ext>
            </a:extLst>
          </p:cNvPr>
          <p:cNvSpPr>
            <a:spLocks/>
          </p:cNvSpPr>
          <p:nvPr/>
        </p:nvSpPr>
        <p:spPr bwMode="auto">
          <a:xfrm>
            <a:off x="3276971" y="1367089"/>
            <a:ext cx="844762" cy="84476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121" name="ValueShape4">
            <a:extLst>
              <a:ext uri="{FF2B5EF4-FFF2-40B4-BE49-F238E27FC236}">
                <a16:creationId xmlns:a16="http://schemas.microsoft.com/office/drawing/2014/main" id="{D30F46D2-CFAB-4C4B-B6AC-F4E06B220314}"/>
              </a:ext>
            </a:extLst>
          </p:cNvPr>
          <p:cNvSpPr>
            <a:spLocks/>
          </p:cNvSpPr>
          <p:nvPr/>
        </p:nvSpPr>
        <p:spPr bwMode="auto">
          <a:xfrm>
            <a:off x="2924309" y="4037846"/>
            <a:ext cx="913256" cy="91325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122" name="ValueShape5">
            <a:extLst>
              <a:ext uri="{FF2B5EF4-FFF2-40B4-BE49-F238E27FC236}">
                <a16:creationId xmlns:a16="http://schemas.microsoft.com/office/drawing/2014/main" id="{CE169069-50B5-428F-AB63-622C1A96C799}"/>
              </a:ext>
            </a:extLst>
          </p:cNvPr>
          <p:cNvSpPr>
            <a:spLocks/>
          </p:cNvSpPr>
          <p:nvPr/>
        </p:nvSpPr>
        <p:spPr bwMode="auto">
          <a:xfrm>
            <a:off x="6032478" y="1333341"/>
            <a:ext cx="662111" cy="662111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none" lIns="0" tIns="0" rIns="0" bIns="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85549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4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6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9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1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4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5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7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8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0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1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4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66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6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9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70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2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73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76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8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9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81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4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5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7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8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90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91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93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4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1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6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9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99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1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00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2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1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3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1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06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1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080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1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09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1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110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12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1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1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140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1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15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1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1700"/>
                            </p:stCondLst>
                            <p:childTnLst>
                              <p:par>
                                <p:cTn id="3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18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1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1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21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1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230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1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24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1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1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  <p:bldP spid="115" grpId="0"/>
      <p:bldP spid="116" grpId="0"/>
      <p:bldP spid="118" grpId="0" animBg="1"/>
      <p:bldP spid="119" grpId="0" animBg="1"/>
      <p:bldP spid="120" grpId="0" animBg="1"/>
      <p:bldP spid="121" grpId="0" animBg="1"/>
      <p:bldP spid="1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占位符 4">
            <a:extLst>
              <a:ext uri="{FF2B5EF4-FFF2-40B4-BE49-F238E27FC236}">
                <a16:creationId xmlns:a16="http://schemas.microsoft.com/office/drawing/2014/main" id="{EA169C6B-BC31-491F-A1FC-D498743C4AA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95813" y="1447800"/>
            <a:ext cx="29908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252000" bIns="90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6858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sz="496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PA_标题 5">
            <a:extLst>
              <a:ext uri="{FF2B5EF4-FFF2-40B4-BE49-F238E27FC236}">
                <a16:creationId xmlns:a16="http://schemas.microsoft.com/office/drawing/2014/main" id="{519B7574-B85D-4EE6-B0B8-B7752018A0E1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482976" y="3167063"/>
            <a:ext cx="5216525" cy="76041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bIns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ker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</a:t>
            </a:r>
            <a:endParaRPr lang="zh-CN" altLang="en-US" kern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PA_文本占位符 6">
            <a:extLst>
              <a:ext uri="{FF2B5EF4-FFF2-40B4-BE49-F238E27FC236}">
                <a16:creationId xmlns:a16="http://schemas.microsoft.com/office/drawing/2014/main" id="{80CFB48C-37ED-4089-8E10-19F0958A826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482976" y="3927475"/>
            <a:ext cx="5216525" cy="338138"/>
          </a:xfrm>
          <a:prstGeom prst="rect">
            <a:avLst/>
          </a:prstGeom>
          <a:solidFill>
            <a:srgbClr val="FFFFFF">
              <a:alpha val="74118"/>
            </a:srgbClr>
          </a:solidFill>
        </p:spPr>
        <p:txBody>
          <a:bodyPr anchor="b">
            <a:norm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 altLang="zh-CN" kern="0">
                <a:solidFill>
                  <a:srgbClr val="7F7F7F"/>
                </a:solidFill>
                <a:cs typeface="+mn-ea"/>
                <a:sym typeface="+mn-lt"/>
              </a:rPr>
              <a:t>Lorem ipsum dolor</a:t>
            </a:r>
            <a:endParaRPr lang="en-US" altLang="zh-CN" kern="0" dirty="0">
              <a:solidFill>
                <a:srgbClr val="7F7F7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398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6">
            <a:extLst>
              <a:ext uri="{FF2B5EF4-FFF2-40B4-BE49-F238E27FC236}">
                <a16:creationId xmlns:a16="http://schemas.microsoft.com/office/drawing/2014/main" id="{AECF2BD8-264B-4C2F-B5EA-42DCC2763F12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ext Placeholder 7">
            <a:extLst>
              <a:ext uri="{FF2B5EF4-FFF2-40B4-BE49-F238E27FC236}">
                <a16:creationId xmlns:a16="http://schemas.microsoft.com/office/drawing/2014/main" id="{A92C8AFF-7773-47B8-A9D5-61169441852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9" name="Group 32">
            <a:extLst>
              <a:ext uri="{FF2B5EF4-FFF2-40B4-BE49-F238E27FC236}">
                <a16:creationId xmlns:a16="http://schemas.microsoft.com/office/drawing/2014/main" id="{AA4B0BD1-3F74-4DE9-917D-EFF1714D6F65}"/>
              </a:ext>
            </a:extLst>
          </p:cNvPr>
          <p:cNvGrpSpPr/>
          <p:nvPr/>
        </p:nvGrpSpPr>
        <p:grpSpPr>
          <a:xfrm>
            <a:off x="480" y="1781914"/>
            <a:ext cx="12191521" cy="3885666"/>
            <a:chOff x="359" y="1659836"/>
            <a:chExt cx="9143641" cy="2914250"/>
          </a:xfrm>
        </p:grpSpPr>
        <p:sp>
          <p:nvSpPr>
            <p:cNvPr id="72" name="Freeform: Shape 33">
              <a:extLst>
                <a:ext uri="{FF2B5EF4-FFF2-40B4-BE49-F238E27FC236}">
                  <a16:creationId xmlns:a16="http://schemas.microsoft.com/office/drawing/2014/main" id="{8E434F6C-790A-4958-B9E2-2513E0D092AA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649774" y="3497190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3" name="Straight Connector 34">
              <a:extLst>
                <a:ext uri="{FF2B5EF4-FFF2-40B4-BE49-F238E27FC236}">
                  <a16:creationId xmlns:a16="http://schemas.microsoft.com/office/drawing/2014/main" id="{BE4B0EDB-CDD0-415F-B61F-54171FC91CA3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649774" y="2736730"/>
              <a:ext cx="0" cy="784815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4" name="Straight Connector 35">
              <a:extLst>
                <a:ext uri="{FF2B5EF4-FFF2-40B4-BE49-F238E27FC236}">
                  <a16:creationId xmlns:a16="http://schemas.microsoft.com/office/drawing/2014/main" id="{43E01F7A-5FFB-4D99-8C5A-87B0AE635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5138" y="2716769"/>
              <a:ext cx="0" cy="7910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5" name="Freeform: Shape 36">
              <a:extLst>
                <a:ext uri="{FF2B5EF4-FFF2-40B4-BE49-F238E27FC236}">
                  <a16:creationId xmlns:a16="http://schemas.microsoft.com/office/drawing/2014/main" id="{2FAF662F-9615-42E2-8D7F-35FC8C941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410" y="1659836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37">
              <a:extLst>
                <a:ext uri="{FF2B5EF4-FFF2-40B4-BE49-F238E27FC236}">
                  <a16:creationId xmlns:a16="http://schemas.microsoft.com/office/drawing/2014/main" id="{468172FC-B1E9-4219-99BB-2798FDFA3056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339046" y="3497191"/>
              <a:ext cx="2155364" cy="1076895"/>
            </a:xfrm>
            <a:custGeom>
              <a:avLst/>
              <a:gdLst>
                <a:gd name="T0" fmla="*/ 2734 w 2734"/>
                <a:gd name="T1" fmla="*/ 1366 h 1366"/>
                <a:gd name="T2" fmla="*/ 2726 w 2734"/>
                <a:gd name="T3" fmla="*/ 1226 h 1366"/>
                <a:gd name="T4" fmla="*/ 2706 w 2734"/>
                <a:gd name="T5" fmla="*/ 1091 h 1366"/>
                <a:gd name="T6" fmla="*/ 2672 w 2734"/>
                <a:gd name="T7" fmla="*/ 959 h 1366"/>
                <a:gd name="T8" fmla="*/ 2626 w 2734"/>
                <a:gd name="T9" fmla="*/ 835 h 1366"/>
                <a:gd name="T10" fmla="*/ 2568 w 2734"/>
                <a:gd name="T11" fmla="*/ 715 h 1366"/>
                <a:gd name="T12" fmla="*/ 2501 w 2734"/>
                <a:gd name="T13" fmla="*/ 601 h 1366"/>
                <a:gd name="T14" fmla="*/ 2423 w 2734"/>
                <a:gd name="T15" fmla="*/ 497 h 1366"/>
                <a:gd name="T16" fmla="*/ 2335 w 2734"/>
                <a:gd name="T17" fmla="*/ 400 h 1366"/>
                <a:gd name="T18" fmla="*/ 2237 w 2734"/>
                <a:gd name="T19" fmla="*/ 312 h 1366"/>
                <a:gd name="T20" fmla="*/ 2131 w 2734"/>
                <a:gd name="T21" fmla="*/ 232 h 1366"/>
                <a:gd name="T22" fmla="*/ 2019 w 2734"/>
                <a:gd name="T23" fmla="*/ 164 h 1366"/>
                <a:gd name="T24" fmla="*/ 1899 w 2734"/>
                <a:gd name="T25" fmla="*/ 106 h 1366"/>
                <a:gd name="T26" fmla="*/ 1774 w 2734"/>
                <a:gd name="T27" fmla="*/ 60 h 1366"/>
                <a:gd name="T28" fmla="*/ 1642 w 2734"/>
                <a:gd name="T29" fmla="*/ 26 h 1366"/>
                <a:gd name="T30" fmla="*/ 1508 w 2734"/>
                <a:gd name="T31" fmla="*/ 6 h 1366"/>
                <a:gd name="T32" fmla="*/ 1368 w 2734"/>
                <a:gd name="T33" fmla="*/ 0 h 1366"/>
                <a:gd name="T34" fmla="*/ 1296 w 2734"/>
                <a:gd name="T35" fmla="*/ 0 h 1366"/>
                <a:gd name="T36" fmla="*/ 1159 w 2734"/>
                <a:gd name="T37" fmla="*/ 14 h 1366"/>
                <a:gd name="T38" fmla="*/ 1025 w 2734"/>
                <a:gd name="T39" fmla="*/ 42 h 1366"/>
                <a:gd name="T40" fmla="*/ 897 w 2734"/>
                <a:gd name="T41" fmla="*/ 82 h 1366"/>
                <a:gd name="T42" fmla="*/ 775 w 2734"/>
                <a:gd name="T43" fmla="*/ 134 h 1366"/>
                <a:gd name="T44" fmla="*/ 659 w 2734"/>
                <a:gd name="T45" fmla="*/ 198 h 1366"/>
                <a:gd name="T46" fmla="*/ 550 w 2734"/>
                <a:gd name="T47" fmla="*/ 272 h 1366"/>
                <a:gd name="T48" fmla="*/ 448 w 2734"/>
                <a:gd name="T49" fmla="*/ 354 h 1366"/>
                <a:gd name="T50" fmla="*/ 356 w 2734"/>
                <a:gd name="T51" fmla="*/ 447 h 1366"/>
                <a:gd name="T52" fmla="*/ 272 w 2734"/>
                <a:gd name="T53" fmla="*/ 547 h 1366"/>
                <a:gd name="T54" fmla="*/ 198 w 2734"/>
                <a:gd name="T55" fmla="*/ 657 h 1366"/>
                <a:gd name="T56" fmla="*/ 136 w 2734"/>
                <a:gd name="T57" fmla="*/ 773 h 1366"/>
                <a:gd name="T58" fmla="*/ 84 w 2734"/>
                <a:gd name="T59" fmla="*/ 897 h 1366"/>
                <a:gd name="T60" fmla="*/ 44 w 2734"/>
                <a:gd name="T61" fmla="*/ 1025 h 1366"/>
                <a:gd name="T62" fmla="*/ 16 w 2734"/>
                <a:gd name="T63" fmla="*/ 1159 h 1366"/>
                <a:gd name="T64" fmla="*/ 2 w 2734"/>
                <a:gd name="T65" fmla="*/ 1296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4" h="1366">
                  <a:moveTo>
                    <a:pt x="2734" y="1366"/>
                  </a:moveTo>
                  <a:lnTo>
                    <a:pt x="2734" y="1366"/>
                  </a:lnTo>
                  <a:lnTo>
                    <a:pt x="2732" y="1296"/>
                  </a:lnTo>
                  <a:lnTo>
                    <a:pt x="2726" y="1226"/>
                  </a:lnTo>
                  <a:lnTo>
                    <a:pt x="2718" y="1159"/>
                  </a:lnTo>
                  <a:lnTo>
                    <a:pt x="2706" y="1091"/>
                  </a:lnTo>
                  <a:lnTo>
                    <a:pt x="2690" y="1025"/>
                  </a:lnTo>
                  <a:lnTo>
                    <a:pt x="2672" y="959"/>
                  </a:lnTo>
                  <a:lnTo>
                    <a:pt x="2650" y="897"/>
                  </a:lnTo>
                  <a:lnTo>
                    <a:pt x="2626" y="835"/>
                  </a:lnTo>
                  <a:lnTo>
                    <a:pt x="2600" y="773"/>
                  </a:lnTo>
                  <a:lnTo>
                    <a:pt x="2568" y="715"/>
                  </a:lnTo>
                  <a:lnTo>
                    <a:pt x="2536" y="657"/>
                  </a:lnTo>
                  <a:lnTo>
                    <a:pt x="2501" y="601"/>
                  </a:lnTo>
                  <a:lnTo>
                    <a:pt x="2463" y="547"/>
                  </a:lnTo>
                  <a:lnTo>
                    <a:pt x="2423" y="497"/>
                  </a:lnTo>
                  <a:lnTo>
                    <a:pt x="2379" y="447"/>
                  </a:lnTo>
                  <a:lnTo>
                    <a:pt x="2335" y="400"/>
                  </a:lnTo>
                  <a:lnTo>
                    <a:pt x="2287" y="354"/>
                  </a:lnTo>
                  <a:lnTo>
                    <a:pt x="2237" y="312"/>
                  </a:lnTo>
                  <a:lnTo>
                    <a:pt x="2185" y="272"/>
                  </a:lnTo>
                  <a:lnTo>
                    <a:pt x="2131" y="232"/>
                  </a:lnTo>
                  <a:lnTo>
                    <a:pt x="2075" y="198"/>
                  </a:lnTo>
                  <a:lnTo>
                    <a:pt x="2019" y="164"/>
                  </a:lnTo>
                  <a:lnTo>
                    <a:pt x="1959" y="134"/>
                  </a:lnTo>
                  <a:lnTo>
                    <a:pt x="1899" y="106"/>
                  </a:lnTo>
                  <a:lnTo>
                    <a:pt x="1838" y="82"/>
                  </a:lnTo>
                  <a:lnTo>
                    <a:pt x="1774" y="60"/>
                  </a:lnTo>
                  <a:lnTo>
                    <a:pt x="1710" y="42"/>
                  </a:lnTo>
                  <a:lnTo>
                    <a:pt x="1642" y="26"/>
                  </a:lnTo>
                  <a:lnTo>
                    <a:pt x="1576" y="14"/>
                  </a:lnTo>
                  <a:lnTo>
                    <a:pt x="1508" y="6"/>
                  </a:lnTo>
                  <a:lnTo>
                    <a:pt x="1438" y="0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296" y="0"/>
                  </a:lnTo>
                  <a:lnTo>
                    <a:pt x="1228" y="6"/>
                  </a:lnTo>
                  <a:lnTo>
                    <a:pt x="1159" y="14"/>
                  </a:lnTo>
                  <a:lnTo>
                    <a:pt x="1093" y="26"/>
                  </a:lnTo>
                  <a:lnTo>
                    <a:pt x="1025" y="42"/>
                  </a:lnTo>
                  <a:lnTo>
                    <a:pt x="961" y="60"/>
                  </a:lnTo>
                  <a:lnTo>
                    <a:pt x="897" y="82"/>
                  </a:lnTo>
                  <a:lnTo>
                    <a:pt x="835" y="106"/>
                  </a:lnTo>
                  <a:lnTo>
                    <a:pt x="775" y="134"/>
                  </a:lnTo>
                  <a:lnTo>
                    <a:pt x="715" y="164"/>
                  </a:lnTo>
                  <a:lnTo>
                    <a:pt x="659" y="198"/>
                  </a:lnTo>
                  <a:lnTo>
                    <a:pt x="603" y="232"/>
                  </a:lnTo>
                  <a:lnTo>
                    <a:pt x="550" y="272"/>
                  </a:lnTo>
                  <a:lnTo>
                    <a:pt x="498" y="312"/>
                  </a:lnTo>
                  <a:lnTo>
                    <a:pt x="448" y="354"/>
                  </a:lnTo>
                  <a:lnTo>
                    <a:pt x="402" y="400"/>
                  </a:lnTo>
                  <a:lnTo>
                    <a:pt x="356" y="447"/>
                  </a:lnTo>
                  <a:lnTo>
                    <a:pt x="312" y="497"/>
                  </a:lnTo>
                  <a:lnTo>
                    <a:pt x="272" y="547"/>
                  </a:lnTo>
                  <a:lnTo>
                    <a:pt x="234" y="601"/>
                  </a:lnTo>
                  <a:lnTo>
                    <a:pt x="198" y="657"/>
                  </a:lnTo>
                  <a:lnTo>
                    <a:pt x="166" y="715"/>
                  </a:lnTo>
                  <a:lnTo>
                    <a:pt x="136" y="773"/>
                  </a:lnTo>
                  <a:lnTo>
                    <a:pt x="108" y="835"/>
                  </a:lnTo>
                  <a:lnTo>
                    <a:pt x="84" y="897"/>
                  </a:lnTo>
                  <a:lnTo>
                    <a:pt x="62" y="959"/>
                  </a:lnTo>
                  <a:lnTo>
                    <a:pt x="44" y="1025"/>
                  </a:lnTo>
                  <a:lnTo>
                    <a:pt x="28" y="1091"/>
                  </a:lnTo>
                  <a:lnTo>
                    <a:pt x="16" y="1159"/>
                  </a:lnTo>
                  <a:lnTo>
                    <a:pt x="8" y="1226"/>
                  </a:lnTo>
                  <a:lnTo>
                    <a:pt x="2" y="1296"/>
                  </a:lnTo>
                  <a:lnTo>
                    <a:pt x="0" y="1366"/>
                  </a:ln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Straight Connector 38">
              <a:extLst>
                <a:ext uri="{FF2B5EF4-FFF2-40B4-BE49-F238E27FC236}">
                  <a16:creationId xmlns:a16="http://schemas.microsoft.com/office/drawing/2014/main" id="{3EF9B299-12D5-419A-AE7D-9B2D43157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4410" y="2716772"/>
              <a:ext cx="0" cy="791062"/>
            </a:xfrm>
            <a:prstGeom prst="line">
              <a:avLst/>
            </a:pr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39">
              <a:extLst>
                <a:ext uri="{FF2B5EF4-FFF2-40B4-BE49-F238E27FC236}">
                  <a16:creationId xmlns:a16="http://schemas.microsoft.com/office/drawing/2014/main" id="{FF523B2E-73AD-488E-876D-A63D6F268379}"/>
                </a:ext>
              </a:extLst>
            </p:cNvPr>
            <p:cNvSpPr/>
            <p:nvPr/>
          </p:nvSpPr>
          <p:spPr>
            <a:xfrm>
              <a:off x="7805313" y="1661133"/>
              <a:ext cx="1338687" cy="1074214"/>
            </a:xfrm>
            <a:custGeom>
              <a:avLst/>
              <a:gdLst>
                <a:gd name="connsiteX0" fmla="*/ 0 w 1338687"/>
                <a:gd name="connsiteY0" fmla="*/ 1074214 h 1165654"/>
                <a:gd name="connsiteX1" fmla="*/ 1077507 w 1338687"/>
                <a:gd name="connsiteY1" fmla="*/ 0 h 1165654"/>
                <a:gd name="connsiteX2" fmla="*/ 1338687 w 1338687"/>
                <a:gd name="connsiteY2" fmla="*/ 33206 h 1165654"/>
                <a:gd name="connsiteX3" fmla="*/ 1338687 w 1338687"/>
                <a:gd name="connsiteY3" fmla="*/ 1074214 h 1165654"/>
                <a:gd name="connsiteX4" fmla="*/ 91440 w 1338687"/>
                <a:gd name="connsiteY4" fmla="*/ 1165654 h 116565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  <a:gd name="connsiteX3" fmla="*/ 1338687 w 1338687"/>
                <a:gd name="connsiteY3" fmla="*/ 1074214 h 107421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687" h="1074214">
                  <a:moveTo>
                    <a:pt x="0" y="1074214"/>
                  </a:moveTo>
                  <a:cubicBezTo>
                    <a:pt x="1701" y="480622"/>
                    <a:pt x="483477" y="0"/>
                    <a:pt x="1077507" y="0"/>
                  </a:cubicBezTo>
                  <a:cubicBezTo>
                    <a:pt x="1167688" y="0"/>
                    <a:pt x="1255281" y="11077"/>
                    <a:pt x="1338687" y="33206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40">
              <a:extLst>
                <a:ext uri="{FF2B5EF4-FFF2-40B4-BE49-F238E27FC236}">
                  <a16:creationId xmlns:a16="http://schemas.microsoft.com/office/drawing/2014/main" id="{028E859C-EBD4-4C9E-B884-2C67757A9417}"/>
                </a:ext>
              </a:extLst>
            </p:cNvPr>
            <p:cNvSpPr/>
            <p:nvPr/>
          </p:nvSpPr>
          <p:spPr>
            <a:xfrm flipH="1">
              <a:off x="359" y="1661133"/>
              <a:ext cx="1338687" cy="1074214"/>
            </a:xfrm>
            <a:custGeom>
              <a:avLst/>
              <a:gdLst>
                <a:gd name="connsiteX0" fmla="*/ 0 w 1338687"/>
                <a:gd name="connsiteY0" fmla="*/ 1074214 h 1165654"/>
                <a:gd name="connsiteX1" fmla="*/ 1077507 w 1338687"/>
                <a:gd name="connsiteY1" fmla="*/ 0 h 1165654"/>
                <a:gd name="connsiteX2" fmla="*/ 1338687 w 1338687"/>
                <a:gd name="connsiteY2" fmla="*/ 33206 h 1165654"/>
                <a:gd name="connsiteX3" fmla="*/ 1338687 w 1338687"/>
                <a:gd name="connsiteY3" fmla="*/ 1074214 h 1165654"/>
                <a:gd name="connsiteX4" fmla="*/ 91440 w 1338687"/>
                <a:gd name="connsiteY4" fmla="*/ 1165654 h 116565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  <a:gd name="connsiteX3" fmla="*/ 1338687 w 1338687"/>
                <a:gd name="connsiteY3" fmla="*/ 1074214 h 1074214"/>
                <a:gd name="connsiteX0" fmla="*/ 0 w 1338687"/>
                <a:gd name="connsiteY0" fmla="*/ 1074214 h 1074214"/>
                <a:gd name="connsiteX1" fmla="*/ 1077507 w 1338687"/>
                <a:gd name="connsiteY1" fmla="*/ 0 h 1074214"/>
                <a:gd name="connsiteX2" fmla="*/ 1338687 w 1338687"/>
                <a:gd name="connsiteY2" fmla="*/ 33206 h 107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8687" h="1074214">
                  <a:moveTo>
                    <a:pt x="0" y="1074214"/>
                  </a:moveTo>
                  <a:cubicBezTo>
                    <a:pt x="1701" y="480622"/>
                    <a:pt x="483477" y="0"/>
                    <a:pt x="1077507" y="0"/>
                  </a:cubicBezTo>
                  <a:cubicBezTo>
                    <a:pt x="1167688" y="0"/>
                    <a:pt x="1255281" y="11077"/>
                    <a:pt x="1338687" y="33206"/>
                  </a:cubicBezTo>
                </a:path>
              </a:pathLst>
            </a:custGeom>
            <a:noFill/>
            <a:ln w="1905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0" name="Straight Connector 41">
            <a:extLst>
              <a:ext uri="{FF2B5EF4-FFF2-40B4-BE49-F238E27FC236}">
                <a16:creationId xmlns:a16="http://schemas.microsoft.com/office/drawing/2014/main" id="{1A167748-4E8B-4518-98A4-29E5C2072F36}"/>
              </a:ext>
            </a:extLst>
          </p:cNvPr>
          <p:cNvSpPr>
            <a:spLocks/>
          </p:cNvSpPr>
          <p:nvPr/>
        </p:nvSpPr>
        <p:spPr bwMode="auto">
          <a:xfrm flipH="1" flipV="1">
            <a:off x="1785395" y="3217776"/>
            <a:ext cx="0" cy="1046420"/>
          </a:xfrm>
          <a:prstGeom prst="line">
            <a:avLst/>
          </a:prstGeom>
          <a:noFill/>
          <a:ln w="19050" cap="rnd">
            <a:solidFill>
              <a:schemeClr val="bg1">
                <a:lumMod val="50000"/>
              </a:schemeClr>
            </a:solidFill>
            <a:prstDash val="dash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Oval 59">
            <a:extLst>
              <a:ext uri="{FF2B5EF4-FFF2-40B4-BE49-F238E27FC236}">
                <a16:creationId xmlns:a16="http://schemas.microsoft.com/office/drawing/2014/main" id="{CA110473-A6D8-4B40-90A7-1ECC9179FB83}"/>
              </a:ext>
            </a:extLst>
          </p:cNvPr>
          <p:cNvSpPr/>
          <p:nvPr/>
        </p:nvSpPr>
        <p:spPr>
          <a:xfrm>
            <a:off x="2142185" y="3176973"/>
            <a:ext cx="2160240" cy="21602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Oval 60">
            <a:extLst>
              <a:ext uri="{FF2B5EF4-FFF2-40B4-BE49-F238E27FC236}">
                <a16:creationId xmlns:a16="http://schemas.microsoft.com/office/drawing/2014/main" id="{B5DD4A5A-19F6-43B3-8413-B5B2DFA77901}"/>
              </a:ext>
            </a:extLst>
          </p:cNvPr>
          <p:cNvSpPr/>
          <p:nvPr/>
        </p:nvSpPr>
        <p:spPr>
          <a:xfrm>
            <a:off x="7896182" y="3176973"/>
            <a:ext cx="2160240" cy="21602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Oval 61">
            <a:extLst>
              <a:ext uri="{FF2B5EF4-FFF2-40B4-BE49-F238E27FC236}">
                <a16:creationId xmlns:a16="http://schemas.microsoft.com/office/drawing/2014/main" id="{E20024BE-78AC-4055-BE05-3B01DC5AFD16}"/>
              </a:ext>
            </a:extLst>
          </p:cNvPr>
          <p:cNvSpPr/>
          <p:nvPr/>
        </p:nvSpPr>
        <p:spPr>
          <a:xfrm>
            <a:off x="5049912" y="2080333"/>
            <a:ext cx="2160240" cy="21602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Freeform: Shape 64">
            <a:extLst>
              <a:ext uri="{FF2B5EF4-FFF2-40B4-BE49-F238E27FC236}">
                <a16:creationId xmlns:a16="http://schemas.microsoft.com/office/drawing/2014/main" id="{90BE7DCB-90D9-47D0-B202-463EA1B383AC}"/>
              </a:ext>
            </a:extLst>
          </p:cNvPr>
          <p:cNvSpPr>
            <a:spLocks/>
          </p:cNvSpPr>
          <p:nvPr/>
        </p:nvSpPr>
        <p:spPr bwMode="auto">
          <a:xfrm>
            <a:off x="8578737" y="3865888"/>
            <a:ext cx="782408" cy="782408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Freeform: Shape 65">
            <a:extLst>
              <a:ext uri="{FF2B5EF4-FFF2-40B4-BE49-F238E27FC236}">
                <a16:creationId xmlns:a16="http://schemas.microsoft.com/office/drawing/2014/main" id="{CEED1CA8-3261-4E8F-BAC0-6F90FEFA5533}"/>
              </a:ext>
            </a:extLst>
          </p:cNvPr>
          <p:cNvSpPr>
            <a:spLocks/>
          </p:cNvSpPr>
          <p:nvPr/>
        </p:nvSpPr>
        <p:spPr bwMode="auto">
          <a:xfrm>
            <a:off x="2836331" y="3811112"/>
            <a:ext cx="782408" cy="782408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Freeform: Shape 66">
            <a:extLst>
              <a:ext uri="{FF2B5EF4-FFF2-40B4-BE49-F238E27FC236}">
                <a16:creationId xmlns:a16="http://schemas.microsoft.com/office/drawing/2014/main" id="{520B7B33-F6FA-485D-AAE0-F5DF1FEB0A40}"/>
              </a:ext>
            </a:extLst>
          </p:cNvPr>
          <p:cNvSpPr>
            <a:spLocks/>
          </p:cNvSpPr>
          <p:nvPr/>
        </p:nvSpPr>
        <p:spPr bwMode="auto">
          <a:xfrm>
            <a:off x="5733935" y="2769249"/>
            <a:ext cx="782408" cy="782408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3" name="Group 26">
            <a:extLst>
              <a:ext uri="{FF2B5EF4-FFF2-40B4-BE49-F238E27FC236}">
                <a16:creationId xmlns:a16="http://schemas.microsoft.com/office/drawing/2014/main" id="{6B6DC136-CB74-4F61-BAF3-19E6D07309E6}"/>
              </a:ext>
            </a:extLst>
          </p:cNvPr>
          <p:cNvGrpSpPr/>
          <p:nvPr/>
        </p:nvGrpSpPr>
        <p:grpSpPr>
          <a:xfrm>
            <a:off x="4794393" y="4240572"/>
            <a:ext cx="2603460" cy="1116124"/>
            <a:chOff x="8323877" y="1592801"/>
            <a:chExt cx="2911889" cy="1116124"/>
          </a:xfrm>
        </p:grpSpPr>
        <p:sp>
          <p:nvSpPr>
            <p:cNvPr id="70" name="TextBox 27">
              <a:extLst>
                <a:ext uri="{FF2B5EF4-FFF2-40B4-BE49-F238E27FC236}">
                  <a16:creationId xmlns:a16="http://schemas.microsoft.com/office/drawing/2014/main" id="{D578C1FF-349D-44BA-B490-DD89520FFA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67967"/>
              <a:ext cx="2911889" cy="640958"/>
            </a:xfrm>
            <a:prstGeom prst="rect">
              <a:avLst/>
            </a:prstGeom>
          </p:spPr>
          <p:txBody>
            <a:bodyPr wrap="square" lIns="0" tIns="72000" rIns="0" bIns="0" anchor="t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71" name="TextBox 28">
              <a:extLst>
                <a:ext uri="{FF2B5EF4-FFF2-40B4-BE49-F238E27FC236}">
                  <a16:creationId xmlns:a16="http://schemas.microsoft.com/office/drawing/2014/main" id="{FC72CE34-3E88-4C25-A623-DEA3B1A15A9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592801"/>
              <a:ext cx="2911889" cy="462246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marL="0" indent="0" algn="ctr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4" name="Group 29">
            <a:extLst>
              <a:ext uri="{FF2B5EF4-FFF2-40B4-BE49-F238E27FC236}">
                <a16:creationId xmlns:a16="http://schemas.microsoft.com/office/drawing/2014/main" id="{31B75384-5877-4BC8-A78E-867DE8BBB762}"/>
              </a:ext>
            </a:extLst>
          </p:cNvPr>
          <p:cNvGrpSpPr/>
          <p:nvPr/>
        </p:nvGrpSpPr>
        <p:grpSpPr>
          <a:xfrm>
            <a:off x="7674572" y="1916833"/>
            <a:ext cx="2603460" cy="1260140"/>
            <a:chOff x="8323877" y="1592801"/>
            <a:chExt cx="2911889" cy="1260140"/>
          </a:xfrm>
        </p:grpSpPr>
        <p:sp>
          <p:nvSpPr>
            <p:cNvPr id="68" name="TextBox 30">
              <a:extLst>
                <a:ext uri="{FF2B5EF4-FFF2-40B4-BE49-F238E27FC236}">
                  <a16:creationId xmlns:a16="http://schemas.microsoft.com/office/drawing/2014/main" id="{4196197E-C6EF-4D8C-8C14-D01CBE5234A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67967"/>
              <a:ext cx="2911889" cy="784974"/>
            </a:xfrm>
            <a:prstGeom prst="rect">
              <a:avLst/>
            </a:prstGeom>
          </p:spPr>
          <p:txBody>
            <a:bodyPr wrap="square" lIns="0" tIns="72000" rIns="0" bIns="0" anchor="t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9" name="TextBox 31">
              <a:extLst>
                <a:ext uri="{FF2B5EF4-FFF2-40B4-BE49-F238E27FC236}">
                  <a16:creationId xmlns:a16="http://schemas.microsoft.com/office/drawing/2014/main" id="{EAE59418-8BFD-4DE7-9C57-EF11FC5C697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592801"/>
              <a:ext cx="2911889" cy="462246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marL="0" indent="0" algn="ctr">
                <a:defRPr/>
              </a:pPr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5" name="Group 42">
            <a:extLst>
              <a:ext uri="{FF2B5EF4-FFF2-40B4-BE49-F238E27FC236}">
                <a16:creationId xmlns:a16="http://schemas.microsoft.com/office/drawing/2014/main" id="{50828297-5123-44D3-869D-0ABCAF1729DB}"/>
              </a:ext>
            </a:extLst>
          </p:cNvPr>
          <p:cNvGrpSpPr/>
          <p:nvPr/>
        </p:nvGrpSpPr>
        <p:grpSpPr>
          <a:xfrm>
            <a:off x="1920460" y="1916833"/>
            <a:ext cx="2603460" cy="1260140"/>
            <a:chOff x="8323877" y="1592801"/>
            <a:chExt cx="2911889" cy="1260140"/>
          </a:xfrm>
        </p:grpSpPr>
        <p:sp>
          <p:nvSpPr>
            <p:cNvPr id="66" name="TextBox 43">
              <a:extLst>
                <a:ext uri="{FF2B5EF4-FFF2-40B4-BE49-F238E27FC236}">
                  <a16:creationId xmlns:a16="http://schemas.microsoft.com/office/drawing/2014/main" id="{BB65A797-2AFD-498B-98AC-7537ECA1634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2067967"/>
              <a:ext cx="2911889" cy="784974"/>
            </a:xfrm>
            <a:prstGeom prst="rect">
              <a:avLst/>
            </a:prstGeom>
          </p:spPr>
          <p:txBody>
            <a:bodyPr wrap="square" lIns="0" tIns="72000" rIns="0" bIns="0" anchor="t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67" name="TextBox 44">
              <a:extLst>
                <a:ext uri="{FF2B5EF4-FFF2-40B4-BE49-F238E27FC236}">
                  <a16:creationId xmlns:a16="http://schemas.microsoft.com/office/drawing/2014/main" id="{6B60D0DB-D04B-4D7B-9075-5637E4D613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23877" y="1592801"/>
              <a:ext cx="2911889" cy="462246"/>
            </a:xfrm>
            <a:prstGeom prst="rect">
              <a:avLst/>
            </a:prstGeom>
          </p:spPr>
          <p:txBody>
            <a:bodyPr wrap="none" lIns="0" tIns="0" rIns="0" bIns="0" anchor="b" anchorCtr="1">
              <a:normAutofit/>
            </a:bodyPr>
            <a:lstStyle/>
            <a:p>
              <a:pPr marL="0" indent="0" algn="ctr">
                <a:defRPr/>
              </a:pPr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444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6">
            <a:extLst>
              <a:ext uri="{FF2B5EF4-FFF2-40B4-BE49-F238E27FC236}">
                <a16:creationId xmlns:a16="http://schemas.microsoft.com/office/drawing/2014/main" id="{367D03D8-5816-429F-B8BE-8BE013E5206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CFBB40C1-8B38-4BD8-BDC2-C2B3FA58F627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Oval 3">
            <a:extLst>
              <a:ext uri="{FF2B5EF4-FFF2-40B4-BE49-F238E27FC236}">
                <a16:creationId xmlns:a16="http://schemas.microsoft.com/office/drawing/2014/main" id="{0A0665A6-555B-4C5D-8D01-250B1467060C}"/>
              </a:ext>
            </a:extLst>
          </p:cNvPr>
          <p:cNvSpPr/>
          <p:nvPr/>
        </p:nvSpPr>
        <p:spPr>
          <a:xfrm>
            <a:off x="1040090" y="1979960"/>
            <a:ext cx="3599732" cy="359973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Oval 4">
            <a:extLst>
              <a:ext uri="{FF2B5EF4-FFF2-40B4-BE49-F238E27FC236}">
                <a16:creationId xmlns:a16="http://schemas.microsoft.com/office/drawing/2014/main" id="{864E8C48-ECD0-4009-B181-1CB05D8901C5}"/>
              </a:ext>
            </a:extLst>
          </p:cNvPr>
          <p:cNvSpPr/>
          <p:nvPr/>
        </p:nvSpPr>
        <p:spPr>
          <a:xfrm>
            <a:off x="2798872" y="5101437"/>
            <a:ext cx="1010451" cy="1010451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Oval 5">
            <a:extLst>
              <a:ext uri="{FF2B5EF4-FFF2-40B4-BE49-F238E27FC236}">
                <a16:creationId xmlns:a16="http://schemas.microsoft.com/office/drawing/2014/main" id="{374A292B-5C4D-4184-86EF-0DDE22B0CD08}"/>
              </a:ext>
            </a:extLst>
          </p:cNvPr>
          <p:cNvSpPr/>
          <p:nvPr/>
        </p:nvSpPr>
        <p:spPr>
          <a:xfrm>
            <a:off x="3655356" y="4363181"/>
            <a:ext cx="1315249" cy="1315249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Oval 6">
            <a:extLst>
              <a:ext uri="{FF2B5EF4-FFF2-40B4-BE49-F238E27FC236}">
                <a16:creationId xmlns:a16="http://schemas.microsoft.com/office/drawing/2014/main" id="{282896B4-B1C2-4409-BE80-A6E5AEDAABD4}"/>
              </a:ext>
            </a:extLst>
          </p:cNvPr>
          <p:cNvSpPr/>
          <p:nvPr/>
        </p:nvSpPr>
        <p:spPr>
          <a:xfrm>
            <a:off x="4048892" y="2946651"/>
            <a:ext cx="1509443" cy="1509441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Oval 7">
            <a:extLst>
              <a:ext uri="{FF2B5EF4-FFF2-40B4-BE49-F238E27FC236}">
                <a16:creationId xmlns:a16="http://schemas.microsoft.com/office/drawing/2014/main" id="{6A0E80D0-CA31-4012-AD58-0A3F76E43CA5}"/>
              </a:ext>
            </a:extLst>
          </p:cNvPr>
          <p:cNvSpPr/>
          <p:nvPr/>
        </p:nvSpPr>
        <p:spPr>
          <a:xfrm>
            <a:off x="3152819" y="1218798"/>
            <a:ext cx="1894595" cy="1894593"/>
          </a:xfrm>
          <a:prstGeom prst="ellipse">
            <a:avLst/>
          </a:prstGeom>
          <a:solidFill>
            <a:schemeClr val="accent6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Group 8">
            <a:extLst>
              <a:ext uri="{FF2B5EF4-FFF2-40B4-BE49-F238E27FC236}">
                <a16:creationId xmlns:a16="http://schemas.microsoft.com/office/drawing/2014/main" id="{E930A68D-570A-4DCA-9327-B5E04D6DC2C4}"/>
              </a:ext>
            </a:extLst>
          </p:cNvPr>
          <p:cNvGrpSpPr/>
          <p:nvPr/>
        </p:nvGrpSpPr>
        <p:grpSpPr>
          <a:xfrm>
            <a:off x="4126389" y="4495922"/>
            <a:ext cx="384046" cy="1077808"/>
            <a:chOff x="7494588" y="1292225"/>
            <a:chExt cx="295275" cy="828675"/>
          </a:xfrm>
          <a:solidFill>
            <a:schemeClr val="bg1"/>
          </a:solidFill>
        </p:grpSpPr>
        <p:sp>
          <p:nvSpPr>
            <p:cNvPr id="112" name="Freeform: Shape 9">
              <a:extLst>
                <a:ext uri="{FF2B5EF4-FFF2-40B4-BE49-F238E27FC236}">
                  <a16:creationId xmlns:a16="http://schemas.microsoft.com/office/drawing/2014/main" id="{C8293654-599D-4C51-8BCB-27D4A5D6E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50" y="1292225"/>
              <a:ext cx="101600" cy="384175"/>
            </a:xfrm>
            <a:custGeom>
              <a:avLst/>
              <a:gdLst/>
              <a:ahLst/>
              <a:cxnLst>
                <a:cxn ang="0">
                  <a:pos x="16" y="35"/>
                </a:cxn>
                <a:cxn ang="0">
                  <a:pos x="13" y="24"/>
                </a:cxn>
                <a:cxn ang="0">
                  <a:pos x="11" y="19"/>
                </a:cxn>
                <a:cxn ang="0">
                  <a:pos x="16" y="16"/>
                </a:cxn>
                <a:cxn ang="0">
                  <a:pos x="24" y="35"/>
                </a:cxn>
                <a:cxn ang="0">
                  <a:pos x="24" y="210"/>
                </a:cxn>
                <a:cxn ang="0">
                  <a:pos x="56" y="210"/>
                </a:cxn>
                <a:cxn ang="0">
                  <a:pos x="56" y="29"/>
                </a:cxn>
                <a:cxn ang="0">
                  <a:pos x="56" y="23"/>
                </a:cxn>
                <a:cxn ang="0">
                  <a:pos x="28" y="0"/>
                </a:cxn>
                <a:cxn ang="0">
                  <a:pos x="0" y="29"/>
                </a:cxn>
                <a:cxn ang="0">
                  <a:pos x="0" y="210"/>
                </a:cxn>
                <a:cxn ang="0">
                  <a:pos x="16" y="210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6" y="35"/>
                </a:cxn>
              </a:cxnLst>
              <a:rect l="0" t="0" r="r" b="b"/>
              <a:pathLst>
                <a:path w="56" h="210">
                  <a:moveTo>
                    <a:pt x="16" y="35"/>
                  </a:moveTo>
                  <a:cubicBezTo>
                    <a:pt x="16" y="26"/>
                    <a:pt x="13" y="24"/>
                    <a:pt x="13" y="24"/>
                  </a:cubicBezTo>
                  <a:cubicBezTo>
                    <a:pt x="11" y="23"/>
                    <a:pt x="10" y="21"/>
                    <a:pt x="11" y="19"/>
                  </a:cubicBezTo>
                  <a:cubicBezTo>
                    <a:pt x="11" y="17"/>
                    <a:pt x="14" y="16"/>
                    <a:pt x="16" y="16"/>
                  </a:cubicBezTo>
                  <a:cubicBezTo>
                    <a:pt x="17" y="17"/>
                    <a:pt x="24" y="20"/>
                    <a:pt x="24" y="35"/>
                  </a:cubicBezTo>
                  <a:cubicBezTo>
                    <a:pt x="24" y="210"/>
                    <a:pt x="24" y="210"/>
                    <a:pt x="24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7"/>
                    <a:pt x="56" y="25"/>
                    <a:pt x="56" y="23"/>
                  </a:cubicBezTo>
                  <a:cubicBezTo>
                    <a:pt x="53" y="10"/>
                    <a:pt x="42" y="0"/>
                    <a:pt x="28" y="0"/>
                  </a:cubicBezTo>
                  <a:cubicBezTo>
                    <a:pt x="12" y="0"/>
                    <a:pt x="0" y="12"/>
                    <a:pt x="0" y="29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0"/>
                    <a:pt x="16" y="210"/>
                    <a:pt x="16" y="210"/>
                  </a:cubicBezTo>
                  <a:lnTo>
                    <a:pt x="16" y="35"/>
                  </a:lnTo>
                  <a:close/>
                  <a:moveTo>
                    <a:pt x="16" y="35"/>
                  </a:moveTo>
                  <a:cubicBezTo>
                    <a:pt x="16" y="35"/>
                    <a:pt x="16" y="35"/>
                    <a:pt x="16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3" name="Freeform: Shape 10">
              <a:extLst>
                <a:ext uri="{FF2B5EF4-FFF2-40B4-BE49-F238E27FC236}">
                  <a16:creationId xmlns:a16="http://schemas.microsoft.com/office/drawing/2014/main" id="{F73A05B9-1812-42DB-B4C3-39E34E3A9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8100" y="1293813"/>
              <a:ext cx="101600" cy="382588"/>
            </a:xfrm>
            <a:custGeom>
              <a:avLst/>
              <a:gdLst/>
              <a:ahLst/>
              <a:cxnLst>
                <a:cxn ang="0">
                  <a:pos x="32" y="34"/>
                </a:cxn>
                <a:cxn ang="0">
                  <a:pos x="40" y="16"/>
                </a:cxn>
                <a:cxn ang="0">
                  <a:pos x="46" y="18"/>
                </a:cxn>
                <a:cxn ang="0">
                  <a:pos x="43" y="24"/>
                </a:cxn>
                <a:cxn ang="0">
                  <a:pos x="40" y="34"/>
                </a:cxn>
                <a:cxn ang="0">
                  <a:pos x="40" y="209"/>
                </a:cxn>
                <a:cxn ang="0">
                  <a:pos x="56" y="209"/>
                </a:cxn>
                <a:cxn ang="0">
                  <a:pos x="56" y="32"/>
                </a:cxn>
                <a:cxn ang="0">
                  <a:pos x="26" y="0"/>
                </a:cxn>
                <a:cxn ang="0">
                  <a:pos x="0" y="28"/>
                </a:cxn>
                <a:cxn ang="0">
                  <a:pos x="0" y="209"/>
                </a:cxn>
                <a:cxn ang="0">
                  <a:pos x="32" y="209"/>
                </a:cxn>
                <a:cxn ang="0">
                  <a:pos x="32" y="34"/>
                </a:cxn>
                <a:cxn ang="0">
                  <a:pos x="32" y="34"/>
                </a:cxn>
                <a:cxn ang="0">
                  <a:pos x="32" y="34"/>
                </a:cxn>
              </a:cxnLst>
              <a:rect l="0" t="0" r="r" b="b"/>
              <a:pathLst>
                <a:path w="56" h="209">
                  <a:moveTo>
                    <a:pt x="32" y="34"/>
                  </a:moveTo>
                  <a:cubicBezTo>
                    <a:pt x="32" y="19"/>
                    <a:pt x="40" y="16"/>
                    <a:pt x="40" y="16"/>
                  </a:cubicBezTo>
                  <a:cubicBezTo>
                    <a:pt x="42" y="15"/>
                    <a:pt x="45" y="16"/>
                    <a:pt x="46" y="18"/>
                  </a:cubicBezTo>
                  <a:cubicBezTo>
                    <a:pt x="46" y="20"/>
                    <a:pt x="45" y="23"/>
                    <a:pt x="43" y="24"/>
                  </a:cubicBezTo>
                  <a:cubicBezTo>
                    <a:pt x="43" y="24"/>
                    <a:pt x="40" y="26"/>
                    <a:pt x="40" y="34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6" y="209"/>
                    <a:pt x="56" y="209"/>
                    <a:pt x="56" y="209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15"/>
                    <a:pt x="43" y="1"/>
                    <a:pt x="26" y="0"/>
                  </a:cubicBezTo>
                  <a:cubicBezTo>
                    <a:pt x="11" y="1"/>
                    <a:pt x="0" y="13"/>
                    <a:pt x="0" y="28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32" y="209"/>
                    <a:pt x="32" y="209"/>
                    <a:pt x="32" y="209"/>
                  </a:cubicBezTo>
                  <a:lnTo>
                    <a:pt x="32" y="34"/>
                  </a:lnTo>
                  <a:close/>
                  <a:moveTo>
                    <a:pt x="32" y="34"/>
                  </a:moveTo>
                  <a:cubicBezTo>
                    <a:pt x="32" y="34"/>
                    <a:pt x="32" y="34"/>
                    <a:pt x="32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4" name="Freeform: Shape 11">
              <a:extLst>
                <a:ext uri="{FF2B5EF4-FFF2-40B4-BE49-F238E27FC236}">
                  <a16:creationId xmlns:a16="http://schemas.microsoft.com/office/drawing/2014/main" id="{5BADED54-2099-4759-97C7-079BC532D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1692275"/>
              <a:ext cx="295275" cy="236538"/>
            </a:xfrm>
            <a:custGeom>
              <a:avLst/>
              <a:gdLst/>
              <a:ahLst/>
              <a:cxnLst>
                <a:cxn ang="0">
                  <a:pos x="153" y="1"/>
                </a:cxn>
                <a:cxn ang="0">
                  <a:pos x="149" y="0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0" y="12"/>
                </a:cxn>
                <a:cxn ang="0">
                  <a:pos x="0" y="82"/>
                </a:cxn>
                <a:cxn ang="0">
                  <a:pos x="6" y="103"/>
                </a:cxn>
                <a:cxn ang="0">
                  <a:pos x="35" y="129"/>
                </a:cxn>
                <a:cxn ang="0">
                  <a:pos x="122" y="129"/>
                </a:cxn>
                <a:cxn ang="0">
                  <a:pos x="151" y="101"/>
                </a:cxn>
                <a:cxn ang="0">
                  <a:pos x="160" y="82"/>
                </a:cxn>
                <a:cxn ang="0">
                  <a:pos x="160" y="12"/>
                </a:cxn>
                <a:cxn ang="0">
                  <a:pos x="153" y="1"/>
                </a:cxn>
                <a:cxn ang="0">
                  <a:pos x="153" y="1"/>
                </a:cxn>
                <a:cxn ang="0">
                  <a:pos x="153" y="1"/>
                </a:cxn>
              </a:cxnLst>
              <a:rect l="0" t="0" r="r" b="b"/>
              <a:pathLst>
                <a:path w="161" h="129">
                  <a:moveTo>
                    <a:pt x="153" y="1"/>
                  </a:moveTo>
                  <a:cubicBezTo>
                    <a:pt x="152" y="1"/>
                    <a:pt x="151" y="0"/>
                    <a:pt x="14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3" y="3"/>
                    <a:pt x="0" y="7"/>
                    <a:pt x="0" y="1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0"/>
                    <a:pt x="0" y="97"/>
                    <a:pt x="6" y="103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7" y="94"/>
                    <a:pt x="160" y="90"/>
                    <a:pt x="160" y="8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1" y="7"/>
                    <a:pt x="158" y="3"/>
                    <a:pt x="153" y="1"/>
                  </a:cubicBezTo>
                  <a:close/>
                  <a:moveTo>
                    <a:pt x="153" y="1"/>
                  </a:moveTo>
                  <a:cubicBezTo>
                    <a:pt x="153" y="1"/>
                    <a:pt x="153" y="1"/>
                    <a:pt x="1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5" name="Freeform: Shape 12">
              <a:extLst>
                <a:ext uri="{FF2B5EF4-FFF2-40B4-BE49-F238E27FC236}">
                  <a16:creationId xmlns:a16="http://schemas.microsoft.com/office/drawing/2014/main" id="{671EA831-B568-44D7-9688-BD95B78A0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038" y="1943100"/>
              <a:ext cx="192088" cy="285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6"/>
                </a:cxn>
                <a:cxn ang="0">
                  <a:pos x="102" y="16"/>
                </a:cxn>
                <a:cxn ang="0">
                  <a:pos x="105" y="13"/>
                </a:cxn>
                <a:cxn ang="0">
                  <a:pos x="105" y="8"/>
                </a:cxn>
                <a:cxn ang="0">
                  <a:pos x="98" y="0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05" h="16">
                  <a:moveTo>
                    <a:pt x="9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3" y="16"/>
                    <a:pt x="105" y="15"/>
                    <a:pt x="105" y="13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3"/>
                    <a:pt x="102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6" name="Freeform: Shape 13">
              <a:extLst>
                <a:ext uri="{FF2B5EF4-FFF2-40B4-BE49-F238E27FC236}">
                  <a16:creationId xmlns:a16="http://schemas.microsoft.com/office/drawing/2014/main" id="{9490463B-8B75-4497-9366-101D01506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038" y="1987550"/>
              <a:ext cx="192088" cy="30163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13"/>
                </a:cxn>
                <a:cxn ang="0">
                  <a:pos x="3" y="17"/>
                </a:cxn>
                <a:cxn ang="0">
                  <a:pos x="102" y="17"/>
                </a:cxn>
                <a:cxn ang="0">
                  <a:pos x="105" y="13"/>
                </a:cxn>
                <a:cxn ang="0">
                  <a:pos x="105" y="8"/>
                </a:cxn>
                <a:cxn ang="0">
                  <a:pos x="98" y="0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05" h="17">
                  <a:moveTo>
                    <a:pt x="9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1" y="17"/>
                    <a:pt x="3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3" y="17"/>
                    <a:pt x="105" y="15"/>
                    <a:pt x="105" y="13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4"/>
                    <a:pt x="102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7" name="Freeform: Shape 14">
              <a:extLst>
                <a:ext uri="{FF2B5EF4-FFF2-40B4-BE49-F238E27FC236}">
                  <a16:creationId xmlns:a16="http://schemas.microsoft.com/office/drawing/2014/main" id="{660B6CD7-2DF9-4562-B848-3930CD40D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9038" y="2032000"/>
              <a:ext cx="192088" cy="30163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3"/>
                </a:cxn>
                <a:cxn ang="0">
                  <a:pos x="3" y="16"/>
                </a:cxn>
                <a:cxn ang="0">
                  <a:pos x="102" y="16"/>
                </a:cxn>
                <a:cxn ang="0">
                  <a:pos x="105" y="13"/>
                </a:cxn>
                <a:cxn ang="0">
                  <a:pos x="105" y="7"/>
                </a:cxn>
                <a:cxn ang="0">
                  <a:pos x="98" y="0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05" h="16">
                  <a:moveTo>
                    <a:pt x="9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6"/>
                    <a:pt x="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104" y="16"/>
                    <a:pt x="105" y="15"/>
                    <a:pt x="105" y="13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3"/>
                    <a:pt x="102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8" name="Freeform: Shape 15">
              <a:extLst>
                <a:ext uri="{FF2B5EF4-FFF2-40B4-BE49-F238E27FC236}">
                  <a16:creationId xmlns:a16="http://schemas.microsoft.com/office/drawing/2014/main" id="{5593E9F0-BEDB-4012-9B26-8B9817E1E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3488" y="2076450"/>
              <a:ext cx="100013" cy="44450"/>
            </a:xfrm>
            <a:custGeom>
              <a:avLst/>
              <a:gdLst/>
              <a:ahLst/>
              <a:cxnLst>
                <a:cxn ang="0">
                  <a:pos x="15" y="28"/>
                </a:cxn>
                <a:cxn ang="0">
                  <a:pos x="48" y="28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15" y="28"/>
                </a:cxn>
              </a:cxnLst>
              <a:rect l="0" t="0" r="r" b="b"/>
              <a:pathLst>
                <a:path w="63" h="28">
                  <a:moveTo>
                    <a:pt x="15" y="28"/>
                  </a:moveTo>
                  <a:lnTo>
                    <a:pt x="48" y="28"/>
                  </a:lnTo>
                  <a:lnTo>
                    <a:pt x="63" y="0"/>
                  </a:lnTo>
                  <a:lnTo>
                    <a:pt x="0" y="0"/>
                  </a:lnTo>
                  <a:lnTo>
                    <a:pt x="15" y="28"/>
                  </a:lnTo>
                  <a:close/>
                  <a:moveTo>
                    <a:pt x="15" y="28"/>
                  </a:moveTo>
                  <a:lnTo>
                    <a:pt x="15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9" name="Freeform: Shape 16">
              <a:extLst>
                <a:ext uri="{FF2B5EF4-FFF2-40B4-BE49-F238E27FC236}">
                  <a16:creationId xmlns:a16="http://schemas.microsoft.com/office/drawing/2014/main" id="{233B32A9-8414-4E3B-B52F-F5C3E14E0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3488" y="2076450"/>
              <a:ext cx="100013" cy="44450"/>
            </a:xfrm>
            <a:custGeom>
              <a:avLst/>
              <a:gdLst/>
              <a:ahLst/>
              <a:cxnLst>
                <a:cxn ang="0">
                  <a:pos x="15" y="28"/>
                </a:cxn>
                <a:cxn ang="0">
                  <a:pos x="48" y="28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15" y="28"/>
                </a:cxn>
                <a:cxn ang="0">
                  <a:pos x="15" y="28"/>
                </a:cxn>
                <a:cxn ang="0">
                  <a:pos x="15" y="28"/>
                </a:cxn>
              </a:cxnLst>
              <a:rect l="0" t="0" r="r" b="b"/>
              <a:pathLst>
                <a:path w="63" h="28">
                  <a:moveTo>
                    <a:pt x="15" y="28"/>
                  </a:moveTo>
                  <a:lnTo>
                    <a:pt x="48" y="28"/>
                  </a:lnTo>
                  <a:lnTo>
                    <a:pt x="63" y="0"/>
                  </a:lnTo>
                  <a:lnTo>
                    <a:pt x="0" y="0"/>
                  </a:lnTo>
                  <a:lnTo>
                    <a:pt x="15" y="28"/>
                  </a:lnTo>
                  <a:moveTo>
                    <a:pt x="15" y="28"/>
                  </a:moveTo>
                  <a:lnTo>
                    <a:pt x="15" y="2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Group 17">
            <a:extLst>
              <a:ext uri="{FF2B5EF4-FFF2-40B4-BE49-F238E27FC236}">
                <a16:creationId xmlns:a16="http://schemas.microsoft.com/office/drawing/2014/main" id="{F2B6E122-FD70-4FB1-AB06-5A69A14ADEFB}"/>
              </a:ext>
            </a:extLst>
          </p:cNvPr>
          <p:cNvGrpSpPr/>
          <p:nvPr/>
        </p:nvGrpSpPr>
        <p:grpSpPr>
          <a:xfrm>
            <a:off x="4498103" y="3095204"/>
            <a:ext cx="634651" cy="1195404"/>
            <a:chOff x="8085138" y="1274763"/>
            <a:chExt cx="463550" cy="873125"/>
          </a:xfrm>
          <a:solidFill>
            <a:schemeClr val="bg1"/>
          </a:solidFill>
        </p:grpSpPr>
        <p:sp>
          <p:nvSpPr>
            <p:cNvPr id="108" name="Freeform: Shape 18">
              <a:extLst>
                <a:ext uri="{FF2B5EF4-FFF2-40B4-BE49-F238E27FC236}">
                  <a16:creationId xmlns:a16="http://schemas.microsoft.com/office/drawing/2014/main" id="{7420DF7D-F43B-48E1-8AC1-55DB295425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Freeform: Shape 19">
              <a:extLst>
                <a:ext uri="{FF2B5EF4-FFF2-40B4-BE49-F238E27FC236}">
                  <a16:creationId xmlns:a16="http://schemas.microsoft.com/office/drawing/2014/main" id="{B8C3DA7E-348B-43DD-A2C9-BB43AD2DF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Freeform: Shape 20">
              <a:extLst>
                <a:ext uri="{FF2B5EF4-FFF2-40B4-BE49-F238E27FC236}">
                  <a16:creationId xmlns:a16="http://schemas.microsoft.com/office/drawing/2014/main" id="{FA384774-27F3-483A-94EB-6BF997C40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1" name="Freeform: Shape 21">
              <a:extLst>
                <a:ext uri="{FF2B5EF4-FFF2-40B4-BE49-F238E27FC236}">
                  <a16:creationId xmlns:a16="http://schemas.microsoft.com/office/drawing/2014/main" id="{8B60E12A-0512-4476-85CF-F1A25DA01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6" name="Group 22">
            <a:extLst>
              <a:ext uri="{FF2B5EF4-FFF2-40B4-BE49-F238E27FC236}">
                <a16:creationId xmlns:a16="http://schemas.microsoft.com/office/drawing/2014/main" id="{53D2012B-7897-4345-8552-93E8E4F03E45}"/>
              </a:ext>
            </a:extLst>
          </p:cNvPr>
          <p:cNvGrpSpPr/>
          <p:nvPr/>
        </p:nvGrpSpPr>
        <p:grpSpPr>
          <a:xfrm>
            <a:off x="3108746" y="5287311"/>
            <a:ext cx="411138" cy="691287"/>
            <a:chOff x="6627813" y="1292225"/>
            <a:chExt cx="503238" cy="846138"/>
          </a:xfrm>
          <a:solidFill>
            <a:schemeClr val="bg1"/>
          </a:solidFill>
        </p:grpSpPr>
        <p:sp>
          <p:nvSpPr>
            <p:cNvPr id="104" name="Freeform: Shape 23">
              <a:extLst>
                <a:ext uri="{FF2B5EF4-FFF2-40B4-BE49-F238E27FC236}">
                  <a16:creationId xmlns:a16="http://schemas.microsoft.com/office/drawing/2014/main" id="{0AC58FD9-7193-4627-A110-3867C8DAB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5" name="Freeform: Shape 24">
              <a:extLst>
                <a:ext uri="{FF2B5EF4-FFF2-40B4-BE49-F238E27FC236}">
                  <a16:creationId xmlns:a16="http://schemas.microsoft.com/office/drawing/2014/main" id="{D4F08A79-6CA1-4CCF-90A1-4E9E598D6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6" name="Freeform: Shape 25">
              <a:extLst>
                <a:ext uri="{FF2B5EF4-FFF2-40B4-BE49-F238E27FC236}">
                  <a16:creationId xmlns:a16="http://schemas.microsoft.com/office/drawing/2014/main" id="{59B283A8-A6A6-4089-9A0F-DBEBA4898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Freeform: Shape 26">
              <a:extLst>
                <a:ext uri="{FF2B5EF4-FFF2-40B4-BE49-F238E27FC236}">
                  <a16:creationId xmlns:a16="http://schemas.microsoft.com/office/drawing/2014/main" id="{770B1247-06EF-46D1-A758-2A7C54DF1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7" name="Freeform: Shape 27">
            <a:extLst>
              <a:ext uri="{FF2B5EF4-FFF2-40B4-BE49-F238E27FC236}">
                <a16:creationId xmlns:a16="http://schemas.microsoft.com/office/drawing/2014/main" id="{5B9AC406-1ABE-404F-95DC-08C91984DDD4}"/>
              </a:ext>
            </a:extLst>
          </p:cNvPr>
          <p:cNvSpPr>
            <a:spLocks/>
          </p:cNvSpPr>
          <p:nvPr/>
        </p:nvSpPr>
        <p:spPr bwMode="auto">
          <a:xfrm>
            <a:off x="3795989" y="1474688"/>
            <a:ext cx="608257" cy="1382811"/>
          </a:xfrm>
          <a:custGeom>
            <a:avLst/>
            <a:gdLst/>
            <a:ahLst/>
            <a:cxnLst>
              <a:cxn ang="0">
                <a:pos x="97" y="511"/>
              </a:cxn>
              <a:cxn ang="0">
                <a:pos x="49" y="511"/>
              </a:cxn>
              <a:cxn ang="0">
                <a:pos x="49" y="73"/>
              </a:cxn>
              <a:cxn ang="0">
                <a:pos x="122" y="0"/>
              </a:cxn>
              <a:cxn ang="0">
                <a:pos x="195" y="73"/>
              </a:cxn>
              <a:cxn ang="0">
                <a:pos x="195" y="511"/>
              </a:cxn>
              <a:cxn ang="0">
                <a:pos x="146" y="511"/>
              </a:cxn>
              <a:cxn ang="0">
                <a:pos x="146" y="73"/>
              </a:cxn>
              <a:cxn ang="0">
                <a:pos x="122" y="48"/>
              </a:cxn>
              <a:cxn ang="0">
                <a:pos x="97" y="73"/>
              </a:cxn>
              <a:cxn ang="0">
                <a:pos x="97" y="511"/>
              </a:cxn>
              <a:cxn ang="0">
                <a:pos x="219" y="48"/>
              </a:cxn>
              <a:cxn ang="0">
                <a:pos x="243" y="73"/>
              </a:cxn>
              <a:cxn ang="0">
                <a:pos x="243" y="511"/>
              </a:cxn>
              <a:cxn ang="0">
                <a:pos x="292" y="511"/>
              </a:cxn>
              <a:cxn ang="0">
                <a:pos x="292" y="73"/>
              </a:cxn>
              <a:cxn ang="0">
                <a:pos x="219" y="0"/>
              </a:cxn>
              <a:cxn ang="0">
                <a:pos x="192" y="5"/>
              </a:cxn>
              <a:cxn ang="0">
                <a:pos x="216" y="49"/>
              </a:cxn>
              <a:cxn ang="0">
                <a:pos x="219" y="48"/>
              </a:cxn>
              <a:cxn ang="0">
                <a:pos x="0" y="535"/>
              </a:cxn>
              <a:cxn ang="0">
                <a:pos x="0" y="633"/>
              </a:cxn>
              <a:cxn ang="0">
                <a:pos x="73" y="666"/>
              </a:cxn>
              <a:cxn ang="0">
                <a:pos x="73" y="681"/>
              </a:cxn>
              <a:cxn ang="0">
                <a:pos x="122" y="730"/>
              </a:cxn>
              <a:cxn ang="0">
                <a:pos x="170" y="779"/>
              </a:cxn>
              <a:cxn ang="0">
                <a:pos x="219" y="730"/>
              </a:cxn>
              <a:cxn ang="0">
                <a:pos x="268" y="681"/>
              </a:cxn>
              <a:cxn ang="0">
                <a:pos x="268" y="666"/>
              </a:cxn>
              <a:cxn ang="0">
                <a:pos x="341" y="633"/>
              </a:cxn>
              <a:cxn ang="0">
                <a:pos x="341" y="535"/>
              </a:cxn>
              <a:cxn ang="0">
                <a:pos x="0" y="535"/>
              </a:cxn>
              <a:cxn ang="0">
                <a:pos x="0" y="535"/>
              </a:cxn>
              <a:cxn ang="0">
                <a:pos x="0" y="535"/>
              </a:cxn>
            </a:cxnLst>
            <a:rect l="0" t="0" r="r" b="b"/>
            <a:pathLst>
              <a:path w="341" h="779">
                <a:moveTo>
                  <a:pt x="97" y="511"/>
                </a:moveTo>
                <a:cubicBezTo>
                  <a:pt x="49" y="511"/>
                  <a:pt x="49" y="511"/>
                  <a:pt x="49" y="511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32"/>
                  <a:pt x="81" y="0"/>
                  <a:pt x="122" y="0"/>
                </a:cubicBezTo>
                <a:cubicBezTo>
                  <a:pt x="162" y="0"/>
                  <a:pt x="195" y="32"/>
                  <a:pt x="195" y="73"/>
                </a:cubicBezTo>
                <a:cubicBezTo>
                  <a:pt x="195" y="511"/>
                  <a:pt x="195" y="511"/>
                  <a:pt x="195" y="511"/>
                </a:cubicBezTo>
                <a:cubicBezTo>
                  <a:pt x="146" y="511"/>
                  <a:pt x="146" y="511"/>
                  <a:pt x="146" y="511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6" y="59"/>
                  <a:pt x="135" y="48"/>
                  <a:pt x="122" y="48"/>
                </a:cubicBezTo>
                <a:cubicBezTo>
                  <a:pt x="108" y="48"/>
                  <a:pt x="97" y="59"/>
                  <a:pt x="97" y="73"/>
                </a:cubicBezTo>
                <a:lnTo>
                  <a:pt x="97" y="511"/>
                </a:lnTo>
                <a:close/>
                <a:moveTo>
                  <a:pt x="219" y="48"/>
                </a:moveTo>
                <a:cubicBezTo>
                  <a:pt x="232" y="48"/>
                  <a:pt x="243" y="59"/>
                  <a:pt x="243" y="73"/>
                </a:cubicBezTo>
                <a:cubicBezTo>
                  <a:pt x="243" y="511"/>
                  <a:pt x="243" y="511"/>
                  <a:pt x="243" y="511"/>
                </a:cubicBezTo>
                <a:cubicBezTo>
                  <a:pt x="292" y="511"/>
                  <a:pt x="292" y="511"/>
                  <a:pt x="292" y="511"/>
                </a:cubicBezTo>
                <a:cubicBezTo>
                  <a:pt x="292" y="73"/>
                  <a:pt x="292" y="73"/>
                  <a:pt x="292" y="73"/>
                </a:cubicBezTo>
                <a:cubicBezTo>
                  <a:pt x="292" y="32"/>
                  <a:pt x="259" y="0"/>
                  <a:pt x="219" y="0"/>
                </a:cubicBezTo>
                <a:cubicBezTo>
                  <a:pt x="209" y="0"/>
                  <a:pt x="200" y="2"/>
                  <a:pt x="192" y="5"/>
                </a:cubicBezTo>
                <a:cubicBezTo>
                  <a:pt x="203" y="17"/>
                  <a:pt x="212" y="32"/>
                  <a:pt x="216" y="49"/>
                </a:cubicBezTo>
                <a:cubicBezTo>
                  <a:pt x="217" y="49"/>
                  <a:pt x="218" y="48"/>
                  <a:pt x="219" y="48"/>
                </a:cubicBezTo>
                <a:close/>
                <a:moveTo>
                  <a:pt x="0" y="535"/>
                </a:moveTo>
                <a:cubicBezTo>
                  <a:pt x="0" y="633"/>
                  <a:pt x="0" y="633"/>
                  <a:pt x="0" y="633"/>
                </a:cubicBezTo>
                <a:cubicBezTo>
                  <a:pt x="23" y="647"/>
                  <a:pt x="48" y="658"/>
                  <a:pt x="73" y="666"/>
                </a:cubicBezTo>
                <a:cubicBezTo>
                  <a:pt x="73" y="681"/>
                  <a:pt x="73" y="681"/>
                  <a:pt x="73" y="681"/>
                </a:cubicBezTo>
                <a:cubicBezTo>
                  <a:pt x="73" y="708"/>
                  <a:pt x="95" y="730"/>
                  <a:pt x="122" y="730"/>
                </a:cubicBezTo>
                <a:cubicBezTo>
                  <a:pt x="122" y="757"/>
                  <a:pt x="143" y="779"/>
                  <a:pt x="170" y="779"/>
                </a:cubicBezTo>
                <a:cubicBezTo>
                  <a:pt x="197" y="779"/>
                  <a:pt x="219" y="757"/>
                  <a:pt x="219" y="730"/>
                </a:cubicBezTo>
                <a:cubicBezTo>
                  <a:pt x="246" y="730"/>
                  <a:pt x="268" y="708"/>
                  <a:pt x="268" y="681"/>
                </a:cubicBezTo>
                <a:cubicBezTo>
                  <a:pt x="268" y="666"/>
                  <a:pt x="268" y="666"/>
                  <a:pt x="268" y="666"/>
                </a:cubicBezTo>
                <a:cubicBezTo>
                  <a:pt x="293" y="658"/>
                  <a:pt x="318" y="647"/>
                  <a:pt x="341" y="633"/>
                </a:cubicBezTo>
                <a:cubicBezTo>
                  <a:pt x="341" y="535"/>
                  <a:pt x="341" y="535"/>
                  <a:pt x="341" y="535"/>
                </a:cubicBezTo>
                <a:lnTo>
                  <a:pt x="0" y="535"/>
                </a:lnTo>
                <a:close/>
                <a:moveTo>
                  <a:pt x="0" y="535"/>
                </a:moveTo>
                <a:cubicBezTo>
                  <a:pt x="0" y="535"/>
                  <a:pt x="0" y="535"/>
                  <a:pt x="0" y="53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48" name="Connector: Elbow 28">
            <a:extLst>
              <a:ext uri="{FF2B5EF4-FFF2-40B4-BE49-F238E27FC236}">
                <a16:creationId xmlns:a16="http://schemas.microsoft.com/office/drawing/2014/main" id="{AA8AFA41-3381-433C-8663-888C7281388A}"/>
              </a:ext>
            </a:extLst>
          </p:cNvPr>
          <p:cNvCxnSpPr/>
          <p:nvPr/>
        </p:nvCxnSpPr>
        <p:spPr>
          <a:xfrm flipV="1">
            <a:off x="5174289" y="1887374"/>
            <a:ext cx="2534708" cy="307240"/>
          </a:xfrm>
          <a:prstGeom prst="bentConnector3">
            <a:avLst>
              <a:gd name="adj1" fmla="val 39731"/>
            </a:avLst>
          </a:prstGeom>
          <a:ln w="19050" cmpd="sng">
            <a:solidFill>
              <a:schemeClr val="bg1">
                <a:lumMod val="8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or: Elbow 29">
            <a:extLst>
              <a:ext uri="{FF2B5EF4-FFF2-40B4-BE49-F238E27FC236}">
                <a16:creationId xmlns:a16="http://schemas.microsoft.com/office/drawing/2014/main" id="{0CD4855B-9F12-4B04-84EC-5E2B158A1246}"/>
              </a:ext>
            </a:extLst>
          </p:cNvPr>
          <p:cNvCxnSpPr/>
          <p:nvPr/>
        </p:nvCxnSpPr>
        <p:spPr>
          <a:xfrm flipV="1">
            <a:off x="5635145" y="3039515"/>
            <a:ext cx="2073852" cy="691285"/>
          </a:xfrm>
          <a:prstGeom prst="bentConnector3">
            <a:avLst>
              <a:gd name="adj1" fmla="val 34807"/>
            </a:avLst>
          </a:prstGeom>
          <a:ln w="19050" cmpd="sng">
            <a:solidFill>
              <a:schemeClr val="bg1">
                <a:lumMod val="8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30">
            <a:extLst>
              <a:ext uri="{FF2B5EF4-FFF2-40B4-BE49-F238E27FC236}">
                <a16:creationId xmlns:a16="http://schemas.microsoft.com/office/drawing/2014/main" id="{9234CD80-F8BF-40D5-B597-800770EE2B7F}"/>
              </a:ext>
            </a:extLst>
          </p:cNvPr>
          <p:cNvCxnSpPr/>
          <p:nvPr/>
        </p:nvCxnSpPr>
        <p:spPr>
          <a:xfrm flipV="1">
            <a:off x="3868529" y="5190176"/>
            <a:ext cx="3840467" cy="691284"/>
          </a:xfrm>
          <a:prstGeom prst="bentConnector3">
            <a:avLst>
              <a:gd name="adj1" fmla="val 77466"/>
            </a:avLst>
          </a:prstGeom>
          <a:ln w="19050" cmpd="sng">
            <a:solidFill>
              <a:schemeClr val="bg1">
                <a:lumMod val="8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35">
            <a:extLst>
              <a:ext uri="{FF2B5EF4-FFF2-40B4-BE49-F238E27FC236}">
                <a16:creationId xmlns:a16="http://schemas.microsoft.com/office/drawing/2014/main" id="{DEA38E09-AF99-457F-96A9-921A675A9648}"/>
              </a:ext>
            </a:extLst>
          </p:cNvPr>
          <p:cNvCxnSpPr/>
          <p:nvPr/>
        </p:nvCxnSpPr>
        <p:spPr>
          <a:xfrm flipV="1">
            <a:off x="5020670" y="4114845"/>
            <a:ext cx="2688327" cy="998523"/>
          </a:xfrm>
          <a:prstGeom prst="bentConnector3">
            <a:avLst>
              <a:gd name="adj1" fmla="val 56624"/>
            </a:avLst>
          </a:prstGeom>
          <a:ln w="19050" cmpd="sng">
            <a:solidFill>
              <a:schemeClr val="bg1">
                <a:lumMod val="8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36">
            <a:extLst>
              <a:ext uri="{FF2B5EF4-FFF2-40B4-BE49-F238E27FC236}">
                <a16:creationId xmlns:a16="http://schemas.microsoft.com/office/drawing/2014/main" id="{1AB65250-76BF-408E-B941-93B9FABBD698}"/>
              </a:ext>
            </a:extLst>
          </p:cNvPr>
          <p:cNvSpPr/>
          <p:nvPr/>
        </p:nvSpPr>
        <p:spPr>
          <a:xfrm>
            <a:off x="6888261" y="4531715"/>
            <a:ext cx="820738" cy="738664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en-US" sz="3200" b="1">
                <a:solidFill>
                  <a:schemeClr val="accent2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53" name="Rectangle 37">
            <a:extLst>
              <a:ext uri="{FF2B5EF4-FFF2-40B4-BE49-F238E27FC236}">
                <a16:creationId xmlns:a16="http://schemas.microsoft.com/office/drawing/2014/main" id="{0C6CDD78-FF4F-47A4-8D63-6B7B53DB7AFC}"/>
              </a:ext>
            </a:extLst>
          </p:cNvPr>
          <p:cNvSpPr/>
          <p:nvPr/>
        </p:nvSpPr>
        <p:spPr>
          <a:xfrm>
            <a:off x="6888261" y="3465004"/>
            <a:ext cx="820738" cy="738664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en-US" sz="3200" b="1">
                <a:solidFill>
                  <a:schemeClr val="accent3"/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54" name="Rectangle 38">
            <a:extLst>
              <a:ext uri="{FF2B5EF4-FFF2-40B4-BE49-F238E27FC236}">
                <a16:creationId xmlns:a16="http://schemas.microsoft.com/office/drawing/2014/main" id="{4B4A606B-2C81-4469-8504-C54C396BD73A}"/>
              </a:ext>
            </a:extLst>
          </p:cNvPr>
          <p:cNvSpPr/>
          <p:nvPr/>
        </p:nvSpPr>
        <p:spPr>
          <a:xfrm>
            <a:off x="6888261" y="2392276"/>
            <a:ext cx="820738" cy="738664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en-US" sz="3200" b="1">
                <a:solidFill>
                  <a:schemeClr val="accent4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55" name="Rectangle 39">
            <a:extLst>
              <a:ext uri="{FF2B5EF4-FFF2-40B4-BE49-F238E27FC236}">
                <a16:creationId xmlns:a16="http://schemas.microsoft.com/office/drawing/2014/main" id="{FB772B2B-05AD-4B95-B6AA-5786B2D8B94C}"/>
              </a:ext>
            </a:extLst>
          </p:cNvPr>
          <p:cNvSpPr/>
          <p:nvPr/>
        </p:nvSpPr>
        <p:spPr>
          <a:xfrm>
            <a:off x="6888261" y="1232756"/>
            <a:ext cx="820738" cy="738664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en-US" sz="3200" b="1">
                <a:solidFill>
                  <a:schemeClr val="accent6"/>
                </a:solidFill>
                <a:cs typeface="+mn-ea"/>
                <a:sym typeface="+mn-lt"/>
              </a:rPr>
              <a:t>70%</a:t>
            </a:r>
          </a:p>
        </p:txBody>
      </p:sp>
      <p:sp>
        <p:nvSpPr>
          <p:cNvPr id="56" name="Freeform: Shape 40">
            <a:extLst>
              <a:ext uri="{FF2B5EF4-FFF2-40B4-BE49-F238E27FC236}">
                <a16:creationId xmlns:a16="http://schemas.microsoft.com/office/drawing/2014/main" id="{4743277B-B0F1-4E35-B5A6-C9B7C82FF5A4}"/>
              </a:ext>
            </a:extLst>
          </p:cNvPr>
          <p:cNvSpPr>
            <a:spLocks/>
          </p:cNvSpPr>
          <p:nvPr/>
        </p:nvSpPr>
        <p:spPr bwMode="auto">
          <a:xfrm>
            <a:off x="7858360" y="1682956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7" name="Freeform: Shape 41">
            <a:extLst>
              <a:ext uri="{FF2B5EF4-FFF2-40B4-BE49-F238E27FC236}">
                <a16:creationId xmlns:a16="http://schemas.microsoft.com/office/drawing/2014/main" id="{8B957EEB-9729-4311-BA06-C52E75B3C336}"/>
              </a:ext>
            </a:extLst>
          </p:cNvPr>
          <p:cNvSpPr>
            <a:spLocks/>
          </p:cNvSpPr>
          <p:nvPr/>
        </p:nvSpPr>
        <p:spPr bwMode="auto">
          <a:xfrm>
            <a:off x="7858360" y="2846060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8" name="Freeform: Shape 42">
            <a:extLst>
              <a:ext uri="{FF2B5EF4-FFF2-40B4-BE49-F238E27FC236}">
                <a16:creationId xmlns:a16="http://schemas.microsoft.com/office/drawing/2014/main" id="{EE3B431F-399B-443F-8144-792414583B9C}"/>
              </a:ext>
            </a:extLst>
          </p:cNvPr>
          <p:cNvSpPr>
            <a:spLocks/>
          </p:cNvSpPr>
          <p:nvPr/>
        </p:nvSpPr>
        <p:spPr bwMode="auto">
          <a:xfrm>
            <a:off x="7858360" y="3919974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: Shape 43">
            <a:extLst>
              <a:ext uri="{FF2B5EF4-FFF2-40B4-BE49-F238E27FC236}">
                <a16:creationId xmlns:a16="http://schemas.microsoft.com/office/drawing/2014/main" id="{0CBC481E-8C1B-461E-9320-CF77E6132A15}"/>
              </a:ext>
            </a:extLst>
          </p:cNvPr>
          <p:cNvSpPr>
            <a:spLocks/>
          </p:cNvSpPr>
          <p:nvPr/>
        </p:nvSpPr>
        <p:spPr bwMode="auto">
          <a:xfrm>
            <a:off x="7858360" y="5003542"/>
            <a:ext cx="414624" cy="414624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0" name="Group 44">
            <a:extLst>
              <a:ext uri="{FF2B5EF4-FFF2-40B4-BE49-F238E27FC236}">
                <a16:creationId xmlns:a16="http://schemas.microsoft.com/office/drawing/2014/main" id="{0BB9B65B-D7A5-4467-8E27-189AFE215FE8}"/>
              </a:ext>
            </a:extLst>
          </p:cNvPr>
          <p:cNvGrpSpPr/>
          <p:nvPr/>
        </p:nvGrpSpPr>
        <p:grpSpPr>
          <a:xfrm flipH="1">
            <a:off x="1660199" y="2801194"/>
            <a:ext cx="2207112" cy="1804865"/>
            <a:chOff x="1347272" y="1882322"/>
            <a:chExt cx="1899767" cy="1553533"/>
          </a:xfrm>
          <a:solidFill>
            <a:schemeClr val="bg1"/>
          </a:solidFill>
        </p:grpSpPr>
        <p:sp>
          <p:nvSpPr>
            <p:cNvPr id="75" name="Freeform: Shape 45">
              <a:extLst>
                <a:ext uri="{FF2B5EF4-FFF2-40B4-BE49-F238E27FC236}">
                  <a16:creationId xmlns:a16="http://schemas.microsoft.com/office/drawing/2014/main" id="{CB727DAC-3271-435F-9681-740A14D6D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7272" y="3104382"/>
              <a:ext cx="1559627" cy="331473"/>
            </a:xfrm>
            <a:custGeom>
              <a:avLst/>
              <a:gdLst/>
              <a:ahLst/>
              <a:cxnLst>
                <a:cxn ang="0">
                  <a:pos x="367" y="24"/>
                </a:cxn>
                <a:cxn ang="0">
                  <a:pos x="367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64" y="24"/>
                </a:cxn>
                <a:cxn ang="0">
                  <a:pos x="164" y="53"/>
                </a:cxn>
                <a:cxn ang="0">
                  <a:pos x="132" y="53"/>
                </a:cxn>
                <a:cxn ang="0">
                  <a:pos x="132" y="78"/>
                </a:cxn>
                <a:cxn ang="0">
                  <a:pos x="235" y="78"/>
                </a:cxn>
                <a:cxn ang="0">
                  <a:pos x="235" y="53"/>
                </a:cxn>
                <a:cxn ang="0">
                  <a:pos x="203" y="53"/>
                </a:cxn>
                <a:cxn ang="0">
                  <a:pos x="203" y="24"/>
                </a:cxn>
                <a:cxn ang="0">
                  <a:pos x="367" y="24"/>
                </a:cxn>
              </a:cxnLst>
              <a:rect l="0" t="0" r="r" b="b"/>
              <a:pathLst>
                <a:path w="367" h="78">
                  <a:moveTo>
                    <a:pt x="367" y="24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4" y="24"/>
                  </a:lnTo>
                  <a:lnTo>
                    <a:pt x="164" y="53"/>
                  </a:lnTo>
                  <a:lnTo>
                    <a:pt x="132" y="53"/>
                  </a:lnTo>
                  <a:lnTo>
                    <a:pt x="132" y="78"/>
                  </a:lnTo>
                  <a:lnTo>
                    <a:pt x="235" y="78"/>
                  </a:lnTo>
                  <a:lnTo>
                    <a:pt x="235" y="53"/>
                  </a:lnTo>
                  <a:lnTo>
                    <a:pt x="203" y="53"/>
                  </a:lnTo>
                  <a:lnTo>
                    <a:pt x="203" y="24"/>
                  </a:lnTo>
                  <a:lnTo>
                    <a:pt x="367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6" name="Freeform: Shape 46">
              <a:extLst>
                <a:ext uri="{FF2B5EF4-FFF2-40B4-BE49-F238E27FC236}">
                  <a16:creationId xmlns:a16="http://schemas.microsoft.com/office/drawing/2014/main" id="{7C16F88B-9944-4639-8249-9BE41539AD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957" y="2475433"/>
              <a:ext cx="322975" cy="114742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0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76" y="27"/>
                </a:cxn>
              </a:cxnLst>
              <a:rect l="0" t="0" r="r" b="b"/>
              <a:pathLst>
                <a:path w="76" h="27">
                  <a:moveTo>
                    <a:pt x="76" y="27"/>
                  </a:moveTo>
                  <a:lnTo>
                    <a:pt x="7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76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7" name="Freeform: Shape 47">
              <a:extLst>
                <a:ext uri="{FF2B5EF4-FFF2-40B4-BE49-F238E27FC236}">
                  <a16:creationId xmlns:a16="http://schemas.microsoft.com/office/drawing/2014/main" id="{09B79FED-AC5A-4EF3-BD06-33A74B552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709" y="2615672"/>
              <a:ext cx="390969" cy="21673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2" y="51"/>
                </a:cxn>
                <a:cxn ang="0">
                  <a:pos x="79" y="0"/>
                </a:cxn>
                <a:cxn ang="0">
                  <a:pos x="1" y="0"/>
                </a:cxn>
                <a:cxn ang="0">
                  <a:pos x="0" y="51"/>
                </a:cxn>
              </a:cxnLst>
              <a:rect l="0" t="0" r="r" b="b"/>
              <a:pathLst>
                <a:path w="92" h="51">
                  <a:moveTo>
                    <a:pt x="0" y="51"/>
                  </a:moveTo>
                  <a:lnTo>
                    <a:pt x="92" y="51"/>
                  </a:lnTo>
                  <a:lnTo>
                    <a:pt x="79" y="0"/>
                  </a:lnTo>
                  <a:lnTo>
                    <a:pt x="1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8" name="Freeform: Shape 48">
              <a:extLst>
                <a:ext uri="{FF2B5EF4-FFF2-40B4-BE49-F238E27FC236}">
                  <a16:creationId xmlns:a16="http://schemas.microsoft.com/office/drawing/2014/main" id="{17626AB6-64AA-40F6-9238-10F54DBB4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681" y="2475433"/>
              <a:ext cx="250732" cy="114742"/>
            </a:xfrm>
            <a:custGeom>
              <a:avLst/>
              <a:gdLst/>
              <a:ahLst/>
              <a:cxnLst>
                <a:cxn ang="0">
                  <a:pos x="59" y="2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59" y="27"/>
                </a:cxn>
              </a:cxnLst>
              <a:rect l="0" t="0" r="r" b="b"/>
              <a:pathLst>
                <a:path w="59" h="27">
                  <a:moveTo>
                    <a:pt x="59" y="2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59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9" name="Freeform: Shape 49">
              <a:extLst>
                <a:ext uri="{FF2B5EF4-FFF2-40B4-BE49-F238E27FC236}">
                  <a16:creationId xmlns:a16="http://schemas.microsoft.com/office/drawing/2014/main" id="{A90AC356-EDCD-4491-B325-6EB289274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927" y="2615672"/>
              <a:ext cx="284729" cy="216733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67" y="5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2" y="51"/>
                </a:cxn>
              </a:cxnLst>
              <a:rect l="0" t="0" r="r" b="b"/>
              <a:pathLst>
                <a:path w="67" h="51">
                  <a:moveTo>
                    <a:pt x="12" y="51"/>
                  </a:moveTo>
                  <a:lnTo>
                    <a:pt x="67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2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0" name="Freeform: Shape 50">
              <a:extLst>
                <a:ext uri="{FF2B5EF4-FFF2-40B4-BE49-F238E27FC236}">
                  <a16:creationId xmlns:a16="http://schemas.microsoft.com/office/drawing/2014/main" id="{5917A984-E123-480E-BE5E-89352546D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2264" y="2615672"/>
              <a:ext cx="297476" cy="21673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7" y="0"/>
                </a:cxn>
                <a:cxn ang="0">
                  <a:pos x="0" y="51"/>
                </a:cxn>
                <a:cxn ang="0">
                  <a:pos x="56" y="51"/>
                </a:cxn>
                <a:cxn ang="0">
                  <a:pos x="70" y="0"/>
                </a:cxn>
              </a:cxnLst>
              <a:rect l="0" t="0" r="r" b="b"/>
              <a:pathLst>
                <a:path w="70" h="51">
                  <a:moveTo>
                    <a:pt x="70" y="0"/>
                  </a:moveTo>
                  <a:lnTo>
                    <a:pt x="17" y="0"/>
                  </a:lnTo>
                  <a:lnTo>
                    <a:pt x="0" y="51"/>
                  </a:lnTo>
                  <a:lnTo>
                    <a:pt x="56" y="5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1" name="Freeform: Shape 51">
              <a:extLst>
                <a:ext uri="{FF2B5EF4-FFF2-40B4-BE49-F238E27FC236}">
                  <a16:creationId xmlns:a16="http://schemas.microsoft.com/office/drawing/2014/main" id="{85153A3B-473A-493F-A2DF-C4A3EFE86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007" y="2475433"/>
              <a:ext cx="254979" cy="114742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27"/>
                </a:cxn>
                <a:cxn ang="0">
                  <a:pos x="52" y="27"/>
                </a:cxn>
                <a:cxn ang="0">
                  <a:pos x="60" y="0"/>
                </a:cxn>
              </a:cxnLst>
              <a:rect l="0" t="0" r="r" b="b"/>
              <a:pathLst>
                <a:path w="60" h="27">
                  <a:moveTo>
                    <a:pt x="60" y="0"/>
                  </a:moveTo>
                  <a:lnTo>
                    <a:pt x="8" y="0"/>
                  </a:lnTo>
                  <a:lnTo>
                    <a:pt x="0" y="27"/>
                  </a:lnTo>
                  <a:lnTo>
                    <a:pt x="52" y="27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2" name="Freeform: Shape 52">
              <a:extLst>
                <a:ext uri="{FF2B5EF4-FFF2-40B4-BE49-F238E27FC236}">
                  <a16:creationId xmlns:a16="http://schemas.microsoft.com/office/drawing/2014/main" id="{E8A7BE37-239C-40DA-B729-DB42865CA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770" y="2857902"/>
              <a:ext cx="305976" cy="19973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47"/>
                </a:cxn>
                <a:cxn ang="0">
                  <a:pos x="60" y="47"/>
                </a:cxn>
                <a:cxn ang="0">
                  <a:pos x="72" y="0"/>
                </a:cxn>
                <a:cxn ang="0">
                  <a:pos x="16" y="0"/>
                </a:cxn>
              </a:cxnLst>
              <a:rect l="0" t="0" r="r" b="b"/>
              <a:pathLst>
                <a:path w="72" h="47">
                  <a:moveTo>
                    <a:pt x="16" y="0"/>
                  </a:moveTo>
                  <a:lnTo>
                    <a:pt x="0" y="47"/>
                  </a:lnTo>
                  <a:lnTo>
                    <a:pt x="60" y="47"/>
                  </a:lnTo>
                  <a:lnTo>
                    <a:pt x="7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3" name="Freeform: Shape 53">
              <a:extLst>
                <a:ext uri="{FF2B5EF4-FFF2-40B4-BE49-F238E27FC236}">
                  <a16:creationId xmlns:a16="http://schemas.microsoft.com/office/drawing/2014/main" id="{5A7EADB4-71B1-4AD9-BAAC-2B9098F71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737" y="2475433"/>
              <a:ext cx="318726" cy="114742"/>
            </a:xfrm>
            <a:custGeom>
              <a:avLst/>
              <a:gdLst/>
              <a:ahLst/>
              <a:cxnLst>
                <a:cxn ang="0">
                  <a:pos x="75" y="27"/>
                </a:cxn>
                <a:cxn ang="0">
                  <a:pos x="75" y="0"/>
                </a:cxn>
                <a:cxn ang="0">
                  <a:pos x="7" y="0"/>
                </a:cxn>
                <a:cxn ang="0">
                  <a:pos x="0" y="27"/>
                </a:cxn>
                <a:cxn ang="0">
                  <a:pos x="75" y="27"/>
                </a:cxn>
              </a:cxnLst>
              <a:rect l="0" t="0" r="r" b="b"/>
              <a:pathLst>
                <a:path w="75" h="27">
                  <a:moveTo>
                    <a:pt x="75" y="27"/>
                  </a:moveTo>
                  <a:lnTo>
                    <a:pt x="75" y="0"/>
                  </a:lnTo>
                  <a:lnTo>
                    <a:pt x="7" y="0"/>
                  </a:lnTo>
                  <a:lnTo>
                    <a:pt x="0" y="27"/>
                  </a:lnTo>
                  <a:lnTo>
                    <a:pt x="7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4" name="Freeform: Shape 54">
              <a:extLst>
                <a:ext uri="{FF2B5EF4-FFF2-40B4-BE49-F238E27FC236}">
                  <a16:creationId xmlns:a16="http://schemas.microsoft.com/office/drawing/2014/main" id="{016F2AF0-5D19-4E96-A1A4-C93B9AEFD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174" y="2857902"/>
              <a:ext cx="301727" cy="199735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71" y="47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2" y="47"/>
                </a:cxn>
              </a:cxnLst>
              <a:rect l="0" t="0" r="r" b="b"/>
              <a:pathLst>
                <a:path w="71" h="47">
                  <a:moveTo>
                    <a:pt x="12" y="47"/>
                  </a:moveTo>
                  <a:lnTo>
                    <a:pt x="71" y="4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5" name="Freeform: Shape 55">
              <a:extLst>
                <a:ext uri="{FF2B5EF4-FFF2-40B4-BE49-F238E27FC236}">
                  <a16:creationId xmlns:a16="http://schemas.microsoft.com/office/drawing/2014/main" id="{5532ACFB-212E-4CB2-A678-66146AA172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709" y="2857902"/>
              <a:ext cx="446216" cy="1997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93" y="0"/>
                </a:cxn>
                <a:cxn ang="0">
                  <a:pos x="0" y="0"/>
                </a:cxn>
              </a:cxnLst>
              <a:rect l="0" t="0" r="r" b="b"/>
              <a:pathLst>
                <a:path w="105" h="47">
                  <a:moveTo>
                    <a:pt x="0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6" name="Freeform: Shape 56">
              <a:extLst>
                <a:ext uri="{FF2B5EF4-FFF2-40B4-BE49-F238E27FC236}">
                  <a16:creationId xmlns:a16="http://schemas.microsoft.com/office/drawing/2014/main" id="{0B280B3C-1965-4E77-8AAA-DF5C00736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996" y="2857902"/>
              <a:ext cx="446216" cy="19973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105" y="0"/>
                </a:cxn>
                <a:cxn ang="0">
                  <a:pos x="13" y="0"/>
                </a:cxn>
              </a:cxnLst>
              <a:rect l="0" t="0" r="r" b="b"/>
              <a:pathLst>
                <a:path w="105" h="47">
                  <a:moveTo>
                    <a:pt x="13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10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7" name="Freeform: Shape 57">
              <a:extLst>
                <a:ext uri="{FF2B5EF4-FFF2-40B4-BE49-F238E27FC236}">
                  <a16:creationId xmlns:a16="http://schemas.microsoft.com/office/drawing/2014/main" id="{2145FC32-38F4-4763-93FD-0823AC71F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2742" y="2615672"/>
              <a:ext cx="386720" cy="21673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0" y="51"/>
                </a:cxn>
                <a:cxn ang="0">
                  <a:pos x="91" y="0"/>
                </a:cxn>
                <a:cxn ang="0">
                  <a:pos x="14" y="0"/>
                </a:cxn>
                <a:cxn ang="0">
                  <a:pos x="0" y="51"/>
                </a:cxn>
              </a:cxnLst>
              <a:rect l="0" t="0" r="r" b="b"/>
              <a:pathLst>
                <a:path w="91" h="51">
                  <a:moveTo>
                    <a:pt x="0" y="51"/>
                  </a:moveTo>
                  <a:lnTo>
                    <a:pt x="90" y="51"/>
                  </a:lnTo>
                  <a:lnTo>
                    <a:pt x="91" y="0"/>
                  </a:lnTo>
                  <a:lnTo>
                    <a:pt x="14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8" name="Group 58">
              <a:extLst>
                <a:ext uri="{FF2B5EF4-FFF2-40B4-BE49-F238E27FC236}">
                  <a16:creationId xmlns:a16="http://schemas.microsoft.com/office/drawing/2014/main" id="{27F53F5A-7A9B-46E9-B23D-244589D40B0D}"/>
                </a:ext>
              </a:extLst>
            </p:cNvPr>
            <p:cNvGrpSpPr/>
            <p:nvPr/>
          </p:nvGrpSpPr>
          <p:grpSpPr>
            <a:xfrm flipH="1">
              <a:off x="2251125" y="1882322"/>
              <a:ext cx="995914" cy="974873"/>
              <a:chOff x="703295" y="84831"/>
              <a:chExt cx="1044237" cy="1022174"/>
            </a:xfrm>
            <a:grpFill/>
          </p:grpSpPr>
          <p:sp>
            <p:nvSpPr>
              <p:cNvPr id="89" name="Freeform: Shape 59">
                <a:extLst>
                  <a:ext uri="{FF2B5EF4-FFF2-40B4-BE49-F238E27FC236}">
                    <a16:creationId xmlns:a16="http://schemas.microsoft.com/office/drawing/2014/main" id="{C4B729ED-D9B0-4002-976B-A76828D06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39" y="279707"/>
                <a:ext cx="683901" cy="661839"/>
              </a:xfrm>
              <a:custGeom>
                <a:avLst/>
                <a:gdLst/>
                <a:ahLst/>
                <a:cxnLst>
                  <a:cxn ang="0">
                    <a:pos x="176" y="100"/>
                  </a:cxn>
                  <a:cxn ang="0">
                    <a:pos x="177" y="89"/>
                  </a:cxn>
                  <a:cxn ang="0">
                    <a:pos x="88" y="0"/>
                  </a:cxn>
                  <a:cxn ang="0">
                    <a:pos x="0" y="89"/>
                  </a:cxn>
                  <a:cxn ang="0">
                    <a:pos x="59" y="172"/>
                  </a:cxn>
                  <a:cxn ang="0">
                    <a:pos x="96" y="100"/>
                  </a:cxn>
                  <a:cxn ang="0">
                    <a:pos x="176" y="100"/>
                  </a:cxn>
                </a:cxnLst>
                <a:rect l="0" t="0" r="r" b="b"/>
                <a:pathLst>
                  <a:path w="177" h="172">
                    <a:moveTo>
                      <a:pt x="176" y="100"/>
                    </a:moveTo>
                    <a:cubicBezTo>
                      <a:pt x="177" y="97"/>
                      <a:pt x="177" y="93"/>
                      <a:pt x="177" y="89"/>
                    </a:cubicBezTo>
                    <a:cubicBezTo>
                      <a:pt x="177" y="40"/>
                      <a:pt x="137" y="0"/>
                      <a:pt x="88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27"/>
                      <a:pt x="24" y="159"/>
                      <a:pt x="59" y="172"/>
                    </a:cubicBezTo>
                    <a:cubicBezTo>
                      <a:pt x="96" y="100"/>
                      <a:pt x="96" y="100"/>
                      <a:pt x="96" y="100"/>
                    </a:cubicBezTo>
                    <a:lnTo>
                      <a:pt x="176" y="10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Freeform: Shape 60">
                <a:extLst>
                  <a:ext uri="{FF2B5EF4-FFF2-40B4-BE49-F238E27FC236}">
                    <a16:creationId xmlns:a16="http://schemas.microsoft.com/office/drawing/2014/main" id="{24AEF090-57C7-4403-8C2F-877738E21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2432" y="834916"/>
                <a:ext cx="125014" cy="128692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33"/>
                  </a:cxn>
                  <a:cxn ang="0">
                    <a:pos x="32" y="15"/>
                  </a:cxn>
                  <a:cxn ang="0">
                    <a:pos x="18" y="0"/>
                  </a:cxn>
                </a:cxnLst>
                <a:rect l="0" t="0" r="r" b="b"/>
                <a:pathLst>
                  <a:path w="32" h="33">
                    <a:moveTo>
                      <a:pt x="18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7" y="10"/>
                      <a:pt x="22" y="6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Freeform: Shape 61">
                <a:extLst>
                  <a:ext uri="{FF2B5EF4-FFF2-40B4-BE49-F238E27FC236}">
                    <a16:creationId xmlns:a16="http://schemas.microsoft.com/office/drawing/2014/main" id="{DFDD3435-5C54-44B3-A615-511DEC61B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446" y="915807"/>
                <a:ext cx="106631" cy="191198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28" y="10"/>
                  </a:cxn>
                  <a:cxn ang="0">
                    <a:pos x="8" y="0"/>
                  </a:cxn>
                  <a:cxn ang="0">
                    <a:pos x="0" y="49"/>
                  </a:cxn>
                </a:cxnLst>
                <a:rect l="0" t="0" r="r" b="b"/>
                <a:pathLst>
                  <a:path w="28" h="49">
                    <a:moveTo>
                      <a:pt x="0" y="49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1" y="8"/>
                      <a:pt x="14" y="4"/>
                      <a:pt x="8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Freeform: Shape 62">
                <a:extLst>
                  <a:ext uri="{FF2B5EF4-FFF2-40B4-BE49-F238E27FC236}">
                    <a16:creationId xmlns:a16="http://schemas.microsoft.com/office/drawing/2014/main" id="{C4EC0A66-A154-423E-BFF3-EB924AB666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418" y="724609"/>
                <a:ext cx="176491" cy="12501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46" y="21"/>
                  </a:cxn>
                  <a:cxn ang="0">
                    <a:pos x="36" y="0"/>
                  </a:cxn>
                  <a:cxn ang="0">
                    <a:pos x="0" y="33"/>
                  </a:cxn>
                </a:cxnLst>
                <a:rect l="0" t="0" r="r" b="b"/>
                <a:pathLst>
                  <a:path w="46" h="33">
                    <a:moveTo>
                      <a:pt x="0" y="33"/>
                    </a:moveTo>
                    <a:cubicBezTo>
                      <a:pt x="46" y="21"/>
                      <a:pt x="46" y="21"/>
                      <a:pt x="46" y="21"/>
                    </a:cubicBezTo>
                    <a:cubicBezTo>
                      <a:pt x="42" y="14"/>
                      <a:pt x="39" y="7"/>
                      <a:pt x="36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Freeform: Shape 63">
                <a:extLst>
                  <a:ext uri="{FF2B5EF4-FFF2-40B4-BE49-F238E27FC236}">
                    <a16:creationId xmlns:a16="http://schemas.microsoft.com/office/drawing/2014/main" id="{E0BAF7D1-A4B8-428F-8308-9D8BF4D5E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295" y="470905"/>
                <a:ext cx="194876" cy="919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7" y="23"/>
                  </a:cxn>
                  <a:cxn ang="0">
                    <a:pos x="51" y="2"/>
                  </a:cxn>
                  <a:cxn ang="0">
                    <a:pos x="0" y="0"/>
                  </a:cxn>
                </a:cxnLst>
                <a:rect l="0" t="0" r="r" b="b"/>
                <a:pathLst>
                  <a:path w="51" h="23">
                    <a:moveTo>
                      <a:pt x="0" y="0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18"/>
                      <a:pt x="48" y="10"/>
                      <a:pt x="5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Freeform: Shape 64">
                <a:extLst>
                  <a:ext uri="{FF2B5EF4-FFF2-40B4-BE49-F238E27FC236}">
                    <a16:creationId xmlns:a16="http://schemas.microsoft.com/office/drawing/2014/main" id="{17B8B9B1-B94E-4B69-8178-46D28BEBE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642" y="592241"/>
                <a:ext cx="99277" cy="77216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4"/>
                  </a:cxn>
                  <a:cxn ang="0">
                    <a:pos x="26" y="20"/>
                  </a:cxn>
                  <a:cxn ang="0">
                    <a:pos x="25" y="6"/>
                  </a:cxn>
                  <a:cxn ang="0">
                    <a:pos x="26" y="0"/>
                  </a:cxn>
                </a:cxnLst>
                <a:rect l="0" t="0" r="r" b="b"/>
                <a:pathLst>
                  <a:path w="26" h="20">
                    <a:moveTo>
                      <a:pt x="2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5"/>
                      <a:pt x="25" y="11"/>
                      <a:pt x="25" y="6"/>
                    </a:cubicBezTo>
                    <a:cubicBezTo>
                      <a:pt x="25" y="4"/>
                      <a:pt x="25" y="2"/>
                      <a:pt x="2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Freeform: Shape 65">
                <a:extLst>
                  <a:ext uri="{FF2B5EF4-FFF2-40B4-BE49-F238E27FC236}">
                    <a16:creationId xmlns:a16="http://schemas.microsoft.com/office/drawing/2014/main" id="{6DFC2326-862B-4EBE-B015-6975DD071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80" y="371628"/>
                <a:ext cx="147076" cy="919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24"/>
                  </a:cxn>
                  <a:cxn ang="0">
                    <a:pos x="38" y="2"/>
                  </a:cxn>
                  <a:cxn ang="0">
                    <a:pos x="0" y="0"/>
                  </a:cxn>
                </a:cxnLst>
                <a:rect l="0" t="0" r="r" b="b"/>
                <a:pathLst>
                  <a:path w="38" h="24">
                    <a:moveTo>
                      <a:pt x="0" y="0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6"/>
                      <a:pt x="32" y="9"/>
                      <a:pt x="38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Freeform: Shape 66">
                <a:extLst>
                  <a:ext uri="{FF2B5EF4-FFF2-40B4-BE49-F238E27FC236}">
                    <a16:creationId xmlns:a16="http://schemas.microsoft.com/office/drawing/2014/main" id="{D55A4B82-7846-4C1B-A864-6CF4C72B2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662" y="180430"/>
                <a:ext cx="69862" cy="113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0"/>
                  </a:cxn>
                  <a:cxn ang="0">
                    <a:pos x="18" y="25"/>
                  </a:cxn>
                  <a:cxn ang="0">
                    <a:pos x="0" y="0"/>
                  </a:cxn>
                </a:cxnLst>
                <a:rect l="0" t="0" r="r" b="b"/>
                <a:pathLst>
                  <a:path w="18" h="30">
                    <a:moveTo>
                      <a:pt x="0" y="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6" y="28"/>
                      <a:pt x="12" y="26"/>
                      <a:pt x="18" y="2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Freeform: Shape 67">
                <a:extLst>
                  <a:ext uri="{FF2B5EF4-FFF2-40B4-BE49-F238E27FC236}">
                    <a16:creationId xmlns:a16="http://schemas.microsoft.com/office/drawing/2014/main" id="{C2B99E99-653D-463D-96DA-08A0EC81C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464" y="220877"/>
                <a:ext cx="147076" cy="150753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0" y="0"/>
                  </a:cxn>
                  <a:cxn ang="0">
                    <a:pos x="23" y="39"/>
                  </a:cxn>
                  <a:cxn ang="0">
                    <a:pos x="38" y="26"/>
                  </a:cxn>
                </a:cxnLst>
                <a:rect l="0" t="0" r="r" b="b"/>
                <a:pathLst>
                  <a:path w="38" h="39">
                    <a:moveTo>
                      <a:pt x="38" y="2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7" y="34"/>
                      <a:pt x="32" y="30"/>
                      <a:pt x="38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Freeform: Shape 68">
                <a:extLst>
                  <a:ext uri="{FF2B5EF4-FFF2-40B4-BE49-F238E27FC236}">
                    <a16:creationId xmlns:a16="http://schemas.microsoft.com/office/drawing/2014/main" id="{E74384BC-1157-455C-AF52-AEDEAD7F0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322" y="84831"/>
                <a:ext cx="77216" cy="180169"/>
              </a:xfrm>
              <a:custGeom>
                <a:avLst/>
                <a:gdLst/>
                <a:ahLst/>
                <a:cxnLst>
                  <a:cxn ang="0">
                    <a:pos x="20" y="46"/>
                  </a:cxn>
                  <a:cxn ang="0">
                    <a:pos x="7" y="0"/>
                  </a:cxn>
                  <a:cxn ang="0">
                    <a:pos x="0" y="46"/>
                  </a:cxn>
                  <a:cxn ang="0">
                    <a:pos x="9" y="46"/>
                  </a:cxn>
                  <a:cxn ang="0">
                    <a:pos x="20" y="46"/>
                  </a:cxn>
                </a:cxnLst>
                <a:rect l="0" t="0" r="r" b="b"/>
                <a:pathLst>
                  <a:path w="20" h="46">
                    <a:moveTo>
                      <a:pt x="20" y="4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" y="46"/>
                      <a:pt x="6" y="46"/>
                      <a:pt x="9" y="46"/>
                    </a:cubicBezTo>
                    <a:cubicBezTo>
                      <a:pt x="13" y="46"/>
                      <a:pt x="17" y="46"/>
                      <a:pt x="20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Freeform: Shape 69">
                <a:extLst>
                  <a:ext uri="{FF2B5EF4-FFF2-40B4-BE49-F238E27FC236}">
                    <a16:creationId xmlns:a16="http://schemas.microsoft.com/office/drawing/2014/main" id="{689B52B1-2403-4C5A-B2F2-71AD0147B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582" y="184108"/>
                <a:ext cx="128692" cy="180169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32"/>
                  </a:cxn>
                  <a:cxn ang="0">
                    <a:pos x="19" y="47"/>
                  </a:cxn>
                  <a:cxn ang="0">
                    <a:pos x="33" y="0"/>
                  </a:cxn>
                </a:cxnLst>
                <a:rect l="0" t="0" r="r" b="b"/>
                <a:pathLst>
                  <a:path w="33" h="47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7" y="36"/>
                      <a:pt x="13" y="41"/>
                      <a:pt x="19" y="47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70">
                <a:extLst>
                  <a:ext uri="{FF2B5EF4-FFF2-40B4-BE49-F238E27FC236}">
                    <a16:creationId xmlns:a16="http://schemas.microsoft.com/office/drawing/2014/main" id="{55BD6B1F-40B8-40A4-8845-EE97D7D16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9983" y="180430"/>
                <a:ext cx="91923" cy="125014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24"/>
                  </a:cxn>
                  <a:cxn ang="0">
                    <a:pos x="24" y="33"/>
                  </a:cxn>
                  <a:cxn ang="0">
                    <a:pos x="18" y="0"/>
                  </a:cxn>
                </a:cxnLst>
                <a:rect l="0" t="0" r="r" b="b"/>
                <a:pathLst>
                  <a:path w="24" h="33">
                    <a:moveTo>
                      <a:pt x="18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9" y="26"/>
                      <a:pt x="16" y="29"/>
                      <a:pt x="24" y="33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Freeform: Shape 71">
                <a:extLst>
                  <a:ext uri="{FF2B5EF4-FFF2-40B4-BE49-F238E27FC236}">
                    <a16:creationId xmlns:a16="http://schemas.microsoft.com/office/drawing/2014/main" id="{329B04BB-2AB5-4E07-9AA2-A478C3163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275" y="301768"/>
                <a:ext cx="14708" cy="3678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4" y="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Freeform: Shape 72">
                <a:extLst>
                  <a:ext uri="{FF2B5EF4-FFF2-40B4-BE49-F238E27FC236}">
                    <a16:creationId xmlns:a16="http://schemas.microsoft.com/office/drawing/2014/main" id="{4B08BCCE-C473-4988-B376-9C6D4A238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3827" y="360599"/>
                <a:ext cx="136046" cy="10295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5"/>
                  </a:cxn>
                  <a:cxn ang="0">
                    <a:pos x="15" y="27"/>
                  </a:cxn>
                  <a:cxn ang="0">
                    <a:pos x="35" y="0"/>
                  </a:cxn>
                </a:cxnLst>
                <a:rect l="0" t="0" r="r" b="b"/>
                <a:pathLst>
                  <a:path w="35" h="27">
                    <a:moveTo>
                      <a:pt x="3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" y="11"/>
                      <a:pt x="11" y="19"/>
                      <a:pt x="15" y="27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Freeform: Shape 73">
                <a:extLst>
                  <a:ext uri="{FF2B5EF4-FFF2-40B4-BE49-F238E27FC236}">
                    <a16:creationId xmlns:a16="http://schemas.microsoft.com/office/drawing/2014/main" id="{1D11E50F-1CB1-4DB6-8F1C-8ECB1F2E0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1041" y="515028"/>
                <a:ext cx="176491" cy="128692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46" y="10"/>
                  </a:cxn>
                  <a:cxn ang="0">
                    <a:pos x="0" y="0"/>
                  </a:cxn>
                  <a:cxn ang="0">
                    <a:pos x="4" y="28"/>
                  </a:cxn>
                  <a:cxn ang="0">
                    <a:pos x="4" y="33"/>
                  </a:cxn>
                </a:cxnLst>
                <a:rect l="0" t="0" r="r" b="b"/>
                <a:pathLst>
                  <a:path w="46" h="33">
                    <a:moveTo>
                      <a:pt x="4" y="33"/>
                    </a:moveTo>
                    <a:cubicBezTo>
                      <a:pt x="46" y="10"/>
                      <a:pt x="46" y="10"/>
                      <a:pt x="46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8"/>
                      <a:pt x="4" y="28"/>
                    </a:cubicBezTo>
                    <a:cubicBezTo>
                      <a:pt x="4" y="29"/>
                      <a:pt x="4" y="31"/>
                      <a:pt x="4" y="3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1">
            <a:extLst>
              <a:ext uri="{FF2B5EF4-FFF2-40B4-BE49-F238E27FC236}">
                <a16:creationId xmlns:a16="http://schemas.microsoft.com/office/drawing/2014/main" id="{A5B197C8-D809-4E1A-BF50-E6A591949D04}"/>
              </a:ext>
            </a:extLst>
          </p:cNvPr>
          <p:cNvGrpSpPr/>
          <p:nvPr/>
        </p:nvGrpSpPr>
        <p:grpSpPr>
          <a:xfrm>
            <a:off x="8272984" y="1562541"/>
            <a:ext cx="2964933" cy="649665"/>
            <a:chOff x="8354102" y="1536108"/>
            <a:chExt cx="2964933" cy="649665"/>
          </a:xfrm>
        </p:grpSpPr>
        <p:sp>
          <p:nvSpPr>
            <p:cNvPr id="73" name="TextBox 31">
              <a:extLst>
                <a:ext uri="{FF2B5EF4-FFF2-40B4-BE49-F238E27FC236}">
                  <a16:creationId xmlns:a16="http://schemas.microsoft.com/office/drawing/2014/main" id="{3C6F3C2E-55AB-448F-8E6C-34A69A9D6CDD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536108"/>
              <a:ext cx="1222624" cy="215444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4" name="TextBox 74">
              <a:extLst>
                <a:ext uri="{FF2B5EF4-FFF2-40B4-BE49-F238E27FC236}">
                  <a16:creationId xmlns:a16="http://schemas.microsoft.com/office/drawing/2014/main" id="{7B100498-8997-4950-95D0-751B028C83E2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751552"/>
              <a:ext cx="2964933" cy="434221"/>
            </a:xfrm>
            <a:prstGeom prst="rect">
              <a:avLst/>
            </a:prstGeom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2" name="Group 75">
            <a:extLst>
              <a:ext uri="{FF2B5EF4-FFF2-40B4-BE49-F238E27FC236}">
                <a16:creationId xmlns:a16="http://schemas.microsoft.com/office/drawing/2014/main" id="{124D36F4-CB9C-4832-94DC-78D39E42606F}"/>
              </a:ext>
            </a:extLst>
          </p:cNvPr>
          <p:cNvGrpSpPr/>
          <p:nvPr/>
        </p:nvGrpSpPr>
        <p:grpSpPr>
          <a:xfrm>
            <a:off x="8272984" y="2734119"/>
            <a:ext cx="2964933" cy="649665"/>
            <a:chOff x="8354102" y="1536108"/>
            <a:chExt cx="2964933" cy="649665"/>
          </a:xfrm>
        </p:grpSpPr>
        <p:sp>
          <p:nvSpPr>
            <p:cNvPr id="71" name="TextBox 76">
              <a:extLst>
                <a:ext uri="{FF2B5EF4-FFF2-40B4-BE49-F238E27FC236}">
                  <a16:creationId xmlns:a16="http://schemas.microsoft.com/office/drawing/2014/main" id="{C5A32C95-2109-4BFB-8468-71024979297E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536108"/>
              <a:ext cx="1222624" cy="215444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2" name="TextBox 77">
              <a:extLst>
                <a:ext uri="{FF2B5EF4-FFF2-40B4-BE49-F238E27FC236}">
                  <a16:creationId xmlns:a16="http://schemas.microsoft.com/office/drawing/2014/main" id="{FB4DAF78-1948-4EA9-AD35-4A6F052E5C28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751552"/>
              <a:ext cx="2964933" cy="434221"/>
            </a:xfrm>
            <a:prstGeom prst="rect">
              <a:avLst/>
            </a:prstGeom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3" name="Group 78">
            <a:extLst>
              <a:ext uri="{FF2B5EF4-FFF2-40B4-BE49-F238E27FC236}">
                <a16:creationId xmlns:a16="http://schemas.microsoft.com/office/drawing/2014/main" id="{3311A7EB-DA47-4DB7-B0FD-646EAD3B3156}"/>
              </a:ext>
            </a:extLst>
          </p:cNvPr>
          <p:cNvGrpSpPr/>
          <p:nvPr/>
        </p:nvGrpSpPr>
        <p:grpSpPr>
          <a:xfrm>
            <a:off x="8272984" y="3812513"/>
            <a:ext cx="2964933" cy="649665"/>
            <a:chOff x="8354102" y="1536108"/>
            <a:chExt cx="2964933" cy="649665"/>
          </a:xfrm>
        </p:grpSpPr>
        <p:sp>
          <p:nvSpPr>
            <p:cNvPr id="69" name="TextBox 79">
              <a:extLst>
                <a:ext uri="{FF2B5EF4-FFF2-40B4-BE49-F238E27FC236}">
                  <a16:creationId xmlns:a16="http://schemas.microsoft.com/office/drawing/2014/main" id="{EC6D1306-1AE7-4E1C-9247-7103D6BE604E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536108"/>
              <a:ext cx="1222624" cy="215444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0" name="TextBox 80">
              <a:extLst>
                <a:ext uri="{FF2B5EF4-FFF2-40B4-BE49-F238E27FC236}">
                  <a16:creationId xmlns:a16="http://schemas.microsoft.com/office/drawing/2014/main" id="{09FA4408-06F0-430F-B6A1-15075FF25FFA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751552"/>
              <a:ext cx="2964933" cy="434221"/>
            </a:xfrm>
            <a:prstGeom prst="rect">
              <a:avLst/>
            </a:prstGeom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4" name="Group 81">
            <a:extLst>
              <a:ext uri="{FF2B5EF4-FFF2-40B4-BE49-F238E27FC236}">
                <a16:creationId xmlns:a16="http://schemas.microsoft.com/office/drawing/2014/main" id="{E6F9FD5F-5B1C-4821-B5D5-3CA6540821A3}"/>
              </a:ext>
            </a:extLst>
          </p:cNvPr>
          <p:cNvGrpSpPr/>
          <p:nvPr/>
        </p:nvGrpSpPr>
        <p:grpSpPr>
          <a:xfrm>
            <a:off x="8272984" y="4891453"/>
            <a:ext cx="2964933" cy="649665"/>
            <a:chOff x="8354102" y="1536108"/>
            <a:chExt cx="2964933" cy="649665"/>
          </a:xfrm>
        </p:grpSpPr>
        <p:sp>
          <p:nvSpPr>
            <p:cNvPr id="65" name="TextBox 82">
              <a:extLst>
                <a:ext uri="{FF2B5EF4-FFF2-40B4-BE49-F238E27FC236}">
                  <a16:creationId xmlns:a16="http://schemas.microsoft.com/office/drawing/2014/main" id="{E2D59805-193C-45A7-9FC6-7CF6C0E47785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536108"/>
              <a:ext cx="1222624" cy="215444"/>
            </a:xfrm>
            <a:prstGeom prst="rect">
              <a:avLst/>
            </a:prstGeom>
          </p:spPr>
          <p:txBody>
            <a:bodyPr wrap="none" lIns="72000" tIns="0" rIns="72000" bIns="0" anchor="t" anchorCtr="0">
              <a:normAutofit/>
            </a:bodyPr>
            <a:lstStyle/>
            <a:p>
              <a:pPr algn="l"/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8" name="TextBox 83">
              <a:extLst>
                <a:ext uri="{FF2B5EF4-FFF2-40B4-BE49-F238E27FC236}">
                  <a16:creationId xmlns:a16="http://schemas.microsoft.com/office/drawing/2014/main" id="{81A34093-12D3-426F-9C3C-EE11269AF9E8}"/>
                </a:ext>
              </a:extLst>
            </p:cNvPr>
            <p:cNvSpPr txBox="1">
              <a:spLocks/>
            </p:cNvSpPr>
            <p:nvPr/>
          </p:nvSpPr>
          <p:spPr>
            <a:xfrm>
              <a:off x="8354102" y="1751552"/>
              <a:ext cx="2964933" cy="434221"/>
            </a:xfrm>
            <a:prstGeom prst="rect">
              <a:avLst/>
            </a:prstGeom>
          </p:spPr>
          <p:txBody>
            <a:bodyPr wrap="square" lIns="72000" tIns="0" rIns="72000" bIns="0" anchor="t" anchorCtr="0">
              <a:normAutofit/>
            </a:bodyPr>
            <a:lstStyle/>
            <a:p>
              <a:pPr lvl="0"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4141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475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22" grpId="0" animBg="1"/>
      <p:bldP spid="23" grpId="0" animBg="1"/>
      <p:bldP spid="24" grpId="0" animBg="1"/>
      <p:bldP spid="25" grpId="0" animBg="1"/>
      <p:bldP spid="26" grpId="0" animBg="1"/>
      <p:bldP spid="47" grpId="0" animBg="1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6">
            <a:extLst>
              <a:ext uri="{FF2B5EF4-FFF2-40B4-BE49-F238E27FC236}">
                <a16:creationId xmlns:a16="http://schemas.microsoft.com/office/drawing/2014/main" id="{1AEF6CB0-8FC7-431C-88EF-4B986B99F2F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 Placeholder 7">
            <a:extLst>
              <a:ext uri="{FF2B5EF4-FFF2-40B4-BE49-F238E27FC236}">
                <a16:creationId xmlns:a16="http://schemas.microsoft.com/office/drawing/2014/main" id="{DD2B8357-99B1-4ED7-9059-5DEC5BA26AAB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74" name="Group 94">
            <a:extLst>
              <a:ext uri="{FF2B5EF4-FFF2-40B4-BE49-F238E27FC236}">
                <a16:creationId xmlns:a16="http://schemas.microsoft.com/office/drawing/2014/main" id="{E39AE50E-2E3A-4932-929F-03AA006BFAB1}"/>
              </a:ext>
            </a:extLst>
          </p:cNvPr>
          <p:cNvGrpSpPr/>
          <p:nvPr/>
        </p:nvGrpSpPr>
        <p:grpSpPr>
          <a:xfrm flipH="1">
            <a:off x="2276420" y="2248421"/>
            <a:ext cx="3119113" cy="930893"/>
            <a:chOff x="4822825" y="2298377"/>
            <a:chExt cx="2144716" cy="640086"/>
          </a:xfrm>
        </p:grpSpPr>
        <p:sp>
          <p:nvSpPr>
            <p:cNvPr id="175" name="Freeform: Shape 95">
              <a:extLst>
                <a:ext uri="{FF2B5EF4-FFF2-40B4-BE49-F238E27FC236}">
                  <a16:creationId xmlns:a16="http://schemas.microsoft.com/office/drawing/2014/main" id="{6D34FD27-047F-46C9-AC00-5FF4D1F9D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2825" y="2354263"/>
              <a:ext cx="2107364" cy="584200"/>
            </a:xfrm>
            <a:custGeom>
              <a:avLst/>
              <a:gdLst/>
              <a:ahLst/>
              <a:cxnLst>
                <a:cxn ang="0">
                  <a:pos x="0" y="354"/>
                </a:cxn>
                <a:cxn ang="0">
                  <a:pos x="896" y="354"/>
                </a:cxn>
                <a:cxn ang="0">
                  <a:pos x="896" y="0"/>
                </a:cxn>
                <a:cxn ang="0">
                  <a:pos x="896" y="0"/>
                </a:cxn>
                <a:cxn ang="0">
                  <a:pos x="911" y="0"/>
                </a:cxn>
                <a:cxn ang="0">
                  <a:pos x="911" y="368"/>
                </a:cxn>
                <a:cxn ang="0">
                  <a:pos x="0" y="368"/>
                </a:cxn>
                <a:cxn ang="0">
                  <a:pos x="0" y="354"/>
                </a:cxn>
                <a:cxn ang="0">
                  <a:pos x="0" y="354"/>
                </a:cxn>
              </a:cxnLst>
              <a:rect l="0" t="0" r="r" b="b"/>
              <a:pathLst>
                <a:path w="911" h="368">
                  <a:moveTo>
                    <a:pt x="0" y="354"/>
                  </a:moveTo>
                  <a:lnTo>
                    <a:pt x="896" y="354"/>
                  </a:lnTo>
                  <a:lnTo>
                    <a:pt x="896" y="0"/>
                  </a:lnTo>
                  <a:lnTo>
                    <a:pt x="896" y="0"/>
                  </a:lnTo>
                  <a:lnTo>
                    <a:pt x="911" y="0"/>
                  </a:lnTo>
                  <a:lnTo>
                    <a:pt x="911" y="368"/>
                  </a:lnTo>
                  <a:lnTo>
                    <a:pt x="0" y="368"/>
                  </a:lnTo>
                  <a:lnTo>
                    <a:pt x="0" y="354"/>
                  </a:lnTo>
                  <a:lnTo>
                    <a:pt x="0" y="35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Oval 96">
              <a:extLst>
                <a:ext uri="{FF2B5EF4-FFF2-40B4-BE49-F238E27FC236}">
                  <a16:creationId xmlns:a16="http://schemas.microsoft.com/office/drawing/2014/main" id="{87DEA342-7EDF-4E21-B4E1-1D17120EF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005" y="2298377"/>
              <a:ext cx="109536" cy="11177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5" name="Freeform: Shape 99">
            <a:extLst>
              <a:ext uri="{FF2B5EF4-FFF2-40B4-BE49-F238E27FC236}">
                <a16:creationId xmlns:a16="http://schemas.microsoft.com/office/drawing/2014/main" id="{322DA9C8-AA2F-455F-A02D-15D3F52DA48B}"/>
              </a:ext>
            </a:extLst>
          </p:cNvPr>
          <p:cNvSpPr>
            <a:spLocks/>
          </p:cNvSpPr>
          <p:nvPr/>
        </p:nvSpPr>
        <p:spPr bwMode="auto">
          <a:xfrm flipH="1">
            <a:off x="2330743" y="3950432"/>
            <a:ext cx="3064791" cy="849617"/>
          </a:xfrm>
          <a:custGeom>
            <a:avLst/>
            <a:gdLst/>
            <a:ahLst/>
            <a:cxnLst>
              <a:cxn ang="0">
                <a:pos x="0" y="354"/>
              </a:cxn>
              <a:cxn ang="0">
                <a:pos x="896" y="354"/>
              </a:cxn>
              <a:cxn ang="0">
                <a:pos x="896" y="0"/>
              </a:cxn>
              <a:cxn ang="0">
                <a:pos x="896" y="0"/>
              </a:cxn>
              <a:cxn ang="0">
                <a:pos x="911" y="0"/>
              </a:cxn>
              <a:cxn ang="0">
                <a:pos x="911" y="368"/>
              </a:cxn>
              <a:cxn ang="0">
                <a:pos x="0" y="368"/>
              </a:cxn>
              <a:cxn ang="0">
                <a:pos x="0" y="354"/>
              </a:cxn>
              <a:cxn ang="0">
                <a:pos x="0" y="354"/>
              </a:cxn>
            </a:cxnLst>
            <a:rect l="0" t="0" r="r" b="b"/>
            <a:pathLst>
              <a:path w="911" h="368">
                <a:moveTo>
                  <a:pt x="0" y="354"/>
                </a:moveTo>
                <a:lnTo>
                  <a:pt x="896" y="354"/>
                </a:lnTo>
                <a:lnTo>
                  <a:pt x="896" y="0"/>
                </a:lnTo>
                <a:lnTo>
                  <a:pt x="896" y="0"/>
                </a:lnTo>
                <a:lnTo>
                  <a:pt x="911" y="0"/>
                </a:lnTo>
                <a:lnTo>
                  <a:pt x="911" y="368"/>
                </a:lnTo>
                <a:lnTo>
                  <a:pt x="0" y="368"/>
                </a:lnTo>
                <a:lnTo>
                  <a:pt x="0" y="354"/>
                </a:lnTo>
                <a:lnTo>
                  <a:pt x="0" y="3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Oval 170">
            <a:extLst>
              <a:ext uri="{FF2B5EF4-FFF2-40B4-BE49-F238E27FC236}">
                <a16:creationId xmlns:a16="http://schemas.microsoft.com/office/drawing/2014/main" id="{85633382-14D7-41AD-A2EE-79E3BB90E541}"/>
              </a:ext>
            </a:extLst>
          </p:cNvPr>
          <p:cNvSpPr>
            <a:spLocks/>
          </p:cNvSpPr>
          <p:nvPr/>
        </p:nvSpPr>
        <p:spPr bwMode="auto">
          <a:xfrm flipH="1">
            <a:off x="2276420" y="3869156"/>
            <a:ext cx="159301" cy="16255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173">
            <a:extLst>
              <a:ext uri="{FF2B5EF4-FFF2-40B4-BE49-F238E27FC236}">
                <a16:creationId xmlns:a16="http://schemas.microsoft.com/office/drawing/2014/main" id="{31F78DDB-0E40-4D6C-AF07-262BD0323CCD}"/>
              </a:ext>
            </a:extLst>
          </p:cNvPr>
          <p:cNvSpPr>
            <a:spLocks/>
          </p:cNvSpPr>
          <p:nvPr/>
        </p:nvSpPr>
        <p:spPr bwMode="auto">
          <a:xfrm>
            <a:off x="6796467" y="2883794"/>
            <a:ext cx="3064791" cy="849617"/>
          </a:xfrm>
          <a:custGeom>
            <a:avLst/>
            <a:gdLst/>
            <a:ahLst/>
            <a:cxnLst>
              <a:cxn ang="0">
                <a:pos x="0" y="354"/>
              </a:cxn>
              <a:cxn ang="0">
                <a:pos x="896" y="354"/>
              </a:cxn>
              <a:cxn ang="0">
                <a:pos x="896" y="0"/>
              </a:cxn>
              <a:cxn ang="0">
                <a:pos x="896" y="0"/>
              </a:cxn>
              <a:cxn ang="0">
                <a:pos x="911" y="0"/>
              </a:cxn>
              <a:cxn ang="0">
                <a:pos x="911" y="368"/>
              </a:cxn>
              <a:cxn ang="0">
                <a:pos x="0" y="368"/>
              </a:cxn>
              <a:cxn ang="0">
                <a:pos x="0" y="354"/>
              </a:cxn>
              <a:cxn ang="0">
                <a:pos x="0" y="354"/>
              </a:cxn>
            </a:cxnLst>
            <a:rect l="0" t="0" r="r" b="b"/>
            <a:pathLst>
              <a:path w="911" h="368">
                <a:moveTo>
                  <a:pt x="0" y="354"/>
                </a:moveTo>
                <a:lnTo>
                  <a:pt x="896" y="354"/>
                </a:lnTo>
                <a:lnTo>
                  <a:pt x="896" y="0"/>
                </a:lnTo>
                <a:lnTo>
                  <a:pt x="896" y="0"/>
                </a:lnTo>
                <a:lnTo>
                  <a:pt x="911" y="0"/>
                </a:lnTo>
                <a:lnTo>
                  <a:pt x="911" y="368"/>
                </a:lnTo>
                <a:lnTo>
                  <a:pt x="0" y="368"/>
                </a:lnTo>
                <a:lnTo>
                  <a:pt x="0" y="354"/>
                </a:lnTo>
                <a:lnTo>
                  <a:pt x="0" y="35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8" name="Oval 174">
            <a:extLst>
              <a:ext uri="{FF2B5EF4-FFF2-40B4-BE49-F238E27FC236}">
                <a16:creationId xmlns:a16="http://schemas.microsoft.com/office/drawing/2014/main" id="{BC41C5B8-D8D1-4558-87B0-06F162C87593}"/>
              </a:ext>
            </a:extLst>
          </p:cNvPr>
          <p:cNvSpPr>
            <a:spLocks/>
          </p:cNvSpPr>
          <p:nvPr/>
        </p:nvSpPr>
        <p:spPr bwMode="auto">
          <a:xfrm>
            <a:off x="9756278" y="2802518"/>
            <a:ext cx="159301" cy="162553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9" name="Group 4">
            <a:extLst>
              <a:ext uri="{FF2B5EF4-FFF2-40B4-BE49-F238E27FC236}">
                <a16:creationId xmlns:a16="http://schemas.microsoft.com/office/drawing/2014/main" id="{D6EA282B-9837-4E81-ABAB-AB3719897CC4}"/>
              </a:ext>
            </a:extLst>
          </p:cNvPr>
          <p:cNvGrpSpPr/>
          <p:nvPr/>
        </p:nvGrpSpPr>
        <p:grpSpPr>
          <a:xfrm>
            <a:off x="5092621" y="1297315"/>
            <a:ext cx="2036308" cy="5005729"/>
            <a:chOff x="5092623" y="1123577"/>
            <a:chExt cx="2036308" cy="5005729"/>
          </a:xfrm>
        </p:grpSpPr>
        <p:sp>
          <p:nvSpPr>
            <p:cNvPr id="89" name="Freeform: Shape 177">
              <a:extLst>
                <a:ext uri="{FF2B5EF4-FFF2-40B4-BE49-F238E27FC236}">
                  <a16:creationId xmlns:a16="http://schemas.microsoft.com/office/drawing/2014/main" id="{2FAEB5D4-4B4E-481B-8E38-C0F2B6129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3086" y="2135033"/>
              <a:ext cx="694932" cy="1542386"/>
            </a:xfrm>
            <a:custGeom>
              <a:avLst/>
              <a:gdLst/>
              <a:ahLst/>
              <a:cxnLst>
                <a:cxn ang="0">
                  <a:pos x="0" y="62"/>
                </a:cxn>
                <a:cxn ang="0">
                  <a:pos x="62" y="0"/>
                </a:cxn>
                <a:cxn ang="0">
                  <a:pos x="168" y="0"/>
                </a:cxn>
                <a:cxn ang="0">
                  <a:pos x="230" y="62"/>
                </a:cxn>
                <a:cxn ang="0">
                  <a:pos x="230" y="351"/>
                </a:cxn>
                <a:cxn ang="0">
                  <a:pos x="168" y="413"/>
                </a:cxn>
                <a:cxn ang="0">
                  <a:pos x="62" y="413"/>
                </a:cxn>
                <a:cxn ang="0">
                  <a:pos x="0" y="351"/>
                </a:cxn>
                <a:cxn ang="0">
                  <a:pos x="0" y="62"/>
                </a:cxn>
              </a:cxnLst>
              <a:rect l="0" t="0" r="r" b="b"/>
              <a:pathLst>
                <a:path w="230" h="413">
                  <a:moveTo>
                    <a:pt x="0" y="62"/>
                  </a:moveTo>
                  <a:cubicBezTo>
                    <a:pt x="0" y="28"/>
                    <a:pt x="28" y="0"/>
                    <a:pt x="62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2" y="0"/>
                    <a:pt x="230" y="28"/>
                    <a:pt x="230" y="62"/>
                  </a:cubicBezTo>
                  <a:cubicBezTo>
                    <a:pt x="230" y="351"/>
                    <a:pt x="230" y="351"/>
                    <a:pt x="230" y="351"/>
                  </a:cubicBezTo>
                  <a:cubicBezTo>
                    <a:pt x="230" y="385"/>
                    <a:pt x="202" y="413"/>
                    <a:pt x="168" y="413"/>
                  </a:cubicBezTo>
                  <a:cubicBezTo>
                    <a:pt x="62" y="413"/>
                    <a:pt x="62" y="413"/>
                    <a:pt x="62" y="413"/>
                  </a:cubicBezTo>
                  <a:cubicBezTo>
                    <a:pt x="28" y="413"/>
                    <a:pt x="0" y="385"/>
                    <a:pt x="0" y="351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80">
              <a:extLst>
                <a:ext uri="{FF2B5EF4-FFF2-40B4-BE49-F238E27FC236}">
                  <a16:creationId xmlns:a16="http://schemas.microsoft.com/office/drawing/2014/main" id="{07781E20-A9E9-4100-BAB6-7D49FA41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9673" y="3264153"/>
              <a:ext cx="711092" cy="1442964"/>
            </a:xfrm>
            <a:custGeom>
              <a:avLst/>
              <a:gdLst/>
              <a:ahLst/>
              <a:cxnLst>
                <a:cxn ang="0">
                  <a:pos x="235" y="415"/>
                </a:cxn>
                <a:cxn ang="0">
                  <a:pos x="174" y="477"/>
                </a:cxn>
                <a:cxn ang="0">
                  <a:pos x="62" y="477"/>
                </a:cxn>
                <a:cxn ang="0">
                  <a:pos x="0" y="415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74" y="0"/>
                </a:cxn>
                <a:cxn ang="0">
                  <a:pos x="235" y="62"/>
                </a:cxn>
                <a:cxn ang="0">
                  <a:pos x="235" y="415"/>
                </a:cxn>
              </a:cxnLst>
              <a:rect l="0" t="0" r="r" b="b"/>
              <a:pathLst>
                <a:path w="235" h="477">
                  <a:moveTo>
                    <a:pt x="235" y="415"/>
                  </a:moveTo>
                  <a:cubicBezTo>
                    <a:pt x="235" y="449"/>
                    <a:pt x="208" y="477"/>
                    <a:pt x="174" y="477"/>
                  </a:cubicBezTo>
                  <a:cubicBezTo>
                    <a:pt x="62" y="477"/>
                    <a:pt x="62" y="477"/>
                    <a:pt x="62" y="477"/>
                  </a:cubicBezTo>
                  <a:cubicBezTo>
                    <a:pt x="28" y="477"/>
                    <a:pt x="0" y="449"/>
                    <a:pt x="0" y="41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08" y="0"/>
                    <a:pt x="235" y="28"/>
                    <a:pt x="235" y="62"/>
                  </a:cubicBezTo>
                  <a:lnTo>
                    <a:pt x="235" y="4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183">
              <a:extLst>
                <a:ext uri="{FF2B5EF4-FFF2-40B4-BE49-F238E27FC236}">
                  <a16:creationId xmlns:a16="http://schemas.microsoft.com/office/drawing/2014/main" id="{D0687BEE-394B-4193-9BA1-D71F03186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9632" y="1435631"/>
              <a:ext cx="768811" cy="1791583"/>
            </a:xfrm>
            <a:custGeom>
              <a:avLst/>
              <a:gdLst/>
              <a:ahLst/>
              <a:cxnLst>
                <a:cxn ang="0">
                  <a:pos x="254" y="530"/>
                </a:cxn>
                <a:cxn ang="0">
                  <a:pos x="192" y="592"/>
                </a:cxn>
                <a:cxn ang="0">
                  <a:pos x="62" y="592"/>
                </a:cxn>
                <a:cxn ang="0">
                  <a:pos x="0" y="530"/>
                </a:cxn>
                <a:cxn ang="0">
                  <a:pos x="0" y="62"/>
                </a:cxn>
                <a:cxn ang="0">
                  <a:pos x="62" y="0"/>
                </a:cxn>
                <a:cxn ang="0">
                  <a:pos x="192" y="0"/>
                </a:cxn>
                <a:cxn ang="0">
                  <a:pos x="254" y="62"/>
                </a:cxn>
                <a:cxn ang="0">
                  <a:pos x="254" y="530"/>
                </a:cxn>
              </a:cxnLst>
              <a:rect l="0" t="0" r="r" b="b"/>
              <a:pathLst>
                <a:path w="254" h="592">
                  <a:moveTo>
                    <a:pt x="254" y="530"/>
                  </a:moveTo>
                  <a:cubicBezTo>
                    <a:pt x="254" y="564"/>
                    <a:pt x="226" y="592"/>
                    <a:pt x="192" y="592"/>
                  </a:cubicBezTo>
                  <a:cubicBezTo>
                    <a:pt x="62" y="592"/>
                    <a:pt x="62" y="592"/>
                    <a:pt x="62" y="592"/>
                  </a:cubicBezTo>
                  <a:cubicBezTo>
                    <a:pt x="28" y="592"/>
                    <a:pt x="0" y="564"/>
                    <a:pt x="0" y="53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26" y="0"/>
                    <a:pt x="254" y="28"/>
                    <a:pt x="254" y="62"/>
                  </a:cubicBezTo>
                  <a:lnTo>
                    <a:pt x="254" y="53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2" name="Group 184">
              <a:extLst>
                <a:ext uri="{FF2B5EF4-FFF2-40B4-BE49-F238E27FC236}">
                  <a16:creationId xmlns:a16="http://schemas.microsoft.com/office/drawing/2014/main" id="{FDC66432-812E-4191-AE19-BB5761261BDB}"/>
                </a:ext>
              </a:extLst>
            </p:cNvPr>
            <p:cNvGrpSpPr/>
            <p:nvPr/>
          </p:nvGrpSpPr>
          <p:grpSpPr>
            <a:xfrm>
              <a:off x="5803715" y="5053431"/>
              <a:ext cx="614125" cy="1075875"/>
              <a:chOff x="4360863" y="4009117"/>
              <a:chExt cx="422275" cy="739775"/>
            </a:xfrm>
          </p:grpSpPr>
          <p:sp>
            <p:nvSpPr>
              <p:cNvPr id="173" name="Freeform: Shape 185">
                <a:extLst>
                  <a:ext uri="{FF2B5EF4-FFF2-40B4-BE49-F238E27FC236}">
                    <a16:creationId xmlns:a16="http://schemas.microsoft.com/office/drawing/2014/main" id="{EC69125D-2C79-4EE2-B952-167BF2D93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2450" y="4009117"/>
                <a:ext cx="420688" cy="311150"/>
              </a:xfrm>
              <a:custGeom>
                <a:avLst/>
                <a:gdLst/>
                <a:ahLst/>
                <a:cxnLst>
                  <a:cxn ang="0">
                    <a:pos x="265" y="196"/>
                  </a:cxn>
                  <a:cxn ang="0">
                    <a:pos x="0" y="196"/>
                  </a:cxn>
                  <a:cxn ang="0">
                    <a:pos x="131" y="0"/>
                  </a:cxn>
                  <a:cxn ang="0">
                    <a:pos x="265" y="196"/>
                  </a:cxn>
                </a:cxnLst>
                <a:rect l="0" t="0" r="r" b="b"/>
                <a:pathLst>
                  <a:path w="265" h="196">
                    <a:moveTo>
                      <a:pt x="265" y="196"/>
                    </a:moveTo>
                    <a:lnTo>
                      <a:pt x="0" y="196"/>
                    </a:lnTo>
                    <a:lnTo>
                      <a:pt x="131" y="0"/>
                    </a:lnTo>
                    <a:lnTo>
                      <a:pt x="265" y="19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Rectangle 186">
                <a:extLst>
                  <a:ext uri="{FF2B5EF4-FFF2-40B4-BE49-F238E27FC236}">
                    <a16:creationId xmlns:a16="http://schemas.microsoft.com/office/drawing/2014/main" id="{9FB9C9CF-F62E-4EB7-8015-A0D230D59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0863" y="4320267"/>
                <a:ext cx="422275" cy="428625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Group 187">
              <a:extLst>
                <a:ext uri="{FF2B5EF4-FFF2-40B4-BE49-F238E27FC236}">
                  <a16:creationId xmlns:a16="http://schemas.microsoft.com/office/drawing/2014/main" id="{29DBC833-85F1-420D-A82B-7D5B1AC4FEE1}"/>
                </a:ext>
              </a:extLst>
            </p:cNvPr>
            <p:cNvGrpSpPr/>
            <p:nvPr/>
          </p:nvGrpSpPr>
          <p:grpSpPr>
            <a:xfrm>
              <a:off x="6108468" y="5053431"/>
              <a:ext cx="1020463" cy="1075875"/>
              <a:chOff x="4570413" y="4009117"/>
              <a:chExt cx="701675" cy="739775"/>
            </a:xfrm>
          </p:grpSpPr>
          <p:sp>
            <p:nvSpPr>
              <p:cNvPr id="171" name="Freeform: Shape 188">
                <a:extLst>
                  <a:ext uri="{FF2B5EF4-FFF2-40B4-BE49-F238E27FC236}">
                    <a16:creationId xmlns:a16="http://schemas.microsoft.com/office/drawing/2014/main" id="{F4EB1CED-C5DB-4182-B54A-15AF4AD4D0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413" y="4009117"/>
                <a:ext cx="701675" cy="311150"/>
              </a:xfrm>
              <a:custGeom>
                <a:avLst/>
                <a:gdLst/>
                <a:ahLst/>
                <a:cxnLst>
                  <a:cxn ang="0">
                    <a:pos x="133" y="196"/>
                  </a:cxn>
                  <a:cxn ang="0">
                    <a:pos x="0" y="0"/>
                  </a:cxn>
                  <a:cxn ang="0">
                    <a:pos x="442" y="196"/>
                  </a:cxn>
                  <a:cxn ang="0">
                    <a:pos x="133" y="196"/>
                  </a:cxn>
                </a:cxnLst>
                <a:rect l="0" t="0" r="r" b="b"/>
                <a:pathLst>
                  <a:path w="442" h="196">
                    <a:moveTo>
                      <a:pt x="133" y="196"/>
                    </a:moveTo>
                    <a:lnTo>
                      <a:pt x="0" y="0"/>
                    </a:lnTo>
                    <a:lnTo>
                      <a:pt x="442" y="196"/>
                    </a:lnTo>
                    <a:lnTo>
                      <a:pt x="133" y="196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Freeform: Shape 189">
                <a:extLst>
                  <a:ext uri="{FF2B5EF4-FFF2-40B4-BE49-F238E27FC236}">
                    <a16:creationId xmlns:a16="http://schemas.microsoft.com/office/drawing/2014/main" id="{5240D21E-78C2-4816-B145-2BC5DFD75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550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77" y="270"/>
                  </a:cxn>
                  <a:cxn ang="0">
                    <a:pos x="177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77" y="270"/>
                  </a:cxn>
                </a:cxnLst>
                <a:rect l="0" t="0" r="r" b="b"/>
                <a:pathLst>
                  <a:path w="309" h="270">
                    <a:moveTo>
                      <a:pt x="177" y="270"/>
                    </a:moveTo>
                    <a:lnTo>
                      <a:pt x="177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77" y="27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Group 190">
              <a:extLst>
                <a:ext uri="{FF2B5EF4-FFF2-40B4-BE49-F238E27FC236}">
                  <a16:creationId xmlns:a16="http://schemas.microsoft.com/office/drawing/2014/main" id="{58FC9CFA-1ACD-46B5-94C4-B93D189A8338}"/>
                </a:ext>
              </a:extLst>
            </p:cNvPr>
            <p:cNvGrpSpPr/>
            <p:nvPr/>
          </p:nvGrpSpPr>
          <p:grpSpPr>
            <a:xfrm>
              <a:off x="5092623" y="5053431"/>
              <a:ext cx="1015846" cy="1075875"/>
              <a:chOff x="3871912" y="4009117"/>
              <a:chExt cx="698500" cy="739775"/>
            </a:xfrm>
          </p:grpSpPr>
          <p:sp>
            <p:nvSpPr>
              <p:cNvPr id="169" name="Freeform: Shape 191">
                <a:extLst>
                  <a:ext uri="{FF2B5EF4-FFF2-40B4-BE49-F238E27FC236}">
                    <a16:creationId xmlns:a16="http://schemas.microsoft.com/office/drawing/2014/main" id="{AE24A8B9-A21F-4CA1-8333-D1A5A985A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12" y="4009117"/>
                <a:ext cx="698500" cy="311150"/>
              </a:xfrm>
              <a:custGeom>
                <a:avLst/>
                <a:gdLst/>
                <a:ahLst/>
                <a:cxnLst>
                  <a:cxn ang="0">
                    <a:pos x="309" y="196"/>
                  </a:cxn>
                  <a:cxn ang="0">
                    <a:pos x="133" y="196"/>
                  </a:cxn>
                  <a:cxn ang="0">
                    <a:pos x="0" y="196"/>
                  </a:cxn>
                  <a:cxn ang="0">
                    <a:pos x="440" y="0"/>
                  </a:cxn>
                  <a:cxn ang="0">
                    <a:pos x="309" y="196"/>
                  </a:cxn>
                </a:cxnLst>
                <a:rect l="0" t="0" r="r" b="b"/>
                <a:pathLst>
                  <a:path w="440" h="196">
                    <a:moveTo>
                      <a:pt x="309" y="196"/>
                    </a:moveTo>
                    <a:lnTo>
                      <a:pt x="133" y="196"/>
                    </a:lnTo>
                    <a:lnTo>
                      <a:pt x="0" y="196"/>
                    </a:lnTo>
                    <a:lnTo>
                      <a:pt x="440" y="0"/>
                    </a:lnTo>
                    <a:lnTo>
                      <a:pt x="309" y="1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Freeform: Shape 192">
                <a:extLst>
                  <a:ext uri="{FF2B5EF4-FFF2-40B4-BE49-F238E27FC236}">
                    <a16:creationId xmlns:a16="http://schemas.microsoft.com/office/drawing/2014/main" id="{E38CE18A-6A80-45F3-9D61-4DCF43F7E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12" y="4320267"/>
                <a:ext cx="490538" cy="428625"/>
              </a:xfrm>
              <a:custGeom>
                <a:avLst/>
                <a:gdLst/>
                <a:ahLst/>
                <a:cxnLst>
                  <a:cxn ang="0">
                    <a:pos x="132" y="270"/>
                  </a:cxn>
                  <a:cxn ang="0">
                    <a:pos x="132" y="270"/>
                  </a:cxn>
                  <a:cxn ang="0">
                    <a:pos x="0" y="270"/>
                  </a:cxn>
                  <a:cxn ang="0">
                    <a:pos x="0" y="0"/>
                  </a:cxn>
                  <a:cxn ang="0">
                    <a:pos x="309" y="0"/>
                  </a:cxn>
                  <a:cxn ang="0">
                    <a:pos x="309" y="270"/>
                  </a:cxn>
                  <a:cxn ang="0">
                    <a:pos x="132" y="270"/>
                  </a:cxn>
                </a:cxnLst>
                <a:rect l="0" t="0" r="r" b="b"/>
                <a:pathLst>
                  <a:path w="309" h="270">
                    <a:moveTo>
                      <a:pt x="132" y="270"/>
                    </a:moveTo>
                    <a:lnTo>
                      <a:pt x="132" y="270"/>
                    </a:lnTo>
                    <a:lnTo>
                      <a:pt x="0" y="270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309" y="270"/>
                    </a:lnTo>
                    <a:lnTo>
                      <a:pt x="132" y="27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7" name="Group 193">
              <a:extLst>
                <a:ext uri="{FF2B5EF4-FFF2-40B4-BE49-F238E27FC236}">
                  <a16:creationId xmlns:a16="http://schemas.microsoft.com/office/drawing/2014/main" id="{2F871FDB-851E-43F8-8334-5BD7FA4871FE}"/>
                </a:ext>
              </a:extLst>
            </p:cNvPr>
            <p:cNvGrpSpPr/>
            <p:nvPr/>
          </p:nvGrpSpPr>
          <p:grpSpPr>
            <a:xfrm>
              <a:off x="5830147" y="1123577"/>
              <a:ext cx="551100" cy="3960996"/>
              <a:chOff x="4240213" y="1263650"/>
              <a:chExt cx="379017" cy="2724150"/>
            </a:xfrm>
          </p:grpSpPr>
          <p:sp>
            <p:nvSpPr>
              <p:cNvPr id="159" name="Rectangle 194">
                <a:extLst>
                  <a:ext uri="{FF2B5EF4-FFF2-40B4-BE49-F238E27FC236}">
                    <a16:creationId xmlns:a16="http://schemas.microsoft.com/office/drawing/2014/main" id="{7749F6C9-656F-4641-AE50-C40260CD7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30713" y="3965575"/>
                <a:ext cx="1588" cy="1588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195">
                <a:extLst>
                  <a:ext uri="{FF2B5EF4-FFF2-40B4-BE49-F238E27FC236}">
                    <a16:creationId xmlns:a16="http://schemas.microsoft.com/office/drawing/2014/main" id="{3D8A5354-4D78-4069-9D37-04DE139F9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413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" y="0"/>
                  </a:cxn>
                  <a:cxn ang="0">
                    <a:pos x="0" y="185"/>
                  </a:cxn>
                  <a:cxn ang="0">
                    <a:pos x="9" y="171"/>
                  </a:cxn>
                  <a:cxn ang="0">
                    <a:pos x="67" y="38"/>
                  </a:cxn>
                  <a:cxn ang="0">
                    <a:pos x="51" y="0"/>
                  </a:cxn>
                </a:cxnLst>
                <a:rect l="0" t="0" r="r" b="b"/>
                <a:pathLst>
                  <a:path w="77" h="185">
                    <a:moveTo>
                      <a:pt x="51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3" y="182"/>
                      <a:pt x="7" y="178"/>
                      <a:pt x="9" y="171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7" y="17"/>
                      <a:pt x="69" y="0"/>
                      <a:pt x="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1" name="Freeform: Shape 196">
                <a:extLst>
                  <a:ext uri="{FF2B5EF4-FFF2-40B4-BE49-F238E27FC236}">
                    <a16:creationId xmlns:a16="http://schemas.microsoft.com/office/drawing/2014/main" id="{91875739-7826-4212-940C-FACD39800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5463" y="3597275"/>
                <a:ext cx="192088" cy="390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185"/>
                  </a:cxn>
                  <a:cxn ang="0">
                    <a:pos x="52" y="185"/>
                  </a:cxn>
                  <a:cxn ang="0">
                    <a:pos x="92" y="0"/>
                  </a:cxn>
                  <a:cxn ang="0">
                    <a:pos x="0" y="0"/>
                  </a:cxn>
                </a:cxnLst>
                <a:rect l="0" t="0" r="r" b="b"/>
                <a:pathLst>
                  <a:path w="92" h="188">
                    <a:moveTo>
                      <a:pt x="0" y="0"/>
                    </a:moveTo>
                    <a:cubicBezTo>
                      <a:pt x="38" y="185"/>
                      <a:pt x="38" y="185"/>
                      <a:pt x="38" y="185"/>
                    </a:cubicBezTo>
                    <a:cubicBezTo>
                      <a:pt x="43" y="188"/>
                      <a:pt x="47" y="188"/>
                      <a:pt x="52" y="185"/>
                    </a:cubicBezTo>
                    <a:cubicBezTo>
                      <a:pt x="92" y="0"/>
                      <a:pt x="92" y="0"/>
                      <a:pt x="9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197">
                <a:extLst>
                  <a:ext uri="{FF2B5EF4-FFF2-40B4-BE49-F238E27FC236}">
                    <a16:creationId xmlns:a16="http://schemas.microsoft.com/office/drawing/2014/main" id="{EF1E9959-C5C1-468F-A527-85338DC5C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4500" y="3597275"/>
                <a:ext cx="160338" cy="38417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9" y="38"/>
                  </a:cxn>
                  <a:cxn ang="0">
                    <a:pos x="67" y="171"/>
                  </a:cxn>
                  <a:cxn ang="0">
                    <a:pos x="77" y="185"/>
                  </a:cxn>
                  <a:cxn ang="0">
                    <a:pos x="39" y="0"/>
                  </a:cxn>
                  <a:cxn ang="0">
                    <a:pos x="26" y="0"/>
                  </a:cxn>
                </a:cxnLst>
                <a:rect l="0" t="0" r="r" b="b"/>
                <a:pathLst>
                  <a:path w="77" h="185">
                    <a:moveTo>
                      <a:pt x="26" y="0"/>
                    </a:moveTo>
                    <a:cubicBezTo>
                      <a:pt x="8" y="0"/>
                      <a:pt x="0" y="17"/>
                      <a:pt x="9" y="38"/>
                    </a:cubicBezTo>
                    <a:cubicBezTo>
                      <a:pt x="67" y="171"/>
                      <a:pt x="67" y="171"/>
                      <a:pt x="67" y="171"/>
                    </a:cubicBezTo>
                    <a:cubicBezTo>
                      <a:pt x="70" y="178"/>
                      <a:pt x="74" y="182"/>
                      <a:pt x="77" y="185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198">
                <a:extLst>
                  <a:ext uri="{FF2B5EF4-FFF2-40B4-BE49-F238E27FC236}">
                    <a16:creationId xmlns:a16="http://schemas.microsoft.com/office/drawing/2014/main" id="{E935E496-6DB6-4C48-8C80-9079F99FE5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405" y="1373188"/>
                <a:ext cx="377825" cy="2246313"/>
              </a:xfrm>
              <a:custGeom>
                <a:avLst/>
                <a:gdLst/>
                <a:ahLst/>
                <a:cxnLst>
                  <a:cxn ang="0">
                    <a:pos x="182" y="1071"/>
                  </a:cxn>
                  <a:cxn ang="0">
                    <a:pos x="91" y="1079"/>
                  </a:cxn>
                  <a:cxn ang="0">
                    <a:pos x="91" y="1078"/>
                  </a:cxn>
                  <a:cxn ang="0">
                    <a:pos x="0" y="1070"/>
                  </a:cxn>
                  <a:cxn ang="0">
                    <a:pos x="0" y="6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182" y="61"/>
                  </a:cxn>
                  <a:cxn ang="0">
                    <a:pos x="182" y="1071"/>
                  </a:cxn>
                </a:cxnLst>
                <a:rect l="0" t="0" r="r" b="b"/>
                <a:pathLst>
                  <a:path w="182" h="1079">
                    <a:moveTo>
                      <a:pt x="182" y="1071"/>
                    </a:moveTo>
                    <a:cubicBezTo>
                      <a:pt x="182" y="1071"/>
                      <a:pt x="142" y="1079"/>
                      <a:pt x="91" y="1079"/>
                    </a:cubicBezTo>
                    <a:cubicBezTo>
                      <a:pt x="91" y="1078"/>
                      <a:pt x="91" y="1078"/>
                      <a:pt x="91" y="1078"/>
                    </a:cubicBezTo>
                    <a:cubicBezTo>
                      <a:pt x="41" y="1078"/>
                      <a:pt x="0" y="1070"/>
                      <a:pt x="0" y="107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27"/>
                      <a:pt x="41" y="0"/>
                      <a:pt x="91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42" y="0"/>
                      <a:pt x="182" y="27"/>
                      <a:pt x="182" y="61"/>
                    </a:cubicBezTo>
                    <a:lnTo>
                      <a:pt x="182" y="10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4" name="Freeform: Shape 199">
                <a:extLst>
                  <a:ext uri="{FF2B5EF4-FFF2-40B4-BE49-F238E27FC236}">
                    <a16:creationId xmlns:a16="http://schemas.microsoft.com/office/drawing/2014/main" id="{69623EAD-BCCE-4708-9640-DEC05B485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0213" y="3575050"/>
                <a:ext cx="149225" cy="2587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12"/>
                  </a:cxn>
                  <a:cxn ang="0">
                    <a:pos x="46" y="117"/>
                  </a:cxn>
                  <a:cxn ang="0">
                    <a:pos x="70" y="124"/>
                  </a:cxn>
                  <a:cxn ang="0">
                    <a:pos x="72" y="124"/>
                  </a:cxn>
                  <a:cxn ang="0">
                    <a:pos x="42" y="0"/>
                  </a:cxn>
                </a:cxnLst>
                <a:rect l="0" t="0" r="r" b="b"/>
                <a:pathLst>
                  <a:path w="72" h="124">
                    <a:moveTo>
                      <a:pt x="42" y="0"/>
                    </a:moveTo>
                    <a:cubicBezTo>
                      <a:pt x="31" y="6"/>
                      <a:pt x="20" y="12"/>
                      <a:pt x="0" y="12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2" y="124"/>
                      <a:pt x="72" y="124"/>
                      <a:pt x="72" y="124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200">
                <a:extLst>
                  <a:ext uri="{FF2B5EF4-FFF2-40B4-BE49-F238E27FC236}">
                    <a16:creationId xmlns:a16="http://schemas.microsoft.com/office/drawing/2014/main" id="{B8AEAB24-4EE7-4357-A32E-2C08CBDF9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5163" y="3578225"/>
                <a:ext cx="142875" cy="255588"/>
              </a:xfrm>
              <a:custGeom>
                <a:avLst/>
                <a:gdLst/>
                <a:ahLst/>
                <a:cxnLst>
                  <a:cxn ang="0">
                    <a:pos x="0" y="123"/>
                  </a:cxn>
                  <a:cxn ang="0">
                    <a:pos x="21" y="119"/>
                  </a:cxn>
                  <a:cxn ang="0">
                    <a:pos x="69" y="12"/>
                  </a:cxn>
                  <a:cxn ang="0">
                    <a:pos x="28" y="0"/>
                  </a:cxn>
                  <a:cxn ang="0">
                    <a:pos x="0" y="123"/>
                  </a:cxn>
                </a:cxnLst>
                <a:rect l="0" t="0" r="r" b="b"/>
                <a:pathLst>
                  <a:path w="69" h="123">
                    <a:moveTo>
                      <a:pt x="0" y="123"/>
                    </a:moveTo>
                    <a:cubicBezTo>
                      <a:pt x="21" y="119"/>
                      <a:pt x="21" y="119"/>
                      <a:pt x="21" y="11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49" y="12"/>
                      <a:pt x="38" y="6"/>
                      <a:pt x="28" y="0"/>
                    </a:cubicBez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201">
                <a:extLst>
                  <a:ext uri="{FF2B5EF4-FFF2-40B4-BE49-F238E27FC236}">
                    <a16:creationId xmlns:a16="http://schemas.microsoft.com/office/drawing/2014/main" id="{378497AD-1B11-483F-88A2-46405D820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7525" y="3544888"/>
                <a:ext cx="206375" cy="288925"/>
              </a:xfrm>
              <a:custGeom>
                <a:avLst/>
                <a:gdLst/>
                <a:ahLst/>
                <a:cxnLst>
                  <a:cxn ang="0">
                    <a:pos x="81" y="6"/>
                  </a:cxn>
                  <a:cxn ang="0">
                    <a:pos x="50" y="0"/>
                  </a:cxn>
                  <a:cxn ang="0">
                    <a:pos x="19" y="6"/>
                  </a:cxn>
                  <a:cxn ang="0">
                    <a:pos x="0" y="15"/>
                  </a:cxn>
                  <a:cxn ang="0">
                    <a:pos x="28" y="139"/>
                  </a:cxn>
                  <a:cxn ang="0">
                    <a:pos x="71" y="139"/>
                  </a:cxn>
                  <a:cxn ang="0">
                    <a:pos x="71" y="138"/>
                  </a:cxn>
                  <a:cxn ang="0">
                    <a:pos x="99" y="16"/>
                  </a:cxn>
                  <a:cxn ang="0">
                    <a:pos x="81" y="6"/>
                  </a:cxn>
                </a:cxnLst>
                <a:rect l="0" t="0" r="r" b="b"/>
                <a:pathLst>
                  <a:path w="99" h="139">
                    <a:moveTo>
                      <a:pt x="81" y="6"/>
                    </a:moveTo>
                    <a:cubicBezTo>
                      <a:pt x="73" y="3"/>
                      <a:pt x="63" y="0"/>
                      <a:pt x="50" y="0"/>
                    </a:cubicBezTo>
                    <a:cubicBezTo>
                      <a:pt x="37" y="0"/>
                      <a:pt x="27" y="3"/>
                      <a:pt x="19" y="6"/>
                    </a:cubicBezTo>
                    <a:cubicBezTo>
                      <a:pt x="12" y="8"/>
                      <a:pt x="6" y="12"/>
                      <a:pt x="0" y="15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38"/>
                      <a:pt x="71" y="138"/>
                      <a:pt x="71" y="138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3" y="12"/>
                      <a:pt x="87" y="9"/>
                      <a:pt x="81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7" name="Freeform: Shape 202">
                <a:extLst>
                  <a:ext uri="{FF2B5EF4-FFF2-40B4-BE49-F238E27FC236}">
                    <a16:creationId xmlns:a16="http://schemas.microsoft.com/office/drawing/2014/main" id="{6DD7EC2E-CFE7-4166-A1BF-349EAF4B8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1405" y="1263650"/>
                <a:ext cx="377825" cy="185738"/>
              </a:xfrm>
              <a:custGeom>
                <a:avLst/>
                <a:gdLst/>
                <a:ahLst/>
                <a:cxnLst>
                  <a:cxn ang="0">
                    <a:pos x="91" y="62"/>
                  </a:cxn>
                  <a:cxn ang="0">
                    <a:pos x="182" y="89"/>
                  </a:cxn>
                  <a:cxn ang="0">
                    <a:pos x="182" y="54"/>
                  </a:cxn>
                  <a:cxn ang="0">
                    <a:pos x="91" y="0"/>
                  </a:cxn>
                  <a:cxn ang="0">
                    <a:pos x="0" y="54"/>
                  </a:cxn>
                  <a:cxn ang="0">
                    <a:pos x="0" y="87"/>
                  </a:cxn>
                  <a:cxn ang="0">
                    <a:pos x="91" y="62"/>
                  </a:cxn>
                </a:cxnLst>
                <a:rect l="0" t="0" r="r" b="b"/>
                <a:pathLst>
                  <a:path w="182" h="89">
                    <a:moveTo>
                      <a:pt x="91" y="62"/>
                    </a:moveTo>
                    <a:cubicBezTo>
                      <a:pt x="126" y="62"/>
                      <a:pt x="157" y="79"/>
                      <a:pt x="182" y="89"/>
                    </a:cubicBezTo>
                    <a:cubicBezTo>
                      <a:pt x="182" y="54"/>
                      <a:pt x="182" y="54"/>
                      <a:pt x="182" y="54"/>
                    </a:cubicBezTo>
                    <a:cubicBezTo>
                      <a:pt x="182" y="13"/>
                      <a:pt x="141" y="0"/>
                      <a:pt x="91" y="0"/>
                    </a:cubicBezTo>
                    <a:cubicBezTo>
                      <a:pt x="41" y="0"/>
                      <a:pt x="0" y="13"/>
                      <a:pt x="0" y="5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25" y="77"/>
                      <a:pt x="57" y="62"/>
                      <a:pt x="91" y="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203">
                <a:extLst>
                  <a:ext uri="{FF2B5EF4-FFF2-40B4-BE49-F238E27FC236}">
                    <a16:creationId xmlns:a16="http://schemas.microsoft.com/office/drawing/2014/main" id="{F2BB6212-6913-41D0-A5AC-8C03479DA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2199" y="1377950"/>
                <a:ext cx="376236" cy="120650"/>
              </a:xfrm>
              <a:custGeom>
                <a:avLst/>
                <a:gdLst/>
                <a:ahLst/>
                <a:cxnLst>
                  <a:cxn ang="0">
                    <a:pos x="92" y="0"/>
                  </a:cxn>
                  <a:cxn ang="0">
                    <a:pos x="0" y="30"/>
                  </a:cxn>
                  <a:cxn ang="0">
                    <a:pos x="0" y="58"/>
                  </a:cxn>
                  <a:cxn ang="0">
                    <a:pos x="92" y="28"/>
                  </a:cxn>
                  <a:cxn ang="0">
                    <a:pos x="184" y="58"/>
                  </a:cxn>
                  <a:cxn ang="0">
                    <a:pos x="184" y="30"/>
                  </a:cxn>
                  <a:cxn ang="0">
                    <a:pos x="92" y="0"/>
                  </a:cxn>
                </a:cxnLst>
                <a:rect l="0" t="0" r="r" b="b"/>
                <a:pathLst>
                  <a:path w="184" h="58">
                    <a:moveTo>
                      <a:pt x="92" y="0"/>
                    </a:moveTo>
                    <a:cubicBezTo>
                      <a:pt x="41" y="0"/>
                      <a:pt x="0" y="13"/>
                      <a:pt x="0" y="3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41"/>
                      <a:pt x="41" y="28"/>
                      <a:pt x="92" y="28"/>
                    </a:cubicBezTo>
                    <a:cubicBezTo>
                      <a:pt x="143" y="28"/>
                      <a:pt x="184" y="41"/>
                      <a:pt x="184" y="58"/>
                    </a:cubicBezTo>
                    <a:cubicBezTo>
                      <a:pt x="184" y="30"/>
                      <a:pt x="184" y="30"/>
                      <a:pt x="184" y="30"/>
                    </a:cubicBezTo>
                    <a:cubicBezTo>
                      <a:pt x="184" y="13"/>
                      <a:pt x="143" y="0"/>
                      <a:pt x="92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8" name="Freeform: Shape 204">
              <a:extLst>
                <a:ext uri="{FF2B5EF4-FFF2-40B4-BE49-F238E27FC236}">
                  <a16:creationId xmlns:a16="http://schemas.microsoft.com/office/drawing/2014/main" id="{AD7ED526-141E-44E9-9062-B34E4DF90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424" y="5621377"/>
              <a:ext cx="221639" cy="410956"/>
            </a:xfrm>
            <a:custGeom>
              <a:avLst/>
              <a:gdLst/>
              <a:ahLst/>
              <a:cxnLst>
                <a:cxn ang="0">
                  <a:pos x="37" y="38"/>
                </a:cxn>
                <a:cxn ang="0">
                  <a:pos x="56" y="19"/>
                </a:cxn>
                <a:cxn ang="0">
                  <a:pos x="37" y="0"/>
                </a:cxn>
                <a:cxn ang="0">
                  <a:pos x="18" y="19"/>
                </a:cxn>
                <a:cxn ang="0">
                  <a:pos x="37" y="38"/>
                </a:cxn>
                <a:cxn ang="0">
                  <a:pos x="68" y="41"/>
                </a:cxn>
                <a:cxn ang="0">
                  <a:pos x="63" y="46"/>
                </a:cxn>
                <a:cxn ang="0">
                  <a:pos x="63" y="83"/>
                </a:cxn>
                <a:cxn ang="0">
                  <a:pos x="68" y="88"/>
                </a:cxn>
                <a:cxn ang="0">
                  <a:pos x="73" y="83"/>
                </a:cxn>
                <a:cxn ang="0">
                  <a:pos x="73" y="46"/>
                </a:cxn>
                <a:cxn ang="0">
                  <a:pos x="68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3"/>
                </a:cxn>
                <a:cxn ang="0">
                  <a:pos x="5" y="88"/>
                </a:cxn>
                <a:cxn ang="0">
                  <a:pos x="11" y="83"/>
                </a:cxn>
                <a:cxn ang="0">
                  <a:pos x="11" y="46"/>
                </a:cxn>
                <a:cxn ang="0">
                  <a:pos x="5" y="41"/>
                </a:cxn>
                <a:cxn ang="0">
                  <a:pos x="48" y="41"/>
                </a:cxn>
                <a:cxn ang="0">
                  <a:pos x="26" y="41"/>
                </a:cxn>
                <a:cxn ang="0">
                  <a:pos x="14" y="52"/>
                </a:cxn>
                <a:cxn ang="0">
                  <a:pos x="14" y="130"/>
                </a:cxn>
                <a:cxn ang="0">
                  <a:pos x="19" y="136"/>
                </a:cxn>
                <a:cxn ang="0">
                  <a:pos x="24" y="130"/>
                </a:cxn>
                <a:cxn ang="0">
                  <a:pos x="24" y="102"/>
                </a:cxn>
                <a:cxn ang="0">
                  <a:pos x="49" y="102"/>
                </a:cxn>
                <a:cxn ang="0">
                  <a:pos x="49" y="130"/>
                </a:cxn>
                <a:cxn ang="0">
                  <a:pos x="54" y="136"/>
                </a:cxn>
                <a:cxn ang="0">
                  <a:pos x="59" y="130"/>
                </a:cxn>
                <a:cxn ang="0">
                  <a:pos x="59" y="52"/>
                </a:cxn>
                <a:cxn ang="0">
                  <a:pos x="48" y="41"/>
                </a:cxn>
              </a:cxnLst>
              <a:rect l="0" t="0" r="r" b="b"/>
              <a:pathLst>
                <a:path w="73" h="136">
                  <a:moveTo>
                    <a:pt x="37" y="38"/>
                  </a:moveTo>
                  <a:cubicBezTo>
                    <a:pt x="47" y="38"/>
                    <a:pt x="56" y="30"/>
                    <a:pt x="56" y="19"/>
                  </a:cubicBezTo>
                  <a:cubicBezTo>
                    <a:pt x="56" y="9"/>
                    <a:pt x="47" y="0"/>
                    <a:pt x="37" y="0"/>
                  </a:cubicBezTo>
                  <a:cubicBezTo>
                    <a:pt x="26" y="0"/>
                    <a:pt x="18" y="9"/>
                    <a:pt x="18" y="19"/>
                  </a:cubicBezTo>
                  <a:cubicBezTo>
                    <a:pt x="18" y="30"/>
                    <a:pt x="26" y="38"/>
                    <a:pt x="37" y="38"/>
                  </a:cubicBezTo>
                  <a:close/>
                  <a:moveTo>
                    <a:pt x="68" y="41"/>
                  </a:moveTo>
                  <a:cubicBezTo>
                    <a:pt x="65" y="41"/>
                    <a:pt x="63" y="44"/>
                    <a:pt x="63" y="46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3" y="85"/>
                    <a:pt x="65" y="88"/>
                    <a:pt x="68" y="88"/>
                  </a:cubicBezTo>
                  <a:cubicBezTo>
                    <a:pt x="71" y="88"/>
                    <a:pt x="73" y="85"/>
                    <a:pt x="73" y="83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4"/>
                    <a:pt x="71" y="41"/>
                    <a:pt x="68" y="41"/>
                  </a:cubicBezTo>
                  <a:close/>
                  <a:moveTo>
                    <a:pt x="5" y="41"/>
                  </a:moveTo>
                  <a:cubicBezTo>
                    <a:pt x="3" y="41"/>
                    <a:pt x="0" y="44"/>
                    <a:pt x="0" y="4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3" y="88"/>
                    <a:pt x="5" y="88"/>
                  </a:cubicBezTo>
                  <a:cubicBezTo>
                    <a:pt x="8" y="88"/>
                    <a:pt x="11" y="85"/>
                    <a:pt x="11" y="83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4"/>
                    <a:pt x="8" y="41"/>
                    <a:pt x="5" y="41"/>
                  </a:cubicBezTo>
                  <a:close/>
                  <a:moveTo>
                    <a:pt x="48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19" y="41"/>
                    <a:pt x="14" y="46"/>
                    <a:pt x="14" y="5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6"/>
                    <a:pt x="19" y="136"/>
                  </a:cubicBezTo>
                  <a:cubicBezTo>
                    <a:pt x="22" y="136"/>
                    <a:pt x="24" y="133"/>
                    <a:pt x="24" y="130"/>
                  </a:cubicBezTo>
                  <a:cubicBezTo>
                    <a:pt x="24" y="130"/>
                    <a:pt x="24" y="111"/>
                    <a:pt x="24" y="102"/>
                  </a:cubicBezTo>
                  <a:cubicBezTo>
                    <a:pt x="24" y="94"/>
                    <a:pt x="49" y="94"/>
                    <a:pt x="49" y="102"/>
                  </a:cubicBezTo>
                  <a:cubicBezTo>
                    <a:pt x="49" y="110"/>
                    <a:pt x="49" y="130"/>
                    <a:pt x="49" y="130"/>
                  </a:cubicBezTo>
                  <a:cubicBezTo>
                    <a:pt x="49" y="133"/>
                    <a:pt x="51" y="136"/>
                    <a:pt x="54" y="136"/>
                  </a:cubicBezTo>
                  <a:cubicBezTo>
                    <a:pt x="57" y="136"/>
                    <a:pt x="59" y="133"/>
                    <a:pt x="59" y="130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59" y="46"/>
                    <a:pt x="54" y="41"/>
                    <a:pt x="48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9" name="Group 205">
              <a:extLst>
                <a:ext uri="{FF2B5EF4-FFF2-40B4-BE49-F238E27FC236}">
                  <a16:creationId xmlns:a16="http://schemas.microsoft.com/office/drawing/2014/main" id="{CEF147F1-0EEC-4C8B-B1EC-83D19D6FA8B5}"/>
                </a:ext>
              </a:extLst>
            </p:cNvPr>
            <p:cNvGrpSpPr/>
            <p:nvPr/>
          </p:nvGrpSpPr>
          <p:grpSpPr>
            <a:xfrm>
              <a:off x="6542513" y="5706801"/>
              <a:ext cx="457131" cy="237800"/>
              <a:chOff x="4729163" y="4275138"/>
              <a:chExt cx="314325" cy="163512"/>
            </a:xfrm>
            <a:solidFill>
              <a:schemeClr val="bg1"/>
            </a:solidFill>
          </p:grpSpPr>
          <p:sp>
            <p:nvSpPr>
              <p:cNvPr id="157" name="Freeform: Shape 206">
                <a:extLst>
                  <a:ext uri="{FF2B5EF4-FFF2-40B4-BE49-F238E27FC236}">
                    <a16:creationId xmlns:a16="http://schemas.microsoft.com/office/drawing/2014/main" id="{FB55D669-4A90-438A-BB3C-D35C8C179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550" y="4321175"/>
                <a:ext cx="188913" cy="117475"/>
              </a:xfrm>
              <a:custGeom>
                <a:avLst/>
                <a:gdLst/>
                <a:ahLst/>
                <a:cxnLst>
                  <a:cxn ang="0">
                    <a:pos x="90" y="35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2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72" y="55"/>
                  </a:cxn>
                  <a:cxn ang="0">
                    <a:pos x="72" y="55"/>
                  </a:cxn>
                  <a:cxn ang="0">
                    <a:pos x="90" y="35"/>
                  </a:cxn>
                </a:cxnLst>
                <a:rect l="0" t="0" r="r" b="b"/>
                <a:pathLst>
                  <a:path w="91" h="57">
                    <a:moveTo>
                      <a:pt x="90" y="35"/>
                    </a:moveTo>
                    <a:cubicBezTo>
                      <a:pt x="90" y="25"/>
                      <a:pt x="83" y="17"/>
                      <a:pt x="73" y="16"/>
                    </a:cubicBezTo>
                    <a:cubicBezTo>
                      <a:pt x="71" y="7"/>
                      <a:pt x="62" y="0"/>
                      <a:pt x="52" y="1"/>
                    </a:cubicBezTo>
                    <a:cubicBezTo>
                      <a:pt x="42" y="1"/>
                      <a:pt x="34" y="8"/>
                      <a:pt x="32" y="18"/>
                    </a:cubicBezTo>
                    <a:cubicBezTo>
                      <a:pt x="31" y="18"/>
                      <a:pt x="29" y="17"/>
                      <a:pt x="28" y="17"/>
                    </a:cubicBezTo>
                    <a:cubicBezTo>
                      <a:pt x="21" y="18"/>
                      <a:pt x="15" y="24"/>
                      <a:pt x="15" y="31"/>
                    </a:cubicBezTo>
                    <a:cubicBezTo>
                      <a:pt x="15" y="31"/>
                      <a:pt x="14" y="31"/>
                      <a:pt x="13" y="31"/>
                    </a:cubicBezTo>
                    <a:cubicBezTo>
                      <a:pt x="6" y="31"/>
                      <a:pt x="0" y="37"/>
                      <a:pt x="0" y="44"/>
                    </a:cubicBezTo>
                    <a:cubicBezTo>
                      <a:pt x="1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83" y="54"/>
                      <a:pt x="91" y="45"/>
                      <a:pt x="9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8" name="Freeform: Shape 207">
                <a:extLst>
                  <a:ext uri="{FF2B5EF4-FFF2-40B4-BE49-F238E27FC236}">
                    <a16:creationId xmlns:a16="http://schemas.microsoft.com/office/drawing/2014/main" id="{DAD2D35C-4744-4897-80EA-39D70E976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9163" y="4275138"/>
                <a:ext cx="314325" cy="133350"/>
              </a:xfrm>
              <a:custGeom>
                <a:avLst/>
                <a:gdLst/>
                <a:ahLst/>
                <a:cxnLst>
                  <a:cxn ang="0">
                    <a:pos x="138" y="35"/>
                  </a:cxn>
                  <a:cxn ang="0">
                    <a:pos x="135" y="36"/>
                  </a:cxn>
                  <a:cxn ang="0">
                    <a:pos x="122" y="23"/>
                  </a:cxn>
                  <a:cxn ang="0">
                    <a:pos x="118" y="24"/>
                  </a:cxn>
                  <a:cxn ang="0">
                    <a:pos x="97" y="8"/>
                  </a:cxn>
                  <a:cxn ang="0">
                    <a:pos x="79" y="18"/>
                  </a:cxn>
                  <a:cxn ang="0">
                    <a:pos x="73" y="16"/>
                  </a:cxn>
                  <a:cxn ang="0">
                    <a:pos x="52" y="1"/>
                  </a:cxn>
                  <a:cxn ang="0">
                    <a:pos x="31" y="18"/>
                  </a:cxn>
                  <a:cxn ang="0">
                    <a:pos x="28" y="17"/>
                  </a:cxn>
                  <a:cxn ang="0">
                    <a:pos x="15" y="31"/>
                  </a:cxn>
                  <a:cxn ang="0">
                    <a:pos x="13" y="31"/>
                  </a:cxn>
                  <a:cxn ang="0">
                    <a:pos x="0" y="44"/>
                  </a:cxn>
                  <a:cxn ang="0">
                    <a:pos x="13" y="57"/>
                  </a:cxn>
                  <a:cxn ang="0">
                    <a:pos x="13" y="57"/>
                  </a:cxn>
                  <a:cxn ang="0">
                    <a:pos x="26" y="57"/>
                  </a:cxn>
                  <a:cxn ang="0">
                    <a:pos x="38" y="51"/>
                  </a:cxn>
                  <a:cxn ang="0">
                    <a:pos x="38" y="51"/>
                  </a:cxn>
                  <a:cxn ang="0">
                    <a:pos x="53" y="37"/>
                  </a:cxn>
                  <a:cxn ang="0">
                    <a:pos x="55" y="37"/>
                  </a:cxn>
                  <a:cxn ang="0">
                    <a:pos x="77" y="21"/>
                  </a:cxn>
                  <a:cxn ang="0">
                    <a:pos x="100" y="36"/>
                  </a:cxn>
                  <a:cxn ang="0">
                    <a:pos x="118" y="57"/>
                  </a:cxn>
                  <a:cxn ang="0">
                    <a:pos x="117" y="63"/>
                  </a:cxn>
                  <a:cxn ang="0">
                    <a:pos x="139" y="62"/>
                  </a:cxn>
                  <a:cxn ang="0">
                    <a:pos x="139" y="62"/>
                  </a:cxn>
                  <a:cxn ang="0">
                    <a:pos x="151" y="48"/>
                  </a:cxn>
                  <a:cxn ang="0">
                    <a:pos x="138" y="35"/>
                  </a:cxn>
                  <a:cxn ang="0">
                    <a:pos x="98" y="40"/>
                  </a:cxn>
                  <a:cxn ang="0">
                    <a:pos x="97" y="40"/>
                  </a:cxn>
                  <a:cxn ang="0">
                    <a:pos x="96" y="39"/>
                  </a:cxn>
                  <a:cxn ang="0">
                    <a:pos x="77" y="25"/>
                  </a:cxn>
                  <a:cxn ang="0">
                    <a:pos x="59" y="40"/>
                  </a:cxn>
                  <a:cxn ang="0">
                    <a:pos x="58" y="43"/>
                  </a:cxn>
                  <a:cxn ang="0">
                    <a:pos x="56" y="42"/>
                  </a:cxn>
                  <a:cxn ang="0">
                    <a:pos x="53" y="42"/>
                  </a:cxn>
                  <a:cxn ang="0">
                    <a:pos x="42" y="53"/>
                  </a:cxn>
                  <a:cxn ang="0">
                    <a:pos x="43" y="55"/>
                  </a:cxn>
                  <a:cxn ang="0">
                    <a:pos x="40" y="55"/>
                  </a:cxn>
                  <a:cxn ang="0">
                    <a:pos x="38" y="55"/>
                  </a:cxn>
                  <a:cxn ang="0">
                    <a:pos x="33" y="56"/>
                  </a:cxn>
                  <a:cxn ang="0">
                    <a:pos x="64" y="55"/>
                  </a:cxn>
                  <a:cxn ang="0">
                    <a:pos x="80" y="64"/>
                  </a:cxn>
                  <a:cxn ang="0">
                    <a:pos x="80" y="64"/>
                  </a:cxn>
                  <a:cxn ang="0">
                    <a:pos x="112" y="63"/>
                  </a:cxn>
                  <a:cxn ang="0">
                    <a:pos x="113" y="57"/>
                  </a:cxn>
                  <a:cxn ang="0">
                    <a:pos x="98" y="40"/>
                  </a:cxn>
                </a:cxnLst>
                <a:rect l="0" t="0" r="r" b="b"/>
                <a:pathLst>
                  <a:path w="151" h="64">
                    <a:moveTo>
                      <a:pt x="138" y="35"/>
                    </a:moveTo>
                    <a:cubicBezTo>
                      <a:pt x="137" y="35"/>
                      <a:pt x="136" y="36"/>
                      <a:pt x="135" y="36"/>
                    </a:cubicBezTo>
                    <a:cubicBezTo>
                      <a:pt x="135" y="29"/>
                      <a:pt x="129" y="23"/>
                      <a:pt x="122" y="23"/>
                    </a:cubicBezTo>
                    <a:cubicBezTo>
                      <a:pt x="120" y="23"/>
                      <a:pt x="119" y="23"/>
                      <a:pt x="118" y="24"/>
                    </a:cubicBezTo>
                    <a:cubicBezTo>
                      <a:pt x="115" y="14"/>
                      <a:pt x="107" y="8"/>
                      <a:pt x="97" y="8"/>
                    </a:cubicBezTo>
                    <a:cubicBezTo>
                      <a:pt x="89" y="8"/>
                      <a:pt x="83" y="12"/>
                      <a:pt x="79" y="18"/>
                    </a:cubicBezTo>
                    <a:cubicBezTo>
                      <a:pt x="77" y="17"/>
                      <a:pt x="75" y="16"/>
                      <a:pt x="73" y="16"/>
                    </a:cubicBezTo>
                    <a:cubicBezTo>
                      <a:pt x="70" y="7"/>
                      <a:pt x="62" y="0"/>
                      <a:pt x="52" y="1"/>
                    </a:cubicBezTo>
                    <a:cubicBezTo>
                      <a:pt x="42" y="1"/>
                      <a:pt x="33" y="8"/>
                      <a:pt x="31" y="18"/>
                    </a:cubicBezTo>
                    <a:cubicBezTo>
                      <a:pt x="30" y="18"/>
                      <a:pt x="29" y="17"/>
                      <a:pt x="28" y="17"/>
                    </a:cubicBezTo>
                    <a:cubicBezTo>
                      <a:pt x="20" y="18"/>
                      <a:pt x="15" y="24"/>
                      <a:pt x="15" y="31"/>
                    </a:cubicBezTo>
                    <a:cubicBezTo>
                      <a:pt x="14" y="31"/>
                      <a:pt x="13" y="31"/>
                      <a:pt x="13" y="31"/>
                    </a:cubicBezTo>
                    <a:cubicBezTo>
                      <a:pt x="5" y="31"/>
                      <a:pt x="0" y="37"/>
                      <a:pt x="0" y="44"/>
                    </a:cubicBezTo>
                    <a:cubicBezTo>
                      <a:pt x="0" y="51"/>
                      <a:pt x="6" y="57"/>
                      <a:pt x="13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9" y="53"/>
                      <a:pt x="33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9" y="43"/>
                      <a:pt x="45" y="37"/>
                      <a:pt x="53" y="37"/>
                    </a:cubicBezTo>
                    <a:cubicBezTo>
                      <a:pt x="54" y="37"/>
                      <a:pt x="54" y="37"/>
                      <a:pt x="55" y="37"/>
                    </a:cubicBezTo>
                    <a:cubicBezTo>
                      <a:pt x="58" y="28"/>
                      <a:pt x="67" y="21"/>
                      <a:pt x="77" y="21"/>
                    </a:cubicBezTo>
                    <a:cubicBezTo>
                      <a:pt x="88" y="20"/>
                      <a:pt x="97" y="27"/>
                      <a:pt x="100" y="36"/>
                    </a:cubicBezTo>
                    <a:cubicBezTo>
                      <a:pt x="110" y="38"/>
                      <a:pt x="117" y="46"/>
                      <a:pt x="118" y="57"/>
                    </a:cubicBezTo>
                    <a:cubicBezTo>
                      <a:pt x="118" y="59"/>
                      <a:pt x="117" y="61"/>
                      <a:pt x="117" y="63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6" y="61"/>
                      <a:pt x="151" y="55"/>
                      <a:pt x="151" y="48"/>
                    </a:cubicBezTo>
                    <a:cubicBezTo>
                      <a:pt x="151" y="41"/>
                      <a:pt x="145" y="35"/>
                      <a:pt x="138" y="35"/>
                    </a:cubicBezTo>
                    <a:close/>
                    <a:moveTo>
                      <a:pt x="98" y="40"/>
                    </a:moveTo>
                    <a:cubicBezTo>
                      <a:pt x="97" y="40"/>
                      <a:pt x="97" y="40"/>
                      <a:pt x="97" y="40"/>
                    </a:cubicBezTo>
                    <a:cubicBezTo>
                      <a:pt x="96" y="39"/>
                      <a:pt x="96" y="39"/>
                      <a:pt x="96" y="39"/>
                    </a:cubicBezTo>
                    <a:cubicBezTo>
                      <a:pt x="94" y="30"/>
                      <a:pt x="86" y="25"/>
                      <a:pt x="77" y="25"/>
                    </a:cubicBezTo>
                    <a:cubicBezTo>
                      <a:pt x="68" y="25"/>
                      <a:pt x="61" y="32"/>
                      <a:pt x="59" y="40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5" y="42"/>
                      <a:pt x="54" y="42"/>
                      <a:pt x="53" y="42"/>
                    </a:cubicBezTo>
                    <a:cubicBezTo>
                      <a:pt x="47" y="42"/>
                      <a:pt x="42" y="47"/>
                      <a:pt x="42" y="53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39" y="55"/>
                      <a:pt x="39" y="55"/>
                      <a:pt x="38" y="55"/>
                    </a:cubicBezTo>
                    <a:cubicBezTo>
                      <a:pt x="36" y="55"/>
                      <a:pt x="34" y="56"/>
                      <a:pt x="33" y="56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68" y="60"/>
                      <a:pt x="74" y="64"/>
                      <a:pt x="80" y="64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12" y="63"/>
                      <a:pt x="112" y="63"/>
                      <a:pt x="112" y="63"/>
                    </a:cubicBezTo>
                    <a:cubicBezTo>
                      <a:pt x="113" y="61"/>
                      <a:pt x="113" y="59"/>
                      <a:pt x="113" y="57"/>
                    </a:cubicBezTo>
                    <a:cubicBezTo>
                      <a:pt x="113" y="48"/>
                      <a:pt x="106" y="41"/>
                      <a:pt x="9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0" name="Group 208">
              <a:extLst>
                <a:ext uri="{FF2B5EF4-FFF2-40B4-BE49-F238E27FC236}">
                  <a16:creationId xmlns:a16="http://schemas.microsoft.com/office/drawing/2014/main" id="{E32642D1-89BB-4559-9CA0-F6C409CEFDBF}"/>
                </a:ext>
              </a:extLst>
            </p:cNvPr>
            <p:cNvGrpSpPr/>
            <p:nvPr/>
          </p:nvGrpSpPr>
          <p:grpSpPr>
            <a:xfrm>
              <a:off x="5879904" y="5653699"/>
              <a:ext cx="468675" cy="348621"/>
              <a:chOff x="4273550" y="4238625"/>
              <a:chExt cx="322263" cy="239713"/>
            </a:xfrm>
            <a:solidFill>
              <a:schemeClr val="bg1"/>
            </a:solidFill>
          </p:grpSpPr>
          <p:sp>
            <p:nvSpPr>
              <p:cNvPr id="154" name="Freeform: Shape 209">
                <a:extLst>
                  <a:ext uri="{FF2B5EF4-FFF2-40B4-BE49-F238E27FC236}">
                    <a16:creationId xmlns:a16="http://schemas.microsoft.com/office/drawing/2014/main" id="{8268585C-E601-4F96-97E0-D1BBFB304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3550" y="4238625"/>
                <a:ext cx="242888" cy="160338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0"/>
                  </a:cxn>
                  <a:cxn ang="0">
                    <a:pos x="4" y="63"/>
                  </a:cxn>
                  <a:cxn ang="0">
                    <a:pos x="51" y="63"/>
                  </a:cxn>
                  <a:cxn ang="0">
                    <a:pos x="51" y="71"/>
                  </a:cxn>
                  <a:cxn ang="0">
                    <a:pos x="52" y="72"/>
                  </a:cxn>
                  <a:cxn ang="0">
                    <a:pos x="42" y="75"/>
                  </a:cxn>
                  <a:cxn ang="0">
                    <a:pos x="59" y="77"/>
                  </a:cxn>
                  <a:cxn ang="0">
                    <a:pos x="75" y="75"/>
                  </a:cxn>
                  <a:cxn ang="0">
                    <a:pos x="65" y="72"/>
                  </a:cxn>
                  <a:cxn ang="0">
                    <a:pos x="66" y="71"/>
                  </a:cxn>
                  <a:cxn ang="0">
                    <a:pos x="66" y="63"/>
                  </a:cxn>
                  <a:cxn ang="0">
                    <a:pos x="113" y="63"/>
                  </a:cxn>
                  <a:cxn ang="0">
                    <a:pos x="117" y="60"/>
                  </a:cxn>
                  <a:cxn ang="0">
                    <a:pos x="117" y="4"/>
                  </a:cxn>
                  <a:cxn ang="0">
                    <a:pos x="113" y="0"/>
                  </a:cxn>
                  <a:cxn ang="0">
                    <a:pos x="113" y="56"/>
                  </a:cxn>
                  <a:cxn ang="0">
                    <a:pos x="110" y="59"/>
                  </a:cxn>
                  <a:cxn ang="0">
                    <a:pos x="7" y="59"/>
                  </a:cxn>
                  <a:cxn ang="0">
                    <a:pos x="4" y="56"/>
                  </a:cxn>
                  <a:cxn ang="0">
                    <a:pos x="4" y="8"/>
                  </a:cxn>
                  <a:cxn ang="0">
                    <a:pos x="7" y="4"/>
                  </a:cxn>
                  <a:cxn ang="0">
                    <a:pos x="110" y="4"/>
                  </a:cxn>
                  <a:cxn ang="0">
                    <a:pos x="113" y="8"/>
                  </a:cxn>
                  <a:cxn ang="0">
                    <a:pos x="113" y="56"/>
                  </a:cxn>
                </a:cxnLst>
                <a:rect l="0" t="0" r="r" b="b"/>
                <a:pathLst>
                  <a:path w="117" h="77">
                    <a:moveTo>
                      <a:pt x="1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3"/>
                      <a:pt x="4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46" y="72"/>
                      <a:pt x="42" y="73"/>
                      <a:pt x="42" y="75"/>
                    </a:cubicBezTo>
                    <a:cubicBezTo>
                      <a:pt x="42" y="76"/>
                      <a:pt x="50" y="77"/>
                      <a:pt x="59" y="77"/>
                    </a:cubicBezTo>
                    <a:cubicBezTo>
                      <a:pt x="68" y="77"/>
                      <a:pt x="75" y="76"/>
                      <a:pt x="75" y="75"/>
                    </a:cubicBezTo>
                    <a:cubicBezTo>
                      <a:pt x="75" y="73"/>
                      <a:pt x="71" y="72"/>
                      <a:pt x="65" y="72"/>
                    </a:cubicBezTo>
                    <a:cubicBezTo>
                      <a:pt x="66" y="72"/>
                      <a:pt x="66" y="71"/>
                      <a:pt x="66" y="7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15" y="63"/>
                      <a:pt x="117" y="62"/>
                      <a:pt x="117" y="60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17" y="2"/>
                      <a:pt x="115" y="0"/>
                      <a:pt x="113" y="0"/>
                    </a:cubicBezTo>
                    <a:close/>
                    <a:moveTo>
                      <a:pt x="113" y="56"/>
                    </a:moveTo>
                    <a:cubicBezTo>
                      <a:pt x="113" y="58"/>
                      <a:pt x="112" y="59"/>
                      <a:pt x="11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5" y="59"/>
                      <a:pt x="4" y="58"/>
                      <a:pt x="4" y="5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6"/>
                      <a:pt x="5" y="4"/>
                      <a:pt x="7" y="4"/>
                    </a:cubicBezTo>
                    <a:cubicBezTo>
                      <a:pt x="110" y="4"/>
                      <a:pt x="110" y="4"/>
                      <a:pt x="110" y="4"/>
                    </a:cubicBezTo>
                    <a:cubicBezTo>
                      <a:pt x="112" y="4"/>
                      <a:pt x="113" y="6"/>
                      <a:pt x="113" y="8"/>
                    </a:cubicBezTo>
                    <a:lnTo>
                      <a:pt x="113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210">
                <a:extLst>
                  <a:ext uri="{FF2B5EF4-FFF2-40B4-BE49-F238E27FC236}">
                    <a16:creationId xmlns:a16="http://schemas.microsoft.com/office/drawing/2014/main" id="{C0350C96-A51B-4CE0-BD55-F73088CB3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7550" y="4265613"/>
                <a:ext cx="68263" cy="133350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61"/>
                  </a:cxn>
                  <a:cxn ang="0">
                    <a:pos x="3" y="64"/>
                  </a:cxn>
                  <a:cxn ang="0">
                    <a:pos x="30" y="64"/>
                  </a:cxn>
                  <a:cxn ang="0">
                    <a:pos x="33" y="61"/>
                  </a:cxn>
                  <a:cxn ang="0">
                    <a:pos x="33" y="3"/>
                  </a:cxn>
                  <a:cxn ang="0">
                    <a:pos x="30" y="0"/>
                  </a:cxn>
                  <a:cxn ang="0">
                    <a:pos x="28" y="38"/>
                  </a:cxn>
                  <a:cxn ang="0">
                    <a:pos x="25" y="41"/>
                  </a:cxn>
                  <a:cxn ang="0">
                    <a:pos x="23" y="38"/>
                  </a:cxn>
                  <a:cxn ang="0">
                    <a:pos x="23" y="36"/>
                  </a:cxn>
                  <a:cxn ang="0">
                    <a:pos x="25" y="33"/>
                  </a:cxn>
                  <a:cxn ang="0">
                    <a:pos x="28" y="36"/>
                  </a:cxn>
                  <a:cxn ang="0">
                    <a:pos x="28" y="38"/>
                  </a:cxn>
                  <a:cxn ang="0">
                    <a:pos x="27" y="27"/>
                  </a:cxn>
                  <a:cxn ang="0">
                    <a:pos x="5" y="27"/>
                  </a:cxn>
                  <a:cxn ang="0">
                    <a:pos x="4" y="25"/>
                  </a:cxn>
                  <a:cxn ang="0">
                    <a:pos x="5" y="23"/>
                  </a:cxn>
                  <a:cxn ang="0">
                    <a:pos x="27" y="23"/>
                  </a:cxn>
                  <a:cxn ang="0">
                    <a:pos x="29" y="25"/>
                  </a:cxn>
                  <a:cxn ang="0">
                    <a:pos x="27" y="27"/>
                  </a:cxn>
                  <a:cxn ang="0">
                    <a:pos x="27" y="21"/>
                  </a:cxn>
                  <a:cxn ang="0">
                    <a:pos x="5" y="21"/>
                  </a:cxn>
                  <a:cxn ang="0">
                    <a:pos x="4" y="19"/>
                  </a:cxn>
                  <a:cxn ang="0">
                    <a:pos x="5" y="18"/>
                  </a:cxn>
                  <a:cxn ang="0">
                    <a:pos x="27" y="18"/>
                  </a:cxn>
                  <a:cxn ang="0">
                    <a:pos x="29" y="19"/>
                  </a:cxn>
                  <a:cxn ang="0">
                    <a:pos x="27" y="21"/>
                  </a:cxn>
                  <a:cxn ang="0">
                    <a:pos x="27" y="15"/>
                  </a:cxn>
                  <a:cxn ang="0">
                    <a:pos x="5" y="15"/>
                  </a:cxn>
                  <a:cxn ang="0">
                    <a:pos x="4" y="14"/>
                  </a:cxn>
                  <a:cxn ang="0">
                    <a:pos x="5" y="12"/>
                  </a:cxn>
                  <a:cxn ang="0">
                    <a:pos x="27" y="12"/>
                  </a:cxn>
                  <a:cxn ang="0">
                    <a:pos x="29" y="14"/>
                  </a:cxn>
                  <a:cxn ang="0">
                    <a:pos x="27" y="15"/>
                  </a:cxn>
                  <a:cxn ang="0">
                    <a:pos x="27" y="10"/>
                  </a:cxn>
                  <a:cxn ang="0">
                    <a:pos x="5" y="10"/>
                  </a:cxn>
                  <a:cxn ang="0">
                    <a:pos x="4" y="8"/>
                  </a:cxn>
                  <a:cxn ang="0">
                    <a:pos x="5" y="7"/>
                  </a:cxn>
                  <a:cxn ang="0">
                    <a:pos x="27" y="7"/>
                  </a:cxn>
                  <a:cxn ang="0">
                    <a:pos x="29" y="8"/>
                  </a:cxn>
                  <a:cxn ang="0">
                    <a:pos x="27" y="10"/>
                  </a:cxn>
                </a:cxnLst>
                <a:rect l="0" t="0" r="r" b="b"/>
                <a:pathLst>
                  <a:path w="33" h="64">
                    <a:moveTo>
                      <a:pt x="3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3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2" y="64"/>
                      <a:pt x="33" y="63"/>
                      <a:pt x="33" y="6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lose/>
                    <a:moveTo>
                      <a:pt x="28" y="38"/>
                    </a:moveTo>
                    <a:cubicBezTo>
                      <a:pt x="28" y="39"/>
                      <a:pt x="27" y="41"/>
                      <a:pt x="25" y="41"/>
                    </a:cubicBezTo>
                    <a:cubicBezTo>
                      <a:pt x="24" y="41"/>
                      <a:pt x="23" y="39"/>
                      <a:pt x="23" y="3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5"/>
                      <a:pt x="24" y="33"/>
                      <a:pt x="25" y="33"/>
                    </a:cubicBezTo>
                    <a:cubicBezTo>
                      <a:pt x="27" y="33"/>
                      <a:pt x="28" y="35"/>
                      <a:pt x="28" y="36"/>
                    </a:cubicBezTo>
                    <a:lnTo>
                      <a:pt x="28" y="38"/>
                    </a:lnTo>
                    <a:close/>
                    <a:moveTo>
                      <a:pt x="27" y="27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4" y="26"/>
                      <a:pt x="4" y="25"/>
                    </a:cubicBezTo>
                    <a:cubicBezTo>
                      <a:pt x="4" y="24"/>
                      <a:pt x="4" y="23"/>
                      <a:pt x="5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8" y="23"/>
                      <a:pt x="29" y="24"/>
                      <a:pt x="29" y="25"/>
                    </a:cubicBezTo>
                    <a:cubicBezTo>
                      <a:pt x="29" y="26"/>
                      <a:pt x="28" y="27"/>
                      <a:pt x="27" y="27"/>
                    </a:cubicBezTo>
                    <a:close/>
                    <a:moveTo>
                      <a:pt x="27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0"/>
                      <a:pt x="4" y="19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8"/>
                      <a:pt x="29" y="18"/>
                      <a:pt x="29" y="19"/>
                    </a:cubicBezTo>
                    <a:cubicBezTo>
                      <a:pt x="29" y="20"/>
                      <a:pt x="28" y="21"/>
                      <a:pt x="27" y="21"/>
                    </a:cubicBezTo>
                    <a:close/>
                    <a:moveTo>
                      <a:pt x="27" y="15"/>
                    </a:move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4" y="13"/>
                      <a:pt x="4" y="12"/>
                      <a:pt x="5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8" y="12"/>
                      <a:pt x="29" y="13"/>
                      <a:pt x="29" y="14"/>
                    </a:cubicBezTo>
                    <a:cubicBezTo>
                      <a:pt x="29" y="15"/>
                      <a:pt x="28" y="15"/>
                      <a:pt x="27" y="15"/>
                    </a:cubicBezTo>
                    <a:close/>
                    <a:moveTo>
                      <a:pt x="27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8" y="7"/>
                      <a:pt x="29" y="7"/>
                      <a:pt x="29" y="8"/>
                    </a:cubicBezTo>
                    <a:cubicBezTo>
                      <a:pt x="29" y="9"/>
                      <a:pt x="28" y="10"/>
                      <a:pt x="27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211">
                <a:extLst>
                  <a:ext uri="{FF2B5EF4-FFF2-40B4-BE49-F238E27FC236}">
                    <a16:creationId xmlns:a16="http://schemas.microsoft.com/office/drawing/2014/main" id="{24617BDF-D499-4EE9-9395-4E85CA6141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4838" y="4378325"/>
                <a:ext cx="114300" cy="100013"/>
              </a:xfrm>
              <a:custGeom>
                <a:avLst/>
                <a:gdLst/>
                <a:ahLst/>
                <a:cxnLst>
                  <a:cxn ang="0">
                    <a:pos x="54" y="1"/>
                  </a:cxn>
                  <a:cxn ang="0">
                    <a:pos x="49" y="0"/>
                  </a:cxn>
                  <a:cxn ang="0">
                    <a:pos x="45" y="2"/>
                  </a:cxn>
                  <a:cxn ang="0">
                    <a:pos x="42" y="6"/>
                  </a:cxn>
                  <a:cxn ang="0">
                    <a:pos x="41" y="9"/>
                  </a:cxn>
                  <a:cxn ang="0">
                    <a:pos x="44" y="14"/>
                  </a:cxn>
                  <a:cxn ang="0">
                    <a:pos x="47" y="19"/>
                  </a:cxn>
                  <a:cxn ang="0">
                    <a:pos x="47" y="22"/>
                  </a:cxn>
                  <a:cxn ang="0">
                    <a:pos x="45" y="26"/>
                  </a:cxn>
                  <a:cxn ang="0">
                    <a:pos x="38" y="27"/>
                  </a:cxn>
                  <a:cxn ang="0">
                    <a:pos x="36" y="27"/>
                  </a:cxn>
                  <a:cxn ang="0">
                    <a:pos x="19" y="25"/>
                  </a:cxn>
                  <a:cxn ang="0">
                    <a:pos x="14" y="26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11" y="29"/>
                  </a:cxn>
                  <a:cxn ang="0">
                    <a:pos x="4" y="33"/>
                  </a:cxn>
                  <a:cxn ang="0">
                    <a:pos x="6" y="35"/>
                  </a:cxn>
                  <a:cxn ang="0">
                    <a:pos x="7" y="36"/>
                  </a:cxn>
                  <a:cxn ang="0">
                    <a:pos x="9" y="33"/>
                  </a:cxn>
                  <a:cxn ang="0">
                    <a:pos x="11" y="29"/>
                  </a:cxn>
                  <a:cxn ang="0">
                    <a:pos x="11" y="30"/>
                  </a:cxn>
                  <a:cxn ang="0">
                    <a:pos x="11" y="30"/>
                  </a:cxn>
                  <a:cxn ang="0">
                    <a:pos x="12" y="30"/>
                  </a:cxn>
                  <a:cxn ang="0">
                    <a:pos x="10" y="33"/>
                  </a:cxn>
                  <a:cxn ang="0">
                    <a:pos x="8" y="36"/>
                  </a:cxn>
                  <a:cxn ang="0">
                    <a:pos x="13" y="37"/>
                  </a:cxn>
                  <a:cxn ang="0">
                    <a:pos x="13" y="37"/>
                  </a:cxn>
                  <a:cxn ang="0">
                    <a:pos x="12" y="30"/>
                  </a:cxn>
                  <a:cxn ang="0">
                    <a:pos x="12" y="29"/>
                  </a:cxn>
                  <a:cxn ang="0">
                    <a:pos x="14" y="27"/>
                  </a:cxn>
                  <a:cxn ang="0">
                    <a:pos x="19" y="26"/>
                  </a:cxn>
                  <a:cxn ang="0">
                    <a:pos x="36" y="28"/>
                  </a:cxn>
                  <a:cxn ang="0">
                    <a:pos x="38" y="28"/>
                  </a:cxn>
                  <a:cxn ang="0">
                    <a:pos x="45" y="27"/>
                  </a:cxn>
                  <a:cxn ang="0">
                    <a:pos x="48" y="22"/>
                  </a:cxn>
                  <a:cxn ang="0">
                    <a:pos x="48" y="19"/>
                  </a:cxn>
                  <a:cxn ang="0">
                    <a:pos x="44" y="13"/>
                  </a:cxn>
                  <a:cxn ang="0">
                    <a:pos x="42" y="9"/>
                  </a:cxn>
                  <a:cxn ang="0">
                    <a:pos x="43" y="6"/>
                  </a:cxn>
                  <a:cxn ang="0">
                    <a:pos x="45" y="2"/>
                  </a:cxn>
                  <a:cxn ang="0">
                    <a:pos x="49" y="1"/>
                  </a:cxn>
                  <a:cxn ang="0">
                    <a:pos x="54" y="2"/>
                  </a:cxn>
                  <a:cxn ang="0">
                    <a:pos x="55" y="2"/>
                  </a:cxn>
                  <a:cxn ang="0">
                    <a:pos x="54" y="1"/>
                  </a:cxn>
                  <a:cxn ang="0">
                    <a:pos x="5" y="35"/>
                  </a:cxn>
                  <a:cxn ang="0">
                    <a:pos x="4" y="33"/>
                  </a:cxn>
                  <a:cxn ang="0">
                    <a:pos x="2" y="36"/>
                  </a:cxn>
                  <a:cxn ang="0">
                    <a:pos x="4" y="46"/>
                  </a:cxn>
                  <a:cxn ang="0">
                    <a:pos x="13" y="40"/>
                  </a:cxn>
                  <a:cxn ang="0">
                    <a:pos x="13" y="38"/>
                  </a:cxn>
                  <a:cxn ang="0">
                    <a:pos x="13" y="38"/>
                  </a:cxn>
                  <a:cxn ang="0">
                    <a:pos x="5" y="35"/>
                  </a:cxn>
                </a:cxnLst>
                <a:rect l="0" t="0" r="r" b="b"/>
                <a:pathLst>
                  <a:path w="55" h="48">
                    <a:moveTo>
                      <a:pt x="54" y="1"/>
                    </a:moveTo>
                    <a:cubicBezTo>
                      <a:pt x="53" y="1"/>
                      <a:pt x="51" y="0"/>
                      <a:pt x="49" y="0"/>
                    </a:cubicBezTo>
                    <a:cubicBezTo>
                      <a:pt x="48" y="0"/>
                      <a:pt x="46" y="1"/>
                      <a:pt x="45" y="2"/>
                    </a:cubicBezTo>
                    <a:cubicBezTo>
                      <a:pt x="43" y="2"/>
                      <a:pt x="42" y="4"/>
                      <a:pt x="42" y="6"/>
                    </a:cubicBezTo>
                    <a:cubicBezTo>
                      <a:pt x="41" y="7"/>
                      <a:pt x="41" y="8"/>
                      <a:pt x="41" y="9"/>
                    </a:cubicBezTo>
                    <a:cubicBezTo>
                      <a:pt x="41" y="11"/>
                      <a:pt x="42" y="12"/>
                      <a:pt x="44" y="14"/>
                    </a:cubicBezTo>
                    <a:cubicBezTo>
                      <a:pt x="45" y="16"/>
                      <a:pt x="46" y="17"/>
                      <a:pt x="47" y="19"/>
                    </a:cubicBezTo>
                    <a:cubicBezTo>
                      <a:pt x="47" y="20"/>
                      <a:pt x="47" y="21"/>
                      <a:pt x="47" y="22"/>
                    </a:cubicBezTo>
                    <a:cubicBezTo>
                      <a:pt x="47" y="24"/>
                      <a:pt x="46" y="25"/>
                      <a:pt x="45" y="26"/>
                    </a:cubicBezTo>
                    <a:cubicBezTo>
                      <a:pt x="43" y="27"/>
                      <a:pt x="41" y="27"/>
                      <a:pt x="38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1" y="26"/>
                      <a:pt x="24" y="25"/>
                      <a:pt x="19" y="25"/>
                    </a:cubicBezTo>
                    <a:cubicBezTo>
                      <a:pt x="17" y="25"/>
                      <a:pt x="15" y="25"/>
                      <a:pt x="14" y="26"/>
                    </a:cubicBezTo>
                    <a:cubicBezTo>
                      <a:pt x="12" y="26"/>
                      <a:pt x="11" y="27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9" y="28"/>
                      <a:pt x="6" y="30"/>
                      <a:pt x="4" y="33"/>
                    </a:cubicBezTo>
                    <a:cubicBezTo>
                      <a:pt x="4" y="33"/>
                      <a:pt x="5" y="34"/>
                      <a:pt x="6" y="35"/>
                    </a:cubicBezTo>
                    <a:cubicBezTo>
                      <a:pt x="6" y="35"/>
                      <a:pt x="7" y="36"/>
                      <a:pt x="7" y="36"/>
                    </a:cubicBezTo>
                    <a:cubicBezTo>
                      <a:pt x="8" y="36"/>
                      <a:pt x="8" y="34"/>
                      <a:pt x="9" y="33"/>
                    </a:cubicBezTo>
                    <a:cubicBezTo>
                      <a:pt x="10" y="32"/>
                      <a:pt x="11" y="30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2" y="30"/>
                      <a:pt x="12" y="30"/>
                    </a:cubicBezTo>
                    <a:cubicBezTo>
                      <a:pt x="11" y="31"/>
                      <a:pt x="11" y="32"/>
                      <a:pt x="10" y="33"/>
                    </a:cubicBezTo>
                    <a:cubicBezTo>
                      <a:pt x="9" y="35"/>
                      <a:pt x="8" y="36"/>
                      <a:pt x="8" y="36"/>
                    </a:cubicBezTo>
                    <a:cubicBezTo>
                      <a:pt x="9" y="37"/>
                      <a:pt x="11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4"/>
                      <a:pt x="13" y="31"/>
                      <a:pt x="12" y="30"/>
                    </a:cubicBezTo>
                    <a:cubicBezTo>
                      <a:pt x="12" y="30"/>
                      <a:pt x="12" y="29"/>
                      <a:pt x="12" y="29"/>
                    </a:cubicBezTo>
                    <a:cubicBezTo>
                      <a:pt x="12" y="28"/>
                      <a:pt x="13" y="27"/>
                      <a:pt x="14" y="27"/>
                    </a:cubicBezTo>
                    <a:cubicBezTo>
                      <a:pt x="16" y="26"/>
                      <a:pt x="17" y="26"/>
                      <a:pt x="19" y="26"/>
                    </a:cubicBezTo>
                    <a:cubicBezTo>
                      <a:pt x="24" y="26"/>
                      <a:pt x="31" y="27"/>
                      <a:pt x="36" y="28"/>
                    </a:cubicBezTo>
                    <a:cubicBezTo>
                      <a:pt x="37" y="28"/>
                      <a:pt x="37" y="28"/>
                      <a:pt x="38" y="28"/>
                    </a:cubicBezTo>
                    <a:cubicBezTo>
                      <a:pt x="41" y="28"/>
                      <a:pt x="43" y="28"/>
                      <a:pt x="45" y="27"/>
                    </a:cubicBezTo>
                    <a:cubicBezTo>
                      <a:pt x="47" y="26"/>
                      <a:pt x="48" y="24"/>
                      <a:pt x="48" y="22"/>
                    </a:cubicBezTo>
                    <a:cubicBezTo>
                      <a:pt x="48" y="21"/>
                      <a:pt x="48" y="20"/>
                      <a:pt x="48" y="19"/>
                    </a:cubicBezTo>
                    <a:cubicBezTo>
                      <a:pt x="47" y="17"/>
                      <a:pt x="46" y="15"/>
                      <a:pt x="44" y="13"/>
                    </a:cubicBezTo>
                    <a:cubicBezTo>
                      <a:pt x="43" y="12"/>
                      <a:pt x="42" y="10"/>
                      <a:pt x="42" y="9"/>
                    </a:cubicBezTo>
                    <a:cubicBezTo>
                      <a:pt x="42" y="8"/>
                      <a:pt x="42" y="7"/>
                      <a:pt x="43" y="6"/>
                    </a:cubicBezTo>
                    <a:cubicBezTo>
                      <a:pt x="43" y="4"/>
                      <a:pt x="44" y="3"/>
                      <a:pt x="45" y="2"/>
                    </a:cubicBezTo>
                    <a:cubicBezTo>
                      <a:pt x="47" y="2"/>
                      <a:pt x="48" y="1"/>
                      <a:pt x="49" y="1"/>
                    </a:cubicBezTo>
                    <a:cubicBezTo>
                      <a:pt x="51" y="1"/>
                      <a:pt x="52" y="2"/>
                      <a:pt x="54" y="2"/>
                    </a:cubicBezTo>
                    <a:cubicBezTo>
                      <a:pt x="54" y="2"/>
                      <a:pt x="55" y="2"/>
                      <a:pt x="55" y="2"/>
                    </a:cubicBezTo>
                    <a:cubicBezTo>
                      <a:pt x="55" y="1"/>
                      <a:pt x="54" y="1"/>
                      <a:pt x="54" y="1"/>
                    </a:cubicBezTo>
                    <a:close/>
                    <a:moveTo>
                      <a:pt x="5" y="35"/>
                    </a:moveTo>
                    <a:cubicBezTo>
                      <a:pt x="5" y="35"/>
                      <a:pt x="4" y="34"/>
                      <a:pt x="4" y="33"/>
                    </a:cubicBezTo>
                    <a:cubicBezTo>
                      <a:pt x="3" y="34"/>
                      <a:pt x="3" y="35"/>
                      <a:pt x="2" y="36"/>
                    </a:cubicBezTo>
                    <a:cubicBezTo>
                      <a:pt x="0" y="41"/>
                      <a:pt x="1" y="45"/>
                      <a:pt x="4" y="46"/>
                    </a:cubicBezTo>
                    <a:cubicBezTo>
                      <a:pt x="7" y="48"/>
                      <a:pt x="11" y="45"/>
                      <a:pt x="13" y="40"/>
                    </a:cubicBezTo>
                    <a:cubicBezTo>
                      <a:pt x="13" y="39"/>
                      <a:pt x="13" y="39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7" y="37"/>
                      <a:pt x="5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1" name="TextBox 212">
              <a:extLst>
                <a:ext uri="{FF2B5EF4-FFF2-40B4-BE49-F238E27FC236}">
                  <a16:creationId xmlns:a16="http://schemas.microsoft.com/office/drawing/2014/main" id="{6ABC11DF-F4D7-4113-9559-4BC47538C4DF}"/>
                </a:ext>
              </a:extLst>
            </p:cNvPr>
            <p:cNvSpPr txBox="1"/>
            <p:nvPr/>
          </p:nvSpPr>
          <p:spPr>
            <a:xfrm rot="16200000">
              <a:off x="4906745" y="2192921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52" name="TextBox 213">
              <a:extLst>
                <a:ext uri="{FF2B5EF4-FFF2-40B4-BE49-F238E27FC236}">
                  <a16:creationId xmlns:a16="http://schemas.microsoft.com/office/drawing/2014/main" id="{779B0B86-6F03-47AA-B4FF-47C8D3054C49}"/>
                </a:ext>
              </a:extLst>
            </p:cNvPr>
            <p:cNvSpPr txBox="1"/>
            <p:nvPr/>
          </p:nvSpPr>
          <p:spPr>
            <a:xfrm rot="16200000">
              <a:off x="4962153" y="3847137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53" name="TextBox 214">
              <a:extLst>
                <a:ext uri="{FF2B5EF4-FFF2-40B4-BE49-F238E27FC236}">
                  <a16:creationId xmlns:a16="http://schemas.microsoft.com/office/drawing/2014/main" id="{57EF0AE5-418B-4584-913D-77DA68C3DA59}"/>
                </a:ext>
              </a:extLst>
            </p:cNvPr>
            <p:cNvSpPr txBox="1"/>
            <p:nvPr/>
          </p:nvSpPr>
          <p:spPr>
            <a:xfrm rot="16200000">
              <a:off x="5941059" y="2767725"/>
              <a:ext cx="1277914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80" name="Group 60">
            <a:extLst>
              <a:ext uri="{FF2B5EF4-FFF2-40B4-BE49-F238E27FC236}">
                <a16:creationId xmlns:a16="http://schemas.microsoft.com/office/drawing/2014/main" id="{A1EA9FF5-10B2-4F48-AB85-8C49B0AFB4FA}"/>
              </a:ext>
            </a:extLst>
          </p:cNvPr>
          <p:cNvGrpSpPr/>
          <p:nvPr/>
        </p:nvGrpSpPr>
        <p:grpSpPr>
          <a:xfrm>
            <a:off x="2435721" y="3793852"/>
            <a:ext cx="2829059" cy="866137"/>
            <a:chOff x="8601585" y="1451933"/>
            <a:chExt cx="2196244" cy="866137"/>
          </a:xfrm>
        </p:grpSpPr>
        <p:sp>
          <p:nvSpPr>
            <p:cNvPr id="87" name="TextBox 61">
              <a:extLst>
                <a:ext uri="{FF2B5EF4-FFF2-40B4-BE49-F238E27FC236}">
                  <a16:creationId xmlns:a16="http://schemas.microsoft.com/office/drawing/2014/main" id="{1B3F22A4-10C2-4FCF-9660-E78EBA284B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800">
                  <a:solidFill>
                    <a:schemeClr val="accent2"/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8" name="TextBox 62">
              <a:extLst>
                <a:ext uri="{FF2B5EF4-FFF2-40B4-BE49-F238E27FC236}">
                  <a16:creationId xmlns:a16="http://schemas.microsoft.com/office/drawing/2014/main" id="{D5256DC1-4CBB-487E-BB97-2CD27346CE0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1" name="Group 63">
            <a:extLst>
              <a:ext uri="{FF2B5EF4-FFF2-40B4-BE49-F238E27FC236}">
                <a16:creationId xmlns:a16="http://schemas.microsoft.com/office/drawing/2014/main" id="{E6EC9702-259B-47C2-A924-8CF0C5A2A988}"/>
              </a:ext>
            </a:extLst>
          </p:cNvPr>
          <p:cNvGrpSpPr/>
          <p:nvPr/>
        </p:nvGrpSpPr>
        <p:grpSpPr>
          <a:xfrm>
            <a:off x="2435721" y="2240548"/>
            <a:ext cx="2829059" cy="866137"/>
            <a:chOff x="8601585" y="1451933"/>
            <a:chExt cx="2196244" cy="866137"/>
          </a:xfrm>
        </p:grpSpPr>
        <p:sp>
          <p:nvSpPr>
            <p:cNvPr id="85" name="TextBox 64">
              <a:extLst>
                <a:ext uri="{FF2B5EF4-FFF2-40B4-BE49-F238E27FC236}">
                  <a16:creationId xmlns:a16="http://schemas.microsoft.com/office/drawing/2014/main" id="{B656AE93-60E1-4ECF-A78B-6002CB56C4C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800">
                  <a:solidFill>
                    <a:schemeClr val="accent1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6" name="TextBox 65">
              <a:extLst>
                <a:ext uri="{FF2B5EF4-FFF2-40B4-BE49-F238E27FC236}">
                  <a16:creationId xmlns:a16="http://schemas.microsoft.com/office/drawing/2014/main" id="{76E100EC-258C-4CFA-9DF8-A478D2A42F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2" name="Group 69">
            <a:extLst>
              <a:ext uri="{FF2B5EF4-FFF2-40B4-BE49-F238E27FC236}">
                <a16:creationId xmlns:a16="http://schemas.microsoft.com/office/drawing/2014/main" id="{54ED9A32-F7CD-483E-B5CC-849D8E7FDC07}"/>
              </a:ext>
            </a:extLst>
          </p:cNvPr>
          <p:cNvGrpSpPr/>
          <p:nvPr/>
        </p:nvGrpSpPr>
        <p:grpSpPr>
          <a:xfrm>
            <a:off x="6927219" y="2746246"/>
            <a:ext cx="2829059" cy="866137"/>
            <a:chOff x="8601585" y="1451933"/>
            <a:chExt cx="2196244" cy="866137"/>
          </a:xfrm>
        </p:grpSpPr>
        <p:sp>
          <p:nvSpPr>
            <p:cNvPr id="83" name="TextBox 70">
              <a:extLst>
                <a:ext uri="{FF2B5EF4-FFF2-40B4-BE49-F238E27FC236}">
                  <a16:creationId xmlns:a16="http://schemas.microsoft.com/office/drawing/2014/main" id="{85B99C1A-2C13-48E9-8A9C-8E9FDB9581C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288000" tIns="0" rIns="288000" bIns="0" anchor="ctr" anchorCtr="0">
              <a:normAutofit/>
            </a:bodyPr>
            <a:lstStyle/>
            <a:p>
              <a:pPr algn="r"/>
              <a:r>
                <a:rPr lang="zh-CN" altLang="en-US" sz="1800">
                  <a:solidFill>
                    <a:schemeClr val="accent3">
                      <a:lumMod val="10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4" name="TextBox 71">
              <a:extLst>
                <a:ext uri="{FF2B5EF4-FFF2-40B4-BE49-F238E27FC236}">
                  <a16:creationId xmlns:a16="http://schemas.microsoft.com/office/drawing/2014/main" id="{2C24E838-CAF7-4BAF-A20D-C8312EF7F6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288000" tIns="0" rIns="288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1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99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75" grpId="0" animBg="1"/>
      <p:bldP spid="76" grpId="0" animBg="1"/>
      <p:bldP spid="77" grpId="0" animBg="1"/>
      <p:bldP spid="7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id="{B0FA7D43-0420-49DD-8CE6-3E3C745C33C4}"/>
              </a:ext>
            </a:extLst>
          </p:cNvPr>
          <p:cNvSpPr/>
          <p:nvPr/>
        </p:nvSpPr>
        <p:spPr>
          <a:xfrm>
            <a:off x="8258175" y="5924550"/>
            <a:ext cx="2533650" cy="25336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63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图片包含 鲜花&#10;&#10;已生成极高可信度的说明">
            <a:extLst>
              <a:ext uri="{FF2B5EF4-FFF2-40B4-BE49-F238E27FC236}">
                <a16:creationId xmlns:a16="http://schemas.microsoft.com/office/drawing/2014/main" id="{DDF1E195-BCC2-4AA9-A643-6A413322DF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59"/>
          <a:stretch/>
        </p:blipFill>
        <p:spPr>
          <a:xfrm rot="5400000">
            <a:off x="2647898" y="-2686101"/>
            <a:ext cx="6889925" cy="12198282"/>
          </a:xfrm>
          <a:prstGeom prst="rect">
            <a:avLst/>
          </a:prstGeom>
        </p:spPr>
      </p:pic>
      <p:sp>
        <p:nvSpPr>
          <p:cNvPr id="213" name="椭圆 212">
            <a:extLst>
              <a:ext uri="{FF2B5EF4-FFF2-40B4-BE49-F238E27FC236}">
                <a16:creationId xmlns:a16="http://schemas.microsoft.com/office/drawing/2014/main" id="{33B4F42F-851B-471E-AA7E-4931EAD646C7}"/>
              </a:ext>
            </a:extLst>
          </p:cNvPr>
          <p:cNvSpPr/>
          <p:nvPr/>
        </p:nvSpPr>
        <p:spPr>
          <a:xfrm>
            <a:off x="6709016" y="5087384"/>
            <a:ext cx="603849" cy="603849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id="{46BEC66E-B886-4DA2-AE9C-3468F2BBE8CF}"/>
              </a:ext>
            </a:extLst>
          </p:cNvPr>
          <p:cNvSpPr/>
          <p:nvPr/>
        </p:nvSpPr>
        <p:spPr>
          <a:xfrm>
            <a:off x="6741851" y="4668790"/>
            <a:ext cx="345058" cy="345057"/>
          </a:xfrm>
          <a:prstGeom prst="ellipse">
            <a:avLst/>
          </a:prstGeom>
          <a:solidFill>
            <a:schemeClr val="bg1">
              <a:alpha val="57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22" name="[动画大师]_Straight Connector 4">
            <a:extLst>
              <a:ext uri="{FF2B5EF4-FFF2-40B4-BE49-F238E27FC236}">
                <a16:creationId xmlns:a16="http://schemas.microsoft.com/office/drawing/2014/main" id="{5817DA6A-E430-4D23-8B70-0D3B1C4DB472}"/>
              </a:ext>
            </a:extLst>
          </p:cNvPr>
          <p:cNvCxnSpPr/>
          <p:nvPr/>
        </p:nvCxnSpPr>
        <p:spPr>
          <a:xfrm>
            <a:off x="12192000" y="4283155"/>
            <a:ext cx="10023894" cy="0"/>
          </a:xfrm>
          <a:prstGeom prst="line">
            <a:avLst/>
          </a:prstGeom>
          <a:ln w="12700">
            <a:solidFill>
              <a:srgbClr val="E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[动画大师]_Straight Connector 2">
            <a:extLst>
              <a:ext uri="{FF2B5EF4-FFF2-40B4-BE49-F238E27FC236}">
                <a16:creationId xmlns:a16="http://schemas.microsoft.com/office/drawing/2014/main" id="{7217817F-6D75-4DB5-BC9C-A8B97B9C06B3}"/>
              </a:ext>
            </a:extLst>
          </p:cNvPr>
          <p:cNvCxnSpPr/>
          <p:nvPr/>
        </p:nvCxnSpPr>
        <p:spPr>
          <a:xfrm flipH="1">
            <a:off x="-7953829" y="594617"/>
            <a:ext cx="7953829" cy="0"/>
          </a:xfrm>
          <a:prstGeom prst="line">
            <a:avLst/>
          </a:prstGeom>
          <a:ln>
            <a:solidFill>
              <a:srgbClr val="E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[动画大师]_Straight Connector 2">
            <a:extLst>
              <a:ext uri="{FF2B5EF4-FFF2-40B4-BE49-F238E27FC236}">
                <a16:creationId xmlns:a16="http://schemas.microsoft.com/office/drawing/2014/main" id="{5817397D-7D20-4FE2-88F9-FA413404CFEA}"/>
              </a:ext>
            </a:extLst>
          </p:cNvPr>
          <p:cNvCxnSpPr/>
          <p:nvPr/>
        </p:nvCxnSpPr>
        <p:spPr>
          <a:xfrm flipH="1">
            <a:off x="-6577497" y="5017210"/>
            <a:ext cx="6577497" cy="0"/>
          </a:xfrm>
          <a:prstGeom prst="line">
            <a:avLst/>
          </a:prstGeom>
          <a:ln w="12700">
            <a:solidFill>
              <a:srgbClr val="E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[动画大师]_Straight Connector 4">
            <a:extLst>
              <a:ext uri="{FF2B5EF4-FFF2-40B4-BE49-F238E27FC236}">
                <a16:creationId xmlns:a16="http://schemas.microsoft.com/office/drawing/2014/main" id="{60823DFF-CF1B-4794-A71A-3601F7FC044F}"/>
              </a:ext>
            </a:extLst>
          </p:cNvPr>
          <p:cNvCxnSpPr/>
          <p:nvPr/>
        </p:nvCxnSpPr>
        <p:spPr>
          <a:xfrm>
            <a:off x="12192000" y="2070897"/>
            <a:ext cx="6096000" cy="0"/>
          </a:xfrm>
          <a:prstGeom prst="line">
            <a:avLst/>
          </a:prstGeom>
          <a:ln w="6350">
            <a:solidFill>
              <a:srgbClr val="E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[动画大师]_Straight Connector 2">
            <a:extLst>
              <a:ext uri="{FF2B5EF4-FFF2-40B4-BE49-F238E27FC236}">
                <a16:creationId xmlns:a16="http://schemas.microsoft.com/office/drawing/2014/main" id="{EAA05861-87A5-4039-9EFA-FE65E7310914}"/>
              </a:ext>
            </a:extLst>
          </p:cNvPr>
          <p:cNvCxnSpPr/>
          <p:nvPr/>
        </p:nvCxnSpPr>
        <p:spPr>
          <a:xfrm flipH="1">
            <a:off x="-7521677" y="3276899"/>
            <a:ext cx="7521678" cy="0"/>
          </a:xfrm>
          <a:prstGeom prst="line">
            <a:avLst/>
          </a:prstGeom>
          <a:ln w="19050">
            <a:solidFill>
              <a:srgbClr val="E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>
            <a:extLst>
              <a:ext uri="{FF2B5EF4-FFF2-40B4-BE49-F238E27FC236}">
                <a16:creationId xmlns:a16="http://schemas.microsoft.com/office/drawing/2014/main" id="{62D0574F-D103-42D5-9B8F-7DC570975D2F}"/>
              </a:ext>
            </a:extLst>
          </p:cNvPr>
          <p:cNvSpPr/>
          <p:nvPr/>
        </p:nvSpPr>
        <p:spPr>
          <a:xfrm>
            <a:off x="4600658" y="5846079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F056E919-F081-4584-9836-5296F969645C}"/>
              </a:ext>
            </a:extLst>
          </p:cNvPr>
          <p:cNvSpPr/>
          <p:nvPr/>
        </p:nvSpPr>
        <p:spPr>
          <a:xfrm>
            <a:off x="3335467" y="557234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DF29430D-0892-4451-9D75-6A255EABABAF}"/>
              </a:ext>
            </a:extLst>
          </p:cNvPr>
          <p:cNvSpPr/>
          <p:nvPr/>
        </p:nvSpPr>
        <p:spPr>
          <a:xfrm>
            <a:off x="4619758" y="4667236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B32BFD58-ABF6-42E0-A5E6-CE7571169006}"/>
              </a:ext>
            </a:extLst>
          </p:cNvPr>
          <p:cNvSpPr/>
          <p:nvPr/>
        </p:nvSpPr>
        <p:spPr>
          <a:xfrm>
            <a:off x="3986341" y="583586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923B0E7F-9EB5-4533-8F85-CE1571DBA28A}"/>
              </a:ext>
            </a:extLst>
          </p:cNvPr>
          <p:cNvSpPr/>
          <p:nvPr/>
        </p:nvSpPr>
        <p:spPr>
          <a:xfrm>
            <a:off x="2766397" y="618261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DF8AC223-5776-4D4B-9BC0-83F61DBFB6AA}"/>
              </a:ext>
            </a:extLst>
          </p:cNvPr>
          <p:cNvSpPr/>
          <p:nvPr/>
        </p:nvSpPr>
        <p:spPr>
          <a:xfrm>
            <a:off x="6435241" y="556644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54F2BE23-3941-4DB6-97AF-B0CF01539070}"/>
              </a:ext>
            </a:extLst>
          </p:cNvPr>
          <p:cNvSpPr/>
          <p:nvPr/>
        </p:nvSpPr>
        <p:spPr>
          <a:xfrm>
            <a:off x="5187012" y="597614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BD29648B-4FF1-4215-A083-4F80CEEC1B82}"/>
              </a:ext>
            </a:extLst>
          </p:cNvPr>
          <p:cNvSpPr/>
          <p:nvPr/>
        </p:nvSpPr>
        <p:spPr>
          <a:xfrm>
            <a:off x="8467240" y="5769647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5AF98877-98E5-4308-87DA-50D0AE0D57EE}"/>
              </a:ext>
            </a:extLst>
          </p:cNvPr>
          <p:cNvSpPr/>
          <p:nvPr/>
        </p:nvSpPr>
        <p:spPr>
          <a:xfrm>
            <a:off x="10368613" y="5711591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492B71A9-039A-45D3-9128-A8DEA3E04C7C}"/>
              </a:ext>
            </a:extLst>
          </p:cNvPr>
          <p:cNvSpPr/>
          <p:nvPr/>
        </p:nvSpPr>
        <p:spPr>
          <a:xfrm>
            <a:off x="9381642" y="5871248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C0C109C4-CD54-4943-B746-40152B355C91}"/>
              </a:ext>
            </a:extLst>
          </p:cNvPr>
          <p:cNvSpPr/>
          <p:nvPr/>
        </p:nvSpPr>
        <p:spPr>
          <a:xfrm>
            <a:off x="6202713" y="4638975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B49F51DC-52A5-4C8C-8A37-8831F74BD920}"/>
              </a:ext>
            </a:extLst>
          </p:cNvPr>
          <p:cNvSpPr/>
          <p:nvPr/>
        </p:nvSpPr>
        <p:spPr>
          <a:xfrm>
            <a:off x="6878198" y="4928044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64EE8BE3-8171-439A-910D-DA2F1509F318}"/>
              </a:ext>
            </a:extLst>
          </p:cNvPr>
          <p:cNvSpPr/>
          <p:nvPr/>
        </p:nvSpPr>
        <p:spPr>
          <a:xfrm>
            <a:off x="6473734" y="604710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648F9C9F-6D35-4535-91BE-4C943C387BBD}"/>
              </a:ext>
            </a:extLst>
          </p:cNvPr>
          <p:cNvSpPr/>
          <p:nvPr/>
        </p:nvSpPr>
        <p:spPr>
          <a:xfrm>
            <a:off x="7135041" y="5677793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D40DADC5-A363-4D25-81FB-B17B32716AD8}"/>
              </a:ext>
            </a:extLst>
          </p:cNvPr>
          <p:cNvSpPr/>
          <p:nvPr/>
        </p:nvSpPr>
        <p:spPr>
          <a:xfrm>
            <a:off x="5743395" y="5380351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6EF479D6-E456-498E-9FB4-4D29F4FBC596}"/>
              </a:ext>
            </a:extLst>
          </p:cNvPr>
          <p:cNvSpPr/>
          <p:nvPr/>
        </p:nvSpPr>
        <p:spPr>
          <a:xfrm>
            <a:off x="4453916" y="4776188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1254A98A-F91C-4CB9-932A-64217EE5460C}"/>
              </a:ext>
            </a:extLst>
          </p:cNvPr>
          <p:cNvSpPr/>
          <p:nvPr/>
        </p:nvSpPr>
        <p:spPr>
          <a:xfrm>
            <a:off x="8354415" y="6123537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56F8D23C-2162-42C9-8C06-4EA72848CE28}"/>
              </a:ext>
            </a:extLst>
          </p:cNvPr>
          <p:cNvSpPr/>
          <p:nvPr/>
        </p:nvSpPr>
        <p:spPr>
          <a:xfrm>
            <a:off x="2429865" y="5612915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769C5B76-C454-4BD0-AEC5-6E02A685FBE6}"/>
              </a:ext>
            </a:extLst>
          </p:cNvPr>
          <p:cNvSpPr/>
          <p:nvPr/>
        </p:nvSpPr>
        <p:spPr>
          <a:xfrm>
            <a:off x="8753628" y="5886240"/>
            <a:ext cx="343644" cy="343644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01FE92B0-91E7-4C93-A60F-F084A24FFB1C}"/>
              </a:ext>
            </a:extLst>
          </p:cNvPr>
          <p:cNvSpPr/>
          <p:nvPr/>
        </p:nvSpPr>
        <p:spPr>
          <a:xfrm>
            <a:off x="4992829" y="5436817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54E7B20B-F292-4129-8C68-C44332A831E2}"/>
              </a:ext>
            </a:extLst>
          </p:cNvPr>
          <p:cNvSpPr/>
          <p:nvPr/>
        </p:nvSpPr>
        <p:spPr>
          <a:xfrm>
            <a:off x="3909368" y="5420442"/>
            <a:ext cx="614664" cy="614664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5FD305C0-D9E2-48BE-AF39-A412374E4FC5}"/>
              </a:ext>
            </a:extLst>
          </p:cNvPr>
          <p:cNvSpPr/>
          <p:nvPr/>
        </p:nvSpPr>
        <p:spPr>
          <a:xfrm>
            <a:off x="6169352" y="5892641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8A8AE00B-FBC6-48E4-9024-DC8AD9183699}"/>
              </a:ext>
            </a:extLst>
          </p:cNvPr>
          <p:cNvSpPr/>
          <p:nvPr/>
        </p:nvSpPr>
        <p:spPr>
          <a:xfrm>
            <a:off x="7848026" y="5926814"/>
            <a:ext cx="461792" cy="461792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solidFill>
              <a:schemeClr val="bg1"/>
            </a:solidFill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57BE8595-D690-4227-9E96-C53FA005AF25}"/>
              </a:ext>
            </a:extLst>
          </p:cNvPr>
          <p:cNvSpPr/>
          <p:nvPr/>
        </p:nvSpPr>
        <p:spPr>
          <a:xfrm>
            <a:off x="7425230" y="554371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AA0927B5-861B-4EBC-9784-FB866E4B3BF0}"/>
              </a:ext>
            </a:extLst>
          </p:cNvPr>
          <p:cNvSpPr/>
          <p:nvPr/>
        </p:nvSpPr>
        <p:spPr>
          <a:xfrm>
            <a:off x="2525277" y="5269389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F29CF09F-63BE-43A7-83F9-4A65F4A32259}"/>
              </a:ext>
            </a:extLst>
          </p:cNvPr>
          <p:cNvSpPr/>
          <p:nvPr/>
        </p:nvSpPr>
        <p:spPr>
          <a:xfrm>
            <a:off x="8827748" y="614796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192967A9-52A4-4303-9C34-8FD13CC37B84}"/>
              </a:ext>
            </a:extLst>
          </p:cNvPr>
          <p:cNvSpPr/>
          <p:nvPr/>
        </p:nvSpPr>
        <p:spPr>
          <a:xfrm>
            <a:off x="3366002" y="6147962"/>
            <a:ext cx="412942" cy="412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bg1"/>
            </a:solidFill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4E875118-69A5-44C4-B51C-90DB3AD52881}"/>
              </a:ext>
            </a:extLst>
          </p:cNvPr>
          <p:cNvSpPr/>
          <p:nvPr/>
        </p:nvSpPr>
        <p:spPr>
          <a:xfrm>
            <a:off x="4373350" y="5803928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5324C7E4-66F8-4CC0-AAE0-911A87564523}"/>
              </a:ext>
            </a:extLst>
          </p:cNvPr>
          <p:cNvSpPr/>
          <p:nvPr/>
        </p:nvSpPr>
        <p:spPr>
          <a:xfrm>
            <a:off x="4890350" y="639798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7461058B-6473-4097-AF12-635CBFCCDE9A}"/>
              </a:ext>
            </a:extLst>
          </p:cNvPr>
          <p:cNvSpPr/>
          <p:nvPr/>
        </p:nvSpPr>
        <p:spPr>
          <a:xfrm>
            <a:off x="2110994" y="6026521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9C97309C-4BF9-4B09-B784-677693DE4757}"/>
              </a:ext>
            </a:extLst>
          </p:cNvPr>
          <p:cNvSpPr/>
          <p:nvPr/>
        </p:nvSpPr>
        <p:spPr>
          <a:xfrm>
            <a:off x="5175646" y="5738943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3DBCA58E-FAD7-435D-B8E0-F646BC7E7B93}"/>
              </a:ext>
            </a:extLst>
          </p:cNvPr>
          <p:cNvSpPr/>
          <p:nvPr/>
        </p:nvSpPr>
        <p:spPr>
          <a:xfrm>
            <a:off x="3731474" y="5766157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58D98A47-F52C-4098-A8CF-F53104CB8AC6}"/>
              </a:ext>
            </a:extLst>
          </p:cNvPr>
          <p:cNvSpPr/>
          <p:nvPr/>
        </p:nvSpPr>
        <p:spPr>
          <a:xfrm>
            <a:off x="6117972" y="6244886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FF5BE8DB-9B02-4AC9-B57D-86DBE3F63462}"/>
              </a:ext>
            </a:extLst>
          </p:cNvPr>
          <p:cNvSpPr/>
          <p:nvPr/>
        </p:nvSpPr>
        <p:spPr>
          <a:xfrm>
            <a:off x="2511530" y="6112901"/>
            <a:ext cx="183328" cy="18332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FFBCAB04-E9B5-43F2-8A1F-0DE94A9BAF47}"/>
              </a:ext>
            </a:extLst>
          </p:cNvPr>
          <p:cNvSpPr/>
          <p:nvPr/>
        </p:nvSpPr>
        <p:spPr>
          <a:xfrm>
            <a:off x="4932145" y="5906430"/>
            <a:ext cx="109547" cy="109547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059933E1-582F-40A4-88FD-4FD0F40A557D}"/>
              </a:ext>
            </a:extLst>
          </p:cNvPr>
          <p:cNvSpPr/>
          <p:nvPr/>
        </p:nvSpPr>
        <p:spPr>
          <a:xfrm>
            <a:off x="5796763" y="5774010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872A9A09-B17D-433B-A2AE-762B9DE4FFAA}"/>
              </a:ext>
            </a:extLst>
          </p:cNvPr>
          <p:cNvSpPr/>
          <p:nvPr/>
        </p:nvSpPr>
        <p:spPr>
          <a:xfrm>
            <a:off x="6472585" y="5873796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0DEA5F2F-4DF1-4A79-82F0-DC075ACB2198}"/>
              </a:ext>
            </a:extLst>
          </p:cNvPr>
          <p:cNvSpPr/>
          <p:nvPr/>
        </p:nvSpPr>
        <p:spPr>
          <a:xfrm>
            <a:off x="5114544" y="6087199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FD1FB9E6-F7A2-4FA0-89AC-7457F2D02E5D}"/>
              </a:ext>
            </a:extLst>
          </p:cNvPr>
          <p:cNvSpPr/>
          <p:nvPr/>
        </p:nvSpPr>
        <p:spPr>
          <a:xfrm>
            <a:off x="2938219" y="5382349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8DDE0066-D580-4F50-9A9A-878249D44B5B}"/>
              </a:ext>
            </a:extLst>
          </p:cNvPr>
          <p:cNvSpPr/>
          <p:nvPr/>
        </p:nvSpPr>
        <p:spPr>
          <a:xfrm>
            <a:off x="1670033" y="5648142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id="{48F14D92-7857-4232-9925-0B5D3CE675AC}"/>
              </a:ext>
            </a:extLst>
          </p:cNvPr>
          <p:cNvSpPr/>
          <p:nvPr/>
        </p:nvSpPr>
        <p:spPr>
          <a:xfrm>
            <a:off x="8544223" y="5350910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id="{7E7674E9-05A8-44FA-8D7E-D64FAC8BD114}"/>
              </a:ext>
            </a:extLst>
          </p:cNvPr>
          <p:cNvSpPr/>
          <p:nvPr/>
        </p:nvSpPr>
        <p:spPr>
          <a:xfrm>
            <a:off x="4012307" y="5875564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id="{D0B7B2B8-B274-4CA9-A81E-F8D4EB67DA61}"/>
              </a:ext>
            </a:extLst>
          </p:cNvPr>
          <p:cNvSpPr/>
          <p:nvPr/>
        </p:nvSpPr>
        <p:spPr>
          <a:xfrm>
            <a:off x="6450707" y="5562357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id="{553B6E8B-CC7C-44ED-99CE-508FBE8B1EE5}"/>
              </a:ext>
            </a:extLst>
          </p:cNvPr>
          <p:cNvSpPr/>
          <p:nvPr/>
        </p:nvSpPr>
        <p:spPr>
          <a:xfrm>
            <a:off x="2202557" y="5570764"/>
            <a:ext cx="246358" cy="246358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65FF3F66-4276-4676-BE39-C4C2AC80E7B3}"/>
              </a:ext>
            </a:extLst>
          </p:cNvPr>
          <p:cNvSpPr/>
          <p:nvPr/>
        </p:nvSpPr>
        <p:spPr>
          <a:xfrm>
            <a:off x="6610930" y="6325675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id="{AE8AAED0-8762-4CB4-AD49-CCF8951B1408}"/>
              </a:ext>
            </a:extLst>
          </p:cNvPr>
          <p:cNvSpPr/>
          <p:nvPr/>
        </p:nvSpPr>
        <p:spPr>
          <a:xfrm>
            <a:off x="3717719" y="5413950"/>
            <a:ext cx="327912" cy="327912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id="{3C2053F1-246B-4C0B-8BBC-981A4160D8F6}"/>
              </a:ext>
            </a:extLst>
          </p:cNvPr>
          <p:cNvSpPr/>
          <p:nvPr/>
        </p:nvSpPr>
        <p:spPr>
          <a:xfrm>
            <a:off x="4467824" y="5770973"/>
            <a:ext cx="195943" cy="19594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0EF9C801-35DC-4500-B4AF-1B20F5A21727}"/>
              </a:ext>
            </a:extLst>
          </p:cNvPr>
          <p:cNvSpPr/>
          <p:nvPr/>
        </p:nvSpPr>
        <p:spPr>
          <a:xfrm>
            <a:off x="6481103" y="5656175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6" name="椭圆 125">
            <a:extLst>
              <a:ext uri="{FF2B5EF4-FFF2-40B4-BE49-F238E27FC236}">
                <a16:creationId xmlns:a16="http://schemas.microsoft.com/office/drawing/2014/main" id="{FDFA70CA-F3B4-425C-8534-69AF29F1A16E}"/>
              </a:ext>
            </a:extLst>
          </p:cNvPr>
          <p:cNvSpPr/>
          <p:nvPr/>
        </p:nvSpPr>
        <p:spPr>
          <a:xfrm>
            <a:off x="8026889" y="4948316"/>
            <a:ext cx="147210" cy="147210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A42900E0-3138-4677-9A17-898FC1937EA6}"/>
              </a:ext>
            </a:extLst>
          </p:cNvPr>
          <p:cNvSpPr/>
          <p:nvPr/>
        </p:nvSpPr>
        <p:spPr>
          <a:xfrm>
            <a:off x="4842369" y="630088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8" name="椭圆 127">
            <a:extLst>
              <a:ext uri="{FF2B5EF4-FFF2-40B4-BE49-F238E27FC236}">
                <a16:creationId xmlns:a16="http://schemas.microsoft.com/office/drawing/2014/main" id="{E08FFE9B-9724-4378-BE6F-530E131B844A}"/>
              </a:ext>
            </a:extLst>
          </p:cNvPr>
          <p:cNvSpPr/>
          <p:nvPr/>
        </p:nvSpPr>
        <p:spPr>
          <a:xfrm>
            <a:off x="4096324" y="6111193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9" name="椭圆 128">
            <a:extLst>
              <a:ext uri="{FF2B5EF4-FFF2-40B4-BE49-F238E27FC236}">
                <a16:creationId xmlns:a16="http://schemas.microsoft.com/office/drawing/2014/main" id="{F97DD4BD-6C02-40B1-9B25-37B29E797073}"/>
              </a:ext>
            </a:extLst>
          </p:cNvPr>
          <p:cNvSpPr/>
          <p:nvPr/>
        </p:nvSpPr>
        <p:spPr>
          <a:xfrm>
            <a:off x="7146113" y="5644780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id="{5D72B813-D3AC-4B96-A8B6-269B1B461647}"/>
              </a:ext>
            </a:extLst>
          </p:cNvPr>
          <p:cNvSpPr/>
          <p:nvPr/>
        </p:nvSpPr>
        <p:spPr>
          <a:xfrm>
            <a:off x="3127299" y="6094416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7F53ADE4-55A4-4D78-A965-7200AF8F5EDA}"/>
              </a:ext>
            </a:extLst>
          </p:cNvPr>
          <p:cNvSpPr/>
          <p:nvPr/>
        </p:nvSpPr>
        <p:spPr>
          <a:xfrm>
            <a:off x="4240565" y="6300887"/>
            <a:ext cx="131638" cy="13163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id="{52644FB0-5B96-4949-8B27-CC2B30F24FF4}"/>
              </a:ext>
            </a:extLst>
          </p:cNvPr>
          <p:cNvSpPr/>
          <p:nvPr/>
        </p:nvSpPr>
        <p:spPr>
          <a:xfrm>
            <a:off x="3734023" y="5887931"/>
            <a:ext cx="220298" cy="22029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id="{7D966D3F-E5EA-4236-BC70-329764DC709F}"/>
              </a:ext>
            </a:extLst>
          </p:cNvPr>
          <p:cNvSpPr/>
          <p:nvPr/>
        </p:nvSpPr>
        <p:spPr>
          <a:xfrm>
            <a:off x="7405442" y="4424039"/>
            <a:ext cx="1973942" cy="197394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63000"/>
                </a:schemeClr>
              </a:gs>
              <a:gs pos="5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079F0B2A-0F0F-4402-8F25-60DEF7938F25}"/>
              </a:ext>
            </a:extLst>
          </p:cNvPr>
          <p:cNvCxnSpPr/>
          <p:nvPr/>
        </p:nvCxnSpPr>
        <p:spPr>
          <a:xfrm>
            <a:off x="0" y="4309833"/>
            <a:ext cx="10023894" cy="0"/>
          </a:xfrm>
          <a:prstGeom prst="line">
            <a:avLst/>
          </a:prstGeom>
          <a:ln w="19050">
            <a:solidFill>
              <a:srgbClr val="E5C6DD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[动画大师]_Straight Connector 4">
            <a:extLst>
              <a:ext uri="{FF2B5EF4-FFF2-40B4-BE49-F238E27FC236}">
                <a16:creationId xmlns:a16="http://schemas.microsoft.com/office/drawing/2014/main" id="{EDD6C739-59A1-4E7C-8CE3-C6B73CDC5B40}"/>
              </a:ext>
            </a:extLst>
          </p:cNvPr>
          <p:cNvCxnSpPr/>
          <p:nvPr/>
        </p:nvCxnSpPr>
        <p:spPr>
          <a:xfrm>
            <a:off x="0" y="2867310"/>
            <a:ext cx="10023894" cy="0"/>
          </a:xfrm>
          <a:prstGeom prst="line">
            <a:avLst/>
          </a:prstGeom>
          <a:ln>
            <a:solidFill>
              <a:srgbClr val="E5C6DD">
                <a:alpha val="4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PA_文本框 9">
            <a:extLst>
              <a:ext uri="{FF2B5EF4-FFF2-40B4-BE49-F238E27FC236}">
                <a16:creationId xmlns:a16="http://schemas.microsoft.com/office/drawing/2014/main" id="{0118CF53-B418-440F-8D78-FD3B6DCB96B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16622" y="3587170"/>
            <a:ext cx="7427538" cy="405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ko-KR" sz="1867" dirty="0">
                <a:solidFill>
                  <a:srgbClr val="88A6C6"/>
                </a:solidFill>
                <a:cs typeface="+mn-ea"/>
                <a:sym typeface="+mn-lt"/>
              </a:rPr>
              <a:t>INSERT THE TITLE OF YOUR PRESENTATION HERE    </a:t>
            </a: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id="{24C085D5-C445-4239-914A-41396BA06896}"/>
              </a:ext>
            </a:extLst>
          </p:cNvPr>
          <p:cNvSpPr/>
          <p:nvPr/>
        </p:nvSpPr>
        <p:spPr>
          <a:xfrm>
            <a:off x="3496964" y="2903839"/>
            <a:ext cx="778474" cy="778474"/>
          </a:xfrm>
          <a:prstGeom prst="rect">
            <a:avLst/>
          </a:prstGeom>
          <a:noFill/>
          <a:ln w="19050">
            <a:solidFill>
              <a:srgbClr val="E5C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id="{CC3FA0DD-7293-4AAB-B638-6D7A1E9952A5}"/>
              </a:ext>
            </a:extLst>
          </p:cNvPr>
          <p:cNvSpPr/>
          <p:nvPr/>
        </p:nvSpPr>
        <p:spPr>
          <a:xfrm>
            <a:off x="3867666" y="2236573"/>
            <a:ext cx="1050324" cy="1050324"/>
          </a:xfrm>
          <a:prstGeom prst="rect">
            <a:avLst/>
          </a:prstGeom>
          <a:noFill/>
          <a:ln w="19050">
            <a:solidFill>
              <a:srgbClr val="E5C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07AFDF4D-9E45-490F-9C75-7C99516A9365}"/>
              </a:ext>
            </a:extLst>
          </p:cNvPr>
          <p:cNvSpPr/>
          <p:nvPr/>
        </p:nvSpPr>
        <p:spPr>
          <a:xfrm>
            <a:off x="4436077" y="1556951"/>
            <a:ext cx="506626" cy="506626"/>
          </a:xfrm>
          <a:prstGeom prst="rect">
            <a:avLst/>
          </a:prstGeom>
          <a:noFill/>
          <a:ln w="19050">
            <a:solidFill>
              <a:srgbClr val="E5C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70B1CA43-2F57-4113-B163-8CCC04D33A66}"/>
              </a:ext>
            </a:extLst>
          </p:cNvPr>
          <p:cNvSpPr txBox="1"/>
          <p:nvPr/>
        </p:nvSpPr>
        <p:spPr>
          <a:xfrm>
            <a:off x="4315917" y="2742335"/>
            <a:ext cx="6944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感谢聆听，</a:t>
            </a:r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rPr>
              <a:t>敬请指正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43FEF27F-8FAB-4F91-8032-08F35588402A}"/>
              </a:ext>
            </a:extLst>
          </p:cNvPr>
          <p:cNvSpPr txBox="1"/>
          <p:nvPr/>
        </p:nvSpPr>
        <p:spPr>
          <a:xfrm>
            <a:off x="3311690" y="2396341"/>
            <a:ext cx="556861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67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在这里可以简要的描述您的项目</a:t>
            </a:r>
          </a:p>
        </p:txBody>
      </p:sp>
      <p:sp>
        <p:nvSpPr>
          <p:cNvPr id="149" name="KSO_Shape">
            <a:extLst>
              <a:ext uri="{FF2B5EF4-FFF2-40B4-BE49-F238E27FC236}">
                <a16:creationId xmlns:a16="http://schemas.microsoft.com/office/drawing/2014/main" id="{54E3A999-F280-402B-BC85-5750E0687050}"/>
              </a:ext>
            </a:extLst>
          </p:cNvPr>
          <p:cNvSpPr/>
          <p:nvPr/>
        </p:nvSpPr>
        <p:spPr>
          <a:xfrm>
            <a:off x="4434335" y="4248436"/>
            <a:ext cx="175185" cy="341269"/>
          </a:xfrm>
          <a:custGeom>
            <a:avLst/>
            <a:gdLst>
              <a:gd name="connsiteX0" fmla="*/ 788945 w 3886200"/>
              <a:gd name="connsiteY0" fmla="*/ 3994579 h 7565524"/>
              <a:gd name="connsiteX1" fmla="*/ 793367 w 3886200"/>
              <a:gd name="connsiteY1" fmla="*/ 4082152 h 7565524"/>
              <a:gd name="connsiteX2" fmla="*/ 1943100 w 3886200"/>
              <a:gd name="connsiteY2" fmla="*/ 5119688 h 7565524"/>
              <a:gd name="connsiteX3" fmla="*/ 3092833 w 3886200"/>
              <a:gd name="connsiteY3" fmla="*/ 4082152 h 7565524"/>
              <a:gd name="connsiteX4" fmla="*/ 3097256 w 3886200"/>
              <a:gd name="connsiteY4" fmla="*/ 3994579 h 7565524"/>
              <a:gd name="connsiteX5" fmla="*/ 3087777 w 3886200"/>
              <a:gd name="connsiteY5" fmla="*/ 4031441 h 7565524"/>
              <a:gd name="connsiteX6" fmla="*/ 1943100 w 3886200"/>
              <a:gd name="connsiteY6" fmla="*/ 4873587 h 7565524"/>
              <a:gd name="connsiteX7" fmla="*/ 798423 w 3886200"/>
              <a:gd name="connsiteY7" fmla="*/ 4031441 h 7565524"/>
              <a:gd name="connsiteX8" fmla="*/ 0 w 3886200"/>
              <a:gd name="connsiteY8" fmla="*/ 3009901 h 7565524"/>
              <a:gd name="connsiteX9" fmla="*/ 308086 w 3886200"/>
              <a:gd name="connsiteY9" fmla="*/ 3009901 h 7565524"/>
              <a:gd name="connsiteX10" fmla="*/ 308086 w 3886200"/>
              <a:gd name="connsiteY10" fmla="*/ 4175662 h 7565524"/>
              <a:gd name="connsiteX11" fmla="*/ 1943101 w 3886200"/>
              <a:gd name="connsiteY11" fmla="*/ 5810677 h 7565524"/>
              <a:gd name="connsiteX12" fmla="*/ 1943100 w 3886200"/>
              <a:gd name="connsiteY12" fmla="*/ 5810678 h 7565524"/>
              <a:gd name="connsiteX13" fmla="*/ 3578115 w 3886200"/>
              <a:gd name="connsiteY13" fmla="*/ 4175663 h 7565524"/>
              <a:gd name="connsiteX14" fmla="*/ 3578116 w 3886200"/>
              <a:gd name="connsiteY14" fmla="*/ 3009901 h 7565524"/>
              <a:gd name="connsiteX15" fmla="*/ 3886200 w 3886200"/>
              <a:gd name="connsiteY15" fmla="*/ 3009901 h 7565524"/>
              <a:gd name="connsiteX16" fmla="*/ 3886200 w 3886200"/>
              <a:gd name="connsiteY16" fmla="*/ 4235878 h 7565524"/>
              <a:gd name="connsiteX17" fmla="*/ 2520919 w 3886200"/>
              <a:gd name="connsiteY17" fmla="*/ 6091620 h 7565524"/>
              <a:gd name="connsiteX18" fmla="*/ 2336800 w 3886200"/>
              <a:gd name="connsiteY18" fmla="*/ 6138961 h 7565524"/>
              <a:gd name="connsiteX19" fmla="*/ 2336800 w 3886200"/>
              <a:gd name="connsiteY19" fmla="*/ 6591300 h 7565524"/>
              <a:gd name="connsiteX20" fmla="*/ 3062539 w 3886200"/>
              <a:gd name="connsiteY20" fmla="*/ 6591300 h 7565524"/>
              <a:gd name="connsiteX21" fmla="*/ 3549651 w 3886200"/>
              <a:gd name="connsiteY21" fmla="*/ 7078412 h 7565524"/>
              <a:gd name="connsiteX22" fmla="*/ 3549650 w 3886200"/>
              <a:gd name="connsiteY22" fmla="*/ 7078412 h 7565524"/>
              <a:gd name="connsiteX23" fmla="*/ 3062538 w 3886200"/>
              <a:gd name="connsiteY23" fmla="*/ 7565524 h 7565524"/>
              <a:gd name="connsiteX24" fmla="*/ 823662 w 3886200"/>
              <a:gd name="connsiteY24" fmla="*/ 7565523 h 7565524"/>
              <a:gd name="connsiteX25" fmla="*/ 346447 w 3886200"/>
              <a:gd name="connsiteY25" fmla="*/ 7176581 h 7565524"/>
              <a:gd name="connsiteX26" fmla="*/ 336550 w 3886200"/>
              <a:gd name="connsiteY26" fmla="*/ 7078412 h 7565524"/>
              <a:gd name="connsiteX27" fmla="*/ 346447 w 3886200"/>
              <a:gd name="connsiteY27" fmla="*/ 6980242 h 7565524"/>
              <a:gd name="connsiteX28" fmla="*/ 823662 w 3886200"/>
              <a:gd name="connsiteY28" fmla="*/ 6591300 h 7565524"/>
              <a:gd name="connsiteX29" fmla="*/ 1549400 w 3886200"/>
              <a:gd name="connsiteY29" fmla="*/ 6591300 h 7565524"/>
              <a:gd name="connsiteX30" fmla="*/ 1549400 w 3886200"/>
              <a:gd name="connsiteY30" fmla="*/ 6138961 h 7565524"/>
              <a:gd name="connsiteX31" fmla="*/ 1365282 w 3886200"/>
              <a:gd name="connsiteY31" fmla="*/ 6091620 h 7565524"/>
              <a:gd name="connsiteX32" fmla="*/ 0 w 3886200"/>
              <a:gd name="connsiteY32" fmla="*/ 4235878 h 7565524"/>
              <a:gd name="connsiteX33" fmla="*/ 622300 w 3886200"/>
              <a:gd name="connsiteY33" fmla="*/ 2818278 h 7565524"/>
              <a:gd name="connsiteX34" fmla="*/ 3263900 w 3886200"/>
              <a:gd name="connsiteY34" fmla="*/ 2818278 h 7565524"/>
              <a:gd name="connsiteX35" fmla="*/ 3263900 w 3886200"/>
              <a:gd name="connsiteY35" fmla="*/ 4152900 h 7565524"/>
              <a:gd name="connsiteX36" fmla="*/ 1943100 w 3886200"/>
              <a:gd name="connsiteY36" fmla="*/ 5473700 h 7565524"/>
              <a:gd name="connsiteX37" fmla="*/ 622300 w 3886200"/>
              <a:gd name="connsiteY37" fmla="*/ 4152900 h 7565524"/>
              <a:gd name="connsiteX38" fmla="*/ 622300 w 3886200"/>
              <a:gd name="connsiteY38" fmla="*/ 2432670 h 7565524"/>
              <a:gd name="connsiteX39" fmla="*/ 3263900 w 3886200"/>
              <a:gd name="connsiteY39" fmla="*/ 2432670 h 7565524"/>
              <a:gd name="connsiteX40" fmla="*/ 3263900 w 3886200"/>
              <a:gd name="connsiteY40" fmla="*/ 2655422 h 7565524"/>
              <a:gd name="connsiteX41" fmla="*/ 622300 w 3886200"/>
              <a:gd name="connsiteY41" fmla="*/ 2655422 h 7565524"/>
              <a:gd name="connsiteX42" fmla="*/ 622300 w 3886200"/>
              <a:gd name="connsiteY42" fmla="*/ 2047063 h 7565524"/>
              <a:gd name="connsiteX43" fmla="*/ 3263900 w 3886200"/>
              <a:gd name="connsiteY43" fmla="*/ 2047063 h 7565524"/>
              <a:gd name="connsiteX44" fmla="*/ 3263900 w 3886200"/>
              <a:gd name="connsiteY44" fmla="*/ 2269814 h 7565524"/>
              <a:gd name="connsiteX45" fmla="*/ 622300 w 3886200"/>
              <a:gd name="connsiteY45" fmla="*/ 2269814 h 7565524"/>
              <a:gd name="connsiteX46" fmla="*/ 622300 w 3886200"/>
              <a:gd name="connsiteY46" fmla="*/ 1661456 h 7565524"/>
              <a:gd name="connsiteX47" fmla="*/ 3263900 w 3886200"/>
              <a:gd name="connsiteY47" fmla="*/ 1661456 h 7565524"/>
              <a:gd name="connsiteX48" fmla="*/ 3263900 w 3886200"/>
              <a:gd name="connsiteY48" fmla="*/ 1884207 h 7565524"/>
              <a:gd name="connsiteX49" fmla="*/ 622300 w 3886200"/>
              <a:gd name="connsiteY49" fmla="*/ 1884207 h 7565524"/>
              <a:gd name="connsiteX50" fmla="*/ 1943100 w 3886200"/>
              <a:gd name="connsiteY50" fmla="*/ 0 h 7565524"/>
              <a:gd name="connsiteX51" fmla="*/ 3263900 w 3886200"/>
              <a:gd name="connsiteY51" fmla="*/ 1320800 h 7565524"/>
              <a:gd name="connsiteX52" fmla="*/ 3263900 w 3886200"/>
              <a:gd name="connsiteY52" fmla="*/ 1498600 h 7565524"/>
              <a:gd name="connsiteX53" fmla="*/ 622300 w 3886200"/>
              <a:gd name="connsiteY53" fmla="*/ 1498600 h 7565524"/>
              <a:gd name="connsiteX54" fmla="*/ 622300 w 3886200"/>
              <a:gd name="connsiteY54" fmla="*/ 1320800 h 7565524"/>
              <a:gd name="connsiteX55" fmla="*/ 1943100 w 3886200"/>
              <a:gd name="connsiteY55" fmla="*/ 0 h 756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886200" h="7565524">
                <a:moveTo>
                  <a:pt x="788945" y="3994579"/>
                </a:moveTo>
                <a:lnTo>
                  <a:pt x="793367" y="4082152"/>
                </a:lnTo>
                <a:cubicBezTo>
                  <a:pt x="852550" y="4664920"/>
                  <a:pt x="1344717" y="5119688"/>
                  <a:pt x="1943100" y="5119688"/>
                </a:cubicBezTo>
                <a:cubicBezTo>
                  <a:pt x="2541483" y="5119688"/>
                  <a:pt x="3033650" y="4664920"/>
                  <a:pt x="3092833" y="4082152"/>
                </a:cubicBezTo>
                <a:lnTo>
                  <a:pt x="3097256" y="3994579"/>
                </a:lnTo>
                <a:lnTo>
                  <a:pt x="3087777" y="4031441"/>
                </a:lnTo>
                <a:cubicBezTo>
                  <a:pt x="2936026" y="4519338"/>
                  <a:pt x="2480933" y="4873587"/>
                  <a:pt x="1943100" y="4873587"/>
                </a:cubicBezTo>
                <a:cubicBezTo>
                  <a:pt x="1405268" y="4873587"/>
                  <a:pt x="950175" y="4519338"/>
                  <a:pt x="798423" y="4031441"/>
                </a:cubicBezTo>
                <a:close/>
                <a:moveTo>
                  <a:pt x="0" y="3009901"/>
                </a:moveTo>
                <a:lnTo>
                  <a:pt x="308086" y="3009901"/>
                </a:lnTo>
                <a:lnTo>
                  <a:pt x="308086" y="4175662"/>
                </a:lnTo>
                <a:cubicBezTo>
                  <a:pt x="308086" y="5078656"/>
                  <a:pt x="1040107" y="5810677"/>
                  <a:pt x="1943101" y="5810677"/>
                </a:cubicBezTo>
                <a:lnTo>
                  <a:pt x="1943100" y="5810678"/>
                </a:lnTo>
                <a:cubicBezTo>
                  <a:pt x="2846094" y="5810678"/>
                  <a:pt x="3578115" y="5078657"/>
                  <a:pt x="3578115" y="4175663"/>
                </a:cubicBezTo>
                <a:lnTo>
                  <a:pt x="3578116" y="3009901"/>
                </a:lnTo>
                <a:lnTo>
                  <a:pt x="3886200" y="3009901"/>
                </a:lnTo>
                <a:lnTo>
                  <a:pt x="3886200" y="4235878"/>
                </a:lnTo>
                <a:cubicBezTo>
                  <a:pt x="3886200" y="5107807"/>
                  <a:pt x="3311893" y="5845601"/>
                  <a:pt x="2520919" y="6091620"/>
                </a:cubicBezTo>
                <a:lnTo>
                  <a:pt x="2336800" y="6138961"/>
                </a:lnTo>
                <a:lnTo>
                  <a:pt x="2336800" y="6591300"/>
                </a:lnTo>
                <a:lnTo>
                  <a:pt x="3062539" y="6591300"/>
                </a:lnTo>
                <a:cubicBezTo>
                  <a:pt x="3331564" y="6591300"/>
                  <a:pt x="3549651" y="6809387"/>
                  <a:pt x="3549651" y="7078412"/>
                </a:cubicBezTo>
                <a:lnTo>
                  <a:pt x="3549650" y="7078412"/>
                </a:lnTo>
                <a:cubicBezTo>
                  <a:pt x="3549650" y="7347437"/>
                  <a:pt x="3331563" y="7565524"/>
                  <a:pt x="3062538" y="7565524"/>
                </a:cubicBezTo>
                <a:lnTo>
                  <a:pt x="823662" y="7565523"/>
                </a:lnTo>
                <a:cubicBezTo>
                  <a:pt x="588265" y="7565523"/>
                  <a:pt x="391868" y="7398550"/>
                  <a:pt x="346447" y="7176581"/>
                </a:cubicBezTo>
                <a:lnTo>
                  <a:pt x="336550" y="7078412"/>
                </a:lnTo>
                <a:lnTo>
                  <a:pt x="346447" y="6980242"/>
                </a:lnTo>
                <a:cubicBezTo>
                  <a:pt x="391868" y="6758273"/>
                  <a:pt x="588265" y="6591300"/>
                  <a:pt x="823662" y="6591300"/>
                </a:cubicBezTo>
                <a:lnTo>
                  <a:pt x="1549400" y="6591300"/>
                </a:lnTo>
                <a:lnTo>
                  <a:pt x="1549400" y="6138961"/>
                </a:lnTo>
                <a:lnTo>
                  <a:pt x="1365282" y="6091620"/>
                </a:lnTo>
                <a:cubicBezTo>
                  <a:pt x="574307" y="5845601"/>
                  <a:pt x="0" y="5107807"/>
                  <a:pt x="0" y="4235878"/>
                </a:cubicBezTo>
                <a:close/>
                <a:moveTo>
                  <a:pt x="622300" y="2818278"/>
                </a:moveTo>
                <a:lnTo>
                  <a:pt x="3263900" y="2818278"/>
                </a:lnTo>
                <a:lnTo>
                  <a:pt x="3263900" y="4152900"/>
                </a:lnTo>
                <a:cubicBezTo>
                  <a:pt x="3263900" y="4882358"/>
                  <a:pt x="2672558" y="5473700"/>
                  <a:pt x="1943100" y="5473700"/>
                </a:cubicBezTo>
                <a:cubicBezTo>
                  <a:pt x="1213642" y="5473700"/>
                  <a:pt x="622300" y="4882358"/>
                  <a:pt x="622300" y="4152900"/>
                </a:cubicBezTo>
                <a:close/>
                <a:moveTo>
                  <a:pt x="622300" y="2432670"/>
                </a:moveTo>
                <a:lnTo>
                  <a:pt x="3263900" y="2432670"/>
                </a:lnTo>
                <a:lnTo>
                  <a:pt x="3263900" y="2655422"/>
                </a:lnTo>
                <a:lnTo>
                  <a:pt x="622300" y="2655422"/>
                </a:lnTo>
                <a:close/>
                <a:moveTo>
                  <a:pt x="622300" y="2047063"/>
                </a:moveTo>
                <a:lnTo>
                  <a:pt x="3263900" y="2047063"/>
                </a:lnTo>
                <a:lnTo>
                  <a:pt x="3263900" y="2269814"/>
                </a:lnTo>
                <a:lnTo>
                  <a:pt x="622300" y="2269814"/>
                </a:lnTo>
                <a:close/>
                <a:moveTo>
                  <a:pt x="622300" y="1661456"/>
                </a:moveTo>
                <a:lnTo>
                  <a:pt x="3263900" y="1661456"/>
                </a:lnTo>
                <a:lnTo>
                  <a:pt x="3263900" y="1884207"/>
                </a:lnTo>
                <a:lnTo>
                  <a:pt x="622300" y="1884207"/>
                </a:lnTo>
                <a:close/>
                <a:moveTo>
                  <a:pt x="1943100" y="0"/>
                </a:moveTo>
                <a:cubicBezTo>
                  <a:pt x="2672558" y="0"/>
                  <a:pt x="3263900" y="591342"/>
                  <a:pt x="3263900" y="1320800"/>
                </a:cubicBezTo>
                <a:lnTo>
                  <a:pt x="3263900" y="1498600"/>
                </a:lnTo>
                <a:lnTo>
                  <a:pt x="622300" y="1498600"/>
                </a:lnTo>
                <a:lnTo>
                  <a:pt x="622300" y="1320800"/>
                </a:lnTo>
                <a:cubicBezTo>
                  <a:pt x="622300" y="591342"/>
                  <a:pt x="1213642" y="0"/>
                  <a:pt x="19431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BECF7022-EFC5-41CF-8136-3280A3F037BC}"/>
              </a:ext>
            </a:extLst>
          </p:cNvPr>
          <p:cNvSpPr txBox="1"/>
          <p:nvPr/>
        </p:nvSpPr>
        <p:spPr>
          <a:xfrm>
            <a:off x="4664104" y="4214273"/>
            <a:ext cx="2439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：在行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248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2" repeatCount="2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5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repeatCount="2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xit" presetSubtype="8" repeatCount="2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3" presetClass="entr" presetSubtype="27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ntr" presetSubtype="27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996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53" presetClass="entr" presetSubtype="16" repeatCount="2000" fill="hold" grpId="0" nodeType="withEffect">
                                  <p:stCondLst>
                                    <p:cond delay="43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69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69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87" dur="1406" fill="hold">
                                          <p:stCondLst>
                                            <p:cond delay="2344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350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3" dur="10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4" presetID="63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4.44444E-6 L 0.63216 4.44444E-6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15" y="0"/>
                                    </p:animMotion>
                                    <p:set>
                                      <p:cBhvr additive="base" accumulate="none">
                                        <p:cTn id="9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97" dur="5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98" dur="750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3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1.48148E-6 L 0.63216 -1.48148E-6 " pathEditMode="relative" rAng="0" ptsTypes="AA">
                                      <p:cBhvr additive="base" accumulate="none">
                                        <p:cTn id="100" dur="4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101" dur="25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-2.22222E-6 L 1.70573 -2.22222E-6 " pathEditMode="relative" rAng="0" ptsTypes="AA">
                                      <p:cBhvr additive="base" accumulate="none" from="" to="">
                                        <p:cTn id="102" dur="350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103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5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9167E-6 2.96296E-6 L -0.80938 2.96296E-6 " pathEditMode="relative" rAng="0" ptsTypes="AA">
                                      <p:cBhvr additive="base" accumulate="none">
                                        <p:cTn id="105" dur="4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69" y="0"/>
                                    </p:animMotion>
                                    <p:set>
                                      <p:cBhvr additive="base" accumulate="none">
                                        <p:cTn id="106" dur="5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107" dur="60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08" dur="700" fill="hold">
                                          <p:stCondLst>
                                            <p:cond delay="15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5" presetClass="path" presetSubtype="0" repeatCount="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3.33333E-6 L -0.48307 -3.33333E-6 " pathEditMode="relative" rAng="0" ptsTypes="AA">
                                      <p:cBhvr additive="base" accumulate="none">
                                        <p:cTn id="110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54" y="0"/>
                                    </p:animMotion>
                                    <p:set>
                                      <p:cBhvr additive="base" accumulate="none">
                                        <p:cTn id="111" dur="3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-0.80938 -2.22222E-6 L -2.00625 -2.22222E-6 " pathEditMode="relative">
                                      <p:cBhvr additive="base" accumulate="none" from="" to="">
                                        <p:cTn id="112" dur="5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set>
                                      <p:cBhvr additive="base" accumulate="none">
                                        <p:cTn id="113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63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2.22222E-6 L 0.63216 2.22222E-6 " pathEditMode="relative" rAng="0" ptsTypes="AA">
                                      <p:cBhvr additive="base" accumulate="none">
                                        <p:cTn id="115" dur="7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0"/>
                                    </p:animMotion>
                                    <p:set>
                                      <p:cBhvr additive="base" accumulate="none">
                                        <p:cTn id="116" dur="2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0.63216 2.22222E-6 L 1.70573 2.22222E-6 " pathEditMode="relative" rAng="0" ptsTypes="AA">
                                      <p:cBhvr additive="base" accumulate="none" from="" to="">
                                        <p:cTn id="117" dur="350" fill="hold">
                                          <p:stCondLst>
                                            <p:cond delay="9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72" y="0"/>
                                    </p:animMotion>
                                    <p:set>
                                      <p:cBhvr additive="base" accumulate="none">
                                        <p:cTn id="118" dur="5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1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22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23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24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0.07122 -0.04398 0.06237 -0.16273 0.0901 -0.27847 " pathEditMode="relative" rAng="0" ptsTypes="AA">
                                      <p:cBhvr>
                                        <p:cTn id="126" dur="2714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2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3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44444E-6 C -0.01133 -0.10556 -0.06198 -0.1845 -0.00768 -0.31459 " pathEditMode="relative" rAng="0" ptsTypes="AA">
                                      <p:cBhvr>
                                        <p:cTn id="134" dur="3409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37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38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39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0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6472 -0.13542 0.07722 -0.05139 0.13164 -0.18125 " pathEditMode="relative" rAng="0" ptsTypes="AA">
                                      <p:cBhvr>
                                        <p:cTn id="142" dur="306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45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46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7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48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22222E-6 C 0.08373 -0.1206 0.14375 -0.01111 0.19831 -0.14097 " pathEditMode="relative" rAng="0" ptsTypes="AA">
                                      <p:cBhvr>
                                        <p:cTn id="150" dur="2924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53" dur="289" fill="hold">
                                          <p:stCondLst>
                                            <p:cond delay="20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54" dur="2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55" dur="1" fill="hold">
                                          <p:stCondLst>
                                            <p:cond delay="231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56" dur="265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59259E-6 C -0.04023 -0.14422 0.01732 -0.1956 -0.00299 -0.34422 " pathEditMode="relative" rAng="0" ptsTypes="AA">
                                      <p:cBhvr>
                                        <p:cTn id="158" dur="219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-17222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1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62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63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64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C 0.00378 -0.22477 0.15404 -0.14306 0.13373 -0.2912 " pathEditMode="relative" rAng="0" ptsTypes="AA">
                                      <p:cBhvr>
                                        <p:cTn id="166" dur="234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69" dur="419" fill="hold">
                                          <p:stCondLst>
                                            <p:cond delay="2933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72" dur="38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C 0.03229 -0.19769 0.04193 -0.19838 0.1336 -0.29121 " pathEditMode="relative" rAng="0" ptsTypes="AA">
                                      <p:cBhvr>
                                        <p:cTn id="174" dur="219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77" dur="314" fill="hold">
                                          <p:stCondLst>
                                            <p:cond delay="219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78" dur="3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79" dur="1" fill="hold">
                                          <p:stCondLst>
                                            <p:cond delay="251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0" dur="28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C 0.10703 -0.07315 0.10599 -0.1625 0.13359 -0.2912 " pathEditMode="relative" rAng="0" ptsTypes="AA">
                                      <p:cBhvr>
                                        <p:cTn id="182" dur="2546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85" dur="407" fill="hold">
                                          <p:stCondLst>
                                            <p:cond delay="28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86" dur="40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87" dur="1" fill="hold">
                                          <p:stCondLst>
                                            <p:cond delay="32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88" dur="37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C 0.00104 -0.11574 -0.11797 -0.13287 -0.09036 -0.26157 " pathEditMode="relative" rAng="0" ptsTypes="AA">
                                      <p:cBhvr>
                                        <p:cTn id="190" dur="3501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193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194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5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196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C 0.06433 -0.17314 0.0767 -0.06574 0.13086 -0.23171 " pathEditMode="relative" rAng="0" ptsTypes="AA">
                                      <p:cBhvr>
                                        <p:cTn id="198" dur="218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1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02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03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04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C -0.01471 -0.12338 -0.08021 -0.21551 -0.01002 -0.36713 " pathEditMode="relative" rAng="0" ptsTypes="AA">
                                      <p:cBhvr>
                                        <p:cTn id="206" dur="2645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09" dur="389" fill="hold">
                                          <p:stCondLst>
                                            <p:cond delay="27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0" dur="38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1" dur="1" fill="hold">
                                          <p:stCondLst>
                                            <p:cond delay="31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12" dur="3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C 0.00286 -0.24884 0.12018 -0.15833 0.10442 -0.32222 " pathEditMode="relative" rAng="0" ptsTypes="AA">
                                      <p:cBhvr>
                                        <p:cTn id="214" dur="2595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6111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17" dur="273" fill="hold">
                                          <p:stCondLst>
                                            <p:cond delay="190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18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19" dur="1" fill="hold">
                                          <p:stCondLst>
                                            <p:cond delay="218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0" dur="250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2.96296E-6 C -0.1401 -0.18588 0.06042 -0.25185 -0.01041 -0.44283 " pathEditMode="relative" rAng="0" ptsTypes="AA">
                                      <p:cBhvr>
                                        <p:cTn id="222" dur="2681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2" y="-22153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25" dur="227" fill="hold">
                                          <p:stCondLst>
                                            <p:cond delay="159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2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27" dur="1" fill="hold">
                                          <p:stCondLst>
                                            <p:cond delay="181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28" dur="20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022E-16 C 0.10482 -0.20694 0.17995 -0.01921 0.24831 -0.2419 " pathEditMode="relative" rAng="0" ptsTypes="AA">
                                      <p:cBhvr>
                                        <p:cTn id="230" dur="2965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-12106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33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34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35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36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C 0.07123 -0.04398 0.06237 -0.16273 0.09011 -0.27847 " pathEditMode="relative" rAng="0" ptsTypes="AA">
                                      <p:cBhvr>
                                        <p:cTn id="238" dur="282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1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42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43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44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 0.07318 0.02847 0.16264 -0.03727 " pathEditMode="relative" rAng="0" ptsTypes="AA">
                                      <p:cBhvr>
                                        <p:cTn id="246" dur="3846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49" dur="334" fill="hold">
                                          <p:stCondLst>
                                            <p:cond delay="2341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0" dur="3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1" dur="1" fill="hold">
                                          <p:stCondLst>
                                            <p:cond delay="2674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52" dur="307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C 0.0323 -0.19768 0.04193 -0.19838 0.1336 -0.2912 " pathEditMode="relative" rAng="0" ptsTypes="AA">
                                      <p:cBhvr>
                                        <p:cTn id="254" dur="2813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57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58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59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0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C 0.1069 -0.07315 0.10586 -0.1625 0.13359 -0.29121 " pathEditMode="relative" rAng="0" ptsTypes="AA">
                                      <p:cBhvr>
                                        <p:cTn id="262" dur="3444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65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66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67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68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4.81481E-6 C 0.07122 -0.04399 0.06237 -0.16274 0.0901 -0.27848 " pathEditMode="relative" rAng="0" ptsTypes="AA">
                                      <p:cBhvr>
                                        <p:cTn id="270" dur="2714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73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74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75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76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85185E-6 C 0.07604 -0.05301 0.06667 -0.19606 0.09636 -0.33518 " pathEditMode="relative" rAng="0" ptsTypes="AA">
                                      <p:cBhvr>
                                        <p:cTn id="278" dur="3347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1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82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83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84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C 0.0332 -0.23611 0.0431 -0.23704 0.13763 -0.34769 " pathEditMode="relative" rAng="0" ptsTypes="AA">
                                      <p:cBhvr>
                                        <p:cTn id="286" dur="351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89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0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1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292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7 0.02847 0.16263 -0.03727 " pathEditMode="relative" rAng="0" ptsTypes="AA">
                                      <p:cBhvr>
                                        <p:cTn id="294" dur="3846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297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298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299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0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48148E-6 C 0.1069 -0.07315 0.10586 -0.1625 0.13359 -0.29121 " pathEditMode="relative" rAng="0" ptsTypes="AA">
                                      <p:cBhvr>
                                        <p:cTn id="302" dur="3444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0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0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0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C -0.01133 -0.10579 -0.06198 -0.18449 -0.00768 -0.31459 " pathEditMode="relative" rAng="0" ptsTypes="AA">
                                      <p:cBhvr>
                                        <p:cTn id="310" dur="2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1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1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96296E-6 C 0.06471 -0.13541 0.07708 -0.05139 0.13151 -0.18125 " pathEditMode="relative" rAng="0" ptsTypes="AA">
                                      <p:cBhvr>
                                        <p:cTn id="318" dur="2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2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2.22222E-6 C 0.08373 -0.1206 0.14375 -0.01111 0.19831 -0.14097 " pathEditMode="relative" rAng="0" ptsTypes="AA">
                                      <p:cBhvr>
                                        <p:cTn id="326" dur="2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2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3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22222E-6 C 0.00377 -0.22477 0.1539 -0.14305 0.13372 -0.2912 " pathEditMode="relative" rAng="0" ptsTypes="AA">
                                      <p:cBhvr>
                                        <p:cTn id="334" dur="2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37" dur="316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38" dur="3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39" dur="1" fill="hold">
                                          <p:stCondLst>
                                            <p:cond delay="2528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0" dur="290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85185E-6 C 0.07123 -0.04398 0.06237 -0.16273 0.09011 -0.27847 " pathEditMode="relative" rAng="0" ptsTypes="AA">
                                      <p:cBhvr>
                                        <p:cTn id="342" dur="2714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4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4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33333E-6 C -0.01133 -0.10555 -0.06198 -0.18449 -0.00768 -0.31458 " pathEditMode="relative" rAng="0" ptsTypes="AA">
                                      <p:cBhvr>
                                        <p:cTn id="350" dur="3409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-15741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53" dur="419" fill="hold">
                                          <p:stCondLst>
                                            <p:cond delay="2935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54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55" dur="1" fill="hold">
                                          <p:stCondLst>
                                            <p:cond delay="3353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56" dur="385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0.06471 -0.13542 0.07721 -0.05139 0.13164 -0.18125 " pathEditMode="relative" rAng="0" ptsTypes="AA">
                                      <p:cBhvr>
                                        <p:cTn id="358" dur="306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-9074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1" dur="237" fill="hold">
                                          <p:stCondLst>
                                            <p:cond delay="1658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62" dur="23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63" dur="1" fill="hold">
                                          <p:stCondLst>
                                            <p:cond delay="1894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64" dur="217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7037E-7 C -0.04011 -0.14375 -0.07305 -0.07477 -0.10899 -0.21713 " pathEditMode="relative" rAng="0" ptsTypes="AA">
                                      <p:cBhvr>
                                        <p:cTn id="366" dur="3515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56" y="-10856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69" dur="305" fill="hold">
                                          <p:stCondLst>
                                            <p:cond delay="2133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0" dur="30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1" dur="1" fill="hold">
                                          <p:stCondLst>
                                            <p:cond delay="2437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72" dur="280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1.48148E-6 C 0.08372 -0.1206 0.14375 -0.01111 0.19831 -0.14097 " pathEditMode="relative" rAng="0" ptsTypes="AA">
                                      <p:cBhvr>
                                        <p:cTn id="374" dur="2924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7060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77" dur="346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78" dur="3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79" dur="1" fill="hold">
                                          <p:stCondLst>
                                            <p:cond delay="2763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0" dur="31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1481E-6 C 0.00378 -0.22476 0.15404 -0.14305 0.13373 -0.2912 " pathEditMode="relative" rAng="0" ptsTypes="AA">
                                      <p:cBhvr>
                                        <p:cTn id="382" dur="234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85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86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87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88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C 0.07604 -0.05301 0.06666 -0.19607 0.09635 -0.33519 " pathEditMode="relative" rAng="0" ptsTypes="AA">
                                      <p:cBhvr>
                                        <p:cTn id="390" dur="3347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393" dur="273" fill="hold">
                                          <p:stCondLst>
                                            <p:cond delay="1912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394" dur="27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395" dur="1" fill="hold">
                                          <p:stCondLst>
                                            <p:cond delay="2184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396" dur="25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9259E-6 C 0.06432 -0.17315 0.07669 -0.06574 0.13086 -0.23171 " pathEditMode="relative" rAng="0" ptsTypes="AA">
                                      <p:cBhvr>
                                        <p:cTn id="398" dur="218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1597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1" dur="224" fill="hold">
                                          <p:stCondLst>
                                            <p:cond delay="156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02" dur="2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03" dur="1" fill="hold">
                                          <p:stCondLst>
                                            <p:cond delay="1792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04" dur="206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C -0.01471 -0.12338 -0.08021 -0.21551 -0.01003 -0.36713 " pathEditMode="relative" rAng="0" ptsTypes="AA">
                                      <p:cBhvr>
                                        <p:cTn id="406" dur="2645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" y="-18356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09" dur="269" fill="hold">
                                          <p:stCondLst>
                                            <p:cond delay="188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0" dur="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1" dur="1" fill="hold">
                                          <p:stCondLst>
                                            <p:cond delay="2147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12" dur="247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C -0.04479 -0.16551 -0.08151 -0.08634 -0.12148 -0.25023 " pathEditMode="relative" rAng="0" ptsTypes="AA">
                                      <p:cBhvr>
                                        <p:cTn id="414" dur="2961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1" y="-12523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17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18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19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0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85185E-6 C 0.03321 -0.23611 0.0431 -0.23704 0.13764 -0.34769 " pathEditMode="relative" rAng="0" ptsTypes="AA">
                                      <p:cBhvr>
                                        <p:cTn id="422" dur="351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25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26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27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28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4.44444E-6 C 0.00156 -0.15487 -0.16419 -0.17778 -0.12565 -0.34954 " pathEditMode="relative" rAng="0" ptsTypes="AA">
                                      <p:cBhvr>
                                        <p:cTn id="430" dur="2662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33" dur="355" fill="hold">
                                          <p:stCondLst>
                                            <p:cond delay="2487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34" dur="3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35" dur="1" fill="hold">
                                          <p:stCondLst>
                                            <p:cond delay="2841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36" dur="32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7037E-6 C 0.07123 -0.04399 0.06237 -0.16274 0.09011 -0.27848 " pathEditMode="relative" rAng="0" ptsTypes="AA">
                                      <p:cBhvr>
                                        <p:cTn id="438" dur="282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1" dur="293" fill="hold">
                                          <p:stCondLst>
                                            <p:cond delay="2051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42" dur="29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43" dur="1" fill="hold">
                                          <p:stCondLst>
                                            <p:cond delay="2343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44" dur="26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59259E-6 C 0.00378 -0.22477 0.15404 -0.14283 0.13373 -0.29121 " pathEditMode="relative" rAng="0" ptsTypes="AA">
                                      <p:cBhvr>
                                        <p:cTn id="446" dur="2298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49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0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1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52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454" dur="3846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57" dur="402" fill="hold">
                                          <p:stCondLst>
                                            <p:cond delay="281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58" dur="40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59" dur="1" fill="hold">
                                          <p:stCondLst>
                                            <p:cond delay="321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0" dur="369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11111E-6 C 0.00105 -0.11574 -0.11796 -0.13287 -0.09036 -0.26157 " pathEditMode="relative" rAng="0" ptsTypes="AA">
                                      <p:cBhvr>
                                        <p:cTn id="462" dur="3652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65" dur="364" fill="hold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66" dur="3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67" dur="1" fill="hold">
                                          <p:stCondLst>
                                            <p:cond delay="290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68" dur="3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07407E-6 C 0.1069 -0.07315 0.10586 -0.1625 0.1336 -0.29121 " pathEditMode="relative" rAng="0" ptsTypes="AA">
                                      <p:cBhvr>
                                        <p:cTn id="470" dur="3444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73" dur="277" fill="hold">
                                          <p:stCondLst>
                                            <p:cond delay="193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74" dur="2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75" dur="1" fill="hold">
                                          <p:stCondLst>
                                            <p:cond delay="2213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76" dur="25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C 0.07604 -0.05301 0.06666 -0.19607 0.09635 -0.33519 " pathEditMode="relative" rAng="0" ptsTypes="AA">
                                      <p:cBhvr>
                                        <p:cTn id="478" dur="3347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8" y="-16759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1" dur="345" fill="hold">
                                          <p:stCondLst>
                                            <p:cond delay="2417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82" dur="34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83" dur="1" fill="hold">
                                          <p:stCondLst>
                                            <p:cond delay="276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84" dur="317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C 0.0332 -0.23611 0.0431 -0.23704 0.13763 -0.34769 " pathEditMode="relative" rAng="0" ptsTypes="AA">
                                      <p:cBhvr>
                                        <p:cTn id="486" dur="351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75" y="-17384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89" dur="419" fill="hold">
                                          <p:stCondLst>
                                            <p:cond delay="29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0" dur="41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1" dur="1" fill="hold">
                                          <p:stCondLst>
                                            <p:cond delay="335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492" dur="385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C 0.00143 -0.15486 -0.16407 -0.17778 -0.12565 -0.34954 " pathEditMode="relative" rAng="0" ptsTypes="AA">
                                      <p:cBhvr>
                                        <p:cTn id="494" dur="2662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-17477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497" dur="426" fill="hold">
                                          <p:stCondLst>
                                            <p:cond delay="2983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498" dur="4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499" dur="1" fill="hold">
                                          <p:stCondLst>
                                            <p:cond delay="340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0" dur="39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48148E-6 C 0.06471 -0.13542 0.07708 -0.05139 0.13151 -0.18125 " pathEditMode="relative" rAng="0" ptsTypes="AA">
                                      <p:cBhvr>
                                        <p:cTn id="502" dur="2229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05" dur="336" fill="hold">
                                          <p:stCondLst>
                                            <p:cond delay="235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06" dur="3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07" dur="1" fill="hold">
                                          <p:stCondLst>
                                            <p:cond delay="269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08" dur="309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4 C 0.09909 -0.05741 0.07318 0.02847 0.16263 -0.03727 " pathEditMode="relative" rAng="0" ptsTypes="AA">
                                      <p:cBhvr>
                                        <p:cTn id="510" dur="3846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1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1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C 0.07123 -0.04398 0.06237 -0.16273 0.09011 -0.27847 " pathEditMode="relative" rAng="0" ptsTypes="AA">
                                      <p:cBhvr>
                                        <p:cTn id="518" dur="2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5" y="-13935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1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24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2.22222E-6 C 0.06471 -0.13542 0.07708 -0.05139 0.13151 -0.18125 " pathEditMode="relative" rAng="0" ptsTypes="AA">
                                      <p:cBhvr>
                                        <p:cTn id="526" dur="2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9074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29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32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23 C 0.09909 -0.05741 0.07318 0.02847 0.16263 -0.03727 " pathEditMode="relative" rAng="0" ptsTypes="AA">
                                      <p:cBhvr>
                                        <p:cTn id="534" dur="2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38" y="-1852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37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3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0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C 0.00378 -0.22477 0.15391 -0.14305 0.13373 -0.2912 " pathEditMode="relative" rAng="0" ptsTypes="AA">
                                      <p:cBhvr>
                                        <p:cTn id="542" dur="2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4560"/>
                                    </p:animMotion>
                                  </p:childTnLst>
                                </p:cTn>
                              </p:par>
                              <p:par>
                                <p:cTn id="54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45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4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48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2.59259E-6 C 0.03229 -0.19768 0.04193 -0.19838 0.1336 -0.2912 " pathEditMode="relative" rAng="0" ptsTypes="AA">
                                      <p:cBhvr>
                                        <p:cTn id="550" dur="2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0" y="-14560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out" filter="fade">
                                      <p:cBhvr additive="base" accumulate="none">
                                        <p:cTn id="553" dur="250" fill="hold">
                                          <p:stCondLst>
                                            <p:cond delay="17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Effect transition="in" filter="fade">
                                      <p:cBhvr additive="base" accumulate="none">
                                        <p:cTn id="55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5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set>
                                      <p:cBhvr additive="base" accumulate="none">
                                        <p:cTn id="556" dur="2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o>
                                        <p:strVal val="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0" presetClass="pat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111E-6 C 0.00104 -0.11574 -0.11797 -0.13287 -0.09036 -0.26158 " pathEditMode="relative" rAng="0" ptsTypes="AA">
                                      <p:cBhvr>
                                        <p:cTn id="558" dur="2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7" y="-13079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7.40741E-7 L 0.19518 -7.40741E-7 " pathEditMode="relative" rAng="0" ptsTypes="AA">
                                      <p:cBhvr>
                                        <p:cTn id="560" dur="7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13" grpId="0" animBg="1"/>
      <p:bldP spid="219" grpId="0" animBg="1"/>
      <p:bldP spid="69" grpId="0" animBg="1"/>
      <p:bldP spid="69" grpId="1" animBg="1"/>
      <p:bldP spid="70" grpId="0" animBg="1"/>
      <p:bldP spid="70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4" grpId="0" animBg="1"/>
      <p:bldP spid="84" grpId="1" animBg="1"/>
      <p:bldP spid="85" grpId="0" animBg="1"/>
      <p:bldP spid="85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4" grpId="0" animBg="1"/>
      <p:bldP spid="114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2" grpId="1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6" grpId="1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0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41" grpId="0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/>
      <p:bldP spid="146" grpId="0"/>
      <p:bldP spid="149" grpId="0" animBg="1"/>
      <p:bldP spid="1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占位符 4">
            <a:extLst>
              <a:ext uri="{FF2B5EF4-FFF2-40B4-BE49-F238E27FC236}">
                <a16:creationId xmlns:a16="http://schemas.microsoft.com/office/drawing/2014/main" id="{EA169C6B-BC31-491F-A1FC-D498743C4AA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95813" y="1447800"/>
            <a:ext cx="29908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252000" bIns="90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6858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960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sz="4960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PA_标题 5">
            <a:extLst>
              <a:ext uri="{FF2B5EF4-FFF2-40B4-BE49-F238E27FC236}">
                <a16:creationId xmlns:a16="http://schemas.microsoft.com/office/drawing/2014/main" id="{519B7574-B85D-4EE6-B0B8-B7752018A0E1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482976" y="3167063"/>
            <a:ext cx="5216525" cy="76041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bIns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ker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</a:t>
            </a:r>
            <a:endParaRPr lang="zh-CN" altLang="en-US" kern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PA_文本占位符 6">
            <a:extLst>
              <a:ext uri="{FF2B5EF4-FFF2-40B4-BE49-F238E27FC236}">
                <a16:creationId xmlns:a16="http://schemas.microsoft.com/office/drawing/2014/main" id="{80CFB48C-37ED-4089-8E10-19F0958A826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482976" y="3927475"/>
            <a:ext cx="5216525" cy="338138"/>
          </a:xfrm>
          <a:prstGeom prst="rect">
            <a:avLst/>
          </a:prstGeom>
          <a:solidFill>
            <a:srgbClr val="FFFFFF">
              <a:alpha val="74118"/>
            </a:srgbClr>
          </a:solidFill>
        </p:spPr>
        <p:txBody>
          <a:bodyPr anchor="b">
            <a:norm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 altLang="zh-CN" kern="0">
                <a:solidFill>
                  <a:srgbClr val="7F7F7F"/>
                </a:solidFill>
                <a:cs typeface="+mn-ea"/>
                <a:sym typeface="+mn-lt"/>
              </a:rPr>
              <a:t>Lorem ipsum dolor</a:t>
            </a:r>
            <a:endParaRPr lang="en-US" altLang="zh-CN" kern="0" dirty="0">
              <a:solidFill>
                <a:srgbClr val="7F7F7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0190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6">
            <a:extLst>
              <a:ext uri="{FF2B5EF4-FFF2-40B4-BE49-F238E27FC236}">
                <a16:creationId xmlns:a16="http://schemas.microsoft.com/office/drawing/2014/main" id="{704CBA75-3A28-476E-B1E5-0FC6A65C0DE0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BAF59FD8-EE17-4E4D-BE5A-DFE4FBF3DF86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AC5473A-4CB4-4F7F-A73A-186C231A0451}"/>
              </a:ext>
            </a:extLst>
          </p:cNvPr>
          <p:cNvGrpSpPr/>
          <p:nvPr/>
        </p:nvGrpSpPr>
        <p:grpSpPr>
          <a:xfrm>
            <a:off x="3656701" y="1423482"/>
            <a:ext cx="2826506" cy="1948765"/>
            <a:chOff x="3656701" y="1423482"/>
            <a:chExt cx="2826506" cy="1948765"/>
          </a:xfrm>
        </p:grpSpPr>
        <p:sp>
          <p:nvSpPr>
            <p:cNvPr id="90" name="等腰三角形 89">
              <a:extLst>
                <a:ext uri="{FF2B5EF4-FFF2-40B4-BE49-F238E27FC236}">
                  <a16:creationId xmlns:a16="http://schemas.microsoft.com/office/drawing/2014/main" id="{DE795C38-8183-4F8C-8BF0-C920AECEAF80}"/>
                </a:ext>
              </a:extLst>
            </p:cNvPr>
            <p:cNvSpPr/>
            <p:nvPr/>
          </p:nvSpPr>
          <p:spPr>
            <a:xfrm rot="8100000">
              <a:off x="4463907" y="2715022"/>
              <a:ext cx="2019300" cy="65722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箭头: 五边形 90">
              <a:extLst>
                <a:ext uri="{FF2B5EF4-FFF2-40B4-BE49-F238E27FC236}">
                  <a16:creationId xmlns:a16="http://schemas.microsoft.com/office/drawing/2014/main" id="{8EE9E069-59BD-4876-BB70-7ACB131CE815}"/>
                </a:ext>
              </a:extLst>
            </p:cNvPr>
            <p:cNvSpPr/>
            <p:nvPr/>
          </p:nvSpPr>
          <p:spPr>
            <a:xfrm rot="13500000">
              <a:off x="3853404" y="1226779"/>
              <a:ext cx="1625894" cy="2019300"/>
            </a:xfrm>
            <a:prstGeom prst="homePlate">
              <a:avLst>
                <a:gd name="adj" fmla="val 30072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A478CD34-CF17-471A-BEA7-4914E149FCC0}"/>
              </a:ext>
            </a:extLst>
          </p:cNvPr>
          <p:cNvSpPr/>
          <p:nvPr/>
        </p:nvSpPr>
        <p:spPr>
          <a:xfrm rot="13500000" flipH="1">
            <a:off x="5738815" y="2715023"/>
            <a:ext cx="2019300" cy="657225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7" name="箭头: 五边形 46">
            <a:extLst>
              <a:ext uri="{FF2B5EF4-FFF2-40B4-BE49-F238E27FC236}">
                <a16:creationId xmlns:a16="http://schemas.microsoft.com/office/drawing/2014/main" id="{69BFD63F-D3F3-4F1B-96B8-DB21FD186F67}"/>
              </a:ext>
            </a:extLst>
          </p:cNvPr>
          <p:cNvSpPr/>
          <p:nvPr/>
        </p:nvSpPr>
        <p:spPr>
          <a:xfrm rot="8100000" flipH="1">
            <a:off x="6742724" y="1226779"/>
            <a:ext cx="1625894" cy="2019300"/>
          </a:xfrm>
          <a:prstGeom prst="homePlate">
            <a:avLst>
              <a:gd name="adj" fmla="val 30072"/>
            </a:avLst>
          </a:pr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等腰三角形 69">
            <a:extLst>
              <a:ext uri="{FF2B5EF4-FFF2-40B4-BE49-F238E27FC236}">
                <a16:creationId xmlns:a16="http://schemas.microsoft.com/office/drawing/2014/main" id="{B38F3F45-07B7-4525-BA6B-7EE79B744E50}"/>
              </a:ext>
            </a:extLst>
          </p:cNvPr>
          <p:cNvSpPr/>
          <p:nvPr/>
        </p:nvSpPr>
        <p:spPr>
          <a:xfrm rot="13500000" flipV="1">
            <a:off x="4463907" y="3823782"/>
            <a:ext cx="2019300" cy="657225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箭头: 五边形 70">
            <a:extLst>
              <a:ext uri="{FF2B5EF4-FFF2-40B4-BE49-F238E27FC236}">
                <a16:creationId xmlns:a16="http://schemas.microsoft.com/office/drawing/2014/main" id="{18211F2B-7E33-4F76-B266-53AA0C2F9118}"/>
              </a:ext>
            </a:extLst>
          </p:cNvPr>
          <p:cNvSpPr/>
          <p:nvPr/>
        </p:nvSpPr>
        <p:spPr>
          <a:xfrm rot="8100000" flipV="1">
            <a:off x="3853404" y="3949950"/>
            <a:ext cx="1625894" cy="2019300"/>
          </a:xfrm>
          <a:prstGeom prst="homePlate">
            <a:avLst>
              <a:gd name="adj" fmla="val 30072"/>
            </a:avLst>
          </a:pr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2" name="等腰三角形 71">
            <a:extLst>
              <a:ext uri="{FF2B5EF4-FFF2-40B4-BE49-F238E27FC236}">
                <a16:creationId xmlns:a16="http://schemas.microsoft.com/office/drawing/2014/main" id="{BF21CCC9-2933-479F-968E-F7D45A22AA96}"/>
              </a:ext>
            </a:extLst>
          </p:cNvPr>
          <p:cNvSpPr/>
          <p:nvPr/>
        </p:nvSpPr>
        <p:spPr>
          <a:xfrm rot="8100000" flipH="1" flipV="1">
            <a:off x="5738815" y="3862533"/>
            <a:ext cx="2019300" cy="657225"/>
          </a:xfrm>
          <a:prstGeom prst="triangle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箭头: 五边形 72">
            <a:extLst>
              <a:ext uri="{FF2B5EF4-FFF2-40B4-BE49-F238E27FC236}">
                <a16:creationId xmlns:a16="http://schemas.microsoft.com/office/drawing/2014/main" id="{D5301D7C-1EBF-4698-BC3A-C9AB2247CBF7}"/>
              </a:ext>
            </a:extLst>
          </p:cNvPr>
          <p:cNvSpPr/>
          <p:nvPr/>
        </p:nvSpPr>
        <p:spPr>
          <a:xfrm rot="13500000" flipH="1" flipV="1">
            <a:off x="6742724" y="3988701"/>
            <a:ext cx="1625894" cy="2019300"/>
          </a:xfrm>
          <a:prstGeom prst="homePlate">
            <a:avLst>
              <a:gd name="adj" fmla="val 30072"/>
            </a:avLst>
          </a:pr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3D56406-4E7F-44F5-AB47-715C3BA09F81}"/>
              </a:ext>
            </a:extLst>
          </p:cNvPr>
          <p:cNvGrpSpPr/>
          <p:nvPr/>
        </p:nvGrpSpPr>
        <p:grpSpPr>
          <a:xfrm>
            <a:off x="1152153" y="2059822"/>
            <a:ext cx="2407615" cy="835777"/>
            <a:chOff x="609599" y="3139323"/>
            <a:chExt cx="2407615" cy="835777"/>
          </a:xfrm>
        </p:grpSpPr>
        <p:sp>
          <p:nvSpPr>
            <p:cNvPr id="88" name="文本框 15">
              <a:extLst>
                <a:ext uri="{FF2B5EF4-FFF2-40B4-BE49-F238E27FC236}">
                  <a16:creationId xmlns:a16="http://schemas.microsoft.com/office/drawing/2014/main" id="{2C8C861D-0454-4ED7-B093-3BC78AEEDFCE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B66EBB2F-136A-4554-BC4A-D035D3FDC3C9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975F9BD-9EA7-43B9-B1D2-8991919D624D}"/>
              </a:ext>
            </a:extLst>
          </p:cNvPr>
          <p:cNvGrpSpPr/>
          <p:nvPr/>
        </p:nvGrpSpPr>
        <p:grpSpPr>
          <a:xfrm>
            <a:off x="8692701" y="2059822"/>
            <a:ext cx="2457329" cy="835777"/>
            <a:chOff x="9029821" y="3139323"/>
            <a:chExt cx="2457329" cy="835777"/>
          </a:xfrm>
        </p:grpSpPr>
        <p:sp>
          <p:nvSpPr>
            <p:cNvPr id="86" name="文本框 18">
              <a:extLst>
                <a:ext uri="{FF2B5EF4-FFF2-40B4-BE49-F238E27FC236}">
                  <a16:creationId xmlns:a16="http://schemas.microsoft.com/office/drawing/2014/main" id="{266FC00D-C871-41FD-B86E-EF573B823A0A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ECF85AED-1FB0-4604-A3C3-CE5E01AA34FC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16557E5-B1E0-4E39-B3F0-B17478991811}"/>
              </a:ext>
            </a:extLst>
          </p:cNvPr>
          <p:cNvGrpSpPr/>
          <p:nvPr/>
        </p:nvGrpSpPr>
        <p:grpSpPr>
          <a:xfrm>
            <a:off x="1152153" y="4338183"/>
            <a:ext cx="2407615" cy="835777"/>
            <a:chOff x="609599" y="3139323"/>
            <a:chExt cx="2407615" cy="835777"/>
          </a:xfrm>
        </p:grpSpPr>
        <p:sp>
          <p:nvSpPr>
            <p:cNvPr id="84" name="文本框 21">
              <a:extLst>
                <a:ext uri="{FF2B5EF4-FFF2-40B4-BE49-F238E27FC236}">
                  <a16:creationId xmlns:a16="http://schemas.microsoft.com/office/drawing/2014/main" id="{F84E1BA5-E91C-4797-9361-5159AB661835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20E4BB0E-4A0F-4B06-890D-F401B36B8067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1BD8DDC-9FD6-4195-8894-81DA1EF0C7D3}"/>
              </a:ext>
            </a:extLst>
          </p:cNvPr>
          <p:cNvGrpSpPr/>
          <p:nvPr/>
        </p:nvGrpSpPr>
        <p:grpSpPr>
          <a:xfrm>
            <a:off x="8692701" y="4338183"/>
            <a:ext cx="2457329" cy="835777"/>
            <a:chOff x="9029821" y="3139323"/>
            <a:chExt cx="2457329" cy="835777"/>
          </a:xfrm>
        </p:grpSpPr>
        <p:sp>
          <p:nvSpPr>
            <p:cNvPr id="82" name="文本框 24">
              <a:extLst>
                <a:ext uri="{FF2B5EF4-FFF2-40B4-BE49-F238E27FC236}">
                  <a16:creationId xmlns:a16="http://schemas.microsoft.com/office/drawing/2014/main" id="{7288B12E-D994-49E5-A0EE-FF5B6ECA1E72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cs typeface="+mn-ea"/>
                  <a:sym typeface="+mn-lt"/>
                </a:rPr>
              </a:br>
              <a:r>
                <a:rPr lang="zh-CN" altLang="en-US" sz="1000"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7DE6160C-9C99-4402-A218-66FE9B25F99E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2390B8F5-8938-412A-B5FB-CC177353AC98}"/>
              </a:ext>
            </a:extLst>
          </p:cNvPr>
          <p:cNvSpPr>
            <a:spLocks/>
          </p:cNvSpPr>
          <p:nvPr/>
        </p:nvSpPr>
        <p:spPr bwMode="auto">
          <a:xfrm>
            <a:off x="4423233" y="4608236"/>
            <a:ext cx="665940" cy="562767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BEE908B5-AA90-431E-B84B-0EBC4FEE7622}"/>
              </a:ext>
            </a:extLst>
          </p:cNvPr>
          <p:cNvSpPr>
            <a:spLocks noChangeAspect="1"/>
          </p:cNvSpPr>
          <p:nvPr/>
        </p:nvSpPr>
        <p:spPr bwMode="auto">
          <a:xfrm>
            <a:off x="7188731" y="1998392"/>
            <a:ext cx="653386" cy="552158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2FEB411C-FC5F-412E-8C38-F46C0B08EF08}"/>
              </a:ext>
            </a:extLst>
          </p:cNvPr>
          <p:cNvSpPr>
            <a:spLocks/>
          </p:cNvSpPr>
          <p:nvPr/>
        </p:nvSpPr>
        <p:spPr bwMode="auto">
          <a:xfrm>
            <a:off x="4475322" y="2037106"/>
            <a:ext cx="561762" cy="474729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37FAF50-DDF1-497E-A599-77250F13DE34}"/>
              </a:ext>
            </a:extLst>
          </p:cNvPr>
          <p:cNvSpPr>
            <a:spLocks/>
          </p:cNvSpPr>
          <p:nvPr/>
        </p:nvSpPr>
        <p:spPr bwMode="auto">
          <a:xfrm>
            <a:off x="7203100" y="4625684"/>
            <a:ext cx="624648" cy="52787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271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46" grpId="0" animBg="1"/>
      <p:bldP spid="47" grpId="0" animBg="1"/>
      <p:bldP spid="70" grpId="0" animBg="1"/>
      <p:bldP spid="71" grpId="0" animBg="1"/>
      <p:bldP spid="72" grpId="0" animBg="1"/>
      <p:bldP spid="73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6">
            <a:extLst>
              <a:ext uri="{FF2B5EF4-FFF2-40B4-BE49-F238E27FC236}">
                <a16:creationId xmlns:a16="http://schemas.microsoft.com/office/drawing/2014/main" id="{C70AD231-98A9-41E0-A9D4-C1A7C8CF77D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CDC0765-FB2C-4670-BD3D-3F2CD7473464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1" name="Freeform: Shape 23">
            <a:extLst>
              <a:ext uri="{FF2B5EF4-FFF2-40B4-BE49-F238E27FC236}">
                <a16:creationId xmlns:a16="http://schemas.microsoft.com/office/drawing/2014/main" id="{9F2E7B4E-A857-442E-B4A5-4AF1930B257D}"/>
              </a:ext>
            </a:extLst>
          </p:cNvPr>
          <p:cNvSpPr>
            <a:spLocks/>
          </p:cNvSpPr>
          <p:nvPr/>
        </p:nvSpPr>
        <p:spPr bwMode="auto">
          <a:xfrm>
            <a:off x="2640447" y="4346791"/>
            <a:ext cx="1068718" cy="828595"/>
          </a:xfrm>
          <a:custGeom>
            <a:avLst/>
            <a:gdLst>
              <a:gd name="T0" fmla="*/ 488 w 632"/>
              <a:gd name="T1" fmla="*/ 0 h 490"/>
              <a:gd name="T2" fmla="*/ 372 w 632"/>
              <a:gd name="T3" fmla="*/ 0 h 490"/>
              <a:gd name="T4" fmla="*/ 260 w 632"/>
              <a:gd name="T5" fmla="*/ 0 h 490"/>
              <a:gd name="T6" fmla="*/ 144 w 632"/>
              <a:gd name="T7" fmla="*/ 0 h 490"/>
              <a:gd name="T8" fmla="*/ 144 w 632"/>
              <a:gd name="T9" fmla="*/ 0 h 490"/>
              <a:gd name="T10" fmla="*/ 144 w 632"/>
              <a:gd name="T11" fmla="*/ 22 h 490"/>
              <a:gd name="T12" fmla="*/ 146 w 632"/>
              <a:gd name="T13" fmla="*/ 76 h 490"/>
              <a:gd name="T14" fmla="*/ 144 w 632"/>
              <a:gd name="T15" fmla="*/ 156 h 490"/>
              <a:gd name="T16" fmla="*/ 140 w 632"/>
              <a:gd name="T17" fmla="*/ 200 h 490"/>
              <a:gd name="T18" fmla="*/ 136 w 632"/>
              <a:gd name="T19" fmla="*/ 244 h 490"/>
              <a:gd name="T20" fmla="*/ 130 w 632"/>
              <a:gd name="T21" fmla="*/ 290 h 490"/>
              <a:gd name="T22" fmla="*/ 120 w 632"/>
              <a:gd name="T23" fmla="*/ 334 h 490"/>
              <a:gd name="T24" fmla="*/ 110 w 632"/>
              <a:gd name="T25" fmla="*/ 376 h 490"/>
              <a:gd name="T26" fmla="*/ 102 w 632"/>
              <a:gd name="T27" fmla="*/ 396 h 490"/>
              <a:gd name="T28" fmla="*/ 94 w 632"/>
              <a:gd name="T29" fmla="*/ 414 h 490"/>
              <a:gd name="T30" fmla="*/ 86 w 632"/>
              <a:gd name="T31" fmla="*/ 430 h 490"/>
              <a:gd name="T32" fmla="*/ 76 w 632"/>
              <a:gd name="T33" fmla="*/ 444 h 490"/>
              <a:gd name="T34" fmla="*/ 66 w 632"/>
              <a:gd name="T35" fmla="*/ 458 h 490"/>
              <a:gd name="T36" fmla="*/ 56 w 632"/>
              <a:gd name="T37" fmla="*/ 468 h 490"/>
              <a:gd name="T38" fmla="*/ 44 w 632"/>
              <a:gd name="T39" fmla="*/ 478 h 490"/>
              <a:gd name="T40" fmla="*/ 30 w 632"/>
              <a:gd name="T41" fmla="*/ 484 h 490"/>
              <a:gd name="T42" fmla="*/ 16 w 632"/>
              <a:gd name="T43" fmla="*/ 488 h 490"/>
              <a:gd name="T44" fmla="*/ 0 w 632"/>
              <a:gd name="T45" fmla="*/ 490 h 490"/>
              <a:gd name="T46" fmla="*/ 260 w 632"/>
              <a:gd name="T47" fmla="*/ 490 h 490"/>
              <a:gd name="T48" fmla="*/ 372 w 632"/>
              <a:gd name="T49" fmla="*/ 490 h 490"/>
              <a:gd name="T50" fmla="*/ 632 w 632"/>
              <a:gd name="T51" fmla="*/ 490 h 490"/>
              <a:gd name="T52" fmla="*/ 632 w 632"/>
              <a:gd name="T53" fmla="*/ 490 h 490"/>
              <a:gd name="T54" fmla="*/ 616 w 632"/>
              <a:gd name="T55" fmla="*/ 488 h 490"/>
              <a:gd name="T56" fmla="*/ 602 w 632"/>
              <a:gd name="T57" fmla="*/ 484 h 490"/>
              <a:gd name="T58" fmla="*/ 588 w 632"/>
              <a:gd name="T59" fmla="*/ 478 h 490"/>
              <a:gd name="T60" fmla="*/ 576 w 632"/>
              <a:gd name="T61" fmla="*/ 468 h 490"/>
              <a:gd name="T62" fmla="*/ 566 w 632"/>
              <a:gd name="T63" fmla="*/ 458 h 490"/>
              <a:gd name="T64" fmla="*/ 556 w 632"/>
              <a:gd name="T65" fmla="*/ 444 h 490"/>
              <a:gd name="T66" fmla="*/ 546 w 632"/>
              <a:gd name="T67" fmla="*/ 430 h 490"/>
              <a:gd name="T68" fmla="*/ 538 w 632"/>
              <a:gd name="T69" fmla="*/ 414 h 490"/>
              <a:gd name="T70" fmla="*/ 530 w 632"/>
              <a:gd name="T71" fmla="*/ 396 h 490"/>
              <a:gd name="T72" fmla="*/ 522 w 632"/>
              <a:gd name="T73" fmla="*/ 376 h 490"/>
              <a:gd name="T74" fmla="*/ 512 w 632"/>
              <a:gd name="T75" fmla="*/ 334 h 490"/>
              <a:gd name="T76" fmla="*/ 502 w 632"/>
              <a:gd name="T77" fmla="*/ 290 h 490"/>
              <a:gd name="T78" fmla="*/ 496 w 632"/>
              <a:gd name="T79" fmla="*/ 244 h 490"/>
              <a:gd name="T80" fmla="*/ 492 w 632"/>
              <a:gd name="T81" fmla="*/ 200 h 490"/>
              <a:gd name="T82" fmla="*/ 488 w 632"/>
              <a:gd name="T83" fmla="*/ 156 h 490"/>
              <a:gd name="T84" fmla="*/ 486 w 632"/>
              <a:gd name="T85" fmla="*/ 76 h 490"/>
              <a:gd name="T86" fmla="*/ 488 w 632"/>
              <a:gd name="T87" fmla="*/ 22 h 490"/>
              <a:gd name="T88" fmla="*/ 488 w 632"/>
              <a:gd name="T89" fmla="*/ 0 h 490"/>
              <a:gd name="T90" fmla="*/ 488 w 632"/>
              <a:gd name="T9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32" h="490">
                <a:moveTo>
                  <a:pt x="488" y="0"/>
                </a:moveTo>
                <a:lnTo>
                  <a:pt x="372" y="0"/>
                </a:lnTo>
                <a:lnTo>
                  <a:pt x="260" y="0"/>
                </a:lnTo>
                <a:lnTo>
                  <a:pt x="144" y="0"/>
                </a:lnTo>
                <a:lnTo>
                  <a:pt x="144" y="0"/>
                </a:lnTo>
                <a:lnTo>
                  <a:pt x="144" y="22"/>
                </a:lnTo>
                <a:lnTo>
                  <a:pt x="146" y="76"/>
                </a:lnTo>
                <a:lnTo>
                  <a:pt x="144" y="156"/>
                </a:lnTo>
                <a:lnTo>
                  <a:pt x="140" y="200"/>
                </a:lnTo>
                <a:lnTo>
                  <a:pt x="136" y="244"/>
                </a:lnTo>
                <a:lnTo>
                  <a:pt x="130" y="290"/>
                </a:lnTo>
                <a:lnTo>
                  <a:pt x="120" y="334"/>
                </a:lnTo>
                <a:lnTo>
                  <a:pt x="110" y="376"/>
                </a:lnTo>
                <a:lnTo>
                  <a:pt x="102" y="396"/>
                </a:lnTo>
                <a:lnTo>
                  <a:pt x="94" y="414"/>
                </a:lnTo>
                <a:lnTo>
                  <a:pt x="86" y="430"/>
                </a:lnTo>
                <a:lnTo>
                  <a:pt x="76" y="444"/>
                </a:lnTo>
                <a:lnTo>
                  <a:pt x="66" y="458"/>
                </a:lnTo>
                <a:lnTo>
                  <a:pt x="56" y="468"/>
                </a:lnTo>
                <a:lnTo>
                  <a:pt x="44" y="478"/>
                </a:lnTo>
                <a:lnTo>
                  <a:pt x="30" y="484"/>
                </a:lnTo>
                <a:lnTo>
                  <a:pt x="16" y="488"/>
                </a:lnTo>
                <a:lnTo>
                  <a:pt x="0" y="490"/>
                </a:lnTo>
                <a:lnTo>
                  <a:pt x="260" y="490"/>
                </a:lnTo>
                <a:lnTo>
                  <a:pt x="372" y="490"/>
                </a:lnTo>
                <a:lnTo>
                  <a:pt x="632" y="490"/>
                </a:lnTo>
                <a:lnTo>
                  <a:pt x="632" y="490"/>
                </a:lnTo>
                <a:lnTo>
                  <a:pt x="616" y="488"/>
                </a:lnTo>
                <a:lnTo>
                  <a:pt x="602" y="484"/>
                </a:lnTo>
                <a:lnTo>
                  <a:pt x="588" y="478"/>
                </a:lnTo>
                <a:lnTo>
                  <a:pt x="576" y="468"/>
                </a:lnTo>
                <a:lnTo>
                  <a:pt x="566" y="458"/>
                </a:lnTo>
                <a:lnTo>
                  <a:pt x="556" y="444"/>
                </a:lnTo>
                <a:lnTo>
                  <a:pt x="546" y="430"/>
                </a:lnTo>
                <a:lnTo>
                  <a:pt x="538" y="414"/>
                </a:lnTo>
                <a:lnTo>
                  <a:pt x="530" y="396"/>
                </a:lnTo>
                <a:lnTo>
                  <a:pt x="522" y="376"/>
                </a:lnTo>
                <a:lnTo>
                  <a:pt x="512" y="334"/>
                </a:lnTo>
                <a:lnTo>
                  <a:pt x="502" y="290"/>
                </a:lnTo>
                <a:lnTo>
                  <a:pt x="496" y="244"/>
                </a:lnTo>
                <a:lnTo>
                  <a:pt x="492" y="200"/>
                </a:lnTo>
                <a:lnTo>
                  <a:pt x="488" y="156"/>
                </a:lnTo>
                <a:lnTo>
                  <a:pt x="486" y="76"/>
                </a:lnTo>
                <a:lnTo>
                  <a:pt x="488" y="22"/>
                </a:lnTo>
                <a:lnTo>
                  <a:pt x="488" y="0"/>
                </a:lnTo>
                <a:lnTo>
                  <a:pt x="488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2" name="Freeform: Shape 24">
            <a:extLst>
              <a:ext uri="{FF2B5EF4-FFF2-40B4-BE49-F238E27FC236}">
                <a16:creationId xmlns:a16="http://schemas.microsoft.com/office/drawing/2014/main" id="{E8DB2731-A517-4C21-9BC1-AB957B680DEE}"/>
              </a:ext>
            </a:extLst>
          </p:cNvPr>
          <p:cNvSpPr>
            <a:spLocks/>
          </p:cNvSpPr>
          <p:nvPr/>
        </p:nvSpPr>
        <p:spPr bwMode="auto">
          <a:xfrm>
            <a:off x="2856896" y="4576768"/>
            <a:ext cx="635819" cy="270562"/>
          </a:xfrm>
          <a:custGeom>
            <a:avLst/>
            <a:gdLst>
              <a:gd name="T0" fmla="*/ 16 w 376"/>
              <a:gd name="T1" fmla="*/ 0 h 160"/>
              <a:gd name="T2" fmla="*/ 16 w 376"/>
              <a:gd name="T3" fmla="*/ 0 h 160"/>
              <a:gd name="T4" fmla="*/ 12 w 376"/>
              <a:gd name="T5" fmla="*/ 78 h 160"/>
              <a:gd name="T6" fmla="*/ 6 w 376"/>
              <a:gd name="T7" fmla="*/ 120 h 160"/>
              <a:gd name="T8" fmla="*/ 0 w 376"/>
              <a:gd name="T9" fmla="*/ 160 h 160"/>
              <a:gd name="T10" fmla="*/ 376 w 376"/>
              <a:gd name="T11" fmla="*/ 160 h 160"/>
              <a:gd name="T12" fmla="*/ 376 w 376"/>
              <a:gd name="T13" fmla="*/ 160 h 160"/>
              <a:gd name="T14" fmla="*/ 370 w 376"/>
              <a:gd name="T15" fmla="*/ 120 h 160"/>
              <a:gd name="T16" fmla="*/ 364 w 376"/>
              <a:gd name="T17" fmla="*/ 78 h 160"/>
              <a:gd name="T18" fmla="*/ 360 w 376"/>
              <a:gd name="T19" fmla="*/ 0 h 160"/>
              <a:gd name="T20" fmla="*/ 16 w 376"/>
              <a:gd name="T21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6" h="160">
                <a:moveTo>
                  <a:pt x="16" y="0"/>
                </a:moveTo>
                <a:lnTo>
                  <a:pt x="16" y="0"/>
                </a:lnTo>
                <a:lnTo>
                  <a:pt x="12" y="78"/>
                </a:lnTo>
                <a:lnTo>
                  <a:pt x="6" y="120"/>
                </a:lnTo>
                <a:lnTo>
                  <a:pt x="0" y="160"/>
                </a:lnTo>
                <a:lnTo>
                  <a:pt x="376" y="160"/>
                </a:lnTo>
                <a:lnTo>
                  <a:pt x="376" y="160"/>
                </a:lnTo>
                <a:lnTo>
                  <a:pt x="370" y="120"/>
                </a:lnTo>
                <a:lnTo>
                  <a:pt x="364" y="78"/>
                </a:lnTo>
                <a:lnTo>
                  <a:pt x="360" y="0"/>
                </a:lnTo>
                <a:lnTo>
                  <a:pt x="16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3" name="Freeform: Shape 25">
            <a:extLst>
              <a:ext uri="{FF2B5EF4-FFF2-40B4-BE49-F238E27FC236}">
                <a16:creationId xmlns:a16="http://schemas.microsoft.com/office/drawing/2014/main" id="{1C3DC4EF-11F4-4991-A3DB-CC82E4CCF39D}"/>
              </a:ext>
            </a:extLst>
          </p:cNvPr>
          <p:cNvSpPr>
            <a:spLocks/>
          </p:cNvSpPr>
          <p:nvPr/>
        </p:nvSpPr>
        <p:spPr bwMode="auto">
          <a:xfrm>
            <a:off x="1213235" y="2229647"/>
            <a:ext cx="3923140" cy="2573717"/>
          </a:xfrm>
          <a:custGeom>
            <a:avLst/>
            <a:gdLst>
              <a:gd name="T0" fmla="*/ 2256 w 2320"/>
              <a:gd name="T1" fmla="*/ 0 h 1522"/>
              <a:gd name="T2" fmla="*/ 64 w 2320"/>
              <a:gd name="T3" fmla="*/ 0 h 1522"/>
              <a:gd name="T4" fmla="*/ 64 w 2320"/>
              <a:gd name="T5" fmla="*/ 0 h 1522"/>
              <a:gd name="T6" fmla="*/ 52 w 2320"/>
              <a:gd name="T7" fmla="*/ 0 h 1522"/>
              <a:gd name="T8" fmla="*/ 40 w 2320"/>
              <a:gd name="T9" fmla="*/ 4 h 1522"/>
              <a:gd name="T10" fmla="*/ 28 w 2320"/>
              <a:gd name="T11" fmla="*/ 10 h 1522"/>
              <a:gd name="T12" fmla="*/ 20 w 2320"/>
              <a:gd name="T13" fmla="*/ 18 h 1522"/>
              <a:gd name="T14" fmla="*/ 12 w 2320"/>
              <a:gd name="T15" fmla="*/ 28 h 1522"/>
              <a:gd name="T16" fmla="*/ 6 w 2320"/>
              <a:gd name="T17" fmla="*/ 38 h 1522"/>
              <a:gd name="T18" fmla="*/ 2 w 2320"/>
              <a:gd name="T19" fmla="*/ 50 h 1522"/>
              <a:gd name="T20" fmla="*/ 0 w 2320"/>
              <a:gd name="T21" fmla="*/ 62 h 1522"/>
              <a:gd name="T22" fmla="*/ 0 w 2320"/>
              <a:gd name="T23" fmla="*/ 1354 h 1522"/>
              <a:gd name="T24" fmla="*/ 0 w 2320"/>
              <a:gd name="T25" fmla="*/ 1366 h 1522"/>
              <a:gd name="T26" fmla="*/ 0 w 2320"/>
              <a:gd name="T27" fmla="*/ 1468 h 1522"/>
              <a:gd name="T28" fmla="*/ 0 w 2320"/>
              <a:gd name="T29" fmla="*/ 1468 h 1522"/>
              <a:gd name="T30" fmla="*/ 2 w 2320"/>
              <a:gd name="T31" fmla="*/ 1478 h 1522"/>
              <a:gd name="T32" fmla="*/ 6 w 2320"/>
              <a:gd name="T33" fmla="*/ 1488 h 1522"/>
              <a:gd name="T34" fmla="*/ 10 w 2320"/>
              <a:gd name="T35" fmla="*/ 1498 h 1522"/>
              <a:gd name="T36" fmla="*/ 16 w 2320"/>
              <a:gd name="T37" fmla="*/ 1506 h 1522"/>
              <a:gd name="T38" fmla="*/ 26 w 2320"/>
              <a:gd name="T39" fmla="*/ 1512 h 1522"/>
              <a:gd name="T40" fmla="*/ 34 w 2320"/>
              <a:gd name="T41" fmla="*/ 1518 h 1522"/>
              <a:gd name="T42" fmla="*/ 44 w 2320"/>
              <a:gd name="T43" fmla="*/ 1522 h 1522"/>
              <a:gd name="T44" fmla="*/ 56 w 2320"/>
              <a:gd name="T45" fmla="*/ 1522 h 1522"/>
              <a:gd name="T46" fmla="*/ 2264 w 2320"/>
              <a:gd name="T47" fmla="*/ 1522 h 1522"/>
              <a:gd name="T48" fmla="*/ 2264 w 2320"/>
              <a:gd name="T49" fmla="*/ 1522 h 1522"/>
              <a:gd name="T50" fmla="*/ 2276 w 2320"/>
              <a:gd name="T51" fmla="*/ 1522 h 1522"/>
              <a:gd name="T52" fmla="*/ 2286 w 2320"/>
              <a:gd name="T53" fmla="*/ 1518 h 1522"/>
              <a:gd name="T54" fmla="*/ 2294 w 2320"/>
              <a:gd name="T55" fmla="*/ 1512 h 1522"/>
              <a:gd name="T56" fmla="*/ 2304 w 2320"/>
              <a:gd name="T57" fmla="*/ 1506 h 1522"/>
              <a:gd name="T58" fmla="*/ 2310 w 2320"/>
              <a:gd name="T59" fmla="*/ 1498 h 1522"/>
              <a:gd name="T60" fmla="*/ 2314 w 2320"/>
              <a:gd name="T61" fmla="*/ 1488 h 1522"/>
              <a:gd name="T62" fmla="*/ 2318 w 2320"/>
              <a:gd name="T63" fmla="*/ 1478 h 1522"/>
              <a:gd name="T64" fmla="*/ 2320 w 2320"/>
              <a:gd name="T65" fmla="*/ 1468 h 1522"/>
              <a:gd name="T66" fmla="*/ 2320 w 2320"/>
              <a:gd name="T67" fmla="*/ 1366 h 1522"/>
              <a:gd name="T68" fmla="*/ 2320 w 2320"/>
              <a:gd name="T69" fmla="*/ 1354 h 1522"/>
              <a:gd name="T70" fmla="*/ 2320 w 2320"/>
              <a:gd name="T71" fmla="*/ 62 h 1522"/>
              <a:gd name="T72" fmla="*/ 2320 w 2320"/>
              <a:gd name="T73" fmla="*/ 62 h 1522"/>
              <a:gd name="T74" fmla="*/ 2318 w 2320"/>
              <a:gd name="T75" fmla="*/ 50 h 1522"/>
              <a:gd name="T76" fmla="*/ 2314 w 2320"/>
              <a:gd name="T77" fmla="*/ 38 h 1522"/>
              <a:gd name="T78" fmla="*/ 2308 w 2320"/>
              <a:gd name="T79" fmla="*/ 28 h 1522"/>
              <a:gd name="T80" fmla="*/ 2300 w 2320"/>
              <a:gd name="T81" fmla="*/ 18 h 1522"/>
              <a:gd name="T82" fmla="*/ 2292 w 2320"/>
              <a:gd name="T83" fmla="*/ 10 h 1522"/>
              <a:gd name="T84" fmla="*/ 2280 w 2320"/>
              <a:gd name="T85" fmla="*/ 4 h 1522"/>
              <a:gd name="T86" fmla="*/ 2268 w 2320"/>
              <a:gd name="T87" fmla="*/ 0 h 1522"/>
              <a:gd name="T88" fmla="*/ 2256 w 2320"/>
              <a:gd name="T89" fmla="*/ 0 h 1522"/>
              <a:gd name="T90" fmla="*/ 2256 w 2320"/>
              <a:gd name="T91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20" h="1522">
                <a:moveTo>
                  <a:pt x="2256" y="0"/>
                </a:moveTo>
                <a:lnTo>
                  <a:pt x="64" y="0"/>
                </a:lnTo>
                <a:lnTo>
                  <a:pt x="64" y="0"/>
                </a:lnTo>
                <a:lnTo>
                  <a:pt x="52" y="0"/>
                </a:lnTo>
                <a:lnTo>
                  <a:pt x="40" y="4"/>
                </a:lnTo>
                <a:lnTo>
                  <a:pt x="28" y="10"/>
                </a:lnTo>
                <a:lnTo>
                  <a:pt x="20" y="18"/>
                </a:lnTo>
                <a:lnTo>
                  <a:pt x="12" y="28"/>
                </a:lnTo>
                <a:lnTo>
                  <a:pt x="6" y="38"/>
                </a:lnTo>
                <a:lnTo>
                  <a:pt x="2" y="50"/>
                </a:lnTo>
                <a:lnTo>
                  <a:pt x="0" y="62"/>
                </a:lnTo>
                <a:lnTo>
                  <a:pt x="0" y="1354"/>
                </a:lnTo>
                <a:lnTo>
                  <a:pt x="0" y="1366"/>
                </a:lnTo>
                <a:lnTo>
                  <a:pt x="0" y="1468"/>
                </a:lnTo>
                <a:lnTo>
                  <a:pt x="0" y="1468"/>
                </a:lnTo>
                <a:lnTo>
                  <a:pt x="2" y="1478"/>
                </a:lnTo>
                <a:lnTo>
                  <a:pt x="6" y="1488"/>
                </a:lnTo>
                <a:lnTo>
                  <a:pt x="10" y="1498"/>
                </a:lnTo>
                <a:lnTo>
                  <a:pt x="16" y="1506"/>
                </a:lnTo>
                <a:lnTo>
                  <a:pt x="26" y="1512"/>
                </a:lnTo>
                <a:lnTo>
                  <a:pt x="34" y="1518"/>
                </a:lnTo>
                <a:lnTo>
                  <a:pt x="44" y="1522"/>
                </a:lnTo>
                <a:lnTo>
                  <a:pt x="56" y="1522"/>
                </a:lnTo>
                <a:lnTo>
                  <a:pt x="2264" y="1522"/>
                </a:lnTo>
                <a:lnTo>
                  <a:pt x="2264" y="1522"/>
                </a:lnTo>
                <a:lnTo>
                  <a:pt x="2276" y="1522"/>
                </a:lnTo>
                <a:lnTo>
                  <a:pt x="2286" y="1518"/>
                </a:lnTo>
                <a:lnTo>
                  <a:pt x="2294" y="1512"/>
                </a:lnTo>
                <a:lnTo>
                  <a:pt x="2304" y="1506"/>
                </a:lnTo>
                <a:lnTo>
                  <a:pt x="2310" y="1498"/>
                </a:lnTo>
                <a:lnTo>
                  <a:pt x="2314" y="1488"/>
                </a:lnTo>
                <a:lnTo>
                  <a:pt x="2318" y="1478"/>
                </a:lnTo>
                <a:lnTo>
                  <a:pt x="2320" y="1468"/>
                </a:lnTo>
                <a:lnTo>
                  <a:pt x="2320" y="1366"/>
                </a:lnTo>
                <a:lnTo>
                  <a:pt x="2320" y="1354"/>
                </a:lnTo>
                <a:lnTo>
                  <a:pt x="2320" y="62"/>
                </a:lnTo>
                <a:lnTo>
                  <a:pt x="2320" y="62"/>
                </a:lnTo>
                <a:lnTo>
                  <a:pt x="2318" y="50"/>
                </a:lnTo>
                <a:lnTo>
                  <a:pt x="2314" y="38"/>
                </a:lnTo>
                <a:lnTo>
                  <a:pt x="2308" y="28"/>
                </a:lnTo>
                <a:lnTo>
                  <a:pt x="2300" y="18"/>
                </a:lnTo>
                <a:lnTo>
                  <a:pt x="2292" y="10"/>
                </a:lnTo>
                <a:lnTo>
                  <a:pt x="2280" y="4"/>
                </a:lnTo>
                <a:lnTo>
                  <a:pt x="2268" y="0"/>
                </a:lnTo>
                <a:lnTo>
                  <a:pt x="2256" y="0"/>
                </a:lnTo>
                <a:lnTo>
                  <a:pt x="225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4" name="Rectangle 26">
            <a:extLst>
              <a:ext uri="{FF2B5EF4-FFF2-40B4-BE49-F238E27FC236}">
                <a16:creationId xmlns:a16="http://schemas.microsoft.com/office/drawing/2014/main" id="{A3710E4A-D3AA-446A-9C13-E98E68264C7A}"/>
              </a:ext>
            </a:extLst>
          </p:cNvPr>
          <p:cNvSpPr>
            <a:spLocks/>
          </p:cNvSpPr>
          <p:nvPr/>
        </p:nvSpPr>
        <p:spPr bwMode="auto">
          <a:xfrm>
            <a:off x="1321460" y="2331108"/>
            <a:ext cx="3706691" cy="2096852"/>
          </a:xfrm>
          <a:prstGeom prst="rect">
            <a:avLst/>
          </a:prstGeom>
          <a:solidFill>
            <a:srgbClr val="8081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5" name="Rectangle 27">
            <a:extLst>
              <a:ext uri="{FF2B5EF4-FFF2-40B4-BE49-F238E27FC236}">
                <a16:creationId xmlns:a16="http://schemas.microsoft.com/office/drawing/2014/main" id="{14F59FF8-D97D-4DF2-9D4C-9EC9BE291CF7}"/>
              </a:ext>
            </a:extLst>
          </p:cNvPr>
          <p:cNvSpPr>
            <a:spLocks/>
          </p:cNvSpPr>
          <p:nvPr/>
        </p:nvSpPr>
        <p:spPr bwMode="auto">
          <a:xfrm>
            <a:off x="1341752" y="2351400"/>
            <a:ext cx="3666107" cy="196833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6" name="Rectangle 28">
            <a:extLst>
              <a:ext uri="{FF2B5EF4-FFF2-40B4-BE49-F238E27FC236}">
                <a16:creationId xmlns:a16="http://schemas.microsoft.com/office/drawing/2014/main" id="{D1DB13E1-6436-4A46-A484-6ADF0BE08CB4}"/>
              </a:ext>
            </a:extLst>
          </p:cNvPr>
          <p:cNvSpPr>
            <a:spLocks/>
          </p:cNvSpPr>
          <p:nvPr/>
        </p:nvSpPr>
        <p:spPr bwMode="auto">
          <a:xfrm>
            <a:off x="2538986" y="2862085"/>
            <a:ext cx="666257" cy="59185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7" name="Rectangle 29">
            <a:extLst>
              <a:ext uri="{FF2B5EF4-FFF2-40B4-BE49-F238E27FC236}">
                <a16:creationId xmlns:a16="http://schemas.microsoft.com/office/drawing/2014/main" id="{FD70ED6C-07B7-45A0-B49D-1B3683B9A891}"/>
              </a:ext>
            </a:extLst>
          </p:cNvPr>
          <p:cNvSpPr>
            <a:spLocks/>
          </p:cNvSpPr>
          <p:nvPr/>
        </p:nvSpPr>
        <p:spPr bwMode="auto">
          <a:xfrm>
            <a:off x="3370963" y="2862085"/>
            <a:ext cx="669639" cy="59185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8" name="Rectangle 30">
            <a:extLst>
              <a:ext uri="{FF2B5EF4-FFF2-40B4-BE49-F238E27FC236}">
                <a16:creationId xmlns:a16="http://schemas.microsoft.com/office/drawing/2014/main" id="{E9261E6F-A6A1-43B9-A7F2-66FAE8A7CDCA}"/>
              </a:ext>
            </a:extLst>
          </p:cNvPr>
          <p:cNvSpPr>
            <a:spLocks/>
          </p:cNvSpPr>
          <p:nvPr/>
        </p:nvSpPr>
        <p:spPr bwMode="auto">
          <a:xfrm>
            <a:off x="4206321" y="2862085"/>
            <a:ext cx="666257" cy="591853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9" name="Rectangle 31">
            <a:extLst>
              <a:ext uri="{FF2B5EF4-FFF2-40B4-BE49-F238E27FC236}">
                <a16:creationId xmlns:a16="http://schemas.microsoft.com/office/drawing/2014/main" id="{EEA924C7-E5DE-4060-9943-4EE37A496F5F}"/>
              </a:ext>
            </a:extLst>
          </p:cNvPr>
          <p:cNvSpPr>
            <a:spLocks/>
          </p:cNvSpPr>
          <p:nvPr/>
        </p:nvSpPr>
        <p:spPr bwMode="auto">
          <a:xfrm>
            <a:off x="2538986" y="3612893"/>
            <a:ext cx="666257" cy="59185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0" name="Rectangle 32">
            <a:extLst>
              <a:ext uri="{FF2B5EF4-FFF2-40B4-BE49-F238E27FC236}">
                <a16:creationId xmlns:a16="http://schemas.microsoft.com/office/drawing/2014/main" id="{E0D80648-EBA7-4047-8098-D6A4514ED633}"/>
              </a:ext>
            </a:extLst>
          </p:cNvPr>
          <p:cNvSpPr>
            <a:spLocks/>
          </p:cNvSpPr>
          <p:nvPr/>
        </p:nvSpPr>
        <p:spPr bwMode="auto">
          <a:xfrm>
            <a:off x="3370963" y="3612893"/>
            <a:ext cx="669639" cy="591853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1" name="Rectangle 33">
            <a:extLst>
              <a:ext uri="{FF2B5EF4-FFF2-40B4-BE49-F238E27FC236}">
                <a16:creationId xmlns:a16="http://schemas.microsoft.com/office/drawing/2014/main" id="{7FEF6F11-B62B-4CC1-AFCF-79029A45BAE5}"/>
              </a:ext>
            </a:extLst>
          </p:cNvPr>
          <p:cNvSpPr>
            <a:spLocks/>
          </p:cNvSpPr>
          <p:nvPr/>
        </p:nvSpPr>
        <p:spPr bwMode="auto">
          <a:xfrm>
            <a:off x="4206321" y="3612893"/>
            <a:ext cx="666257" cy="59185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2" name="Rectangle 34">
            <a:extLst>
              <a:ext uri="{FF2B5EF4-FFF2-40B4-BE49-F238E27FC236}">
                <a16:creationId xmlns:a16="http://schemas.microsoft.com/office/drawing/2014/main" id="{B955F8BC-980C-429E-9BEC-DFC731610E0F}"/>
              </a:ext>
            </a:extLst>
          </p:cNvPr>
          <p:cNvSpPr>
            <a:spLocks/>
          </p:cNvSpPr>
          <p:nvPr/>
        </p:nvSpPr>
        <p:spPr bwMode="auto">
          <a:xfrm>
            <a:off x="1341752" y="4302825"/>
            <a:ext cx="3666107" cy="114989"/>
          </a:xfrm>
          <a:prstGeom prst="rect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3" name="Freeform: Shape 35">
            <a:extLst>
              <a:ext uri="{FF2B5EF4-FFF2-40B4-BE49-F238E27FC236}">
                <a16:creationId xmlns:a16="http://schemas.microsoft.com/office/drawing/2014/main" id="{975FAD04-7098-4963-9EF9-D48709350118}"/>
              </a:ext>
            </a:extLst>
          </p:cNvPr>
          <p:cNvSpPr>
            <a:spLocks/>
          </p:cNvSpPr>
          <p:nvPr/>
        </p:nvSpPr>
        <p:spPr bwMode="auto">
          <a:xfrm>
            <a:off x="3080109" y="4509128"/>
            <a:ext cx="189393" cy="192775"/>
          </a:xfrm>
          <a:custGeom>
            <a:avLst/>
            <a:gdLst>
              <a:gd name="T0" fmla="*/ 112 w 112"/>
              <a:gd name="T1" fmla="*/ 58 h 114"/>
              <a:gd name="T2" fmla="*/ 112 w 112"/>
              <a:gd name="T3" fmla="*/ 58 h 114"/>
              <a:gd name="T4" fmla="*/ 112 w 112"/>
              <a:gd name="T5" fmla="*/ 68 h 114"/>
              <a:gd name="T6" fmla="*/ 108 w 112"/>
              <a:gd name="T7" fmla="*/ 80 h 114"/>
              <a:gd name="T8" fmla="*/ 104 w 112"/>
              <a:gd name="T9" fmla="*/ 90 h 114"/>
              <a:gd name="T10" fmla="*/ 96 w 112"/>
              <a:gd name="T11" fmla="*/ 98 h 114"/>
              <a:gd name="T12" fmla="*/ 88 w 112"/>
              <a:gd name="T13" fmla="*/ 104 h 114"/>
              <a:gd name="T14" fmla="*/ 78 w 112"/>
              <a:gd name="T15" fmla="*/ 110 h 114"/>
              <a:gd name="T16" fmla="*/ 68 w 112"/>
              <a:gd name="T17" fmla="*/ 114 h 114"/>
              <a:gd name="T18" fmla="*/ 56 w 112"/>
              <a:gd name="T19" fmla="*/ 114 h 114"/>
              <a:gd name="T20" fmla="*/ 56 w 112"/>
              <a:gd name="T21" fmla="*/ 114 h 114"/>
              <a:gd name="T22" fmla="*/ 44 w 112"/>
              <a:gd name="T23" fmla="*/ 114 h 114"/>
              <a:gd name="T24" fmla="*/ 34 w 112"/>
              <a:gd name="T25" fmla="*/ 110 h 114"/>
              <a:gd name="T26" fmla="*/ 24 w 112"/>
              <a:gd name="T27" fmla="*/ 104 h 114"/>
              <a:gd name="T28" fmla="*/ 16 w 112"/>
              <a:gd name="T29" fmla="*/ 98 h 114"/>
              <a:gd name="T30" fmla="*/ 8 w 112"/>
              <a:gd name="T31" fmla="*/ 90 h 114"/>
              <a:gd name="T32" fmla="*/ 4 w 112"/>
              <a:gd name="T33" fmla="*/ 80 h 114"/>
              <a:gd name="T34" fmla="*/ 0 w 112"/>
              <a:gd name="T35" fmla="*/ 68 h 114"/>
              <a:gd name="T36" fmla="*/ 0 w 112"/>
              <a:gd name="T37" fmla="*/ 58 h 114"/>
              <a:gd name="T38" fmla="*/ 0 w 112"/>
              <a:gd name="T39" fmla="*/ 58 h 114"/>
              <a:gd name="T40" fmla="*/ 0 w 112"/>
              <a:gd name="T41" fmla="*/ 46 h 114"/>
              <a:gd name="T42" fmla="*/ 4 w 112"/>
              <a:gd name="T43" fmla="*/ 36 h 114"/>
              <a:gd name="T44" fmla="*/ 8 w 112"/>
              <a:gd name="T45" fmla="*/ 26 h 114"/>
              <a:gd name="T46" fmla="*/ 16 w 112"/>
              <a:gd name="T47" fmla="*/ 18 h 114"/>
              <a:gd name="T48" fmla="*/ 24 w 112"/>
              <a:gd name="T49" fmla="*/ 10 h 114"/>
              <a:gd name="T50" fmla="*/ 34 w 112"/>
              <a:gd name="T51" fmla="*/ 4 h 114"/>
              <a:gd name="T52" fmla="*/ 44 w 112"/>
              <a:gd name="T53" fmla="*/ 2 h 114"/>
              <a:gd name="T54" fmla="*/ 56 w 112"/>
              <a:gd name="T55" fmla="*/ 0 h 114"/>
              <a:gd name="T56" fmla="*/ 56 w 112"/>
              <a:gd name="T57" fmla="*/ 0 h 114"/>
              <a:gd name="T58" fmla="*/ 68 w 112"/>
              <a:gd name="T59" fmla="*/ 2 h 114"/>
              <a:gd name="T60" fmla="*/ 78 w 112"/>
              <a:gd name="T61" fmla="*/ 4 h 114"/>
              <a:gd name="T62" fmla="*/ 88 w 112"/>
              <a:gd name="T63" fmla="*/ 10 h 114"/>
              <a:gd name="T64" fmla="*/ 96 w 112"/>
              <a:gd name="T65" fmla="*/ 18 h 114"/>
              <a:gd name="T66" fmla="*/ 104 w 112"/>
              <a:gd name="T67" fmla="*/ 26 h 114"/>
              <a:gd name="T68" fmla="*/ 108 w 112"/>
              <a:gd name="T69" fmla="*/ 36 h 114"/>
              <a:gd name="T70" fmla="*/ 112 w 112"/>
              <a:gd name="T71" fmla="*/ 46 h 114"/>
              <a:gd name="T72" fmla="*/ 112 w 112"/>
              <a:gd name="T73" fmla="*/ 58 h 114"/>
              <a:gd name="T74" fmla="*/ 112 w 112"/>
              <a:gd name="T75" fmla="*/ 5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2" h="114">
                <a:moveTo>
                  <a:pt x="112" y="58"/>
                </a:moveTo>
                <a:lnTo>
                  <a:pt x="112" y="58"/>
                </a:lnTo>
                <a:lnTo>
                  <a:pt x="112" y="68"/>
                </a:lnTo>
                <a:lnTo>
                  <a:pt x="108" y="80"/>
                </a:lnTo>
                <a:lnTo>
                  <a:pt x="104" y="90"/>
                </a:lnTo>
                <a:lnTo>
                  <a:pt x="96" y="98"/>
                </a:lnTo>
                <a:lnTo>
                  <a:pt x="88" y="104"/>
                </a:lnTo>
                <a:lnTo>
                  <a:pt x="78" y="110"/>
                </a:lnTo>
                <a:lnTo>
                  <a:pt x="68" y="114"/>
                </a:lnTo>
                <a:lnTo>
                  <a:pt x="56" y="114"/>
                </a:lnTo>
                <a:lnTo>
                  <a:pt x="56" y="114"/>
                </a:lnTo>
                <a:lnTo>
                  <a:pt x="44" y="114"/>
                </a:lnTo>
                <a:lnTo>
                  <a:pt x="34" y="110"/>
                </a:lnTo>
                <a:lnTo>
                  <a:pt x="24" y="104"/>
                </a:lnTo>
                <a:lnTo>
                  <a:pt x="16" y="98"/>
                </a:lnTo>
                <a:lnTo>
                  <a:pt x="8" y="90"/>
                </a:lnTo>
                <a:lnTo>
                  <a:pt x="4" y="80"/>
                </a:lnTo>
                <a:lnTo>
                  <a:pt x="0" y="68"/>
                </a:lnTo>
                <a:lnTo>
                  <a:pt x="0" y="58"/>
                </a:lnTo>
                <a:lnTo>
                  <a:pt x="0" y="58"/>
                </a:lnTo>
                <a:lnTo>
                  <a:pt x="0" y="46"/>
                </a:lnTo>
                <a:lnTo>
                  <a:pt x="4" y="36"/>
                </a:lnTo>
                <a:lnTo>
                  <a:pt x="8" y="26"/>
                </a:lnTo>
                <a:lnTo>
                  <a:pt x="16" y="18"/>
                </a:lnTo>
                <a:lnTo>
                  <a:pt x="24" y="10"/>
                </a:lnTo>
                <a:lnTo>
                  <a:pt x="34" y="4"/>
                </a:lnTo>
                <a:lnTo>
                  <a:pt x="44" y="2"/>
                </a:lnTo>
                <a:lnTo>
                  <a:pt x="56" y="0"/>
                </a:lnTo>
                <a:lnTo>
                  <a:pt x="56" y="0"/>
                </a:lnTo>
                <a:lnTo>
                  <a:pt x="68" y="2"/>
                </a:lnTo>
                <a:lnTo>
                  <a:pt x="78" y="4"/>
                </a:lnTo>
                <a:lnTo>
                  <a:pt x="88" y="10"/>
                </a:lnTo>
                <a:lnTo>
                  <a:pt x="96" y="18"/>
                </a:lnTo>
                <a:lnTo>
                  <a:pt x="104" y="26"/>
                </a:lnTo>
                <a:lnTo>
                  <a:pt x="108" y="36"/>
                </a:lnTo>
                <a:lnTo>
                  <a:pt x="112" y="46"/>
                </a:lnTo>
                <a:lnTo>
                  <a:pt x="112" y="58"/>
                </a:lnTo>
                <a:lnTo>
                  <a:pt x="112" y="58"/>
                </a:lnTo>
                <a:close/>
              </a:path>
            </a:pathLst>
          </a:custGeom>
          <a:solidFill>
            <a:srgbClr val="5B5B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4" name="Rectangle 36">
            <a:extLst>
              <a:ext uri="{FF2B5EF4-FFF2-40B4-BE49-F238E27FC236}">
                <a16:creationId xmlns:a16="http://schemas.microsoft.com/office/drawing/2014/main" id="{5E7311B4-1D49-4BCE-86EF-1AED0BCBC8C8}"/>
              </a:ext>
            </a:extLst>
          </p:cNvPr>
          <p:cNvSpPr>
            <a:spLocks/>
          </p:cNvSpPr>
          <p:nvPr/>
        </p:nvSpPr>
        <p:spPr bwMode="auto">
          <a:xfrm>
            <a:off x="2576188" y="5128038"/>
            <a:ext cx="1197234" cy="6764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5" name="Freeform: Shape 37">
            <a:extLst>
              <a:ext uri="{FF2B5EF4-FFF2-40B4-BE49-F238E27FC236}">
                <a16:creationId xmlns:a16="http://schemas.microsoft.com/office/drawing/2014/main" id="{B7D36D35-677C-49C0-9154-6DE3FF00C91D}"/>
              </a:ext>
            </a:extLst>
          </p:cNvPr>
          <p:cNvSpPr>
            <a:spLocks/>
          </p:cNvSpPr>
          <p:nvPr/>
        </p:nvSpPr>
        <p:spPr bwMode="auto">
          <a:xfrm>
            <a:off x="1189561" y="2351400"/>
            <a:ext cx="3980635" cy="341584"/>
          </a:xfrm>
          <a:custGeom>
            <a:avLst/>
            <a:gdLst>
              <a:gd name="T0" fmla="*/ 114 w 2354"/>
              <a:gd name="T1" fmla="*/ 0 h 202"/>
              <a:gd name="T2" fmla="*/ 0 w 2354"/>
              <a:gd name="T3" fmla="*/ 148 h 202"/>
              <a:gd name="T4" fmla="*/ 0 w 2354"/>
              <a:gd name="T5" fmla="*/ 202 h 202"/>
              <a:gd name="T6" fmla="*/ 2340 w 2354"/>
              <a:gd name="T7" fmla="*/ 202 h 202"/>
              <a:gd name="T8" fmla="*/ 2354 w 2354"/>
              <a:gd name="T9" fmla="*/ 154 h 202"/>
              <a:gd name="T10" fmla="*/ 2250 w 2354"/>
              <a:gd name="T11" fmla="*/ 0 h 202"/>
              <a:gd name="T12" fmla="*/ 114 w 235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4" h="202">
                <a:moveTo>
                  <a:pt x="114" y="0"/>
                </a:moveTo>
                <a:lnTo>
                  <a:pt x="0" y="148"/>
                </a:lnTo>
                <a:lnTo>
                  <a:pt x="0" y="202"/>
                </a:lnTo>
                <a:lnTo>
                  <a:pt x="2340" y="202"/>
                </a:lnTo>
                <a:lnTo>
                  <a:pt x="2354" y="154"/>
                </a:lnTo>
                <a:lnTo>
                  <a:pt x="2250" y="0"/>
                </a:lnTo>
                <a:lnTo>
                  <a:pt x="114" y="0"/>
                </a:ln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6" name="Freeform: Shape 38">
            <a:extLst>
              <a:ext uri="{FF2B5EF4-FFF2-40B4-BE49-F238E27FC236}">
                <a16:creationId xmlns:a16="http://schemas.microsoft.com/office/drawing/2014/main" id="{2452DA13-7914-4FFA-8CA2-7CB3E90271BB}"/>
              </a:ext>
            </a:extLst>
          </p:cNvPr>
          <p:cNvSpPr>
            <a:spLocks/>
          </p:cNvSpPr>
          <p:nvPr/>
        </p:nvSpPr>
        <p:spPr bwMode="auto">
          <a:xfrm>
            <a:off x="1138831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78 w 216"/>
              <a:gd name="T17" fmla="*/ 128 h 128"/>
              <a:gd name="T18" fmla="*/ 108 w 216"/>
              <a:gd name="T19" fmla="*/ 128 h 128"/>
              <a:gd name="T20" fmla="*/ 136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78" y="128"/>
                </a:lnTo>
                <a:lnTo>
                  <a:pt x="108" y="128"/>
                </a:lnTo>
                <a:lnTo>
                  <a:pt x="136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7" name="Freeform: Shape 39">
            <a:extLst>
              <a:ext uri="{FF2B5EF4-FFF2-40B4-BE49-F238E27FC236}">
                <a16:creationId xmlns:a16="http://schemas.microsoft.com/office/drawing/2014/main" id="{DBA65723-B88C-4060-AE6A-E83D19AEF19E}"/>
              </a:ext>
            </a:extLst>
          </p:cNvPr>
          <p:cNvSpPr>
            <a:spLocks/>
          </p:cNvSpPr>
          <p:nvPr/>
        </p:nvSpPr>
        <p:spPr bwMode="auto">
          <a:xfrm>
            <a:off x="1504089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80 w 216"/>
              <a:gd name="T17" fmla="*/ 128 h 128"/>
              <a:gd name="T18" fmla="*/ 108 w 216"/>
              <a:gd name="T19" fmla="*/ 128 h 128"/>
              <a:gd name="T20" fmla="*/ 138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80" y="128"/>
                </a:lnTo>
                <a:lnTo>
                  <a:pt x="108" y="128"/>
                </a:lnTo>
                <a:lnTo>
                  <a:pt x="138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rgbClr val="E3E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8" name="Freeform: Shape 40">
            <a:extLst>
              <a:ext uri="{FF2B5EF4-FFF2-40B4-BE49-F238E27FC236}">
                <a16:creationId xmlns:a16="http://schemas.microsoft.com/office/drawing/2014/main" id="{8E8D7880-0C54-4487-8A7F-57D51259908F}"/>
              </a:ext>
            </a:extLst>
          </p:cNvPr>
          <p:cNvSpPr>
            <a:spLocks/>
          </p:cNvSpPr>
          <p:nvPr/>
        </p:nvSpPr>
        <p:spPr bwMode="auto">
          <a:xfrm>
            <a:off x="1869347" y="2611815"/>
            <a:ext cx="368640" cy="216449"/>
          </a:xfrm>
          <a:custGeom>
            <a:avLst/>
            <a:gdLst>
              <a:gd name="T0" fmla="*/ 218 w 218"/>
              <a:gd name="T1" fmla="*/ 0 h 128"/>
              <a:gd name="T2" fmla="*/ 218 w 218"/>
              <a:gd name="T3" fmla="*/ 0 h 128"/>
              <a:gd name="T4" fmla="*/ 0 w 218"/>
              <a:gd name="T5" fmla="*/ 0 h 128"/>
              <a:gd name="T6" fmla="*/ 0 w 218"/>
              <a:gd name="T7" fmla="*/ 0 h 128"/>
              <a:gd name="T8" fmla="*/ 0 w 218"/>
              <a:gd name="T9" fmla="*/ 108 h 128"/>
              <a:gd name="T10" fmla="*/ 0 w 218"/>
              <a:gd name="T11" fmla="*/ 108 h 128"/>
              <a:gd name="T12" fmla="*/ 24 w 218"/>
              <a:gd name="T13" fmla="*/ 116 h 128"/>
              <a:gd name="T14" fmla="*/ 52 w 218"/>
              <a:gd name="T15" fmla="*/ 124 h 128"/>
              <a:gd name="T16" fmla="*/ 80 w 218"/>
              <a:gd name="T17" fmla="*/ 128 h 128"/>
              <a:gd name="T18" fmla="*/ 110 w 218"/>
              <a:gd name="T19" fmla="*/ 128 h 128"/>
              <a:gd name="T20" fmla="*/ 138 w 218"/>
              <a:gd name="T21" fmla="*/ 128 h 128"/>
              <a:gd name="T22" fmla="*/ 166 w 218"/>
              <a:gd name="T23" fmla="*/ 124 h 128"/>
              <a:gd name="T24" fmla="*/ 194 w 218"/>
              <a:gd name="T25" fmla="*/ 116 h 128"/>
              <a:gd name="T26" fmla="*/ 218 w 218"/>
              <a:gd name="T27" fmla="*/ 108 h 128"/>
              <a:gd name="T28" fmla="*/ 218 w 218"/>
              <a:gd name="T29" fmla="*/ 108 h 128"/>
              <a:gd name="T30" fmla="*/ 218 w 218"/>
              <a:gd name="T31" fmla="*/ 0 h 128"/>
              <a:gd name="T32" fmla="*/ 218 w 218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8" h="128">
                <a:moveTo>
                  <a:pt x="218" y="0"/>
                </a:moveTo>
                <a:lnTo>
                  <a:pt x="218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2" y="124"/>
                </a:lnTo>
                <a:lnTo>
                  <a:pt x="80" y="128"/>
                </a:lnTo>
                <a:lnTo>
                  <a:pt x="110" y="128"/>
                </a:lnTo>
                <a:lnTo>
                  <a:pt x="138" y="128"/>
                </a:lnTo>
                <a:lnTo>
                  <a:pt x="166" y="124"/>
                </a:lnTo>
                <a:lnTo>
                  <a:pt x="194" y="116"/>
                </a:lnTo>
                <a:lnTo>
                  <a:pt x="218" y="108"/>
                </a:lnTo>
                <a:lnTo>
                  <a:pt x="218" y="108"/>
                </a:lnTo>
                <a:lnTo>
                  <a:pt x="218" y="0"/>
                </a:lnTo>
                <a:lnTo>
                  <a:pt x="21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9" name="Freeform: Shape 41">
            <a:extLst>
              <a:ext uri="{FF2B5EF4-FFF2-40B4-BE49-F238E27FC236}">
                <a16:creationId xmlns:a16="http://schemas.microsoft.com/office/drawing/2014/main" id="{5AD59601-1135-4A5D-93CA-33F7A0F43A13}"/>
              </a:ext>
            </a:extLst>
          </p:cNvPr>
          <p:cNvSpPr>
            <a:spLocks/>
          </p:cNvSpPr>
          <p:nvPr/>
        </p:nvSpPr>
        <p:spPr bwMode="auto">
          <a:xfrm>
            <a:off x="2237987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78 w 216"/>
              <a:gd name="T17" fmla="*/ 128 h 128"/>
              <a:gd name="T18" fmla="*/ 108 w 216"/>
              <a:gd name="T19" fmla="*/ 128 h 128"/>
              <a:gd name="T20" fmla="*/ 138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78" y="128"/>
                </a:lnTo>
                <a:lnTo>
                  <a:pt x="108" y="128"/>
                </a:lnTo>
                <a:lnTo>
                  <a:pt x="138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rgbClr val="E3E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0" name="Freeform: Shape 42">
            <a:extLst>
              <a:ext uri="{FF2B5EF4-FFF2-40B4-BE49-F238E27FC236}">
                <a16:creationId xmlns:a16="http://schemas.microsoft.com/office/drawing/2014/main" id="{46F79234-2462-49DA-AEAD-3DA08876E1F4}"/>
              </a:ext>
            </a:extLst>
          </p:cNvPr>
          <p:cNvSpPr>
            <a:spLocks/>
          </p:cNvSpPr>
          <p:nvPr/>
        </p:nvSpPr>
        <p:spPr bwMode="auto">
          <a:xfrm>
            <a:off x="2603245" y="2611815"/>
            <a:ext cx="368640" cy="216449"/>
          </a:xfrm>
          <a:custGeom>
            <a:avLst/>
            <a:gdLst>
              <a:gd name="T0" fmla="*/ 218 w 218"/>
              <a:gd name="T1" fmla="*/ 0 h 128"/>
              <a:gd name="T2" fmla="*/ 218 w 218"/>
              <a:gd name="T3" fmla="*/ 0 h 128"/>
              <a:gd name="T4" fmla="*/ 0 w 218"/>
              <a:gd name="T5" fmla="*/ 0 h 128"/>
              <a:gd name="T6" fmla="*/ 0 w 218"/>
              <a:gd name="T7" fmla="*/ 0 h 128"/>
              <a:gd name="T8" fmla="*/ 0 w 218"/>
              <a:gd name="T9" fmla="*/ 108 h 128"/>
              <a:gd name="T10" fmla="*/ 0 w 218"/>
              <a:gd name="T11" fmla="*/ 108 h 128"/>
              <a:gd name="T12" fmla="*/ 24 w 218"/>
              <a:gd name="T13" fmla="*/ 116 h 128"/>
              <a:gd name="T14" fmla="*/ 52 w 218"/>
              <a:gd name="T15" fmla="*/ 124 h 128"/>
              <a:gd name="T16" fmla="*/ 80 w 218"/>
              <a:gd name="T17" fmla="*/ 128 h 128"/>
              <a:gd name="T18" fmla="*/ 108 w 218"/>
              <a:gd name="T19" fmla="*/ 128 h 128"/>
              <a:gd name="T20" fmla="*/ 138 w 218"/>
              <a:gd name="T21" fmla="*/ 128 h 128"/>
              <a:gd name="T22" fmla="*/ 166 w 218"/>
              <a:gd name="T23" fmla="*/ 124 h 128"/>
              <a:gd name="T24" fmla="*/ 194 w 218"/>
              <a:gd name="T25" fmla="*/ 116 h 128"/>
              <a:gd name="T26" fmla="*/ 218 w 218"/>
              <a:gd name="T27" fmla="*/ 108 h 128"/>
              <a:gd name="T28" fmla="*/ 218 w 218"/>
              <a:gd name="T29" fmla="*/ 108 h 128"/>
              <a:gd name="T30" fmla="*/ 218 w 218"/>
              <a:gd name="T31" fmla="*/ 0 h 128"/>
              <a:gd name="T32" fmla="*/ 218 w 218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8" h="128">
                <a:moveTo>
                  <a:pt x="218" y="0"/>
                </a:moveTo>
                <a:lnTo>
                  <a:pt x="218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2" y="124"/>
                </a:lnTo>
                <a:lnTo>
                  <a:pt x="80" y="128"/>
                </a:lnTo>
                <a:lnTo>
                  <a:pt x="108" y="128"/>
                </a:lnTo>
                <a:lnTo>
                  <a:pt x="138" y="128"/>
                </a:lnTo>
                <a:lnTo>
                  <a:pt x="166" y="124"/>
                </a:lnTo>
                <a:lnTo>
                  <a:pt x="194" y="116"/>
                </a:lnTo>
                <a:lnTo>
                  <a:pt x="218" y="108"/>
                </a:lnTo>
                <a:lnTo>
                  <a:pt x="218" y="108"/>
                </a:lnTo>
                <a:lnTo>
                  <a:pt x="218" y="0"/>
                </a:lnTo>
                <a:lnTo>
                  <a:pt x="21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1" name="Freeform: Shape 43">
            <a:extLst>
              <a:ext uri="{FF2B5EF4-FFF2-40B4-BE49-F238E27FC236}">
                <a16:creationId xmlns:a16="http://schemas.microsoft.com/office/drawing/2014/main" id="{80BC8339-AB50-48C2-928B-7B84D31FBA84}"/>
              </a:ext>
            </a:extLst>
          </p:cNvPr>
          <p:cNvSpPr>
            <a:spLocks/>
          </p:cNvSpPr>
          <p:nvPr/>
        </p:nvSpPr>
        <p:spPr bwMode="auto">
          <a:xfrm>
            <a:off x="2971885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78 w 216"/>
              <a:gd name="T17" fmla="*/ 128 h 128"/>
              <a:gd name="T18" fmla="*/ 108 w 216"/>
              <a:gd name="T19" fmla="*/ 128 h 128"/>
              <a:gd name="T20" fmla="*/ 136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78" y="128"/>
                </a:lnTo>
                <a:lnTo>
                  <a:pt x="108" y="128"/>
                </a:lnTo>
                <a:lnTo>
                  <a:pt x="136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rgbClr val="E3E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2" name="Freeform: Shape 44">
            <a:extLst>
              <a:ext uri="{FF2B5EF4-FFF2-40B4-BE49-F238E27FC236}">
                <a16:creationId xmlns:a16="http://schemas.microsoft.com/office/drawing/2014/main" id="{961E2363-7E9F-468A-AADF-284B1CC0A1E6}"/>
              </a:ext>
            </a:extLst>
          </p:cNvPr>
          <p:cNvSpPr>
            <a:spLocks/>
          </p:cNvSpPr>
          <p:nvPr/>
        </p:nvSpPr>
        <p:spPr bwMode="auto">
          <a:xfrm>
            <a:off x="3337142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80 w 216"/>
              <a:gd name="T17" fmla="*/ 128 h 128"/>
              <a:gd name="T18" fmla="*/ 108 w 216"/>
              <a:gd name="T19" fmla="*/ 128 h 128"/>
              <a:gd name="T20" fmla="*/ 138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80" y="128"/>
                </a:lnTo>
                <a:lnTo>
                  <a:pt x="108" y="128"/>
                </a:lnTo>
                <a:lnTo>
                  <a:pt x="138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3" name="Freeform: Shape 45">
            <a:extLst>
              <a:ext uri="{FF2B5EF4-FFF2-40B4-BE49-F238E27FC236}">
                <a16:creationId xmlns:a16="http://schemas.microsoft.com/office/drawing/2014/main" id="{1896BDBF-BC37-4F65-AB59-36A4BD927025}"/>
              </a:ext>
            </a:extLst>
          </p:cNvPr>
          <p:cNvSpPr>
            <a:spLocks/>
          </p:cNvSpPr>
          <p:nvPr/>
        </p:nvSpPr>
        <p:spPr bwMode="auto">
          <a:xfrm>
            <a:off x="3702400" y="2611815"/>
            <a:ext cx="368640" cy="216449"/>
          </a:xfrm>
          <a:custGeom>
            <a:avLst/>
            <a:gdLst>
              <a:gd name="T0" fmla="*/ 218 w 218"/>
              <a:gd name="T1" fmla="*/ 0 h 128"/>
              <a:gd name="T2" fmla="*/ 218 w 218"/>
              <a:gd name="T3" fmla="*/ 0 h 128"/>
              <a:gd name="T4" fmla="*/ 0 w 218"/>
              <a:gd name="T5" fmla="*/ 0 h 128"/>
              <a:gd name="T6" fmla="*/ 0 w 218"/>
              <a:gd name="T7" fmla="*/ 0 h 128"/>
              <a:gd name="T8" fmla="*/ 0 w 218"/>
              <a:gd name="T9" fmla="*/ 108 h 128"/>
              <a:gd name="T10" fmla="*/ 0 w 218"/>
              <a:gd name="T11" fmla="*/ 108 h 128"/>
              <a:gd name="T12" fmla="*/ 24 w 218"/>
              <a:gd name="T13" fmla="*/ 116 h 128"/>
              <a:gd name="T14" fmla="*/ 52 w 218"/>
              <a:gd name="T15" fmla="*/ 124 h 128"/>
              <a:gd name="T16" fmla="*/ 80 w 218"/>
              <a:gd name="T17" fmla="*/ 128 h 128"/>
              <a:gd name="T18" fmla="*/ 110 w 218"/>
              <a:gd name="T19" fmla="*/ 128 h 128"/>
              <a:gd name="T20" fmla="*/ 138 w 218"/>
              <a:gd name="T21" fmla="*/ 128 h 128"/>
              <a:gd name="T22" fmla="*/ 166 w 218"/>
              <a:gd name="T23" fmla="*/ 124 h 128"/>
              <a:gd name="T24" fmla="*/ 194 w 218"/>
              <a:gd name="T25" fmla="*/ 116 h 128"/>
              <a:gd name="T26" fmla="*/ 218 w 218"/>
              <a:gd name="T27" fmla="*/ 108 h 128"/>
              <a:gd name="T28" fmla="*/ 218 w 218"/>
              <a:gd name="T29" fmla="*/ 108 h 128"/>
              <a:gd name="T30" fmla="*/ 218 w 218"/>
              <a:gd name="T31" fmla="*/ 0 h 128"/>
              <a:gd name="T32" fmla="*/ 218 w 218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8" h="128">
                <a:moveTo>
                  <a:pt x="218" y="0"/>
                </a:moveTo>
                <a:lnTo>
                  <a:pt x="218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2" y="124"/>
                </a:lnTo>
                <a:lnTo>
                  <a:pt x="80" y="128"/>
                </a:lnTo>
                <a:lnTo>
                  <a:pt x="110" y="128"/>
                </a:lnTo>
                <a:lnTo>
                  <a:pt x="138" y="128"/>
                </a:lnTo>
                <a:lnTo>
                  <a:pt x="166" y="124"/>
                </a:lnTo>
                <a:lnTo>
                  <a:pt x="194" y="116"/>
                </a:lnTo>
                <a:lnTo>
                  <a:pt x="218" y="108"/>
                </a:lnTo>
                <a:lnTo>
                  <a:pt x="218" y="108"/>
                </a:lnTo>
                <a:lnTo>
                  <a:pt x="218" y="0"/>
                </a:lnTo>
                <a:lnTo>
                  <a:pt x="218" y="0"/>
                </a:lnTo>
                <a:close/>
              </a:path>
            </a:pathLst>
          </a:custGeom>
          <a:solidFill>
            <a:srgbClr val="E3E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4" name="Freeform: Shape 46">
            <a:extLst>
              <a:ext uri="{FF2B5EF4-FFF2-40B4-BE49-F238E27FC236}">
                <a16:creationId xmlns:a16="http://schemas.microsoft.com/office/drawing/2014/main" id="{F12DED56-7F93-45C8-B397-2D59487F46FF}"/>
              </a:ext>
            </a:extLst>
          </p:cNvPr>
          <p:cNvSpPr>
            <a:spLocks/>
          </p:cNvSpPr>
          <p:nvPr/>
        </p:nvSpPr>
        <p:spPr bwMode="auto">
          <a:xfrm>
            <a:off x="4071040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78 w 216"/>
              <a:gd name="T17" fmla="*/ 128 h 128"/>
              <a:gd name="T18" fmla="*/ 108 w 216"/>
              <a:gd name="T19" fmla="*/ 128 h 128"/>
              <a:gd name="T20" fmla="*/ 138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78" y="128"/>
                </a:lnTo>
                <a:lnTo>
                  <a:pt x="108" y="128"/>
                </a:lnTo>
                <a:lnTo>
                  <a:pt x="138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5" name="Freeform: Shape 47">
            <a:extLst>
              <a:ext uri="{FF2B5EF4-FFF2-40B4-BE49-F238E27FC236}">
                <a16:creationId xmlns:a16="http://schemas.microsoft.com/office/drawing/2014/main" id="{B84F10EB-8D2A-4D3F-B09B-89DC21A7DA5B}"/>
              </a:ext>
            </a:extLst>
          </p:cNvPr>
          <p:cNvSpPr>
            <a:spLocks/>
          </p:cNvSpPr>
          <p:nvPr/>
        </p:nvSpPr>
        <p:spPr bwMode="auto">
          <a:xfrm>
            <a:off x="4436298" y="2611815"/>
            <a:ext cx="368640" cy="216449"/>
          </a:xfrm>
          <a:custGeom>
            <a:avLst/>
            <a:gdLst>
              <a:gd name="T0" fmla="*/ 218 w 218"/>
              <a:gd name="T1" fmla="*/ 0 h 128"/>
              <a:gd name="T2" fmla="*/ 218 w 218"/>
              <a:gd name="T3" fmla="*/ 0 h 128"/>
              <a:gd name="T4" fmla="*/ 0 w 218"/>
              <a:gd name="T5" fmla="*/ 0 h 128"/>
              <a:gd name="T6" fmla="*/ 0 w 218"/>
              <a:gd name="T7" fmla="*/ 0 h 128"/>
              <a:gd name="T8" fmla="*/ 0 w 218"/>
              <a:gd name="T9" fmla="*/ 108 h 128"/>
              <a:gd name="T10" fmla="*/ 0 w 218"/>
              <a:gd name="T11" fmla="*/ 108 h 128"/>
              <a:gd name="T12" fmla="*/ 24 w 218"/>
              <a:gd name="T13" fmla="*/ 116 h 128"/>
              <a:gd name="T14" fmla="*/ 52 w 218"/>
              <a:gd name="T15" fmla="*/ 124 h 128"/>
              <a:gd name="T16" fmla="*/ 80 w 218"/>
              <a:gd name="T17" fmla="*/ 128 h 128"/>
              <a:gd name="T18" fmla="*/ 108 w 218"/>
              <a:gd name="T19" fmla="*/ 128 h 128"/>
              <a:gd name="T20" fmla="*/ 138 w 218"/>
              <a:gd name="T21" fmla="*/ 128 h 128"/>
              <a:gd name="T22" fmla="*/ 166 w 218"/>
              <a:gd name="T23" fmla="*/ 124 h 128"/>
              <a:gd name="T24" fmla="*/ 194 w 218"/>
              <a:gd name="T25" fmla="*/ 116 h 128"/>
              <a:gd name="T26" fmla="*/ 218 w 218"/>
              <a:gd name="T27" fmla="*/ 108 h 128"/>
              <a:gd name="T28" fmla="*/ 218 w 218"/>
              <a:gd name="T29" fmla="*/ 108 h 128"/>
              <a:gd name="T30" fmla="*/ 218 w 218"/>
              <a:gd name="T31" fmla="*/ 0 h 128"/>
              <a:gd name="T32" fmla="*/ 218 w 218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8" h="128">
                <a:moveTo>
                  <a:pt x="218" y="0"/>
                </a:moveTo>
                <a:lnTo>
                  <a:pt x="218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2" y="124"/>
                </a:lnTo>
                <a:lnTo>
                  <a:pt x="80" y="128"/>
                </a:lnTo>
                <a:lnTo>
                  <a:pt x="108" y="128"/>
                </a:lnTo>
                <a:lnTo>
                  <a:pt x="138" y="128"/>
                </a:lnTo>
                <a:lnTo>
                  <a:pt x="166" y="124"/>
                </a:lnTo>
                <a:lnTo>
                  <a:pt x="194" y="116"/>
                </a:lnTo>
                <a:lnTo>
                  <a:pt x="218" y="108"/>
                </a:lnTo>
                <a:lnTo>
                  <a:pt x="218" y="108"/>
                </a:lnTo>
                <a:lnTo>
                  <a:pt x="218" y="0"/>
                </a:lnTo>
                <a:lnTo>
                  <a:pt x="218" y="0"/>
                </a:lnTo>
                <a:close/>
              </a:path>
            </a:pathLst>
          </a:custGeom>
          <a:solidFill>
            <a:srgbClr val="E3E4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6" name="Freeform: Shape 48">
            <a:extLst>
              <a:ext uri="{FF2B5EF4-FFF2-40B4-BE49-F238E27FC236}">
                <a16:creationId xmlns:a16="http://schemas.microsoft.com/office/drawing/2014/main" id="{E05566D7-2580-4CB5-B535-C6345B997E11}"/>
              </a:ext>
            </a:extLst>
          </p:cNvPr>
          <p:cNvSpPr>
            <a:spLocks/>
          </p:cNvSpPr>
          <p:nvPr/>
        </p:nvSpPr>
        <p:spPr bwMode="auto">
          <a:xfrm>
            <a:off x="4804938" y="2611815"/>
            <a:ext cx="365258" cy="216449"/>
          </a:xfrm>
          <a:custGeom>
            <a:avLst/>
            <a:gdLst>
              <a:gd name="T0" fmla="*/ 216 w 216"/>
              <a:gd name="T1" fmla="*/ 0 h 128"/>
              <a:gd name="T2" fmla="*/ 216 w 216"/>
              <a:gd name="T3" fmla="*/ 0 h 128"/>
              <a:gd name="T4" fmla="*/ 0 w 216"/>
              <a:gd name="T5" fmla="*/ 0 h 128"/>
              <a:gd name="T6" fmla="*/ 0 w 216"/>
              <a:gd name="T7" fmla="*/ 0 h 128"/>
              <a:gd name="T8" fmla="*/ 0 w 216"/>
              <a:gd name="T9" fmla="*/ 108 h 128"/>
              <a:gd name="T10" fmla="*/ 0 w 216"/>
              <a:gd name="T11" fmla="*/ 108 h 128"/>
              <a:gd name="T12" fmla="*/ 24 w 216"/>
              <a:gd name="T13" fmla="*/ 116 h 128"/>
              <a:gd name="T14" fmla="*/ 50 w 216"/>
              <a:gd name="T15" fmla="*/ 124 h 128"/>
              <a:gd name="T16" fmla="*/ 78 w 216"/>
              <a:gd name="T17" fmla="*/ 128 h 128"/>
              <a:gd name="T18" fmla="*/ 108 w 216"/>
              <a:gd name="T19" fmla="*/ 128 h 128"/>
              <a:gd name="T20" fmla="*/ 136 w 216"/>
              <a:gd name="T21" fmla="*/ 128 h 128"/>
              <a:gd name="T22" fmla="*/ 166 w 216"/>
              <a:gd name="T23" fmla="*/ 124 h 128"/>
              <a:gd name="T24" fmla="*/ 192 w 216"/>
              <a:gd name="T25" fmla="*/ 116 h 128"/>
              <a:gd name="T26" fmla="*/ 216 w 216"/>
              <a:gd name="T27" fmla="*/ 108 h 128"/>
              <a:gd name="T28" fmla="*/ 216 w 216"/>
              <a:gd name="T29" fmla="*/ 108 h 128"/>
              <a:gd name="T30" fmla="*/ 216 w 216"/>
              <a:gd name="T31" fmla="*/ 0 h 128"/>
              <a:gd name="T32" fmla="*/ 216 w 216"/>
              <a:gd name="T3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6" h="128">
                <a:moveTo>
                  <a:pt x="216" y="0"/>
                </a:moveTo>
                <a:lnTo>
                  <a:pt x="216" y="0"/>
                </a:lnTo>
                <a:lnTo>
                  <a:pt x="0" y="0"/>
                </a:lnTo>
                <a:lnTo>
                  <a:pt x="0" y="0"/>
                </a:lnTo>
                <a:lnTo>
                  <a:pt x="0" y="108"/>
                </a:lnTo>
                <a:lnTo>
                  <a:pt x="0" y="108"/>
                </a:lnTo>
                <a:lnTo>
                  <a:pt x="24" y="116"/>
                </a:lnTo>
                <a:lnTo>
                  <a:pt x="50" y="124"/>
                </a:lnTo>
                <a:lnTo>
                  <a:pt x="78" y="128"/>
                </a:lnTo>
                <a:lnTo>
                  <a:pt x="108" y="128"/>
                </a:lnTo>
                <a:lnTo>
                  <a:pt x="136" y="128"/>
                </a:lnTo>
                <a:lnTo>
                  <a:pt x="166" y="124"/>
                </a:lnTo>
                <a:lnTo>
                  <a:pt x="192" y="116"/>
                </a:lnTo>
                <a:lnTo>
                  <a:pt x="216" y="108"/>
                </a:lnTo>
                <a:lnTo>
                  <a:pt x="216" y="108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7" name="Freeform: Shape 49">
            <a:extLst>
              <a:ext uri="{FF2B5EF4-FFF2-40B4-BE49-F238E27FC236}">
                <a16:creationId xmlns:a16="http://schemas.microsoft.com/office/drawing/2014/main" id="{6F5E56EB-7FAB-45B8-B713-1F59C455C2C7}"/>
              </a:ext>
            </a:extLst>
          </p:cNvPr>
          <p:cNvSpPr>
            <a:spLocks/>
          </p:cNvSpPr>
          <p:nvPr/>
        </p:nvSpPr>
        <p:spPr bwMode="auto">
          <a:xfrm>
            <a:off x="1138831" y="2351400"/>
            <a:ext cx="541123" cy="260415"/>
          </a:xfrm>
          <a:custGeom>
            <a:avLst/>
            <a:gdLst>
              <a:gd name="T0" fmla="*/ 320 w 320"/>
              <a:gd name="T1" fmla="*/ 0 h 154"/>
              <a:gd name="T2" fmla="*/ 320 w 320"/>
              <a:gd name="T3" fmla="*/ 0 h 154"/>
              <a:gd name="T4" fmla="*/ 124 w 320"/>
              <a:gd name="T5" fmla="*/ 0 h 154"/>
              <a:gd name="T6" fmla="*/ 124 w 320"/>
              <a:gd name="T7" fmla="*/ 0 h 154"/>
              <a:gd name="T8" fmla="*/ 0 w 320"/>
              <a:gd name="T9" fmla="*/ 154 h 154"/>
              <a:gd name="T10" fmla="*/ 0 w 320"/>
              <a:gd name="T11" fmla="*/ 154 h 154"/>
              <a:gd name="T12" fmla="*/ 216 w 320"/>
              <a:gd name="T13" fmla="*/ 154 h 154"/>
              <a:gd name="T14" fmla="*/ 216 w 320"/>
              <a:gd name="T15" fmla="*/ 154 h 154"/>
              <a:gd name="T16" fmla="*/ 320 w 320"/>
              <a:gd name="T17" fmla="*/ 0 h 154"/>
              <a:gd name="T18" fmla="*/ 320 w 320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0" h="154">
                <a:moveTo>
                  <a:pt x="320" y="0"/>
                </a:moveTo>
                <a:lnTo>
                  <a:pt x="320" y="0"/>
                </a:lnTo>
                <a:lnTo>
                  <a:pt x="124" y="0"/>
                </a:lnTo>
                <a:lnTo>
                  <a:pt x="124" y="0"/>
                </a:lnTo>
                <a:lnTo>
                  <a:pt x="0" y="154"/>
                </a:lnTo>
                <a:lnTo>
                  <a:pt x="0" y="154"/>
                </a:lnTo>
                <a:lnTo>
                  <a:pt x="216" y="154"/>
                </a:lnTo>
                <a:lnTo>
                  <a:pt x="216" y="154"/>
                </a:lnTo>
                <a:lnTo>
                  <a:pt x="320" y="0"/>
                </a:lnTo>
                <a:lnTo>
                  <a:pt x="32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9" name="Freeform: Shape 50">
            <a:extLst>
              <a:ext uri="{FF2B5EF4-FFF2-40B4-BE49-F238E27FC236}">
                <a16:creationId xmlns:a16="http://schemas.microsoft.com/office/drawing/2014/main" id="{CE715A0E-7188-41F5-B364-CFFA6D9D27C2}"/>
              </a:ext>
            </a:extLst>
          </p:cNvPr>
          <p:cNvSpPr>
            <a:spLocks/>
          </p:cNvSpPr>
          <p:nvPr/>
        </p:nvSpPr>
        <p:spPr bwMode="auto">
          <a:xfrm>
            <a:off x="1504089" y="2351400"/>
            <a:ext cx="507303" cy="260415"/>
          </a:xfrm>
          <a:custGeom>
            <a:avLst/>
            <a:gdLst>
              <a:gd name="T0" fmla="*/ 300 w 300"/>
              <a:gd name="T1" fmla="*/ 0 h 154"/>
              <a:gd name="T2" fmla="*/ 300 w 300"/>
              <a:gd name="T3" fmla="*/ 0 h 154"/>
              <a:gd name="T4" fmla="*/ 104 w 300"/>
              <a:gd name="T5" fmla="*/ 0 h 154"/>
              <a:gd name="T6" fmla="*/ 104 w 300"/>
              <a:gd name="T7" fmla="*/ 0 h 154"/>
              <a:gd name="T8" fmla="*/ 0 w 300"/>
              <a:gd name="T9" fmla="*/ 154 h 154"/>
              <a:gd name="T10" fmla="*/ 0 w 300"/>
              <a:gd name="T11" fmla="*/ 154 h 154"/>
              <a:gd name="T12" fmla="*/ 216 w 300"/>
              <a:gd name="T13" fmla="*/ 154 h 154"/>
              <a:gd name="T14" fmla="*/ 216 w 300"/>
              <a:gd name="T15" fmla="*/ 154 h 154"/>
              <a:gd name="T16" fmla="*/ 300 w 300"/>
              <a:gd name="T17" fmla="*/ 0 h 154"/>
              <a:gd name="T18" fmla="*/ 300 w 300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0" h="154">
                <a:moveTo>
                  <a:pt x="300" y="0"/>
                </a:moveTo>
                <a:lnTo>
                  <a:pt x="300" y="0"/>
                </a:lnTo>
                <a:lnTo>
                  <a:pt x="104" y="0"/>
                </a:lnTo>
                <a:lnTo>
                  <a:pt x="104" y="0"/>
                </a:lnTo>
                <a:lnTo>
                  <a:pt x="0" y="154"/>
                </a:lnTo>
                <a:lnTo>
                  <a:pt x="0" y="154"/>
                </a:lnTo>
                <a:lnTo>
                  <a:pt x="216" y="154"/>
                </a:lnTo>
                <a:lnTo>
                  <a:pt x="216" y="154"/>
                </a:lnTo>
                <a:lnTo>
                  <a:pt x="300" y="0"/>
                </a:lnTo>
                <a:lnTo>
                  <a:pt x="300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0" name="Freeform: Shape 51">
            <a:extLst>
              <a:ext uri="{FF2B5EF4-FFF2-40B4-BE49-F238E27FC236}">
                <a16:creationId xmlns:a16="http://schemas.microsoft.com/office/drawing/2014/main" id="{FDDBCF60-0A6D-46C1-8F95-232844510CDF}"/>
              </a:ext>
            </a:extLst>
          </p:cNvPr>
          <p:cNvSpPr>
            <a:spLocks/>
          </p:cNvSpPr>
          <p:nvPr/>
        </p:nvSpPr>
        <p:spPr bwMode="auto">
          <a:xfrm>
            <a:off x="1869347" y="2351400"/>
            <a:ext cx="473482" cy="260415"/>
          </a:xfrm>
          <a:custGeom>
            <a:avLst/>
            <a:gdLst>
              <a:gd name="T0" fmla="*/ 280 w 280"/>
              <a:gd name="T1" fmla="*/ 0 h 154"/>
              <a:gd name="T2" fmla="*/ 280 w 280"/>
              <a:gd name="T3" fmla="*/ 0 h 154"/>
              <a:gd name="T4" fmla="*/ 84 w 280"/>
              <a:gd name="T5" fmla="*/ 0 h 154"/>
              <a:gd name="T6" fmla="*/ 84 w 280"/>
              <a:gd name="T7" fmla="*/ 0 h 154"/>
              <a:gd name="T8" fmla="*/ 0 w 280"/>
              <a:gd name="T9" fmla="*/ 154 h 154"/>
              <a:gd name="T10" fmla="*/ 0 w 280"/>
              <a:gd name="T11" fmla="*/ 154 h 154"/>
              <a:gd name="T12" fmla="*/ 218 w 280"/>
              <a:gd name="T13" fmla="*/ 154 h 154"/>
              <a:gd name="T14" fmla="*/ 218 w 280"/>
              <a:gd name="T15" fmla="*/ 154 h 154"/>
              <a:gd name="T16" fmla="*/ 280 w 280"/>
              <a:gd name="T17" fmla="*/ 0 h 154"/>
              <a:gd name="T18" fmla="*/ 280 w 280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154">
                <a:moveTo>
                  <a:pt x="280" y="0"/>
                </a:moveTo>
                <a:lnTo>
                  <a:pt x="280" y="0"/>
                </a:lnTo>
                <a:lnTo>
                  <a:pt x="84" y="0"/>
                </a:lnTo>
                <a:lnTo>
                  <a:pt x="84" y="0"/>
                </a:lnTo>
                <a:lnTo>
                  <a:pt x="0" y="154"/>
                </a:lnTo>
                <a:lnTo>
                  <a:pt x="0" y="154"/>
                </a:lnTo>
                <a:lnTo>
                  <a:pt x="218" y="154"/>
                </a:lnTo>
                <a:lnTo>
                  <a:pt x="218" y="154"/>
                </a:lnTo>
                <a:lnTo>
                  <a:pt x="280" y="0"/>
                </a:lnTo>
                <a:lnTo>
                  <a:pt x="28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1" name="Freeform: Shape 52">
            <a:extLst>
              <a:ext uri="{FF2B5EF4-FFF2-40B4-BE49-F238E27FC236}">
                <a16:creationId xmlns:a16="http://schemas.microsoft.com/office/drawing/2014/main" id="{B1892AA3-9EA2-4823-9853-8E2D50180026}"/>
              </a:ext>
            </a:extLst>
          </p:cNvPr>
          <p:cNvSpPr>
            <a:spLocks/>
          </p:cNvSpPr>
          <p:nvPr/>
        </p:nvSpPr>
        <p:spPr bwMode="auto">
          <a:xfrm>
            <a:off x="2237987" y="2351400"/>
            <a:ext cx="436280" cy="260415"/>
          </a:xfrm>
          <a:custGeom>
            <a:avLst/>
            <a:gdLst>
              <a:gd name="T0" fmla="*/ 258 w 258"/>
              <a:gd name="T1" fmla="*/ 0 h 154"/>
              <a:gd name="T2" fmla="*/ 258 w 258"/>
              <a:gd name="T3" fmla="*/ 0 h 154"/>
              <a:gd name="T4" fmla="*/ 62 w 258"/>
              <a:gd name="T5" fmla="*/ 0 h 154"/>
              <a:gd name="T6" fmla="*/ 62 w 258"/>
              <a:gd name="T7" fmla="*/ 0 h 154"/>
              <a:gd name="T8" fmla="*/ 0 w 258"/>
              <a:gd name="T9" fmla="*/ 154 h 154"/>
              <a:gd name="T10" fmla="*/ 0 w 258"/>
              <a:gd name="T11" fmla="*/ 154 h 154"/>
              <a:gd name="T12" fmla="*/ 216 w 258"/>
              <a:gd name="T13" fmla="*/ 154 h 154"/>
              <a:gd name="T14" fmla="*/ 216 w 258"/>
              <a:gd name="T15" fmla="*/ 154 h 154"/>
              <a:gd name="T16" fmla="*/ 258 w 258"/>
              <a:gd name="T17" fmla="*/ 0 h 154"/>
              <a:gd name="T18" fmla="*/ 258 w 258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154">
                <a:moveTo>
                  <a:pt x="258" y="0"/>
                </a:moveTo>
                <a:lnTo>
                  <a:pt x="258" y="0"/>
                </a:lnTo>
                <a:lnTo>
                  <a:pt x="62" y="0"/>
                </a:lnTo>
                <a:lnTo>
                  <a:pt x="62" y="0"/>
                </a:lnTo>
                <a:lnTo>
                  <a:pt x="0" y="154"/>
                </a:lnTo>
                <a:lnTo>
                  <a:pt x="0" y="154"/>
                </a:lnTo>
                <a:lnTo>
                  <a:pt x="216" y="154"/>
                </a:lnTo>
                <a:lnTo>
                  <a:pt x="216" y="154"/>
                </a:lnTo>
                <a:lnTo>
                  <a:pt x="258" y="0"/>
                </a:lnTo>
                <a:lnTo>
                  <a:pt x="258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2" name="Freeform: Shape 53">
            <a:extLst>
              <a:ext uri="{FF2B5EF4-FFF2-40B4-BE49-F238E27FC236}">
                <a16:creationId xmlns:a16="http://schemas.microsoft.com/office/drawing/2014/main" id="{26447A00-1697-491D-95BE-EE539019490B}"/>
              </a:ext>
            </a:extLst>
          </p:cNvPr>
          <p:cNvSpPr>
            <a:spLocks/>
          </p:cNvSpPr>
          <p:nvPr/>
        </p:nvSpPr>
        <p:spPr bwMode="auto">
          <a:xfrm>
            <a:off x="2603245" y="2351400"/>
            <a:ext cx="402460" cy="260415"/>
          </a:xfrm>
          <a:custGeom>
            <a:avLst/>
            <a:gdLst>
              <a:gd name="T0" fmla="*/ 238 w 238"/>
              <a:gd name="T1" fmla="*/ 0 h 154"/>
              <a:gd name="T2" fmla="*/ 238 w 238"/>
              <a:gd name="T3" fmla="*/ 0 h 154"/>
              <a:gd name="T4" fmla="*/ 42 w 238"/>
              <a:gd name="T5" fmla="*/ 0 h 154"/>
              <a:gd name="T6" fmla="*/ 42 w 238"/>
              <a:gd name="T7" fmla="*/ 0 h 154"/>
              <a:gd name="T8" fmla="*/ 0 w 238"/>
              <a:gd name="T9" fmla="*/ 154 h 154"/>
              <a:gd name="T10" fmla="*/ 0 w 238"/>
              <a:gd name="T11" fmla="*/ 154 h 154"/>
              <a:gd name="T12" fmla="*/ 218 w 238"/>
              <a:gd name="T13" fmla="*/ 154 h 154"/>
              <a:gd name="T14" fmla="*/ 218 w 238"/>
              <a:gd name="T15" fmla="*/ 154 h 154"/>
              <a:gd name="T16" fmla="*/ 238 w 238"/>
              <a:gd name="T17" fmla="*/ 0 h 154"/>
              <a:gd name="T18" fmla="*/ 238 w 238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8" h="154">
                <a:moveTo>
                  <a:pt x="238" y="0"/>
                </a:moveTo>
                <a:lnTo>
                  <a:pt x="238" y="0"/>
                </a:lnTo>
                <a:lnTo>
                  <a:pt x="42" y="0"/>
                </a:lnTo>
                <a:lnTo>
                  <a:pt x="42" y="0"/>
                </a:lnTo>
                <a:lnTo>
                  <a:pt x="0" y="154"/>
                </a:lnTo>
                <a:lnTo>
                  <a:pt x="0" y="154"/>
                </a:lnTo>
                <a:lnTo>
                  <a:pt x="218" y="154"/>
                </a:lnTo>
                <a:lnTo>
                  <a:pt x="218" y="154"/>
                </a:lnTo>
                <a:lnTo>
                  <a:pt x="238" y="0"/>
                </a:lnTo>
                <a:lnTo>
                  <a:pt x="238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3" name="Freeform: Shape 54">
            <a:extLst>
              <a:ext uri="{FF2B5EF4-FFF2-40B4-BE49-F238E27FC236}">
                <a16:creationId xmlns:a16="http://schemas.microsoft.com/office/drawing/2014/main" id="{616EF6D6-88F9-4331-9318-1D954B23C04A}"/>
              </a:ext>
            </a:extLst>
          </p:cNvPr>
          <p:cNvSpPr>
            <a:spLocks/>
          </p:cNvSpPr>
          <p:nvPr/>
        </p:nvSpPr>
        <p:spPr bwMode="auto">
          <a:xfrm>
            <a:off x="2971885" y="2351400"/>
            <a:ext cx="365258" cy="260415"/>
          </a:xfrm>
          <a:custGeom>
            <a:avLst/>
            <a:gdLst>
              <a:gd name="T0" fmla="*/ 216 w 216"/>
              <a:gd name="T1" fmla="*/ 0 h 154"/>
              <a:gd name="T2" fmla="*/ 216 w 216"/>
              <a:gd name="T3" fmla="*/ 0 h 154"/>
              <a:gd name="T4" fmla="*/ 20 w 216"/>
              <a:gd name="T5" fmla="*/ 0 h 154"/>
              <a:gd name="T6" fmla="*/ 20 w 216"/>
              <a:gd name="T7" fmla="*/ 0 h 154"/>
              <a:gd name="T8" fmla="*/ 0 w 216"/>
              <a:gd name="T9" fmla="*/ 154 h 154"/>
              <a:gd name="T10" fmla="*/ 0 w 216"/>
              <a:gd name="T11" fmla="*/ 154 h 154"/>
              <a:gd name="T12" fmla="*/ 216 w 216"/>
              <a:gd name="T13" fmla="*/ 154 h 154"/>
              <a:gd name="T14" fmla="*/ 216 w 216"/>
              <a:gd name="T15" fmla="*/ 154 h 154"/>
              <a:gd name="T16" fmla="*/ 216 w 216"/>
              <a:gd name="T17" fmla="*/ 0 h 154"/>
              <a:gd name="T18" fmla="*/ 216 w 216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" h="154">
                <a:moveTo>
                  <a:pt x="216" y="0"/>
                </a:moveTo>
                <a:lnTo>
                  <a:pt x="216" y="0"/>
                </a:lnTo>
                <a:lnTo>
                  <a:pt x="20" y="0"/>
                </a:lnTo>
                <a:lnTo>
                  <a:pt x="20" y="0"/>
                </a:lnTo>
                <a:lnTo>
                  <a:pt x="0" y="154"/>
                </a:lnTo>
                <a:lnTo>
                  <a:pt x="0" y="154"/>
                </a:lnTo>
                <a:lnTo>
                  <a:pt x="216" y="154"/>
                </a:lnTo>
                <a:lnTo>
                  <a:pt x="216" y="154"/>
                </a:lnTo>
                <a:lnTo>
                  <a:pt x="216" y="0"/>
                </a:lnTo>
                <a:lnTo>
                  <a:pt x="21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4" name="Freeform: Shape 55">
            <a:extLst>
              <a:ext uri="{FF2B5EF4-FFF2-40B4-BE49-F238E27FC236}">
                <a16:creationId xmlns:a16="http://schemas.microsoft.com/office/drawing/2014/main" id="{17367FE3-D436-4A08-8498-649A440A094C}"/>
              </a:ext>
            </a:extLst>
          </p:cNvPr>
          <p:cNvSpPr>
            <a:spLocks/>
          </p:cNvSpPr>
          <p:nvPr/>
        </p:nvSpPr>
        <p:spPr bwMode="auto">
          <a:xfrm>
            <a:off x="3337142" y="2351400"/>
            <a:ext cx="365258" cy="260415"/>
          </a:xfrm>
          <a:custGeom>
            <a:avLst/>
            <a:gdLst>
              <a:gd name="T0" fmla="*/ 196 w 216"/>
              <a:gd name="T1" fmla="*/ 0 h 154"/>
              <a:gd name="T2" fmla="*/ 196 w 216"/>
              <a:gd name="T3" fmla="*/ 0 h 154"/>
              <a:gd name="T4" fmla="*/ 0 w 216"/>
              <a:gd name="T5" fmla="*/ 0 h 154"/>
              <a:gd name="T6" fmla="*/ 0 w 216"/>
              <a:gd name="T7" fmla="*/ 0 h 154"/>
              <a:gd name="T8" fmla="*/ 0 w 216"/>
              <a:gd name="T9" fmla="*/ 154 h 154"/>
              <a:gd name="T10" fmla="*/ 0 w 216"/>
              <a:gd name="T11" fmla="*/ 154 h 154"/>
              <a:gd name="T12" fmla="*/ 216 w 216"/>
              <a:gd name="T13" fmla="*/ 154 h 154"/>
              <a:gd name="T14" fmla="*/ 216 w 216"/>
              <a:gd name="T15" fmla="*/ 154 h 154"/>
              <a:gd name="T16" fmla="*/ 196 w 216"/>
              <a:gd name="T17" fmla="*/ 0 h 154"/>
              <a:gd name="T18" fmla="*/ 196 w 216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" h="154"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0"/>
                </a:lnTo>
                <a:lnTo>
                  <a:pt x="0" y="154"/>
                </a:lnTo>
                <a:lnTo>
                  <a:pt x="0" y="154"/>
                </a:lnTo>
                <a:lnTo>
                  <a:pt x="216" y="154"/>
                </a:lnTo>
                <a:lnTo>
                  <a:pt x="216" y="154"/>
                </a:lnTo>
                <a:lnTo>
                  <a:pt x="196" y="0"/>
                </a:lnTo>
                <a:lnTo>
                  <a:pt x="19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5" name="Freeform: Shape 56">
            <a:extLst>
              <a:ext uri="{FF2B5EF4-FFF2-40B4-BE49-F238E27FC236}">
                <a16:creationId xmlns:a16="http://schemas.microsoft.com/office/drawing/2014/main" id="{A81944D7-F81B-4438-BDAC-A6A6F5E1B5D2}"/>
              </a:ext>
            </a:extLst>
          </p:cNvPr>
          <p:cNvSpPr>
            <a:spLocks/>
          </p:cNvSpPr>
          <p:nvPr/>
        </p:nvSpPr>
        <p:spPr bwMode="auto">
          <a:xfrm>
            <a:off x="3668580" y="2351400"/>
            <a:ext cx="402460" cy="260415"/>
          </a:xfrm>
          <a:custGeom>
            <a:avLst/>
            <a:gdLst>
              <a:gd name="T0" fmla="*/ 196 w 238"/>
              <a:gd name="T1" fmla="*/ 0 h 154"/>
              <a:gd name="T2" fmla="*/ 196 w 238"/>
              <a:gd name="T3" fmla="*/ 0 h 154"/>
              <a:gd name="T4" fmla="*/ 0 w 238"/>
              <a:gd name="T5" fmla="*/ 0 h 154"/>
              <a:gd name="T6" fmla="*/ 0 w 238"/>
              <a:gd name="T7" fmla="*/ 0 h 154"/>
              <a:gd name="T8" fmla="*/ 20 w 238"/>
              <a:gd name="T9" fmla="*/ 154 h 154"/>
              <a:gd name="T10" fmla="*/ 20 w 238"/>
              <a:gd name="T11" fmla="*/ 154 h 154"/>
              <a:gd name="T12" fmla="*/ 238 w 238"/>
              <a:gd name="T13" fmla="*/ 154 h 154"/>
              <a:gd name="T14" fmla="*/ 238 w 238"/>
              <a:gd name="T15" fmla="*/ 154 h 154"/>
              <a:gd name="T16" fmla="*/ 196 w 238"/>
              <a:gd name="T17" fmla="*/ 0 h 154"/>
              <a:gd name="T18" fmla="*/ 196 w 238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8" h="154"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0"/>
                </a:lnTo>
                <a:lnTo>
                  <a:pt x="20" y="154"/>
                </a:lnTo>
                <a:lnTo>
                  <a:pt x="20" y="154"/>
                </a:lnTo>
                <a:lnTo>
                  <a:pt x="238" y="154"/>
                </a:lnTo>
                <a:lnTo>
                  <a:pt x="238" y="154"/>
                </a:lnTo>
                <a:lnTo>
                  <a:pt x="196" y="0"/>
                </a:lnTo>
                <a:lnTo>
                  <a:pt x="19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6" name="Freeform: Shape 57">
            <a:extLst>
              <a:ext uri="{FF2B5EF4-FFF2-40B4-BE49-F238E27FC236}">
                <a16:creationId xmlns:a16="http://schemas.microsoft.com/office/drawing/2014/main" id="{2ADCCF9D-60F8-4570-8570-696E4A540453}"/>
              </a:ext>
            </a:extLst>
          </p:cNvPr>
          <p:cNvSpPr>
            <a:spLocks/>
          </p:cNvSpPr>
          <p:nvPr/>
        </p:nvSpPr>
        <p:spPr bwMode="auto">
          <a:xfrm>
            <a:off x="4000018" y="2351400"/>
            <a:ext cx="436280" cy="260415"/>
          </a:xfrm>
          <a:custGeom>
            <a:avLst/>
            <a:gdLst>
              <a:gd name="T0" fmla="*/ 196 w 258"/>
              <a:gd name="T1" fmla="*/ 0 h 154"/>
              <a:gd name="T2" fmla="*/ 196 w 258"/>
              <a:gd name="T3" fmla="*/ 0 h 154"/>
              <a:gd name="T4" fmla="*/ 0 w 258"/>
              <a:gd name="T5" fmla="*/ 0 h 154"/>
              <a:gd name="T6" fmla="*/ 0 w 258"/>
              <a:gd name="T7" fmla="*/ 0 h 154"/>
              <a:gd name="T8" fmla="*/ 42 w 258"/>
              <a:gd name="T9" fmla="*/ 154 h 154"/>
              <a:gd name="T10" fmla="*/ 42 w 258"/>
              <a:gd name="T11" fmla="*/ 154 h 154"/>
              <a:gd name="T12" fmla="*/ 258 w 258"/>
              <a:gd name="T13" fmla="*/ 154 h 154"/>
              <a:gd name="T14" fmla="*/ 258 w 258"/>
              <a:gd name="T15" fmla="*/ 154 h 154"/>
              <a:gd name="T16" fmla="*/ 196 w 258"/>
              <a:gd name="T17" fmla="*/ 0 h 154"/>
              <a:gd name="T18" fmla="*/ 196 w 258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8" h="154"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0"/>
                </a:lnTo>
                <a:lnTo>
                  <a:pt x="42" y="154"/>
                </a:lnTo>
                <a:lnTo>
                  <a:pt x="42" y="154"/>
                </a:lnTo>
                <a:lnTo>
                  <a:pt x="258" y="154"/>
                </a:lnTo>
                <a:lnTo>
                  <a:pt x="258" y="154"/>
                </a:lnTo>
                <a:lnTo>
                  <a:pt x="196" y="0"/>
                </a:lnTo>
                <a:lnTo>
                  <a:pt x="19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7" name="Freeform: Shape 58">
            <a:extLst>
              <a:ext uri="{FF2B5EF4-FFF2-40B4-BE49-F238E27FC236}">
                <a16:creationId xmlns:a16="http://schemas.microsoft.com/office/drawing/2014/main" id="{50CE0E4F-7B13-4A39-BFE9-16D4868E989B}"/>
              </a:ext>
            </a:extLst>
          </p:cNvPr>
          <p:cNvSpPr>
            <a:spLocks/>
          </p:cNvSpPr>
          <p:nvPr/>
        </p:nvSpPr>
        <p:spPr bwMode="auto">
          <a:xfrm>
            <a:off x="4331456" y="2351400"/>
            <a:ext cx="473482" cy="260415"/>
          </a:xfrm>
          <a:custGeom>
            <a:avLst/>
            <a:gdLst>
              <a:gd name="T0" fmla="*/ 196 w 280"/>
              <a:gd name="T1" fmla="*/ 0 h 154"/>
              <a:gd name="T2" fmla="*/ 196 w 280"/>
              <a:gd name="T3" fmla="*/ 0 h 154"/>
              <a:gd name="T4" fmla="*/ 0 w 280"/>
              <a:gd name="T5" fmla="*/ 0 h 154"/>
              <a:gd name="T6" fmla="*/ 0 w 280"/>
              <a:gd name="T7" fmla="*/ 0 h 154"/>
              <a:gd name="T8" fmla="*/ 62 w 280"/>
              <a:gd name="T9" fmla="*/ 154 h 154"/>
              <a:gd name="T10" fmla="*/ 62 w 280"/>
              <a:gd name="T11" fmla="*/ 154 h 154"/>
              <a:gd name="T12" fmla="*/ 280 w 280"/>
              <a:gd name="T13" fmla="*/ 154 h 154"/>
              <a:gd name="T14" fmla="*/ 280 w 280"/>
              <a:gd name="T15" fmla="*/ 154 h 154"/>
              <a:gd name="T16" fmla="*/ 196 w 280"/>
              <a:gd name="T17" fmla="*/ 0 h 154"/>
              <a:gd name="T18" fmla="*/ 196 w 280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154"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0"/>
                </a:lnTo>
                <a:lnTo>
                  <a:pt x="62" y="154"/>
                </a:lnTo>
                <a:lnTo>
                  <a:pt x="62" y="154"/>
                </a:lnTo>
                <a:lnTo>
                  <a:pt x="280" y="154"/>
                </a:lnTo>
                <a:lnTo>
                  <a:pt x="280" y="154"/>
                </a:lnTo>
                <a:lnTo>
                  <a:pt x="196" y="0"/>
                </a:lnTo>
                <a:lnTo>
                  <a:pt x="196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8" name="Freeform: Shape 59">
            <a:extLst>
              <a:ext uri="{FF2B5EF4-FFF2-40B4-BE49-F238E27FC236}">
                <a16:creationId xmlns:a16="http://schemas.microsoft.com/office/drawing/2014/main" id="{773D938F-89E6-4B33-8A68-5AC1FFAA592B}"/>
              </a:ext>
            </a:extLst>
          </p:cNvPr>
          <p:cNvSpPr>
            <a:spLocks/>
          </p:cNvSpPr>
          <p:nvPr/>
        </p:nvSpPr>
        <p:spPr bwMode="auto">
          <a:xfrm>
            <a:off x="4662893" y="2351400"/>
            <a:ext cx="507303" cy="260415"/>
          </a:xfrm>
          <a:custGeom>
            <a:avLst/>
            <a:gdLst>
              <a:gd name="T0" fmla="*/ 196 w 300"/>
              <a:gd name="T1" fmla="*/ 0 h 154"/>
              <a:gd name="T2" fmla="*/ 196 w 300"/>
              <a:gd name="T3" fmla="*/ 0 h 154"/>
              <a:gd name="T4" fmla="*/ 0 w 300"/>
              <a:gd name="T5" fmla="*/ 0 h 154"/>
              <a:gd name="T6" fmla="*/ 0 w 300"/>
              <a:gd name="T7" fmla="*/ 0 h 154"/>
              <a:gd name="T8" fmla="*/ 84 w 300"/>
              <a:gd name="T9" fmla="*/ 154 h 154"/>
              <a:gd name="T10" fmla="*/ 84 w 300"/>
              <a:gd name="T11" fmla="*/ 154 h 154"/>
              <a:gd name="T12" fmla="*/ 300 w 300"/>
              <a:gd name="T13" fmla="*/ 154 h 154"/>
              <a:gd name="T14" fmla="*/ 300 w 300"/>
              <a:gd name="T15" fmla="*/ 154 h 154"/>
              <a:gd name="T16" fmla="*/ 196 w 300"/>
              <a:gd name="T17" fmla="*/ 0 h 154"/>
              <a:gd name="T18" fmla="*/ 196 w 300"/>
              <a:gd name="T1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0" h="154"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0"/>
                </a:lnTo>
                <a:lnTo>
                  <a:pt x="84" y="154"/>
                </a:lnTo>
                <a:lnTo>
                  <a:pt x="84" y="154"/>
                </a:lnTo>
                <a:lnTo>
                  <a:pt x="300" y="154"/>
                </a:lnTo>
                <a:lnTo>
                  <a:pt x="300" y="154"/>
                </a:lnTo>
                <a:lnTo>
                  <a:pt x="196" y="0"/>
                </a:lnTo>
                <a:lnTo>
                  <a:pt x="19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9" name="Rectangle 60">
            <a:extLst>
              <a:ext uri="{FF2B5EF4-FFF2-40B4-BE49-F238E27FC236}">
                <a16:creationId xmlns:a16="http://schemas.microsoft.com/office/drawing/2014/main" id="{A3EDDE13-314F-440E-B1B1-DC646B5C4D5E}"/>
              </a:ext>
            </a:extLst>
          </p:cNvPr>
          <p:cNvSpPr>
            <a:spLocks/>
          </p:cNvSpPr>
          <p:nvPr/>
        </p:nvSpPr>
        <p:spPr bwMode="auto">
          <a:xfrm>
            <a:off x="1466887" y="2909433"/>
            <a:ext cx="906381" cy="128516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0" name="Rectangle 61">
            <a:extLst>
              <a:ext uri="{FF2B5EF4-FFF2-40B4-BE49-F238E27FC236}">
                <a16:creationId xmlns:a16="http://schemas.microsoft.com/office/drawing/2014/main" id="{FA9C66F4-5440-43C8-B99C-E704A2586FD8}"/>
              </a:ext>
            </a:extLst>
          </p:cNvPr>
          <p:cNvSpPr>
            <a:spLocks/>
          </p:cNvSpPr>
          <p:nvPr/>
        </p:nvSpPr>
        <p:spPr bwMode="auto">
          <a:xfrm>
            <a:off x="1466887" y="2909433"/>
            <a:ext cx="906381" cy="20968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1" name="Rectangle 62">
            <a:extLst>
              <a:ext uri="{FF2B5EF4-FFF2-40B4-BE49-F238E27FC236}">
                <a16:creationId xmlns:a16="http://schemas.microsoft.com/office/drawing/2014/main" id="{8B3B1E84-81EF-4E74-8FD1-A5DAC73DCAEA}"/>
              </a:ext>
            </a:extLst>
          </p:cNvPr>
          <p:cNvSpPr>
            <a:spLocks/>
          </p:cNvSpPr>
          <p:nvPr/>
        </p:nvSpPr>
        <p:spPr bwMode="auto">
          <a:xfrm>
            <a:off x="1548055" y="2963545"/>
            <a:ext cx="601999" cy="108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Freeform: Shape 63">
            <a:extLst>
              <a:ext uri="{FF2B5EF4-FFF2-40B4-BE49-F238E27FC236}">
                <a16:creationId xmlns:a16="http://schemas.microsoft.com/office/drawing/2014/main" id="{AD5BCB93-7F44-49CE-AE5E-6EFEA77D3D7F}"/>
              </a:ext>
            </a:extLst>
          </p:cNvPr>
          <p:cNvSpPr>
            <a:spLocks/>
          </p:cNvSpPr>
          <p:nvPr/>
        </p:nvSpPr>
        <p:spPr bwMode="auto">
          <a:xfrm>
            <a:off x="2210931" y="2939871"/>
            <a:ext cx="108225" cy="142045"/>
          </a:xfrm>
          <a:custGeom>
            <a:avLst/>
            <a:gdLst>
              <a:gd name="T0" fmla="*/ 46 w 64"/>
              <a:gd name="T1" fmla="*/ 52 h 84"/>
              <a:gd name="T2" fmla="*/ 64 w 64"/>
              <a:gd name="T3" fmla="*/ 78 h 84"/>
              <a:gd name="T4" fmla="*/ 64 w 64"/>
              <a:gd name="T5" fmla="*/ 80 h 84"/>
              <a:gd name="T6" fmla="*/ 62 w 64"/>
              <a:gd name="T7" fmla="*/ 82 h 84"/>
              <a:gd name="T8" fmla="*/ 58 w 64"/>
              <a:gd name="T9" fmla="*/ 84 h 84"/>
              <a:gd name="T10" fmla="*/ 56 w 64"/>
              <a:gd name="T11" fmla="*/ 84 h 84"/>
              <a:gd name="T12" fmla="*/ 40 w 64"/>
              <a:gd name="T13" fmla="*/ 56 h 84"/>
              <a:gd name="T14" fmla="*/ 34 w 64"/>
              <a:gd name="T15" fmla="*/ 46 h 84"/>
              <a:gd name="T16" fmla="*/ 18 w 64"/>
              <a:gd name="T17" fmla="*/ 48 h 84"/>
              <a:gd name="T18" fmla="*/ 4 w 64"/>
              <a:gd name="T19" fmla="*/ 38 h 84"/>
              <a:gd name="T20" fmla="*/ 0 w 64"/>
              <a:gd name="T21" fmla="*/ 28 h 84"/>
              <a:gd name="T22" fmla="*/ 4 w 64"/>
              <a:gd name="T23" fmla="*/ 10 h 84"/>
              <a:gd name="T24" fmla="*/ 12 w 64"/>
              <a:gd name="T25" fmla="*/ 4 h 84"/>
              <a:gd name="T26" fmla="*/ 30 w 64"/>
              <a:gd name="T27" fmla="*/ 0 h 84"/>
              <a:gd name="T28" fmla="*/ 44 w 64"/>
              <a:gd name="T29" fmla="*/ 12 h 84"/>
              <a:gd name="T30" fmla="*/ 48 w 64"/>
              <a:gd name="T31" fmla="*/ 20 h 84"/>
              <a:gd name="T32" fmla="*/ 46 w 64"/>
              <a:gd name="T33" fmla="*/ 36 h 84"/>
              <a:gd name="T34" fmla="*/ 40 w 64"/>
              <a:gd name="T35" fmla="*/ 42 h 84"/>
              <a:gd name="T36" fmla="*/ 14 w 64"/>
              <a:gd name="T37" fmla="*/ 8 h 84"/>
              <a:gd name="T38" fmla="*/ 8 w 64"/>
              <a:gd name="T39" fmla="*/ 12 h 84"/>
              <a:gd name="T40" fmla="*/ 4 w 64"/>
              <a:gd name="T41" fmla="*/ 28 h 84"/>
              <a:gd name="T42" fmla="*/ 8 w 64"/>
              <a:gd name="T43" fmla="*/ 36 h 84"/>
              <a:gd name="T44" fmla="*/ 20 w 64"/>
              <a:gd name="T45" fmla="*/ 44 h 84"/>
              <a:gd name="T46" fmla="*/ 36 w 64"/>
              <a:gd name="T47" fmla="*/ 42 h 84"/>
              <a:gd name="T48" fmla="*/ 36 w 64"/>
              <a:gd name="T49" fmla="*/ 40 h 84"/>
              <a:gd name="T50" fmla="*/ 38 w 64"/>
              <a:gd name="T51" fmla="*/ 40 h 84"/>
              <a:gd name="T52" fmla="*/ 38 w 64"/>
              <a:gd name="T53" fmla="*/ 40 h 84"/>
              <a:gd name="T54" fmla="*/ 38 w 64"/>
              <a:gd name="T55" fmla="*/ 38 h 84"/>
              <a:gd name="T56" fmla="*/ 40 w 64"/>
              <a:gd name="T57" fmla="*/ 38 h 84"/>
              <a:gd name="T58" fmla="*/ 40 w 64"/>
              <a:gd name="T59" fmla="*/ 38 h 84"/>
              <a:gd name="T60" fmla="*/ 40 w 64"/>
              <a:gd name="T61" fmla="*/ 36 h 84"/>
              <a:gd name="T62" fmla="*/ 42 w 64"/>
              <a:gd name="T63" fmla="*/ 36 h 84"/>
              <a:gd name="T64" fmla="*/ 42 w 64"/>
              <a:gd name="T65" fmla="*/ 36 h 84"/>
              <a:gd name="T66" fmla="*/ 42 w 64"/>
              <a:gd name="T67" fmla="*/ 32 h 84"/>
              <a:gd name="T68" fmla="*/ 44 w 64"/>
              <a:gd name="T69" fmla="*/ 24 h 84"/>
              <a:gd name="T70" fmla="*/ 42 w 64"/>
              <a:gd name="T71" fmla="*/ 16 h 84"/>
              <a:gd name="T72" fmla="*/ 42 w 64"/>
              <a:gd name="T73" fmla="*/ 14 h 84"/>
              <a:gd name="T74" fmla="*/ 42 w 64"/>
              <a:gd name="T75" fmla="*/ 14 h 84"/>
              <a:gd name="T76" fmla="*/ 36 w 64"/>
              <a:gd name="T77" fmla="*/ 8 h 84"/>
              <a:gd name="T78" fmla="*/ 20 w 64"/>
              <a:gd name="T79" fmla="*/ 4 h 84"/>
              <a:gd name="T80" fmla="*/ 14 w 64"/>
              <a:gd name="T81" fmla="*/ 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84">
                <a:moveTo>
                  <a:pt x="40" y="42"/>
                </a:moveTo>
                <a:lnTo>
                  <a:pt x="46" y="52"/>
                </a:lnTo>
                <a:lnTo>
                  <a:pt x="48" y="52"/>
                </a:lnTo>
                <a:lnTo>
                  <a:pt x="64" y="78"/>
                </a:lnTo>
                <a:lnTo>
                  <a:pt x="64" y="80"/>
                </a:lnTo>
                <a:lnTo>
                  <a:pt x="64" y="80"/>
                </a:lnTo>
                <a:lnTo>
                  <a:pt x="64" y="80"/>
                </a:lnTo>
                <a:lnTo>
                  <a:pt x="62" y="82"/>
                </a:lnTo>
                <a:lnTo>
                  <a:pt x="62" y="82"/>
                </a:lnTo>
                <a:lnTo>
                  <a:pt x="58" y="84"/>
                </a:lnTo>
                <a:lnTo>
                  <a:pt x="58" y="84"/>
                </a:lnTo>
                <a:lnTo>
                  <a:pt x="56" y="84"/>
                </a:lnTo>
                <a:lnTo>
                  <a:pt x="40" y="58"/>
                </a:lnTo>
                <a:lnTo>
                  <a:pt x="40" y="56"/>
                </a:lnTo>
                <a:lnTo>
                  <a:pt x="34" y="46"/>
                </a:lnTo>
                <a:lnTo>
                  <a:pt x="34" y="46"/>
                </a:lnTo>
                <a:lnTo>
                  <a:pt x="26" y="48"/>
                </a:lnTo>
                <a:lnTo>
                  <a:pt x="18" y="48"/>
                </a:lnTo>
                <a:lnTo>
                  <a:pt x="10" y="44"/>
                </a:lnTo>
                <a:lnTo>
                  <a:pt x="4" y="38"/>
                </a:lnTo>
                <a:lnTo>
                  <a:pt x="4" y="38"/>
                </a:lnTo>
                <a:lnTo>
                  <a:pt x="0" y="28"/>
                </a:lnTo>
                <a:lnTo>
                  <a:pt x="0" y="20"/>
                </a:lnTo>
                <a:lnTo>
                  <a:pt x="4" y="10"/>
                </a:lnTo>
                <a:lnTo>
                  <a:pt x="12" y="4"/>
                </a:lnTo>
                <a:lnTo>
                  <a:pt x="12" y="4"/>
                </a:lnTo>
                <a:lnTo>
                  <a:pt x="20" y="0"/>
                </a:lnTo>
                <a:lnTo>
                  <a:pt x="30" y="0"/>
                </a:lnTo>
                <a:lnTo>
                  <a:pt x="38" y="4"/>
                </a:lnTo>
                <a:lnTo>
                  <a:pt x="44" y="12"/>
                </a:lnTo>
                <a:lnTo>
                  <a:pt x="44" y="12"/>
                </a:lnTo>
                <a:lnTo>
                  <a:pt x="48" y="20"/>
                </a:lnTo>
                <a:lnTo>
                  <a:pt x="48" y="28"/>
                </a:lnTo>
                <a:lnTo>
                  <a:pt x="46" y="36"/>
                </a:lnTo>
                <a:lnTo>
                  <a:pt x="40" y="42"/>
                </a:lnTo>
                <a:lnTo>
                  <a:pt x="40" y="42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4" y="8"/>
                </a:lnTo>
                <a:lnTo>
                  <a:pt x="8" y="12"/>
                </a:lnTo>
                <a:lnTo>
                  <a:pt x="4" y="20"/>
                </a:lnTo>
                <a:lnTo>
                  <a:pt x="4" y="28"/>
                </a:lnTo>
                <a:lnTo>
                  <a:pt x="8" y="36"/>
                </a:lnTo>
                <a:lnTo>
                  <a:pt x="8" y="36"/>
                </a:lnTo>
                <a:lnTo>
                  <a:pt x="12" y="42"/>
                </a:lnTo>
                <a:lnTo>
                  <a:pt x="20" y="44"/>
                </a:lnTo>
                <a:lnTo>
                  <a:pt x="28" y="44"/>
                </a:lnTo>
                <a:lnTo>
                  <a:pt x="36" y="42"/>
                </a:lnTo>
                <a:lnTo>
                  <a:pt x="36" y="42"/>
                </a:lnTo>
                <a:lnTo>
                  <a:pt x="36" y="40"/>
                </a:lnTo>
                <a:lnTo>
                  <a:pt x="36" y="40"/>
                </a:lnTo>
                <a:lnTo>
                  <a:pt x="38" y="40"/>
                </a:lnTo>
                <a:lnTo>
                  <a:pt x="38" y="40"/>
                </a:lnTo>
                <a:lnTo>
                  <a:pt x="38" y="40"/>
                </a:lnTo>
                <a:lnTo>
                  <a:pt x="38" y="40"/>
                </a:lnTo>
                <a:lnTo>
                  <a:pt x="38" y="38"/>
                </a:lnTo>
                <a:lnTo>
                  <a:pt x="38" y="38"/>
                </a:lnTo>
                <a:lnTo>
                  <a:pt x="40" y="38"/>
                </a:lnTo>
                <a:lnTo>
                  <a:pt x="40" y="38"/>
                </a:lnTo>
                <a:lnTo>
                  <a:pt x="40" y="38"/>
                </a:lnTo>
                <a:lnTo>
                  <a:pt x="40" y="38"/>
                </a:lnTo>
                <a:lnTo>
                  <a:pt x="40" y="36"/>
                </a:lnTo>
                <a:lnTo>
                  <a:pt x="40" y="36"/>
                </a:lnTo>
                <a:lnTo>
                  <a:pt x="42" y="36"/>
                </a:lnTo>
                <a:lnTo>
                  <a:pt x="42" y="36"/>
                </a:lnTo>
                <a:lnTo>
                  <a:pt x="42" y="36"/>
                </a:lnTo>
                <a:lnTo>
                  <a:pt x="42" y="34"/>
                </a:lnTo>
                <a:lnTo>
                  <a:pt x="42" y="32"/>
                </a:lnTo>
                <a:lnTo>
                  <a:pt x="42" y="32"/>
                </a:lnTo>
                <a:lnTo>
                  <a:pt x="44" y="24"/>
                </a:lnTo>
                <a:lnTo>
                  <a:pt x="42" y="16"/>
                </a:lnTo>
                <a:lnTo>
                  <a:pt x="42" y="16"/>
                </a:lnTo>
                <a:lnTo>
                  <a:pt x="42" y="14"/>
                </a:lnTo>
                <a:lnTo>
                  <a:pt x="42" y="14"/>
                </a:lnTo>
                <a:lnTo>
                  <a:pt x="42" y="14"/>
                </a:lnTo>
                <a:lnTo>
                  <a:pt x="42" y="14"/>
                </a:lnTo>
                <a:lnTo>
                  <a:pt x="42" y="14"/>
                </a:lnTo>
                <a:lnTo>
                  <a:pt x="36" y="8"/>
                </a:lnTo>
                <a:lnTo>
                  <a:pt x="28" y="4"/>
                </a:lnTo>
                <a:lnTo>
                  <a:pt x="20" y="4"/>
                </a:lnTo>
                <a:lnTo>
                  <a:pt x="14" y="8"/>
                </a:lnTo>
                <a:lnTo>
                  <a:pt x="14" y="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Freeform: Shape 64">
            <a:extLst>
              <a:ext uri="{FF2B5EF4-FFF2-40B4-BE49-F238E27FC236}">
                <a16:creationId xmlns:a16="http://schemas.microsoft.com/office/drawing/2014/main" id="{0027E894-754B-47B4-83B1-587485089633}"/>
              </a:ext>
            </a:extLst>
          </p:cNvPr>
          <p:cNvSpPr>
            <a:spLocks/>
          </p:cNvSpPr>
          <p:nvPr/>
        </p:nvSpPr>
        <p:spPr bwMode="auto">
          <a:xfrm>
            <a:off x="2657357" y="2973691"/>
            <a:ext cx="405842" cy="324674"/>
          </a:xfrm>
          <a:custGeom>
            <a:avLst/>
            <a:gdLst>
              <a:gd name="T0" fmla="*/ 180 w 240"/>
              <a:gd name="T1" fmla="*/ 178 h 192"/>
              <a:gd name="T2" fmla="*/ 92 w 240"/>
              <a:gd name="T3" fmla="*/ 188 h 192"/>
              <a:gd name="T4" fmla="*/ 68 w 240"/>
              <a:gd name="T5" fmla="*/ 178 h 192"/>
              <a:gd name="T6" fmla="*/ 16 w 240"/>
              <a:gd name="T7" fmla="*/ 12 h 192"/>
              <a:gd name="T8" fmla="*/ 0 w 240"/>
              <a:gd name="T9" fmla="*/ 2 h 192"/>
              <a:gd name="T10" fmla="*/ 44 w 240"/>
              <a:gd name="T11" fmla="*/ 6 h 192"/>
              <a:gd name="T12" fmla="*/ 82 w 240"/>
              <a:gd name="T13" fmla="*/ 130 h 192"/>
              <a:gd name="T14" fmla="*/ 210 w 240"/>
              <a:gd name="T15" fmla="*/ 178 h 192"/>
              <a:gd name="T16" fmla="*/ 92 w 240"/>
              <a:gd name="T17" fmla="*/ 170 h 192"/>
              <a:gd name="T18" fmla="*/ 186 w 240"/>
              <a:gd name="T19" fmla="*/ 186 h 192"/>
              <a:gd name="T20" fmla="*/ 208 w 240"/>
              <a:gd name="T21" fmla="*/ 178 h 192"/>
              <a:gd name="T22" fmla="*/ 80 w 240"/>
              <a:gd name="T23" fmla="*/ 128 h 192"/>
              <a:gd name="T24" fmla="*/ 54 w 240"/>
              <a:gd name="T25" fmla="*/ 38 h 192"/>
              <a:gd name="T26" fmla="*/ 4 w 240"/>
              <a:gd name="T27" fmla="*/ 2 h 192"/>
              <a:gd name="T28" fmla="*/ 36 w 240"/>
              <a:gd name="T29" fmla="*/ 12 h 192"/>
              <a:gd name="T30" fmla="*/ 70 w 240"/>
              <a:gd name="T31" fmla="*/ 174 h 192"/>
              <a:gd name="T32" fmla="*/ 82 w 240"/>
              <a:gd name="T33" fmla="*/ 190 h 192"/>
              <a:gd name="T34" fmla="*/ 92 w 240"/>
              <a:gd name="T35" fmla="*/ 170 h 192"/>
              <a:gd name="T36" fmla="*/ 196 w 240"/>
              <a:gd name="T37" fmla="*/ 172 h 192"/>
              <a:gd name="T38" fmla="*/ 196 w 240"/>
              <a:gd name="T39" fmla="*/ 184 h 192"/>
              <a:gd name="T40" fmla="*/ 194 w 240"/>
              <a:gd name="T41" fmla="*/ 180 h 192"/>
              <a:gd name="T42" fmla="*/ 196 w 240"/>
              <a:gd name="T43" fmla="*/ 174 h 192"/>
              <a:gd name="T44" fmla="*/ 86 w 240"/>
              <a:gd name="T45" fmla="*/ 174 h 192"/>
              <a:gd name="T46" fmla="*/ 82 w 240"/>
              <a:gd name="T47" fmla="*/ 184 h 192"/>
              <a:gd name="T48" fmla="*/ 78 w 240"/>
              <a:gd name="T49" fmla="*/ 178 h 192"/>
              <a:gd name="T50" fmla="*/ 84 w 240"/>
              <a:gd name="T51" fmla="*/ 176 h 192"/>
              <a:gd name="T52" fmla="*/ 210 w 240"/>
              <a:gd name="T53" fmla="*/ 120 h 192"/>
              <a:gd name="T54" fmla="*/ 196 w 240"/>
              <a:gd name="T55" fmla="*/ 120 h 192"/>
              <a:gd name="T56" fmla="*/ 194 w 240"/>
              <a:gd name="T57" fmla="*/ 118 h 192"/>
              <a:gd name="T58" fmla="*/ 158 w 240"/>
              <a:gd name="T59" fmla="*/ 120 h 192"/>
              <a:gd name="T60" fmla="*/ 160 w 240"/>
              <a:gd name="T61" fmla="*/ 118 h 192"/>
              <a:gd name="T62" fmla="*/ 138 w 240"/>
              <a:gd name="T63" fmla="*/ 118 h 192"/>
              <a:gd name="T64" fmla="*/ 112 w 240"/>
              <a:gd name="T65" fmla="*/ 102 h 192"/>
              <a:gd name="T66" fmla="*/ 114 w 240"/>
              <a:gd name="T67" fmla="*/ 104 h 192"/>
              <a:gd name="T68" fmla="*/ 92 w 240"/>
              <a:gd name="T69" fmla="*/ 118 h 192"/>
              <a:gd name="T70" fmla="*/ 84 w 240"/>
              <a:gd name="T71" fmla="*/ 102 h 192"/>
              <a:gd name="T72" fmla="*/ 82 w 240"/>
              <a:gd name="T73" fmla="*/ 104 h 192"/>
              <a:gd name="T74" fmla="*/ 216 w 240"/>
              <a:gd name="T75" fmla="*/ 96 h 192"/>
              <a:gd name="T76" fmla="*/ 196 w 240"/>
              <a:gd name="T77" fmla="*/ 96 h 192"/>
              <a:gd name="T78" fmla="*/ 194 w 240"/>
              <a:gd name="T79" fmla="*/ 94 h 192"/>
              <a:gd name="T80" fmla="*/ 158 w 240"/>
              <a:gd name="T81" fmla="*/ 96 h 192"/>
              <a:gd name="T82" fmla="*/ 160 w 240"/>
              <a:gd name="T83" fmla="*/ 94 h 192"/>
              <a:gd name="T84" fmla="*/ 138 w 240"/>
              <a:gd name="T85" fmla="*/ 94 h 192"/>
              <a:gd name="T86" fmla="*/ 112 w 240"/>
              <a:gd name="T87" fmla="*/ 80 h 192"/>
              <a:gd name="T88" fmla="*/ 114 w 240"/>
              <a:gd name="T89" fmla="*/ 82 h 192"/>
              <a:gd name="T90" fmla="*/ 92 w 240"/>
              <a:gd name="T91" fmla="*/ 94 h 192"/>
              <a:gd name="T92" fmla="*/ 84 w 240"/>
              <a:gd name="T93" fmla="*/ 80 h 192"/>
              <a:gd name="T94" fmla="*/ 82 w 240"/>
              <a:gd name="T95" fmla="*/ 82 h 192"/>
              <a:gd name="T96" fmla="*/ 222 w 240"/>
              <a:gd name="T97" fmla="*/ 76 h 192"/>
              <a:gd name="T98" fmla="*/ 196 w 240"/>
              <a:gd name="T99" fmla="*/ 76 h 192"/>
              <a:gd name="T100" fmla="*/ 194 w 240"/>
              <a:gd name="T101" fmla="*/ 74 h 192"/>
              <a:gd name="T102" fmla="*/ 158 w 240"/>
              <a:gd name="T103" fmla="*/ 76 h 192"/>
              <a:gd name="T104" fmla="*/ 160 w 240"/>
              <a:gd name="T105" fmla="*/ 74 h 192"/>
              <a:gd name="T106" fmla="*/ 138 w 240"/>
              <a:gd name="T107" fmla="*/ 74 h 192"/>
              <a:gd name="T108" fmla="*/ 112 w 240"/>
              <a:gd name="T109" fmla="*/ 56 h 192"/>
              <a:gd name="T110" fmla="*/ 114 w 240"/>
              <a:gd name="T111" fmla="*/ 58 h 192"/>
              <a:gd name="T112" fmla="*/ 92 w 240"/>
              <a:gd name="T113" fmla="*/ 74 h 192"/>
              <a:gd name="T114" fmla="*/ 84 w 240"/>
              <a:gd name="T115" fmla="*/ 54 h 192"/>
              <a:gd name="T116" fmla="*/ 82 w 240"/>
              <a:gd name="T11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0" h="192">
                <a:moveTo>
                  <a:pt x="196" y="192"/>
                </a:moveTo>
                <a:lnTo>
                  <a:pt x="196" y="192"/>
                </a:lnTo>
                <a:lnTo>
                  <a:pt x="190" y="192"/>
                </a:lnTo>
                <a:lnTo>
                  <a:pt x="186" y="188"/>
                </a:lnTo>
                <a:lnTo>
                  <a:pt x="182" y="184"/>
                </a:lnTo>
                <a:lnTo>
                  <a:pt x="180" y="178"/>
                </a:lnTo>
                <a:lnTo>
                  <a:pt x="180" y="178"/>
                </a:lnTo>
                <a:lnTo>
                  <a:pt x="182" y="172"/>
                </a:lnTo>
                <a:lnTo>
                  <a:pt x="96" y="172"/>
                </a:lnTo>
                <a:lnTo>
                  <a:pt x="96" y="172"/>
                </a:lnTo>
                <a:lnTo>
                  <a:pt x="96" y="178"/>
                </a:lnTo>
                <a:lnTo>
                  <a:pt x="96" y="178"/>
                </a:lnTo>
                <a:lnTo>
                  <a:pt x="96" y="184"/>
                </a:lnTo>
                <a:lnTo>
                  <a:pt x="92" y="188"/>
                </a:lnTo>
                <a:lnTo>
                  <a:pt x="88" y="192"/>
                </a:lnTo>
                <a:lnTo>
                  <a:pt x="82" y="192"/>
                </a:lnTo>
                <a:lnTo>
                  <a:pt x="82" y="192"/>
                </a:lnTo>
                <a:lnTo>
                  <a:pt x="76" y="192"/>
                </a:lnTo>
                <a:lnTo>
                  <a:pt x="72" y="188"/>
                </a:lnTo>
                <a:lnTo>
                  <a:pt x="68" y="184"/>
                </a:lnTo>
                <a:lnTo>
                  <a:pt x="68" y="178"/>
                </a:lnTo>
                <a:lnTo>
                  <a:pt x="68" y="178"/>
                </a:lnTo>
                <a:lnTo>
                  <a:pt x="68" y="174"/>
                </a:lnTo>
                <a:lnTo>
                  <a:pt x="70" y="170"/>
                </a:lnTo>
                <a:lnTo>
                  <a:pt x="70" y="126"/>
                </a:lnTo>
                <a:lnTo>
                  <a:pt x="34" y="14"/>
                </a:lnTo>
                <a:lnTo>
                  <a:pt x="34" y="14"/>
                </a:lnTo>
                <a:lnTo>
                  <a:pt x="16" y="12"/>
                </a:lnTo>
                <a:lnTo>
                  <a:pt x="16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4" y="2"/>
                </a:lnTo>
                <a:lnTo>
                  <a:pt x="36" y="4"/>
                </a:lnTo>
                <a:lnTo>
                  <a:pt x="44" y="6"/>
                </a:lnTo>
                <a:lnTo>
                  <a:pt x="44" y="6"/>
                </a:lnTo>
                <a:lnTo>
                  <a:pt x="56" y="38"/>
                </a:lnTo>
                <a:lnTo>
                  <a:pt x="56" y="38"/>
                </a:lnTo>
                <a:lnTo>
                  <a:pt x="56" y="44"/>
                </a:lnTo>
                <a:lnTo>
                  <a:pt x="240" y="54"/>
                </a:lnTo>
                <a:lnTo>
                  <a:pt x="240" y="56"/>
                </a:lnTo>
                <a:lnTo>
                  <a:pt x="218" y="130"/>
                </a:lnTo>
                <a:lnTo>
                  <a:pt x="82" y="130"/>
                </a:lnTo>
                <a:lnTo>
                  <a:pt x="82" y="162"/>
                </a:lnTo>
                <a:lnTo>
                  <a:pt x="204" y="162"/>
                </a:lnTo>
                <a:lnTo>
                  <a:pt x="204" y="166"/>
                </a:lnTo>
                <a:lnTo>
                  <a:pt x="204" y="166"/>
                </a:lnTo>
                <a:lnTo>
                  <a:pt x="208" y="172"/>
                </a:lnTo>
                <a:lnTo>
                  <a:pt x="210" y="178"/>
                </a:lnTo>
                <a:lnTo>
                  <a:pt x="210" y="178"/>
                </a:lnTo>
                <a:lnTo>
                  <a:pt x="208" y="184"/>
                </a:lnTo>
                <a:lnTo>
                  <a:pt x="206" y="188"/>
                </a:lnTo>
                <a:lnTo>
                  <a:pt x="202" y="192"/>
                </a:lnTo>
                <a:lnTo>
                  <a:pt x="196" y="192"/>
                </a:lnTo>
                <a:lnTo>
                  <a:pt x="196" y="192"/>
                </a:lnTo>
                <a:close/>
                <a:moveTo>
                  <a:pt x="92" y="170"/>
                </a:moveTo>
                <a:lnTo>
                  <a:pt x="92" y="170"/>
                </a:lnTo>
                <a:lnTo>
                  <a:pt x="186" y="170"/>
                </a:lnTo>
                <a:lnTo>
                  <a:pt x="184" y="172"/>
                </a:lnTo>
                <a:lnTo>
                  <a:pt x="184" y="172"/>
                </a:lnTo>
                <a:lnTo>
                  <a:pt x="184" y="178"/>
                </a:lnTo>
                <a:lnTo>
                  <a:pt x="184" y="178"/>
                </a:lnTo>
                <a:lnTo>
                  <a:pt x="184" y="182"/>
                </a:lnTo>
                <a:lnTo>
                  <a:pt x="186" y="186"/>
                </a:lnTo>
                <a:lnTo>
                  <a:pt x="190" y="190"/>
                </a:lnTo>
                <a:lnTo>
                  <a:pt x="196" y="190"/>
                </a:lnTo>
                <a:lnTo>
                  <a:pt x="196" y="190"/>
                </a:lnTo>
                <a:lnTo>
                  <a:pt x="200" y="190"/>
                </a:lnTo>
                <a:lnTo>
                  <a:pt x="204" y="186"/>
                </a:lnTo>
                <a:lnTo>
                  <a:pt x="206" y="182"/>
                </a:lnTo>
                <a:lnTo>
                  <a:pt x="208" y="178"/>
                </a:lnTo>
                <a:lnTo>
                  <a:pt x="208" y="178"/>
                </a:lnTo>
                <a:lnTo>
                  <a:pt x="206" y="172"/>
                </a:lnTo>
                <a:lnTo>
                  <a:pt x="202" y="168"/>
                </a:lnTo>
                <a:lnTo>
                  <a:pt x="202" y="168"/>
                </a:lnTo>
                <a:lnTo>
                  <a:pt x="202" y="164"/>
                </a:lnTo>
                <a:lnTo>
                  <a:pt x="80" y="164"/>
                </a:lnTo>
                <a:lnTo>
                  <a:pt x="80" y="128"/>
                </a:lnTo>
                <a:lnTo>
                  <a:pt x="216" y="128"/>
                </a:lnTo>
                <a:lnTo>
                  <a:pt x="238" y="56"/>
                </a:lnTo>
                <a:lnTo>
                  <a:pt x="56" y="46"/>
                </a:lnTo>
                <a:lnTo>
                  <a:pt x="54" y="44"/>
                </a:lnTo>
                <a:lnTo>
                  <a:pt x="54" y="44"/>
                </a:lnTo>
                <a:lnTo>
                  <a:pt x="54" y="38"/>
                </a:lnTo>
                <a:lnTo>
                  <a:pt x="54" y="38"/>
                </a:lnTo>
                <a:lnTo>
                  <a:pt x="42" y="8"/>
                </a:lnTo>
                <a:lnTo>
                  <a:pt x="42" y="8"/>
                </a:lnTo>
                <a:lnTo>
                  <a:pt x="38" y="6"/>
                </a:lnTo>
                <a:lnTo>
                  <a:pt x="28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8"/>
                </a:lnTo>
                <a:lnTo>
                  <a:pt x="2" y="8"/>
                </a:lnTo>
                <a:lnTo>
                  <a:pt x="16" y="10"/>
                </a:lnTo>
                <a:lnTo>
                  <a:pt x="16" y="10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72" y="126"/>
                </a:lnTo>
                <a:lnTo>
                  <a:pt x="72" y="170"/>
                </a:lnTo>
                <a:lnTo>
                  <a:pt x="72" y="170"/>
                </a:lnTo>
                <a:lnTo>
                  <a:pt x="72" y="170"/>
                </a:lnTo>
                <a:lnTo>
                  <a:pt x="70" y="174"/>
                </a:lnTo>
                <a:lnTo>
                  <a:pt x="70" y="178"/>
                </a:lnTo>
                <a:lnTo>
                  <a:pt x="70" y="178"/>
                </a:lnTo>
                <a:lnTo>
                  <a:pt x="70" y="182"/>
                </a:lnTo>
                <a:lnTo>
                  <a:pt x="74" y="186"/>
                </a:lnTo>
                <a:lnTo>
                  <a:pt x="76" y="190"/>
                </a:lnTo>
                <a:lnTo>
                  <a:pt x="82" y="190"/>
                </a:lnTo>
                <a:lnTo>
                  <a:pt x="82" y="190"/>
                </a:lnTo>
                <a:lnTo>
                  <a:pt x="86" y="190"/>
                </a:lnTo>
                <a:lnTo>
                  <a:pt x="90" y="186"/>
                </a:lnTo>
                <a:lnTo>
                  <a:pt x="94" y="182"/>
                </a:lnTo>
                <a:lnTo>
                  <a:pt x="94" y="178"/>
                </a:lnTo>
                <a:lnTo>
                  <a:pt x="94" y="178"/>
                </a:lnTo>
                <a:lnTo>
                  <a:pt x="92" y="172"/>
                </a:lnTo>
                <a:lnTo>
                  <a:pt x="92" y="170"/>
                </a:lnTo>
                <a:close/>
                <a:moveTo>
                  <a:pt x="196" y="184"/>
                </a:moveTo>
                <a:lnTo>
                  <a:pt x="196" y="184"/>
                </a:lnTo>
                <a:lnTo>
                  <a:pt x="200" y="182"/>
                </a:lnTo>
                <a:lnTo>
                  <a:pt x="200" y="178"/>
                </a:lnTo>
                <a:lnTo>
                  <a:pt x="200" y="178"/>
                </a:lnTo>
                <a:lnTo>
                  <a:pt x="200" y="174"/>
                </a:lnTo>
                <a:lnTo>
                  <a:pt x="196" y="172"/>
                </a:lnTo>
                <a:lnTo>
                  <a:pt x="196" y="172"/>
                </a:lnTo>
                <a:lnTo>
                  <a:pt x="192" y="174"/>
                </a:lnTo>
                <a:lnTo>
                  <a:pt x="190" y="178"/>
                </a:lnTo>
                <a:lnTo>
                  <a:pt x="190" y="178"/>
                </a:lnTo>
                <a:lnTo>
                  <a:pt x="192" y="182"/>
                </a:lnTo>
                <a:lnTo>
                  <a:pt x="196" y="184"/>
                </a:lnTo>
                <a:lnTo>
                  <a:pt x="196" y="184"/>
                </a:lnTo>
                <a:close/>
                <a:moveTo>
                  <a:pt x="196" y="174"/>
                </a:moveTo>
                <a:lnTo>
                  <a:pt x="196" y="174"/>
                </a:lnTo>
                <a:lnTo>
                  <a:pt x="196" y="174"/>
                </a:lnTo>
                <a:lnTo>
                  <a:pt x="194" y="176"/>
                </a:lnTo>
                <a:lnTo>
                  <a:pt x="192" y="178"/>
                </a:lnTo>
                <a:lnTo>
                  <a:pt x="192" y="178"/>
                </a:lnTo>
                <a:lnTo>
                  <a:pt x="194" y="180"/>
                </a:lnTo>
                <a:lnTo>
                  <a:pt x="196" y="180"/>
                </a:lnTo>
                <a:lnTo>
                  <a:pt x="196" y="180"/>
                </a:lnTo>
                <a:lnTo>
                  <a:pt x="198" y="180"/>
                </a:lnTo>
                <a:lnTo>
                  <a:pt x="198" y="178"/>
                </a:lnTo>
                <a:lnTo>
                  <a:pt x="198" y="178"/>
                </a:lnTo>
                <a:lnTo>
                  <a:pt x="198" y="176"/>
                </a:lnTo>
                <a:lnTo>
                  <a:pt x="196" y="174"/>
                </a:lnTo>
                <a:lnTo>
                  <a:pt x="196" y="174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6" y="182"/>
                </a:lnTo>
                <a:lnTo>
                  <a:pt x="88" y="178"/>
                </a:lnTo>
                <a:lnTo>
                  <a:pt x="88" y="178"/>
                </a:lnTo>
                <a:lnTo>
                  <a:pt x="86" y="174"/>
                </a:lnTo>
                <a:lnTo>
                  <a:pt x="82" y="172"/>
                </a:lnTo>
                <a:lnTo>
                  <a:pt x="82" y="172"/>
                </a:lnTo>
                <a:lnTo>
                  <a:pt x="78" y="174"/>
                </a:lnTo>
                <a:lnTo>
                  <a:pt x="76" y="178"/>
                </a:lnTo>
                <a:lnTo>
                  <a:pt x="76" y="178"/>
                </a:lnTo>
                <a:lnTo>
                  <a:pt x="78" y="182"/>
                </a:lnTo>
                <a:lnTo>
                  <a:pt x="82" y="184"/>
                </a:lnTo>
                <a:lnTo>
                  <a:pt x="82" y="184"/>
                </a:lnTo>
                <a:close/>
                <a:moveTo>
                  <a:pt x="82" y="174"/>
                </a:moveTo>
                <a:lnTo>
                  <a:pt x="82" y="174"/>
                </a:lnTo>
                <a:lnTo>
                  <a:pt x="82" y="174"/>
                </a:lnTo>
                <a:lnTo>
                  <a:pt x="80" y="176"/>
                </a:lnTo>
                <a:lnTo>
                  <a:pt x="78" y="178"/>
                </a:lnTo>
                <a:lnTo>
                  <a:pt x="78" y="178"/>
                </a:lnTo>
                <a:lnTo>
                  <a:pt x="80" y="180"/>
                </a:lnTo>
                <a:lnTo>
                  <a:pt x="82" y="180"/>
                </a:lnTo>
                <a:lnTo>
                  <a:pt x="82" y="180"/>
                </a:lnTo>
                <a:lnTo>
                  <a:pt x="84" y="180"/>
                </a:lnTo>
                <a:lnTo>
                  <a:pt x="84" y="178"/>
                </a:lnTo>
                <a:lnTo>
                  <a:pt x="84" y="178"/>
                </a:lnTo>
                <a:lnTo>
                  <a:pt x="84" y="176"/>
                </a:lnTo>
                <a:lnTo>
                  <a:pt x="82" y="174"/>
                </a:lnTo>
                <a:lnTo>
                  <a:pt x="82" y="174"/>
                </a:lnTo>
                <a:close/>
                <a:moveTo>
                  <a:pt x="210" y="120"/>
                </a:moveTo>
                <a:lnTo>
                  <a:pt x="216" y="102"/>
                </a:lnTo>
                <a:lnTo>
                  <a:pt x="202" y="102"/>
                </a:lnTo>
                <a:lnTo>
                  <a:pt x="202" y="120"/>
                </a:lnTo>
                <a:lnTo>
                  <a:pt x="210" y="120"/>
                </a:lnTo>
                <a:close/>
                <a:moveTo>
                  <a:pt x="204" y="118"/>
                </a:moveTo>
                <a:lnTo>
                  <a:pt x="204" y="118"/>
                </a:lnTo>
                <a:lnTo>
                  <a:pt x="210" y="118"/>
                </a:lnTo>
                <a:lnTo>
                  <a:pt x="214" y="104"/>
                </a:lnTo>
                <a:lnTo>
                  <a:pt x="204" y="104"/>
                </a:lnTo>
                <a:lnTo>
                  <a:pt x="204" y="118"/>
                </a:lnTo>
                <a:close/>
                <a:moveTo>
                  <a:pt x="196" y="120"/>
                </a:moveTo>
                <a:lnTo>
                  <a:pt x="196" y="102"/>
                </a:lnTo>
                <a:lnTo>
                  <a:pt x="180" y="102"/>
                </a:lnTo>
                <a:lnTo>
                  <a:pt x="180" y="120"/>
                </a:lnTo>
                <a:lnTo>
                  <a:pt x="196" y="120"/>
                </a:lnTo>
                <a:close/>
                <a:moveTo>
                  <a:pt x="182" y="118"/>
                </a:moveTo>
                <a:lnTo>
                  <a:pt x="182" y="118"/>
                </a:lnTo>
                <a:lnTo>
                  <a:pt x="194" y="118"/>
                </a:lnTo>
                <a:lnTo>
                  <a:pt x="194" y="104"/>
                </a:lnTo>
                <a:lnTo>
                  <a:pt x="182" y="104"/>
                </a:lnTo>
                <a:lnTo>
                  <a:pt x="182" y="118"/>
                </a:lnTo>
                <a:close/>
                <a:moveTo>
                  <a:pt x="174" y="120"/>
                </a:moveTo>
                <a:lnTo>
                  <a:pt x="174" y="102"/>
                </a:lnTo>
                <a:lnTo>
                  <a:pt x="158" y="102"/>
                </a:lnTo>
                <a:lnTo>
                  <a:pt x="158" y="120"/>
                </a:lnTo>
                <a:lnTo>
                  <a:pt x="174" y="120"/>
                </a:lnTo>
                <a:close/>
                <a:moveTo>
                  <a:pt x="160" y="118"/>
                </a:moveTo>
                <a:lnTo>
                  <a:pt x="160" y="118"/>
                </a:lnTo>
                <a:lnTo>
                  <a:pt x="172" y="118"/>
                </a:lnTo>
                <a:lnTo>
                  <a:pt x="172" y="104"/>
                </a:lnTo>
                <a:lnTo>
                  <a:pt x="160" y="104"/>
                </a:lnTo>
                <a:lnTo>
                  <a:pt x="160" y="118"/>
                </a:lnTo>
                <a:close/>
                <a:moveTo>
                  <a:pt x="152" y="120"/>
                </a:moveTo>
                <a:lnTo>
                  <a:pt x="152" y="102"/>
                </a:lnTo>
                <a:lnTo>
                  <a:pt x="136" y="102"/>
                </a:lnTo>
                <a:lnTo>
                  <a:pt x="136" y="120"/>
                </a:lnTo>
                <a:lnTo>
                  <a:pt x="152" y="120"/>
                </a:lnTo>
                <a:close/>
                <a:moveTo>
                  <a:pt x="138" y="118"/>
                </a:moveTo>
                <a:lnTo>
                  <a:pt x="138" y="118"/>
                </a:lnTo>
                <a:lnTo>
                  <a:pt x="150" y="118"/>
                </a:lnTo>
                <a:lnTo>
                  <a:pt x="150" y="104"/>
                </a:lnTo>
                <a:lnTo>
                  <a:pt x="138" y="104"/>
                </a:lnTo>
                <a:lnTo>
                  <a:pt x="138" y="118"/>
                </a:lnTo>
                <a:close/>
                <a:moveTo>
                  <a:pt x="130" y="120"/>
                </a:moveTo>
                <a:lnTo>
                  <a:pt x="130" y="102"/>
                </a:lnTo>
                <a:lnTo>
                  <a:pt x="112" y="102"/>
                </a:lnTo>
                <a:lnTo>
                  <a:pt x="112" y="120"/>
                </a:lnTo>
                <a:lnTo>
                  <a:pt x="130" y="120"/>
                </a:lnTo>
                <a:close/>
                <a:moveTo>
                  <a:pt x="114" y="118"/>
                </a:moveTo>
                <a:lnTo>
                  <a:pt x="114" y="118"/>
                </a:lnTo>
                <a:lnTo>
                  <a:pt x="128" y="118"/>
                </a:lnTo>
                <a:lnTo>
                  <a:pt x="128" y="104"/>
                </a:lnTo>
                <a:lnTo>
                  <a:pt x="114" y="104"/>
                </a:lnTo>
                <a:lnTo>
                  <a:pt x="114" y="118"/>
                </a:lnTo>
                <a:close/>
                <a:moveTo>
                  <a:pt x="108" y="120"/>
                </a:moveTo>
                <a:lnTo>
                  <a:pt x="108" y="102"/>
                </a:lnTo>
                <a:lnTo>
                  <a:pt x="90" y="102"/>
                </a:lnTo>
                <a:lnTo>
                  <a:pt x="90" y="120"/>
                </a:lnTo>
                <a:lnTo>
                  <a:pt x="108" y="120"/>
                </a:lnTo>
                <a:close/>
                <a:moveTo>
                  <a:pt x="92" y="118"/>
                </a:moveTo>
                <a:lnTo>
                  <a:pt x="92" y="118"/>
                </a:lnTo>
                <a:lnTo>
                  <a:pt x="106" y="118"/>
                </a:lnTo>
                <a:lnTo>
                  <a:pt x="106" y="104"/>
                </a:lnTo>
                <a:lnTo>
                  <a:pt x="92" y="104"/>
                </a:lnTo>
                <a:lnTo>
                  <a:pt x="92" y="118"/>
                </a:lnTo>
                <a:close/>
                <a:moveTo>
                  <a:pt x="84" y="120"/>
                </a:moveTo>
                <a:lnTo>
                  <a:pt x="84" y="102"/>
                </a:lnTo>
                <a:lnTo>
                  <a:pt x="74" y="102"/>
                </a:lnTo>
                <a:lnTo>
                  <a:pt x="78" y="120"/>
                </a:lnTo>
                <a:lnTo>
                  <a:pt x="84" y="120"/>
                </a:lnTo>
                <a:close/>
                <a:moveTo>
                  <a:pt x="80" y="118"/>
                </a:moveTo>
                <a:lnTo>
                  <a:pt x="80" y="118"/>
                </a:lnTo>
                <a:lnTo>
                  <a:pt x="82" y="118"/>
                </a:lnTo>
                <a:lnTo>
                  <a:pt x="82" y="104"/>
                </a:lnTo>
                <a:lnTo>
                  <a:pt x="76" y="104"/>
                </a:lnTo>
                <a:lnTo>
                  <a:pt x="80" y="118"/>
                </a:lnTo>
                <a:close/>
                <a:moveTo>
                  <a:pt x="216" y="96"/>
                </a:moveTo>
                <a:lnTo>
                  <a:pt x="222" y="80"/>
                </a:lnTo>
                <a:lnTo>
                  <a:pt x="202" y="80"/>
                </a:lnTo>
                <a:lnTo>
                  <a:pt x="202" y="96"/>
                </a:lnTo>
                <a:lnTo>
                  <a:pt x="216" y="96"/>
                </a:lnTo>
                <a:close/>
                <a:moveTo>
                  <a:pt x="204" y="94"/>
                </a:moveTo>
                <a:lnTo>
                  <a:pt x="204" y="94"/>
                </a:lnTo>
                <a:lnTo>
                  <a:pt x="216" y="94"/>
                </a:lnTo>
                <a:lnTo>
                  <a:pt x="220" y="82"/>
                </a:lnTo>
                <a:lnTo>
                  <a:pt x="204" y="82"/>
                </a:lnTo>
                <a:lnTo>
                  <a:pt x="204" y="94"/>
                </a:lnTo>
                <a:close/>
                <a:moveTo>
                  <a:pt x="196" y="96"/>
                </a:moveTo>
                <a:lnTo>
                  <a:pt x="196" y="80"/>
                </a:lnTo>
                <a:lnTo>
                  <a:pt x="180" y="80"/>
                </a:lnTo>
                <a:lnTo>
                  <a:pt x="180" y="96"/>
                </a:lnTo>
                <a:lnTo>
                  <a:pt x="196" y="96"/>
                </a:lnTo>
                <a:close/>
                <a:moveTo>
                  <a:pt x="182" y="94"/>
                </a:moveTo>
                <a:lnTo>
                  <a:pt x="182" y="94"/>
                </a:lnTo>
                <a:lnTo>
                  <a:pt x="194" y="94"/>
                </a:lnTo>
                <a:lnTo>
                  <a:pt x="194" y="82"/>
                </a:lnTo>
                <a:lnTo>
                  <a:pt x="182" y="82"/>
                </a:lnTo>
                <a:lnTo>
                  <a:pt x="182" y="94"/>
                </a:lnTo>
                <a:close/>
                <a:moveTo>
                  <a:pt x="174" y="96"/>
                </a:moveTo>
                <a:lnTo>
                  <a:pt x="174" y="80"/>
                </a:lnTo>
                <a:lnTo>
                  <a:pt x="158" y="80"/>
                </a:lnTo>
                <a:lnTo>
                  <a:pt x="158" y="96"/>
                </a:lnTo>
                <a:lnTo>
                  <a:pt x="174" y="96"/>
                </a:lnTo>
                <a:close/>
                <a:moveTo>
                  <a:pt x="160" y="94"/>
                </a:moveTo>
                <a:lnTo>
                  <a:pt x="160" y="94"/>
                </a:lnTo>
                <a:lnTo>
                  <a:pt x="172" y="94"/>
                </a:lnTo>
                <a:lnTo>
                  <a:pt x="172" y="82"/>
                </a:lnTo>
                <a:lnTo>
                  <a:pt x="160" y="82"/>
                </a:lnTo>
                <a:lnTo>
                  <a:pt x="160" y="94"/>
                </a:lnTo>
                <a:close/>
                <a:moveTo>
                  <a:pt x="152" y="96"/>
                </a:moveTo>
                <a:lnTo>
                  <a:pt x="152" y="80"/>
                </a:lnTo>
                <a:lnTo>
                  <a:pt x="136" y="80"/>
                </a:lnTo>
                <a:lnTo>
                  <a:pt x="136" y="96"/>
                </a:lnTo>
                <a:lnTo>
                  <a:pt x="152" y="96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50" y="94"/>
                </a:lnTo>
                <a:lnTo>
                  <a:pt x="150" y="82"/>
                </a:lnTo>
                <a:lnTo>
                  <a:pt x="138" y="82"/>
                </a:lnTo>
                <a:lnTo>
                  <a:pt x="138" y="94"/>
                </a:lnTo>
                <a:close/>
                <a:moveTo>
                  <a:pt x="130" y="96"/>
                </a:moveTo>
                <a:lnTo>
                  <a:pt x="130" y="80"/>
                </a:lnTo>
                <a:lnTo>
                  <a:pt x="112" y="80"/>
                </a:lnTo>
                <a:lnTo>
                  <a:pt x="112" y="96"/>
                </a:lnTo>
                <a:lnTo>
                  <a:pt x="130" y="96"/>
                </a:lnTo>
                <a:close/>
                <a:moveTo>
                  <a:pt x="114" y="94"/>
                </a:moveTo>
                <a:lnTo>
                  <a:pt x="114" y="94"/>
                </a:lnTo>
                <a:lnTo>
                  <a:pt x="128" y="94"/>
                </a:lnTo>
                <a:lnTo>
                  <a:pt x="128" y="82"/>
                </a:lnTo>
                <a:lnTo>
                  <a:pt x="114" y="82"/>
                </a:lnTo>
                <a:lnTo>
                  <a:pt x="114" y="94"/>
                </a:lnTo>
                <a:close/>
                <a:moveTo>
                  <a:pt x="108" y="96"/>
                </a:moveTo>
                <a:lnTo>
                  <a:pt x="108" y="80"/>
                </a:lnTo>
                <a:lnTo>
                  <a:pt x="90" y="80"/>
                </a:lnTo>
                <a:lnTo>
                  <a:pt x="90" y="96"/>
                </a:lnTo>
                <a:lnTo>
                  <a:pt x="108" y="96"/>
                </a:lnTo>
                <a:close/>
                <a:moveTo>
                  <a:pt x="92" y="94"/>
                </a:moveTo>
                <a:lnTo>
                  <a:pt x="92" y="94"/>
                </a:lnTo>
                <a:lnTo>
                  <a:pt x="106" y="94"/>
                </a:lnTo>
                <a:lnTo>
                  <a:pt x="106" y="82"/>
                </a:lnTo>
                <a:lnTo>
                  <a:pt x="92" y="82"/>
                </a:lnTo>
                <a:lnTo>
                  <a:pt x="92" y="94"/>
                </a:lnTo>
                <a:close/>
                <a:moveTo>
                  <a:pt x="84" y="96"/>
                </a:moveTo>
                <a:lnTo>
                  <a:pt x="84" y="80"/>
                </a:lnTo>
                <a:lnTo>
                  <a:pt x="66" y="80"/>
                </a:lnTo>
                <a:lnTo>
                  <a:pt x="72" y="96"/>
                </a:lnTo>
                <a:lnTo>
                  <a:pt x="84" y="96"/>
                </a:lnTo>
                <a:close/>
                <a:moveTo>
                  <a:pt x="74" y="94"/>
                </a:moveTo>
                <a:lnTo>
                  <a:pt x="74" y="94"/>
                </a:lnTo>
                <a:lnTo>
                  <a:pt x="82" y="94"/>
                </a:lnTo>
                <a:lnTo>
                  <a:pt x="82" y="82"/>
                </a:lnTo>
                <a:lnTo>
                  <a:pt x="70" y="82"/>
                </a:lnTo>
                <a:lnTo>
                  <a:pt x="74" y="94"/>
                </a:lnTo>
                <a:close/>
                <a:moveTo>
                  <a:pt x="222" y="76"/>
                </a:moveTo>
                <a:lnTo>
                  <a:pt x="226" y="62"/>
                </a:lnTo>
                <a:lnTo>
                  <a:pt x="202" y="60"/>
                </a:lnTo>
                <a:lnTo>
                  <a:pt x="202" y="76"/>
                </a:lnTo>
                <a:lnTo>
                  <a:pt x="222" y="76"/>
                </a:lnTo>
                <a:close/>
                <a:moveTo>
                  <a:pt x="204" y="74"/>
                </a:moveTo>
                <a:lnTo>
                  <a:pt x="204" y="74"/>
                </a:lnTo>
                <a:lnTo>
                  <a:pt x="222" y="74"/>
                </a:lnTo>
                <a:lnTo>
                  <a:pt x="224" y="64"/>
                </a:lnTo>
                <a:lnTo>
                  <a:pt x="204" y="64"/>
                </a:lnTo>
                <a:lnTo>
                  <a:pt x="204" y="74"/>
                </a:lnTo>
                <a:close/>
                <a:moveTo>
                  <a:pt x="196" y="76"/>
                </a:moveTo>
                <a:lnTo>
                  <a:pt x="196" y="60"/>
                </a:lnTo>
                <a:lnTo>
                  <a:pt x="180" y="60"/>
                </a:lnTo>
                <a:lnTo>
                  <a:pt x="180" y="76"/>
                </a:lnTo>
                <a:lnTo>
                  <a:pt x="196" y="76"/>
                </a:lnTo>
                <a:close/>
                <a:moveTo>
                  <a:pt x="182" y="74"/>
                </a:moveTo>
                <a:lnTo>
                  <a:pt x="182" y="74"/>
                </a:lnTo>
                <a:lnTo>
                  <a:pt x="194" y="74"/>
                </a:lnTo>
                <a:lnTo>
                  <a:pt x="194" y="62"/>
                </a:lnTo>
                <a:lnTo>
                  <a:pt x="182" y="62"/>
                </a:lnTo>
                <a:lnTo>
                  <a:pt x="182" y="74"/>
                </a:lnTo>
                <a:close/>
                <a:moveTo>
                  <a:pt x="174" y="76"/>
                </a:moveTo>
                <a:lnTo>
                  <a:pt x="174" y="60"/>
                </a:lnTo>
                <a:lnTo>
                  <a:pt x="158" y="58"/>
                </a:lnTo>
                <a:lnTo>
                  <a:pt x="158" y="76"/>
                </a:lnTo>
                <a:lnTo>
                  <a:pt x="174" y="76"/>
                </a:lnTo>
                <a:close/>
                <a:moveTo>
                  <a:pt x="160" y="74"/>
                </a:moveTo>
                <a:lnTo>
                  <a:pt x="160" y="74"/>
                </a:lnTo>
                <a:lnTo>
                  <a:pt x="172" y="74"/>
                </a:lnTo>
                <a:lnTo>
                  <a:pt x="172" y="62"/>
                </a:lnTo>
                <a:lnTo>
                  <a:pt x="160" y="60"/>
                </a:lnTo>
                <a:lnTo>
                  <a:pt x="160" y="74"/>
                </a:lnTo>
                <a:close/>
                <a:moveTo>
                  <a:pt x="152" y="76"/>
                </a:moveTo>
                <a:lnTo>
                  <a:pt x="152" y="58"/>
                </a:lnTo>
                <a:lnTo>
                  <a:pt x="136" y="58"/>
                </a:lnTo>
                <a:lnTo>
                  <a:pt x="136" y="76"/>
                </a:lnTo>
                <a:lnTo>
                  <a:pt x="152" y="76"/>
                </a:lnTo>
                <a:close/>
                <a:moveTo>
                  <a:pt x="138" y="74"/>
                </a:moveTo>
                <a:lnTo>
                  <a:pt x="138" y="74"/>
                </a:lnTo>
                <a:lnTo>
                  <a:pt x="150" y="74"/>
                </a:lnTo>
                <a:lnTo>
                  <a:pt x="150" y="60"/>
                </a:lnTo>
                <a:lnTo>
                  <a:pt x="138" y="60"/>
                </a:lnTo>
                <a:lnTo>
                  <a:pt x="138" y="74"/>
                </a:lnTo>
                <a:close/>
                <a:moveTo>
                  <a:pt x="130" y="76"/>
                </a:moveTo>
                <a:lnTo>
                  <a:pt x="130" y="56"/>
                </a:lnTo>
                <a:lnTo>
                  <a:pt x="112" y="56"/>
                </a:lnTo>
                <a:lnTo>
                  <a:pt x="112" y="76"/>
                </a:lnTo>
                <a:lnTo>
                  <a:pt x="130" y="76"/>
                </a:lnTo>
                <a:close/>
                <a:moveTo>
                  <a:pt x="114" y="74"/>
                </a:moveTo>
                <a:lnTo>
                  <a:pt x="114" y="74"/>
                </a:lnTo>
                <a:lnTo>
                  <a:pt x="128" y="74"/>
                </a:lnTo>
                <a:lnTo>
                  <a:pt x="128" y="58"/>
                </a:lnTo>
                <a:lnTo>
                  <a:pt x="114" y="58"/>
                </a:lnTo>
                <a:lnTo>
                  <a:pt x="114" y="74"/>
                </a:lnTo>
                <a:close/>
                <a:moveTo>
                  <a:pt x="108" y="76"/>
                </a:moveTo>
                <a:lnTo>
                  <a:pt x="108" y="56"/>
                </a:lnTo>
                <a:lnTo>
                  <a:pt x="90" y="54"/>
                </a:lnTo>
                <a:lnTo>
                  <a:pt x="90" y="76"/>
                </a:lnTo>
                <a:lnTo>
                  <a:pt x="108" y="76"/>
                </a:lnTo>
                <a:close/>
                <a:moveTo>
                  <a:pt x="92" y="74"/>
                </a:moveTo>
                <a:lnTo>
                  <a:pt x="92" y="74"/>
                </a:lnTo>
                <a:lnTo>
                  <a:pt x="106" y="74"/>
                </a:lnTo>
                <a:lnTo>
                  <a:pt x="106" y="58"/>
                </a:lnTo>
                <a:lnTo>
                  <a:pt x="92" y="56"/>
                </a:lnTo>
                <a:lnTo>
                  <a:pt x="92" y="74"/>
                </a:lnTo>
                <a:close/>
                <a:moveTo>
                  <a:pt x="84" y="76"/>
                </a:moveTo>
                <a:lnTo>
                  <a:pt x="84" y="54"/>
                </a:lnTo>
                <a:lnTo>
                  <a:pt x="58" y="52"/>
                </a:lnTo>
                <a:lnTo>
                  <a:pt x="64" y="76"/>
                </a:lnTo>
                <a:lnTo>
                  <a:pt x="84" y="76"/>
                </a:lnTo>
                <a:close/>
                <a:moveTo>
                  <a:pt x="66" y="74"/>
                </a:moveTo>
                <a:lnTo>
                  <a:pt x="66" y="74"/>
                </a:lnTo>
                <a:lnTo>
                  <a:pt x="82" y="74"/>
                </a:lnTo>
                <a:lnTo>
                  <a:pt x="82" y="56"/>
                </a:lnTo>
                <a:lnTo>
                  <a:pt x="60" y="54"/>
                </a:lnTo>
                <a:lnTo>
                  <a:pt x="66" y="7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Rectangle 65">
            <a:extLst>
              <a:ext uri="{FF2B5EF4-FFF2-40B4-BE49-F238E27FC236}">
                <a16:creationId xmlns:a16="http://schemas.microsoft.com/office/drawing/2014/main" id="{35038AAF-A4C0-41C5-85BD-4E39CD7E4DB9}"/>
              </a:ext>
            </a:extLst>
          </p:cNvPr>
          <p:cNvSpPr>
            <a:spLocks/>
          </p:cNvSpPr>
          <p:nvPr/>
        </p:nvSpPr>
        <p:spPr bwMode="auto">
          <a:xfrm>
            <a:off x="1605549" y="3227343"/>
            <a:ext cx="625673" cy="4058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Rectangle 66">
            <a:extLst>
              <a:ext uri="{FF2B5EF4-FFF2-40B4-BE49-F238E27FC236}">
                <a16:creationId xmlns:a16="http://schemas.microsoft.com/office/drawing/2014/main" id="{ECF2F0CF-89A3-4265-B78C-CF649C82AB90}"/>
              </a:ext>
            </a:extLst>
          </p:cNvPr>
          <p:cNvSpPr>
            <a:spLocks/>
          </p:cNvSpPr>
          <p:nvPr/>
        </p:nvSpPr>
        <p:spPr bwMode="auto">
          <a:xfrm>
            <a:off x="1605549" y="3352477"/>
            <a:ext cx="625673" cy="4396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Rectangle 67">
            <a:extLst>
              <a:ext uri="{FF2B5EF4-FFF2-40B4-BE49-F238E27FC236}">
                <a16:creationId xmlns:a16="http://schemas.microsoft.com/office/drawing/2014/main" id="{66403823-652F-4382-B99C-5EF3147212CD}"/>
              </a:ext>
            </a:extLst>
          </p:cNvPr>
          <p:cNvSpPr>
            <a:spLocks/>
          </p:cNvSpPr>
          <p:nvPr/>
        </p:nvSpPr>
        <p:spPr bwMode="auto">
          <a:xfrm>
            <a:off x="1605549" y="3480994"/>
            <a:ext cx="625673" cy="4058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Rectangle 68">
            <a:extLst>
              <a:ext uri="{FF2B5EF4-FFF2-40B4-BE49-F238E27FC236}">
                <a16:creationId xmlns:a16="http://schemas.microsoft.com/office/drawing/2014/main" id="{0B3AC74E-0717-4874-A81E-447D0C03E812}"/>
              </a:ext>
            </a:extLst>
          </p:cNvPr>
          <p:cNvSpPr>
            <a:spLocks/>
          </p:cNvSpPr>
          <p:nvPr/>
        </p:nvSpPr>
        <p:spPr bwMode="auto">
          <a:xfrm>
            <a:off x="1605549" y="3606129"/>
            <a:ext cx="625673" cy="4396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Rectangle 69">
            <a:extLst>
              <a:ext uri="{FF2B5EF4-FFF2-40B4-BE49-F238E27FC236}">
                <a16:creationId xmlns:a16="http://schemas.microsoft.com/office/drawing/2014/main" id="{1BCAB900-DB0D-4EDC-9645-226F8118A721}"/>
              </a:ext>
            </a:extLst>
          </p:cNvPr>
          <p:cNvSpPr>
            <a:spLocks/>
          </p:cNvSpPr>
          <p:nvPr/>
        </p:nvSpPr>
        <p:spPr bwMode="auto">
          <a:xfrm>
            <a:off x="1605549" y="3734646"/>
            <a:ext cx="625673" cy="4058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Rectangle 70">
            <a:extLst>
              <a:ext uri="{FF2B5EF4-FFF2-40B4-BE49-F238E27FC236}">
                <a16:creationId xmlns:a16="http://schemas.microsoft.com/office/drawing/2014/main" id="{7D0A35A9-9BE2-4E83-AAD7-CECEA38EC82B}"/>
              </a:ext>
            </a:extLst>
          </p:cNvPr>
          <p:cNvSpPr>
            <a:spLocks/>
          </p:cNvSpPr>
          <p:nvPr/>
        </p:nvSpPr>
        <p:spPr bwMode="auto">
          <a:xfrm>
            <a:off x="1605549" y="3859780"/>
            <a:ext cx="625673" cy="4058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Rectangle 71">
            <a:extLst>
              <a:ext uri="{FF2B5EF4-FFF2-40B4-BE49-F238E27FC236}">
                <a16:creationId xmlns:a16="http://schemas.microsoft.com/office/drawing/2014/main" id="{F319203E-CBCC-48F9-96A3-AA950D353B3A}"/>
              </a:ext>
            </a:extLst>
          </p:cNvPr>
          <p:cNvSpPr>
            <a:spLocks/>
          </p:cNvSpPr>
          <p:nvPr/>
        </p:nvSpPr>
        <p:spPr bwMode="auto">
          <a:xfrm>
            <a:off x="1605549" y="3984915"/>
            <a:ext cx="625673" cy="4396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Freeform: Shape 72">
            <a:extLst>
              <a:ext uri="{FF2B5EF4-FFF2-40B4-BE49-F238E27FC236}">
                <a16:creationId xmlns:a16="http://schemas.microsoft.com/office/drawing/2014/main" id="{D9B299D9-DFDD-4E10-9FBE-E4255956B927}"/>
              </a:ext>
            </a:extLst>
          </p:cNvPr>
          <p:cNvSpPr>
            <a:spLocks/>
          </p:cNvSpPr>
          <p:nvPr/>
        </p:nvSpPr>
        <p:spPr bwMode="auto">
          <a:xfrm>
            <a:off x="2657357" y="3744792"/>
            <a:ext cx="405842" cy="324674"/>
          </a:xfrm>
          <a:custGeom>
            <a:avLst/>
            <a:gdLst>
              <a:gd name="T0" fmla="*/ 182 w 240"/>
              <a:gd name="T1" fmla="*/ 176 h 192"/>
              <a:gd name="T2" fmla="*/ 92 w 240"/>
              <a:gd name="T3" fmla="*/ 188 h 192"/>
              <a:gd name="T4" fmla="*/ 68 w 240"/>
              <a:gd name="T5" fmla="*/ 176 h 192"/>
              <a:gd name="T6" fmla="*/ 18 w 240"/>
              <a:gd name="T7" fmla="*/ 10 h 192"/>
              <a:gd name="T8" fmla="*/ 2 w 240"/>
              <a:gd name="T9" fmla="*/ 0 h 192"/>
              <a:gd name="T10" fmla="*/ 44 w 240"/>
              <a:gd name="T11" fmla="*/ 6 h 192"/>
              <a:gd name="T12" fmla="*/ 82 w 240"/>
              <a:gd name="T13" fmla="*/ 128 h 192"/>
              <a:gd name="T14" fmla="*/ 210 w 240"/>
              <a:gd name="T15" fmla="*/ 176 h 192"/>
              <a:gd name="T16" fmla="*/ 92 w 240"/>
              <a:gd name="T17" fmla="*/ 170 h 192"/>
              <a:gd name="T18" fmla="*/ 188 w 240"/>
              <a:gd name="T19" fmla="*/ 186 h 192"/>
              <a:gd name="T20" fmla="*/ 208 w 240"/>
              <a:gd name="T21" fmla="*/ 176 h 192"/>
              <a:gd name="T22" fmla="*/ 80 w 240"/>
              <a:gd name="T23" fmla="*/ 126 h 192"/>
              <a:gd name="T24" fmla="*/ 54 w 240"/>
              <a:gd name="T25" fmla="*/ 38 h 192"/>
              <a:gd name="T26" fmla="*/ 4 w 240"/>
              <a:gd name="T27" fmla="*/ 2 h 192"/>
              <a:gd name="T28" fmla="*/ 36 w 240"/>
              <a:gd name="T29" fmla="*/ 10 h 192"/>
              <a:gd name="T30" fmla="*/ 70 w 240"/>
              <a:gd name="T31" fmla="*/ 172 h 192"/>
              <a:gd name="T32" fmla="*/ 82 w 240"/>
              <a:gd name="T33" fmla="*/ 190 h 192"/>
              <a:gd name="T34" fmla="*/ 92 w 240"/>
              <a:gd name="T35" fmla="*/ 170 h 192"/>
              <a:gd name="T36" fmla="*/ 196 w 240"/>
              <a:gd name="T37" fmla="*/ 172 h 192"/>
              <a:gd name="T38" fmla="*/ 196 w 240"/>
              <a:gd name="T39" fmla="*/ 182 h 192"/>
              <a:gd name="T40" fmla="*/ 194 w 240"/>
              <a:gd name="T41" fmla="*/ 180 h 192"/>
              <a:gd name="T42" fmla="*/ 196 w 240"/>
              <a:gd name="T43" fmla="*/ 174 h 192"/>
              <a:gd name="T44" fmla="*/ 86 w 240"/>
              <a:gd name="T45" fmla="*/ 174 h 192"/>
              <a:gd name="T46" fmla="*/ 82 w 240"/>
              <a:gd name="T47" fmla="*/ 182 h 192"/>
              <a:gd name="T48" fmla="*/ 80 w 240"/>
              <a:gd name="T49" fmla="*/ 176 h 192"/>
              <a:gd name="T50" fmla="*/ 84 w 240"/>
              <a:gd name="T51" fmla="*/ 174 h 192"/>
              <a:gd name="T52" fmla="*/ 212 w 240"/>
              <a:gd name="T53" fmla="*/ 118 h 192"/>
              <a:gd name="T54" fmla="*/ 198 w 240"/>
              <a:gd name="T55" fmla="*/ 118 h 192"/>
              <a:gd name="T56" fmla="*/ 196 w 240"/>
              <a:gd name="T57" fmla="*/ 116 h 192"/>
              <a:gd name="T58" fmla="*/ 158 w 240"/>
              <a:gd name="T59" fmla="*/ 118 h 192"/>
              <a:gd name="T60" fmla="*/ 160 w 240"/>
              <a:gd name="T61" fmla="*/ 116 h 192"/>
              <a:gd name="T62" fmla="*/ 138 w 240"/>
              <a:gd name="T63" fmla="*/ 116 h 192"/>
              <a:gd name="T64" fmla="*/ 114 w 240"/>
              <a:gd name="T65" fmla="*/ 100 h 192"/>
              <a:gd name="T66" fmla="*/ 116 w 240"/>
              <a:gd name="T67" fmla="*/ 102 h 192"/>
              <a:gd name="T68" fmla="*/ 94 w 240"/>
              <a:gd name="T69" fmla="*/ 116 h 192"/>
              <a:gd name="T70" fmla="*/ 86 w 240"/>
              <a:gd name="T71" fmla="*/ 100 h 192"/>
              <a:gd name="T72" fmla="*/ 84 w 240"/>
              <a:gd name="T73" fmla="*/ 102 h 192"/>
              <a:gd name="T74" fmla="*/ 218 w 240"/>
              <a:gd name="T75" fmla="*/ 96 h 192"/>
              <a:gd name="T76" fmla="*/ 198 w 240"/>
              <a:gd name="T77" fmla="*/ 96 h 192"/>
              <a:gd name="T78" fmla="*/ 196 w 240"/>
              <a:gd name="T79" fmla="*/ 94 h 192"/>
              <a:gd name="T80" fmla="*/ 158 w 240"/>
              <a:gd name="T81" fmla="*/ 96 h 192"/>
              <a:gd name="T82" fmla="*/ 160 w 240"/>
              <a:gd name="T83" fmla="*/ 94 h 192"/>
              <a:gd name="T84" fmla="*/ 138 w 240"/>
              <a:gd name="T85" fmla="*/ 94 h 192"/>
              <a:gd name="T86" fmla="*/ 114 w 240"/>
              <a:gd name="T87" fmla="*/ 80 h 192"/>
              <a:gd name="T88" fmla="*/ 116 w 240"/>
              <a:gd name="T89" fmla="*/ 82 h 192"/>
              <a:gd name="T90" fmla="*/ 94 w 240"/>
              <a:gd name="T91" fmla="*/ 94 h 192"/>
              <a:gd name="T92" fmla="*/ 86 w 240"/>
              <a:gd name="T93" fmla="*/ 80 h 192"/>
              <a:gd name="T94" fmla="*/ 84 w 240"/>
              <a:gd name="T95" fmla="*/ 82 h 192"/>
              <a:gd name="T96" fmla="*/ 224 w 240"/>
              <a:gd name="T97" fmla="*/ 74 h 192"/>
              <a:gd name="T98" fmla="*/ 198 w 240"/>
              <a:gd name="T99" fmla="*/ 74 h 192"/>
              <a:gd name="T100" fmla="*/ 196 w 240"/>
              <a:gd name="T101" fmla="*/ 72 h 192"/>
              <a:gd name="T102" fmla="*/ 158 w 240"/>
              <a:gd name="T103" fmla="*/ 74 h 192"/>
              <a:gd name="T104" fmla="*/ 160 w 240"/>
              <a:gd name="T105" fmla="*/ 72 h 192"/>
              <a:gd name="T106" fmla="*/ 138 w 240"/>
              <a:gd name="T107" fmla="*/ 72 h 192"/>
              <a:gd name="T108" fmla="*/ 114 w 240"/>
              <a:gd name="T109" fmla="*/ 54 h 192"/>
              <a:gd name="T110" fmla="*/ 116 w 240"/>
              <a:gd name="T111" fmla="*/ 58 h 192"/>
              <a:gd name="T112" fmla="*/ 94 w 240"/>
              <a:gd name="T113" fmla="*/ 72 h 192"/>
              <a:gd name="T114" fmla="*/ 86 w 240"/>
              <a:gd name="T115" fmla="*/ 54 h 192"/>
              <a:gd name="T116" fmla="*/ 84 w 240"/>
              <a:gd name="T11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0" h="192">
                <a:moveTo>
                  <a:pt x="196" y="192"/>
                </a:moveTo>
                <a:lnTo>
                  <a:pt x="196" y="192"/>
                </a:lnTo>
                <a:lnTo>
                  <a:pt x="190" y="190"/>
                </a:lnTo>
                <a:lnTo>
                  <a:pt x="186" y="188"/>
                </a:lnTo>
                <a:lnTo>
                  <a:pt x="182" y="182"/>
                </a:lnTo>
                <a:lnTo>
                  <a:pt x="182" y="176"/>
                </a:lnTo>
                <a:lnTo>
                  <a:pt x="182" y="176"/>
                </a:lnTo>
                <a:lnTo>
                  <a:pt x="182" y="172"/>
                </a:lnTo>
                <a:lnTo>
                  <a:pt x="96" y="172"/>
                </a:lnTo>
                <a:lnTo>
                  <a:pt x="96" y="172"/>
                </a:lnTo>
                <a:lnTo>
                  <a:pt x="96" y="176"/>
                </a:lnTo>
                <a:lnTo>
                  <a:pt x="96" y="176"/>
                </a:lnTo>
                <a:lnTo>
                  <a:pt x="96" y="182"/>
                </a:lnTo>
                <a:lnTo>
                  <a:pt x="92" y="188"/>
                </a:lnTo>
                <a:lnTo>
                  <a:pt x="88" y="190"/>
                </a:lnTo>
                <a:lnTo>
                  <a:pt x="82" y="192"/>
                </a:lnTo>
                <a:lnTo>
                  <a:pt x="82" y="192"/>
                </a:lnTo>
                <a:lnTo>
                  <a:pt x="76" y="190"/>
                </a:lnTo>
                <a:lnTo>
                  <a:pt x="72" y="188"/>
                </a:lnTo>
                <a:lnTo>
                  <a:pt x="68" y="182"/>
                </a:lnTo>
                <a:lnTo>
                  <a:pt x="68" y="176"/>
                </a:lnTo>
                <a:lnTo>
                  <a:pt x="68" y="176"/>
                </a:lnTo>
                <a:lnTo>
                  <a:pt x="68" y="172"/>
                </a:lnTo>
                <a:lnTo>
                  <a:pt x="70" y="168"/>
                </a:lnTo>
                <a:lnTo>
                  <a:pt x="70" y="124"/>
                </a:lnTo>
                <a:lnTo>
                  <a:pt x="34" y="12"/>
                </a:lnTo>
                <a:lnTo>
                  <a:pt x="34" y="12"/>
                </a:lnTo>
                <a:lnTo>
                  <a:pt x="18" y="10"/>
                </a:lnTo>
                <a:lnTo>
                  <a:pt x="18" y="10"/>
                </a:lnTo>
                <a:lnTo>
                  <a:pt x="2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4" y="0"/>
                </a:lnTo>
                <a:lnTo>
                  <a:pt x="38" y="2"/>
                </a:lnTo>
                <a:lnTo>
                  <a:pt x="44" y="6"/>
                </a:lnTo>
                <a:lnTo>
                  <a:pt x="44" y="6"/>
                </a:lnTo>
                <a:lnTo>
                  <a:pt x="56" y="38"/>
                </a:lnTo>
                <a:lnTo>
                  <a:pt x="56" y="38"/>
                </a:lnTo>
                <a:lnTo>
                  <a:pt x="58" y="42"/>
                </a:lnTo>
                <a:lnTo>
                  <a:pt x="240" y="54"/>
                </a:lnTo>
                <a:lnTo>
                  <a:pt x="240" y="54"/>
                </a:lnTo>
                <a:lnTo>
                  <a:pt x="218" y="128"/>
                </a:lnTo>
                <a:lnTo>
                  <a:pt x="82" y="128"/>
                </a:lnTo>
                <a:lnTo>
                  <a:pt x="82" y="160"/>
                </a:lnTo>
                <a:lnTo>
                  <a:pt x="204" y="160"/>
                </a:lnTo>
                <a:lnTo>
                  <a:pt x="204" y="166"/>
                </a:lnTo>
                <a:lnTo>
                  <a:pt x="204" y="166"/>
                </a:lnTo>
                <a:lnTo>
                  <a:pt x="208" y="170"/>
                </a:lnTo>
                <a:lnTo>
                  <a:pt x="210" y="176"/>
                </a:lnTo>
                <a:lnTo>
                  <a:pt x="210" y="176"/>
                </a:lnTo>
                <a:lnTo>
                  <a:pt x="210" y="182"/>
                </a:lnTo>
                <a:lnTo>
                  <a:pt x="206" y="188"/>
                </a:lnTo>
                <a:lnTo>
                  <a:pt x="202" y="190"/>
                </a:lnTo>
                <a:lnTo>
                  <a:pt x="196" y="192"/>
                </a:lnTo>
                <a:lnTo>
                  <a:pt x="196" y="192"/>
                </a:lnTo>
                <a:close/>
                <a:moveTo>
                  <a:pt x="92" y="170"/>
                </a:moveTo>
                <a:lnTo>
                  <a:pt x="92" y="170"/>
                </a:lnTo>
                <a:lnTo>
                  <a:pt x="186" y="170"/>
                </a:lnTo>
                <a:lnTo>
                  <a:pt x="184" y="172"/>
                </a:lnTo>
                <a:lnTo>
                  <a:pt x="184" y="172"/>
                </a:lnTo>
                <a:lnTo>
                  <a:pt x="184" y="176"/>
                </a:lnTo>
                <a:lnTo>
                  <a:pt x="184" y="176"/>
                </a:lnTo>
                <a:lnTo>
                  <a:pt x="184" y="182"/>
                </a:lnTo>
                <a:lnTo>
                  <a:pt x="188" y="186"/>
                </a:lnTo>
                <a:lnTo>
                  <a:pt x="192" y="188"/>
                </a:lnTo>
                <a:lnTo>
                  <a:pt x="196" y="190"/>
                </a:lnTo>
                <a:lnTo>
                  <a:pt x="196" y="190"/>
                </a:lnTo>
                <a:lnTo>
                  <a:pt x="200" y="188"/>
                </a:lnTo>
                <a:lnTo>
                  <a:pt x="204" y="186"/>
                </a:lnTo>
                <a:lnTo>
                  <a:pt x="208" y="182"/>
                </a:lnTo>
                <a:lnTo>
                  <a:pt x="208" y="176"/>
                </a:lnTo>
                <a:lnTo>
                  <a:pt x="208" y="176"/>
                </a:lnTo>
                <a:lnTo>
                  <a:pt x="206" y="172"/>
                </a:lnTo>
                <a:lnTo>
                  <a:pt x="202" y="166"/>
                </a:lnTo>
                <a:lnTo>
                  <a:pt x="202" y="166"/>
                </a:lnTo>
                <a:lnTo>
                  <a:pt x="202" y="162"/>
                </a:lnTo>
                <a:lnTo>
                  <a:pt x="80" y="162"/>
                </a:lnTo>
                <a:lnTo>
                  <a:pt x="80" y="126"/>
                </a:lnTo>
                <a:lnTo>
                  <a:pt x="218" y="126"/>
                </a:lnTo>
                <a:lnTo>
                  <a:pt x="238" y="56"/>
                </a:lnTo>
                <a:lnTo>
                  <a:pt x="56" y="44"/>
                </a:lnTo>
                <a:lnTo>
                  <a:pt x="56" y="44"/>
                </a:lnTo>
                <a:lnTo>
                  <a:pt x="56" y="44"/>
                </a:lnTo>
                <a:lnTo>
                  <a:pt x="54" y="38"/>
                </a:lnTo>
                <a:lnTo>
                  <a:pt x="54" y="38"/>
                </a:lnTo>
                <a:lnTo>
                  <a:pt x="44" y="6"/>
                </a:lnTo>
                <a:lnTo>
                  <a:pt x="44" y="6"/>
                </a:lnTo>
                <a:lnTo>
                  <a:pt x="38" y="4"/>
                </a:lnTo>
                <a:lnTo>
                  <a:pt x="28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2"/>
                </a:lnTo>
                <a:lnTo>
                  <a:pt x="2" y="2"/>
                </a:lnTo>
                <a:lnTo>
                  <a:pt x="2" y="6"/>
                </a:lnTo>
                <a:lnTo>
                  <a:pt x="2" y="6"/>
                </a:lnTo>
                <a:lnTo>
                  <a:pt x="18" y="8"/>
                </a:lnTo>
                <a:lnTo>
                  <a:pt x="18" y="8"/>
                </a:lnTo>
                <a:lnTo>
                  <a:pt x="36" y="10"/>
                </a:lnTo>
                <a:lnTo>
                  <a:pt x="36" y="10"/>
                </a:lnTo>
                <a:lnTo>
                  <a:pt x="36" y="10"/>
                </a:lnTo>
                <a:lnTo>
                  <a:pt x="72" y="124"/>
                </a:lnTo>
                <a:lnTo>
                  <a:pt x="72" y="170"/>
                </a:lnTo>
                <a:lnTo>
                  <a:pt x="72" y="170"/>
                </a:lnTo>
                <a:lnTo>
                  <a:pt x="72" y="170"/>
                </a:lnTo>
                <a:lnTo>
                  <a:pt x="70" y="172"/>
                </a:lnTo>
                <a:lnTo>
                  <a:pt x="70" y="176"/>
                </a:lnTo>
                <a:lnTo>
                  <a:pt x="70" y="176"/>
                </a:lnTo>
                <a:lnTo>
                  <a:pt x="70" y="182"/>
                </a:lnTo>
                <a:lnTo>
                  <a:pt x="74" y="186"/>
                </a:lnTo>
                <a:lnTo>
                  <a:pt x="78" y="188"/>
                </a:lnTo>
                <a:lnTo>
                  <a:pt x="82" y="190"/>
                </a:lnTo>
                <a:lnTo>
                  <a:pt x="82" y="190"/>
                </a:lnTo>
                <a:lnTo>
                  <a:pt x="88" y="188"/>
                </a:lnTo>
                <a:lnTo>
                  <a:pt x="90" y="186"/>
                </a:lnTo>
                <a:lnTo>
                  <a:pt x="94" y="182"/>
                </a:lnTo>
                <a:lnTo>
                  <a:pt x="94" y="176"/>
                </a:lnTo>
                <a:lnTo>
                  <a:pt x="94" y="176"/>
                </a:lnTo>
                <a:lnTo>
                  <a:pt x="94" y="172"/>
                </a:lnTo>
                <a:lnTo>
                  <a:pt x="92" y="170"/>
                </a:lnTo>
                <a:close/>
                <a:moveTo>
                  <a:pt x="196" y="182"/>
                </a:moveTo>
                <a:lnTo>
                  <a:pt x="196" y="182"/>
                </a:lnTo>
                <a:lnTo>
                  <a:pt x="200" y="180"/>
                </a:lnTo>
                <a:lnTo>
                  <a:pt x="202" y="176"/>
                </a:lnTo>
                <a:lnTo>
                  <a:pt x="202" y="176"/>
                </a:lnTo>
                <a:lnTo>
                  <a:pt x="200" y="174"/>
                </a:lnTo>
                <a:lnTo>
                  <a:pt x="196" y="172"/>
                </a:lnTo>
                <a:lnTo>
                  <a:pt x="196" y="172"/>
                </a:lnTo>
                <a:lnTo>
                  <a:pt x="192" y="174"/>
                </a:lnTo>
                <a:lnTo>
                  <a:pt x="190" y="176"/>
                </a:lnTo>
                <a:lnTo>
                  <a:pt x="190" y="176"/>
                </a:lnTo>
                <a:lnTo>
                  <a:pt x="192" y="180"/>
                </a:lnTo>
                <a:lnTo>
                  <a:pt x="196" y="182"/>
                </a:lnTo>
                <a:lnTo>
                  <a:pt x="196" y="182"/>
                </a:lnTo>
                <a:close/>
                <a:moveTo>
                  <a:pt x="196" y="174"/>
                </a:moveTo>
                <a:lnTo>
                  <a:pt x="196" y="174"/>
                </a:lnTo>
                <a:lnTo>
                  <a:pt x="196" y="174"/>
                </a:lnTo>
                <a:lnTo>
                  <a:pt x="194" y="174"/>
                </a:lnTo>
                <a:lnTo>
                  <a:pt x="192" y="176"/>
                </a:lnTo>
                <a:lnTo>
                  <a:pt x="192" y="176"/>
                </a:lnTo>
                <a:lnTo>
                  <a:pt x="194" y="180"/>
                </a:lnTo>
                <a:lnTo>
                  <a:pt x="196" y="180"/>
                </a:lnTo>
                <a:lnTo>
                  <a:pt x="196" y="180"/>
                </a:lnTo>
                <a:lnTo>
                  <a:pt x="198" y="180"/>
                </a:lnTo>
                <a:lnTo>
                  <a:pt x="198" y="176"/>
                </a:lnTo>
                <a:lnTo>
                  <a:pt x="198" y="176"/>
                </a:lnTo>
                <a:lnTo>
                  <a:pt x="198" y="174"/>
                </a:lnTo>
                <a:lnTo>
                  <a:pt x="196" y="174"/>
                </a:lnTo>
                <a:lnTo>
                  <a:pt x="196" y="174"/>
                </a:lnTo>
                <a:close/>
                <a:moveTo>
                  <a:pt x="82" y="182"/>
                </a:moveTo>
                <a:lnTo>
                  <a:pt x="82" y="182"/>
                </a:lnTo>
                <a:lnTo>
                  <a:pt x="86" y="180"/>
                </a:lnTo>
                <a:lnTo>
                  <a:pt x="88" y="176"/>
                </a:lnTo>
                <a:lnTo>
                  <a:pt x="88" y="176"/>
                </a:lnTo>
                <a:lnTo>
                  <a:pt x="86" y="174"/>
                </a:lnTo>
                <a:lnTo>
                  <a:pt x="82" y="172"/>
                </a:lnTo>
                <a:lnTo>
                  <a:pt x="82" y="172"/>
                </a:lnTo>
                <a:lnTo>
                  <a:pt x="78" y="174"/>
                </a:lnTo>
                <a:lnTo>
                  <a:pt x="78" y="176"/>
                </a:lnTo>
                <a:lnTo>
                  <a:pt x="78" y="176"/>
                </a:lnTo>
                <a:lnTo>
                  <a:pt x="78" y="180"/>
                </a:lnTo>
                <a:lnTo>
                  <a:pt x="82" y="182"/>
                </a:lnTo>
                <a:lnTo>
                  <a:pt x="82" y="182"/>
                </a:lnTo>
                <a:close/>
                <a:moveTo>
                  <a:pt x="82" y="174"/>
                </a:moveTo>
                <a:lnTo>
                  <a:pt x="82" y="174"/>
                </a:lnTo>
                <a:lnTo>
                  <a:pt x="82" y="174"/>
                </a:lnTo>
                <a:lnTo>
                  <a:pt x="80" y="174"/>
                </a:lnTo>
                <a:lnTo>
                  <a:pt x="80" y="176"/>
                </a:lnTo>
                <a:lnTo>
                  <a:pt x="80" y="176"/>
                </a:lnTo>
                <a:lnTo>
                  <a:pt x="80" y="180"/>
                </a:lnTo>
                <a:lnTo>
                  <a:pt x="82" y="180"/>
                </a:lnTo>
                <a:lnTo>
                  <a:pt x="82" y="180"/>
                </a:lnTo>
                <a:lnTo>
                  <a:pt x="84" y="180"/>
                </a:lnTo>
                <a:lnTo>
                  <a:pt x="86" y="176"/>
                </a:lnTo>
                <a:lnTo>
                  <a:pt x="86" y="176"/>
                </a:lnTo>
                <a:lnTo>
                  <a:pt x="84" y="174"/>
                </a:lnTo>
                <a:lnTo>
                  <a:pt x="82" y="174"/>
                </a:lnTo>
                <a:lnTo>
                  <a:pt x="82" y="174"/>
                </a:lnTo>
                <a:close/>
                <a:moveTo>
                  <a:pt x="212" y="118"/>
                </a:moveTo>
                <a:lnTo>
                  <a:pt x="216" y="100"/>
                </a:lnTo>
                <a:lnTo>
                  <a:pt x="202" y="100"/>
                </a:lnTo>
                <a:lnTo>
                  <a:pt x="202" y="118"/>
                </a:lnTo>
                <a:lnTo>
                  <a:pt x="212" y="118"/>
                </a:lnTo>
                <a:close/>
                <a:moveTo>
                  <a:pt x="204" y="116"/>
                </a:moveTo>
                <a:lnTo>
                  <a:pt x="204" y="116"/>
                </a:lnTo>
                <a:lnTo>
                  <a:pt x="210" y="116"/>
                </a:lnTo>
                <a:lnTo>
                  <a:pt x="214" y="102"/>
                </a:lnTo>
                <a:lnTo>
                  <a:pt x="204" y="102"/>
                </a:lnTo>
                <a:lnTo>
                  <a:pt x="204" y="116"/>
                </a:lnTo>
                <a:close/>
                <a:moveTo>
                  <a:pt x="198" y="118"/>
                </a:moveTo>
                <a:lnTo>
                  <a:pt x="198" y="100"/>
                </a:lnTo>
                <a:lnTo>
                  <a:pt x="180" y="100"/>
                </a:lnTo>
                <a:lnTo>
                  <a:pt x="180" y="118"/>
                </a:lnTo>
                <a:lnTo>
                  <a:pt x="198" y="118"/>
                </a:lnTo>
                <a:close/>
                <a:moveTo>
                  <a:pt x="182" y="116"/>
                </a:moveTo>
                <a:lnTo>
                  <a:pt x="182" y="116"/>
                </a:lnTo>
                <a:lnTo>
                  <a:pt x="196" y="116"/>
                </a:lnTo>
                <a:lnTo>
                  <a:pt x="196" y="102"/>
                </a:lnTo>
                <a:lnTo>
                  <a:pt x="182" y="102"/>
                </a:lnTo>
                <a:lnTo>
                  <a:pt x="182" y="116"/>
                </a:lnTo>
                <a:close/>
                <a:moveTo>
                  <a:pt x="174" y="118"/>
                </a:moveTo>
                <a:lnTo>
                  <a:pt x="174" y="100"/>
                </a:lnTo>
                <a:lnTo>
                  <a:pt x="158" y="100"/>
                </a:lnTo>
                <a:lnTo>
                  <a:pt x="158" y="118"/>
                </a:lnTo>
                <a:lnTo>
                  <a:pt x="174" y="118"/>
                </a:lnTo>
                <a:close/>
                <a:moveTo>
                  <a:pt x="160" y="116"/>
                </a:moveTo>
                <a:lnTo>
                  <a:pt x="160" y="116"/>
                </a:lnTo>
                <a:lnTo>
                  <a:pt x="172" y="116"/>
                </a:lnTo>
                <a:lnTo>
                  <a:pt x="172" y="102"/>
                </a:lnTo>
                <a:lnTo>
                  <a:pt x="160" y="102"/>
                </a:lnTo>
                <a:lnTo>
                  <a:pt x="160" y="116"/>
                </a:lnTo>
                <a:close/>
                <a:moveTo>
                  <a:pt x="152" y="118"/>
                </a:moveTo>
                <a:lnTo>
                  <a:pt x="152" y="100"/>
                </a:lnTo>
                <a:lnTo>
                  <a:pt x="136" y="100"/>
                </a:lnTo>
                <a:lnTo>
                  <a:pt x="136" y="118"/>
                </a:lnTo>
                <a:lnTo>
                  <a:pt x="152" y="118"/>
                </a:lnTo>
                <a:close/>
                <a:moveTo>
                  <a:pt x="138" y="116"/>
                </a:moveTo>
                <a:lnTo>
                  <a:pt x="138" y="116"/>
                </a:lnTo>
                <a:lnTo>
                  <a:pt x="150" y="116"/>
                </a:lnTo>
                <a:lnTo>
                  <a:pt x="150" y="102"/>
                </a:lnTo>
                <a:lnTo>
                  <a:pt x="138" y="102"/>
                </a:lnTo>
                <a:lnTo>
                  <a:pt x="138" y="116"/>
                </a:lnTo>
                <a:close/>
                <a:moveTo>
                  <a:pt x="130" y="118"/>
                </a:moveTo>
                <a:lnTo>
                  <a:pt x="130" y="100"/>
                </a:lnTo>
                <a:lnTo>
                  <a:pt x="114" y="100"/>
                </a:lnTo>
                <a:lnTo>
                  <a:pt x="114" y="118"/>
                </a:lnTo>
                <a:lnTo>
                  <a:pt x="130" y="118"/>
                </a:lnTo>
                <a:close/>
                <a:moveTo>
                  <a:pt x="116" y="116"/>
                </a:moveTo>
                <a:lnTo>
                  <a:pt x="116" y="116"/>
                </a:lnTo>
                <a:lnTo>
                  <a:pt x="128" y="116"/>
                </a:lnTo>
                <a:lnTo>
                  <a:pt x="128" y="102"/>
                </a:lnTo>
                <a:lnTo>
                  <a:pt x="116" y="102"/>
                </a:lnTo>
                <a:lnTo>
                  <a:pt x="116" y="116"/>
                </a:lnTo>
                <a:close/>
                <a:moveTo>
                  <a:pt x="108" y="118"/>
                </a:moveTo>
                <a:lnTo>
                  <a:pt x="108" y="100"/>
                </a:lnTo>
                <a:lnTo>
                  <a:pt x="92" y="100"/>
                </a:lnTo>
                <a:lnTo>
                  <a:pt x="92" y="118"/>
                </a:lnTo>
                <a:lnTo>
                  <a:pt x="108" y="118"/>
                </a:lnTo>
                <a:close/>
                <a:moveTo>
                  <a:pt x="94" y="116"/>
                </a:moveTo>
                <a:lnTo>
                  <a:pt x="94" y="116"/>
                </a:lnTo>
                <a:lnTo>
                  <a:pt x="106" y="116"/>
                </a:lnTo>
                <a:lnTo>
                  <a:pt x="106" y="102"/>
                </a:lnTo>
                <a:lnTo>
                  <a:pt x="94" y="102"/>
                </a:lnTo>
                <a:lnTo>
                  <a:pt x="94" y="116"/>
                </a:lnTo>
                <a:close/>
                <a:moveTo>
                  <a:pt x="86" y="118"/>
                </a:moveTo>
                <a:lnTo>
                  <a:pt x="86" y="100"/>
                </a:lnTo>
                <a:lnTo>
                  <a:pt x="74" y="100"/>
                </a:lnTo>
                <a:lnTo>
                  <a:pt x="80" y="118"/>
                </a:lnTo>
                <a:lnTo>
                  <a:pt x="86" y="118"/>
                </a:lnTo>
                <a:close/>
                <a:moveTo>
                  <a:pt x="80" y="116"/>
                </a:moveTo>
                <a:lnTo>
                  <a:pt x="80" y="116"/>
                </a:lnTo>
                <a:lnTo>
                  <a:pt x="84" y="116"/>
                </a:lnTo>
                <a:lnTo>
                  <a:pt x="84" y="102"/>
                </a:lnTo>
                <a:lnTo>
                  <a:pt x="76" y="102"/>
                </a:lnTo>
                <a:lnTo>
                  <a:pt x="80" y="116"/>
                </a:lnTo>
                <a:close/>
                <a:moveTo>
                  <a:pt x="218" y="96"/>
                </a:moveTo>
                <a:lnTo>
                  <a:pt x="222" y="80"/>
                </a:lnTo>
                <a:lnTo>
                  <a:pt x="202" y="80"/>
                </a:lnTo>
                <a:lnTo>
                  <a:pt x="202" y="96"/>
                </a:lnTo>
                <a:lnTo>
                  <a:pt x="218" y="96"/>
                </a:lnTo>
                <a:close/>
                <a:moveTo>
                  <a:pt x="204" y="94"/>
                </a:moveTo>
                <a:lnTo>
                  <a:pt x="204" y="94"/>
                </a:lnTo>
                <a:lnTo>
                  <a:pt x="216" y="94"/>
                </a:lnTo>
                <a:lnTo>
                  <a:pt x="220" y="82"/>
                </a:lnTo>
                <a:lnTo>
                  <a:pt x="204" y="82"/>
                </a:lnTo>
                <a:lnTo>
                  <a:pt x="204" y="94"/>
                </a:lnTo>
                <a:close/>
                <a:moveTo>
                  <a:pt x="198" y="96"/>
                </a:moveTo>
                <a:lnTo>
                  <a:pt x="198" y="80"/>
                </a:lnTo>
                <a:lnTo>
                  <a:pt x="180" y="80"/>
                </a:lnTo>
                <a:lnTo>
                  <a:pt x="180" y="96"/>
                </a:lnTo>
                <a:lnTo>
                  <a:pt x="198" y="96"/>
                </a:lnTo>
                <a:close/>
                <a:moveTo>
                  <a:pt x="182" y="94"/>
                </a:moveTo>
                <a:lnTo>
                  <a:pt x="182" y="94"/>
                </a:lnTo>
                <a:lnTo>
                  <a:pt x="196" y="94"/>
                </a:lnTo>
                <a:lnTo>
                  <a:pt x="196" y="82"/>
                </a:lnTo>
                <a:lnTo>
                  <a:pt x="182" y="82"/>
                </a:lnTo>
                <a:lnTo>
                  <a:pt x="182" y="94"/>
                </a:lnTo>
                <a:close/>
                <a:moveTo>
                  <a:pt x="174" y="96"/>
                </a:moveTo>
                <a:lnTo>
                  <a:pt x="174" y="80"/>
                </a:lnTo>
                <a:lnTo>
                  <a:pt x="158" y="80"/>
                </a:lnTo>
                <a:lnTo>
                  <a:pt x="158" y="96"/>
                </a:lnTo>
                <a:lnTo>
                  <a:pt x="174" y="96"/>
                </a:lnTo>
                <a:close/>
                <a:moveTo>
                  <a:pt x="160" y="94"/>
                </a:moveTo>
                <a:lnTo>
                  <a:pt x="160" y="94"/>
                </a:lnTo>
                <a:lnTo>
                  <a:pt x="172" y="94"/>
                </a:lnTo>
                <a:lnTo>
                  <a:pt x="172" y="82"/>
                </a:lnTo>
                <a:lnTo>
                  <a:pt x="160" y="82"/>
                </a:lnTo>
                <a:lnTo>
                  <a:pt x="160" y="94"/>
                </a:lnTo>
                <a:close/>
                <a:moveTo>
                  <a:pt x="152" y="96"/>
                </a:moveTo>
                <a:lnTo>
                  <a:pt x="152" y="80"/>
                </a:lnTo>
                <a:lnTo>
                  <a:pt x="136" y="80"/>
                </a:lnTo>
                <a:lnTo>
                  <a:pt x="136" y="96"/>
                </a:lnTo>
                <a:lnTo>
                  <a:pt x="152" y="96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50" y="94"/>
                </a:lnTo>
                <a:lnTo>
                  <a:pt x="150" y="82"/>
                </a:lnTo>
                <a:lnTo>
                  <a:pt x="138" y="82"/>
                </a:lnTo>
                <a:lnTo>
                  <a:pt x="138" y="94"/>
                </a:lnTo>
                <a:close/>
                <a:moveTo>
                  <a:pt x="130" y="96"/>
                </a:moveTo>
                <a:lnTo>
                  <a:pt x="130" y="80"/>
                </a:lnTo>
                <a:lnTo>
                  <a:pt x="114" y="80"/>
                </a:lnTo>
                <a:lnTo>
                  <a:pt x="114" y="96"/>
                </a:lnTo>
                <a:lnTo>
                  <a:pt x="130" y="96"/>
                </a:lnTo>
                <a:close/>
                <a:moveTo>
                  <a:pt x="116" y="94"/>
                </a:moveTo>
                <a:lnTo>
                  <a:pt x="116" y="94"/>
                </a:lnTo>
                <a:lnTo>
                  <a:pt x="128" y="94"/>
                </a:lnTo>
                <a:lnTo>
                  <a:pt x="128" y="82"/>
                </a:lnTo>
                <a:lnTo>
                  <a:pt x="116" y="82"/>
                </a:lnTo>
                <a:lnTo>
                  <a:pt x="116" y="94"/>
                </a:lnTo>
                <a:close/>
                <a:moveTo>
                  <a:pt x="108" y="96"/>
                </a:moveTo>
                <a:lnTo>
                  <a:pt x="108" y="80"/>
                </a:lnTo>
                <a:lnTo>
                  <a:pt x="92" y="80"/>
                </a:lnTo>
                <a:lnTo>
                  <a:pt x="92" y="96"/>
                </a:lnTo>
                <a:lnTo>
                  <a:pt x="108" y="96"/>
                </a:lnTo>
                <a:close/>
                <a:moveTo>
                  <a:pt x="94" y="94"/>
                </a:moveTo>
                <a:lnTo>
                  <a:pt x="94" y="94"/>
                </a:lnTo>
                <a:lnTo>
                  <a:pt x="106" y="94"/>
                </a:lnTo>
                <a:lnTo>
                  <a:pt x="106" y="82"/>
                </a:lnTo>
                <a:lnTo>
                  <a:pt x="94" y="82"/>
                </a:lnTo>
                <a:lnTo>
                  <a:pt x="94" y="94"/>
                </a:lnTo>
                <a:close/>
                <a:moveTo>
                  <a:pt x="86" y="96"/>
                </a:moveTo>
                <a:lnTo>
                  <a:pt x="86" y="80"/>
                </a:lnTo>
                <a:lnTo>
                  <a:pt x="66" y="80"/>
                </a:lnTo>
                <a:lnTo>
                  <a:pt x="72" y="96"/>
                </a:lnTo>
                <a:lnTo>
                  <a:pt x="86" y="96"/>
                </a:lnTo>
                <a:close/>
                <a:moveTo>
                  <a:pt x="74" y="94"/>
                </a:moveTo>
                <a:lnTo>
                  <a:pt x="74" y="94"/>
                </a:lnTo>
                <a:lnTo>
                  <a:pt x="84" y="94"/>
                </a:lnTo>
                <a:lnTo>
                  <a:pt x="84" y="82"/>
                </a:lnTo>
                <a:lnTo>
                  <a:pt x="70" y="82"/>
                </a:lnTo>
                <a:lnTo>
                  <a:pt x="74" y="94"/>
                </a:lnTo>
                <a:close/>
                <a:moveTo>
                  <a:pt x="224" y="74"/>
                </a:moveTo>
                <a:lnTo>
                  <a:pt x="228" y="62"/>
                </a:lnTo>
                <a:lnTo>
                  <a:pt x="202" y="60"/>
                </a:lnTo>
                <a:lnTo>
                  <a:pt x="202" y="74"/>
                </a:lnTo>
                <a:lnTo>
                  <a:pt x="224" y="74"/>
                </a:lnTo>
                <a:close/>
                <a:moveTo>
                  <a:pt x="204" y="72"/>
                </a:moveTo>
                <a:lnTo>
                  <a:pt x="204" y="72"/>
                </a:lnTo>
                <a:lnTo>
                  <a:pt x="222" y="72"/>
                </a:lnTo>
                <a:lnTo>
                  <a:pt x="224" y="64"/>
                </a:lnTo>
                <a:lnTo>
                  <a:pt x="204" y="62"/>
                </a:lnTo>
                <a:lnTo>
                  <a:pt x="204" y="72"/>
                </a:lnTo>
                <a:close/>
                <a:moveTo>
                  <a:pt x="198" y="74"/>
                </a:moveTo>
                <a:lnTo>
                  <a:pt x="198" y="60"/>
                </a:lnTo>
                <a:lnTo>
                  <a:pt x="180" y="58"/>
                </a:lnTo>
                <a:lnTo>
                  <a:pt x="180" y="74"/>
                </a:lnTo>
                <a:lnTo>
                  <a:pt x="198" y="74"/>
                </a:lnTo>
                <a:close/>
                <a:moveTo>
                  <a:pt x="182" y="72"/>
                </a:moveTo>
                <a:lnTo>
                  <a:pt x="182" y="72"/>
                </a:lnTo>
                <a:lnTo>
                  <a:pt x="196" y="72"/>
                </a:lnTo>
                <a:lnTo>
                  <a:pt x="196" y="62"/>
                </a:lnTo>
                <a:lnTo>
                  <a:pt x="182" y="60"/>
                </a:lnTo>
                <a:lnTo>
                  <a:pt x="182" y="72"/>
                </a:lnTo>
                <a:close/>
                <a:moveTo>
                  <a:pt x="174" y="74"/>
                </a:moveTo>
                <a:lnTo>
                  <a:pt x="174" y="58"/>
                </a:lnTo>
                <a:lnTo>
                  <a:pt x="158" y="58"/>
                </a:lnTo>
                <a:lnTo>
                  <a:pt x="158" y="74"/>
                </a:lnTo>
                <a:lnTo>
                  <a:pt x="174" y="74"/>
                </a:lnTo>
                <a:close/>
                <a:moveTo>
                  <a:pt x="160" y="72"/>
                </a:moveTo>
                <a:lnTo>
                  <a:pt x="160" y="72"/>
                </a:lnTo>
                <a:lnTo>
                  <a:pt x="172" y="72"/>
                </a:lnTo>
                <a:lnTo>
                  <a:pt x="172" y="60"/>
                </a:lnTo>
                <a:lnTo>
                  <a:pt x="160" y="60"/>
                </a:lnTo>
                <a:lnTo>
                  <a:pt x="160" y="72"/>
                </a:lnTo>
                <a:close/>
                <a:moveTo>
                  <a:pt x="152" y="74"/>
                </a:moveTo>
                <a:lnTo>
                  <a:pt x="152" y="58"/>
                </a:lnTo>
                <a:lnTo>
                  <a:pt x="136" y="56"/>
                </a:lnTo>
                <a:lnTo>
                  <a:pt x="136" y="74"/>
                </a:lnTo>
                <a:lnTo>
                  <a:pt x="152" y="74"/>
                </a:lnTo>
                <a:close/>
                <a:moveTo>
                  <a:pt x="138" y="72"/>
                </a:moveTo>
                <a:lnTo>
                  <a:pt x="138" y="72"/>
                </a:lnTo>
                <a:lnTo>
                  <a:pt x="150" y="72"/>
                </a:lnTo>
                <a:lnTo>
                  <a:pt x="150" y="60"/>
                </a:lnTo>
                <a:lnTo>
                  <a:pt x="138" y="58"/>
                </a:lnTo>
                <a:lnTo>
                  <a:pt x="138" y="72"/>
                </a:lnTo>
                <a:close/>
                <a:moveTo>
                  <a:pt x="130" y="74"/>
                </a:moveTo>
                <a:lnTo>
                  <a:pt x="130" y="56"/>
                </a:lnTo>
                <a:lnTo>
                  <a:pt x="114" y="54"/>
                </a:lnTo>
                <a:lnTo>
                  <a:pt x="114" y="74"/>
                </a:lnTo>
                <a:lnTo>
                  <a:pt x="130" y="74"/>
                </a:lnTo>
                <a:close/>
                <a:moveTo>
                  <a:pt x="116" y="72"/>
                </a:moveTo>
                <a:lnTo>
                  <a:pt x="116" y="72"/>
                </a:lnTo>
                <a:lnTo>
                  <a:pt x="128" y="72"/>
                </a:lnTo>
                <a:lnTo>
                  <a:pt x="128" y="58"/>
                </a:lnTo>
                <a:lnTo>
                  <a:pt x="116" y="58"/>
                </a:lnTo>
                <a:lnTo>
                  <a:pt x="116" y="72"/>
                </a:lnTo>
                <a:close/>
                <a:moveTo>
                  <a:pt x="108" y="74"/>
                </a:moveTo>
                <a:lnTo>
                  <a:pt x="108" y="54"/>
                </a:lnTo>
                <a:lnTo>
                  <a:pt x="92" y="54"/>
                </a:lnTo>
                <a:lnTo>
                  <a:pt x="92" y="74"/>
                </a:lnTo>
                <a:lnTo>
                  <a:pt x="108" y="74"/>
                </a:lnTo>
                <a:close/>
                <a:moveTo>
                  <a:pt x="94" y="72"/>
                </a:moveTo>
                <a:lnTo>
                  <a:pt x="94" y="72"/>
                </a:lnTo>
                <a:lnTo>
                  <a:pt x="106" y="72"/>
                </a:lnTo>
                <a:lnTo>
                  <a:pt x="106" y="56"/>
                </a:lnTo>
                <a:lnTo>
                  <a:pt x="94" y="56"/>
                </a:lnTo>
                <a:lnTo>
                  <a:pt x="94" y="72"/>
                </a:lnTo>
                <a:close/>
                <a:moveTo>
                  <a:pt x="86" y="74"/>
                </a:moveTo>
                <a:lnTo>
                  <a:pt x="86" y="54"/>
                </a:lnTo>
                <a:lnTo>
                  <a:pt x="58" y="52"/>
                </a:lnTo>
                <a:lnTo>
                  <a:pt x="66" y="74"/>
                </a:lnTo>
                <a:lnTo>
                  <a:pt x="86" y="74"/>
                </a:lnTo>
                <a:close/>
                <a:moveTo>
                  <a:pt x="66" y="72"/>
                </a:moveTo>
                <a:lnTo>
                  <a:pt x="66" y="72"/>
                </a:lnTo>
                <a:lnTo>
                  <a:pt x="84" y="72"/>
                </a:lnTo>
                <a:lnTo>
                  <a:pt x="84" y="56"/>
                </a:lnTo>
                <a:lnTo>
                  <a:pt x="60" y="54"/>
                </a:lnTo>
                <a:lnTo>
                  <a:pt x="66" y="7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Freeform: Shape 73">
            <a:extLst>
              <a:ext uri="{FF2B5EF4-FFF2-40B4-BE49-F238E27FC236}">
                <a16:creationId xmlns:a16="http://schemas.microsoft.com/office/drawing/2014/main" id="{C73CBA92-6960-4A10-98D8-8D236F413990}"/>
              </a:ext>
            </a:extLst>
          </p:cNvPr>
          <p:cNvSpPr>
            <a:spLocks/>
          </p:cNvSpPr>
          <p:nvPr/>
        </p:nvSpPr>
        <p:spPr bwMode="auto">
          <a:xfrm>
            <a:off x="3475805" y="3744792"/>
            <a:ext cx="405842" cy="324674"/>
          </a:xfrm>
          <a:custGeom>
            <a:avLst/>
            <a:gdLst>
              <a:gd name="T0" fmla="*/ 182 w 240"/>
              <a:gd name="T1" fmla="*/ 178 h 192"/>
              <a:gd name="T2" fmla="*/ 92 w 240"/>
              <a:gd name="T3" fmla="*/ 188 h 192"/>
              <a:gd name="T4" fmla="*/ 68 w 240"/>
              <a:gd name="T5" fmla="*/ 178 h 192"/>
              <a:gd name="T6" fmla="*/ 18 w 240"/>
              <a:gd name="T7" fmla="*/ 12 h 192"/>
              <a:gd name="T8" fmla="*/ 2 w 240"/>
              <a:gd name="T9" fmla="*/ 0 h 192"/>
              <a:gd name="T10" fmla="*/ 44 w 240"/>
              <a:gd name="T11" fmla="*/ 6 h 192"/>
              <a:gd name="T12" fmla="*/ 82 w 240"/>
              <a:gd name="T13" fmla="*/ 128 h 192"/>
              <a:gd name="T14" fmla="*/ 210 w 240"/>
              <a:gd name="T15" fmla="*/ 178 h 192"/>
              <a:gd name="T16" fmla="*/ 92 w 240"/>
              <a:gd name="T17" fmla="*/ 170 h 192"/>
              <a:gd name="T18" fmla="*/ 188 w 240"/>
              <a:gd name="T19" fmla="*/ 186 h 192"/>
              <a:gd name="T20" fmla="*/ 208 w 240"/>
              <a:gd name="T21" fmla="*/ 178 h 192"/>
              <a:gd name="T22" fmla="*/ 80 w 240"/>
              <a:gd name="T23" fmla="*/ 126 h 192"/>
              <a:gd name="T24" fmla="*/ 54 w 240"/>
              <a:gd name="T25" fmla="*/ 38 h 192"/>
              <a:gd name="T26" fmla="*/ 4 w 240"/>
              <a:gd name="T27" fmla="*/ 2 h 192"/>
              <a:gd name="T28" fmla="*/ 36 w 240"/>
              <a:gd name="T29" fmla="*/ 10 h 192"/>
              <a:gd name="T30" fmla="*/ 70 w 240"/>
              <a:gd name="T31" fmla="*/ 174 h 192"/>
              <a:gd name="T32" fmla="*/ 82 w 240"/>
              <a:gd name="T33" fmla="*/ 190 h 192"/>
              <a:gd name="T34" fmla="*/ 92 w 240"/>
              <a:gd name="T35" fmla="*/ 170 h 192"/>
              <a:gd name="T36" fmla="*/ 196 w 240"/>
              <a:gd name="T37" fmla="*/ 172 h 192"/>
              <a:gd name="T38" fmla="*/ 196 w 240"/>
              <a:gd name="T39" fmla="*/ 182 h 192"/>
              <a:gd name="T40" fmla="*/ 194 w 240"/>
              <a:gd name="T41" fmla="*/ 180 h 192"/>
              <a:gd name="T42" fmla="*/ 196 w 240"/>
              <a:gd name="T43" fmla="*/ 174 h 192"/>
              <a:gd name="T44" fmla="*/ 86 w 240"/>
              <a:gd name="T45" fmla="*/ 174 h 192"/>
              <a:gd name="T46" fmla="*/ 82 w 240"/>
              <a:gd name="T47" fmla="*/ 182 h 192"/>
              <a:gd name="T48" fmla="*/ 80 w 240"/>
              <a:gd name="T49" fmla="*/ 178 h 192"/>
              <a:gd name="T50" fmla="*/ 84 w 240"/>
              <a:gd name="T51" fmla="*/ 176 h 192"/>
              <a:gd name="T52" fmla="*/ 212 w 240"/>
              <a:gd name="T53" fmla="*/ 118 h 192"/>
              <a:gd name="T54" fmla="*/ 198 w 240"/>
              <a:gd name="T55" fmla="*/ 118 h 192"/>
              <a:gd name="T56" fmla="*/ 196 w 240"/>
              <a:gd name="T57" fmla="*/ 116 h 192"/>
              <a:gd name="T58" fmla="*/ 158 w 240"/>
              <a:gd name="T59" fmla="*/ 118 h 192"/>
              <a:gd name="T60" fmla="*/ 160 w 240"/>
              <a:gd name="T61" fmla="*/ 116 h 192"/>
              <a:gd name="T62" fmla="*/ 138 w 240"/>
              <a:gd name="T63" fmla="*/ 116 h 192"/>
              <a:gd name="T64" fmla="*/ 114 w 240"/>
              <a:gd name="T65" fmla="*/ 102 h 192"/>
              <a:gd name="T66" fmla="*/ 116 w 240"/>
              <a:gd name="T67" fmla="*/ 104 h 192"/>
              <a:gd name="T68" fmla="*/ 94 w 240"/>
              <a:gd name="T69" fmla="*/ 116 h 192"/>
              <a:gd name="T70" fmla="*/ 86 w 240"/>
              <a:gd name="T71" fmla="*/ 102 h 192"/>
              <a:gd name="T72" fmla="*/ 84 w 240"/>
              <a:gd name="T73" fmla="*/ 104 h 192"/>
              <a:gd name="T74" fmla="*/ 218 w 240"/>
              <a:gd name="T75" fmla="*/ 96 h 192"/>
              <a:gd name="T76" fmla="*/ 198 w 240"/>
              <a:gd name="T77" fmla="*/ 96 h 192"/>
              <a:gd name="T78" fmla="*/ 196 w 240"/>
              <a:gd name="T79" fmla="*/ 94 h 192"/>
              <a:gd name="T80" fmla="*/ 158 w 240"/>
              <a:gd name="T81" fmla="*/ 96 h 192"/>
              <a:gd name="T82" fmla="*/ 160 w 240"/>
              <a:gd name="T83" fmla="*/ 94 h 192"/>
              <a:gd name="T84" fmla="*/ 138 w 240"/>
              <a:gd name="T85" fmla="*/ 94 h 192"/>
              <a:gd name="T86" fmla="*/ 114 w 240"/>
              <a:gd name="T87" fmla="*/ 80 h 192"/>
              <a:gd name="T88" fmla="*/ 116 w 240"/>
              <a:gd name="T89" fmla="*/ 82 h 192"/>
              <a:gd name="T90" fmla="*/ 94 w 240"/>
              <a:gd name="T91" fmla="*/ 94 h 192"/>
              <a:gd name="T92" fmla="*/ 86 w 240"/>
              <a:gd name="T93" fmla="*/ 80 h 192"/>
              <a:gd name="T94" fmla="*/ 84 w 240"/>
              <a:gd name="T95" fmla="*/ 82 h 192"/>
              <a:gd name="T96" fmla="*/ 224 w 240"/>
              <a:gd name="T97" fmla="*/ 76 h 192"/>
              <a:gd name="T98" fmla="*/ 198 w 240"/>
              <a:gd name="T99" fmla="*/ 76 h 192"/>
              <a:gd name="T100" fmla="*/ 196 w 240"/>
              <a:gd name="T101" fmla="*/ 74 h 192"/>
              <a:gd name="T102" fmla="*/ 158 w 240"/>
              <a:gd name="T103" fmla="*/ 76 h 192"/>
              <a:gd name="T104" fmla="*/ 160 w 240"/>
              <a:gd name="T105" fmla="*/ 74 h 192"/>
              <a:gd name="T106" fmla="*/ 138 w 240"/>
              <a:gd name="T107" fmla="*/ 74 h 192"/>
              <a:gd name="T108" fmla="*/ 114 w 240"/>
              <a:gd name="T109" fmla="*/ 56 h 192"/>
              <a:gd name="T110" fmla="*/ 116 w 240"/>
              <a:gd name="T111" fmla="*/ 58 h 192"/>
              <a:gd name="T112" fmla="*/ 94 w 240"/>
              <a:gd name="T113" fmla="*/ 74 h 192"/>
              <a:gd name="T114" fmla="*/ 86 w 240"/>
              <a:gd name="T115" fmla="*/ 54 h 192"/>
              <a:gd name="T116" fmla="*/ 84 w 240"/>
              <a:gd name="T11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0" h="192">
                <a:moveTo>
                  <a:pt x="196" y="192"/>
                </a:moveTo>
                <a:lnTo>
                  <a:pt x="196" y="192"/>
                </a:lnTo>
                <a:lnTo>
                  <a:pt x="190" y="190"/>
                </a:lnTo>
                <a:lnTo>
                  <a:pt x="186" y="188"/>
                </a:lnTo>
                <a:lnTo>
                  <a:pt x="182" y="184"/>
                </a:lnTo>
                <a:lnTo>
                  <a:pt x="182" y="178"/>
                </a:lnTo>
                <a:lnTo>
                  <a:pt x="182" y="178"/>
                </a:lnTo>
                <a:lnTo>
                  <a:pt x="182" y="172"/>
                </a:lnTo>
                <a:lnTo>
                  <a:pt x="96" y="172"/>
                </a:lnTo>
                <a:lnTo>
                  <a:pt x="96" y="172"/>
                </a:lnTo>
                <a:lnTo>
                  <a:pt x="96" y="178"/>
                </a:lnTo>
                <a:lnTo>
                  <a:pt x="96" y="178"/>
                </a:lnTo>
                <a:lnTo>
                  <a:pt x="96" y="184"/>
                </a:lnTo>
                <a:lnTo>
                  <a:pt x="92" y="188"/>
                </a:lnTo>
                <a:lnTo>
                  <a:pt x="88" y="190"/>
                </a:lnTo>
                <a:lnTo>
                  <a:pt x="82" y="192"/>
                </a:lnTo>
                <a:lnTo>
                  <a:pt x="82" y="192"/>
                </a:lnTo>
                <a:lnTo>
                  <a:pt x="76" y="190"/>
                </a:lnTo>
                <a:lnTo>
                  <a:pt x="72" y="188"/>
                </a:lnTo>
                <a:lnTo>
                  <a:pt x="68" y="184"/>
                </a:lnTo>
                <a:lnTo>
                  <a:pt x="68" y="178"/>
                </a:lnTo>
                <a:lnTo>
                  <a:pt x="68" y="178"/>
                </a:lnTo>
                <a:lnTo>
                  <a:pt x="68" y="172"/>
                </a:lnTo>
                <a:lnTo>
                  <a:pt x="70" y="168"/>
                </a:lnTo>
                <a:lnTo>
                  <a:pt x="70" y="124"/>
                </a:lnTo>
                <a:lnTo>
                  <a:pt x="34" y="12"/>
                </a:lnTo>
                <a:lnTo>
                  <a:pt x="34" y="12"/>
                </a:lnTo>
                <a:lnTo>
                  <a:pt x="18" y="12"/>
                </a:lnTo>
                <a:lnTo>
                  <a:pt x="18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4" y="2"/>
                </a:lnTo>
                <a:lnTo>
                  <a:pt x="38" y="4"/>
                </a:lnTo>
                <a:lnTo>
                  <a:pt x="44" y="6"/>
                </a:lnTo>
                <a:lnTo>
                  <a:pt x="44" y="6"/>
                </a:lnTo>
                <a:lnTo>
                  <a:pt x="56" y="38"/>
                </a:lnTo>
                <a:lnTo>
                  <a:pt x="56" y="38"/>
                </a:lnTo>
                <a:lnTo>
                  <a:pt x="58" y="44"/>
                </a:lnTo>
                <a:lnTo>
                  <a:pt x="240" y="54"/>
                </a:lnTo>
                <a:lnTo>
                  <a:pt x="240" y="56"/>
                </a:lnTo>
                <a:lnTo>
                  <a:pt x="218" y="128"/>
                </a:lnTo>
                <a:lnTo>
                  <a:pt x="82" y="128"/>
                </a:lnTo>
                <a:lnTo>
                  <a:pt x="82" y="160"/>
                </a:lnTo>
                <a:lnTo>
                  <a:pt x="204" y="160"/>
                </a:lnTo>
                <a:lnTo>
                  <a:pt x="204" y="166"/>
                </a:lnTo>
                <a:lnTo>
                  <a:pt x="204" y="166"/>
                </a:lnTo>
                <a:lnTo>
                  <a:pt x="208" y="170"/>
                </a:lnTo>
                <a:lnTo>
                  <a:pt x="210" y="178"/>
                </a:lnTo>
                <a:lnTo>
                  <a:pt x="210" y="178"/>
                </a:lnTo>
                <a:lnTo>
                  <a:pt x="210" y="184"/>
                </a:lnTo>
                <a:lnTo>
                  <a:pt x="206" y="188"/>
                </a:lnTo>
                <a:lnTo>
                  <a:pt x="202" y="190"/>
                </a:lnTo>
                <a:lnTo>
                  <a:pt x="196" y="192"/>
                </a:lnTo>
                <a:lnTo>
                  <a:pt x="196" y="192"/>
                </a:lnTo>
                <a:close/>
                <a:moveTo>
                  <a:pt x="92" y="170"/>
                </a:moveTo>
                <a:lnTo>
                  <a:pt x="92" y="170"/>
                </a:lnTo>
                <a:lnTo>
                  <a:pt x="186" y="170"/>
                </a:lnTo>
                <a:lnTo>
                  <a:pt x="184" y="172"/>
                </a:lnTo>
                <a:lnTo>
                  <a:pt x="184" y="172"/>
                </a:lnTo>
                <a:lnTo>
                  <a:pt x="184" y="178"/>
                </a:lnTo>
                <a:lnTo>
                  <a:pt x="184" y="178"/>
                </a:lnTo>
                <a:lnTo>
                  <a:pt x="184" y="182"/>
                </a:lnTo>
                <a:lnTo>
                  <a:pt x="188" y="186"/>
                </a:lnTo>
                <a:lnTo>
                  <a:pt x="192" y="188"/>
                </a:lnTo>
                <a:lnTo>
                  <a:pt x="196" y="190"/>
                </a:lnTo>
                <a:lnTo>
                  <a:pt x="196" y="190"/>
                </a:lnTo>
                <a:lnTo>
                  <a:pt x="200" y="188"/>
                </a:lnTo>
                <a:lnTo>
                  <a:pt x="204" y="186"/>
                </a:lnTo>
                <a:lnTo>
                  <a:pt x="208" y="182"/>
                </a:lnTo>
                <a:lnTo>
                  <a:pt x="208" y="178"/>
                </a:lnTo>
                <a:lnTo>
                  <a:pt x="208" y="178"/>
                </a:lnTo>
                <a:lnTo>
                  <a:pt x="206" y="172"/>
                </a:lnTo>
                <a:lnTo>
                  <a:pt x="202" y="168"/>
                </a:lnTo>
                <a:lnTo>
                  <a:pt x="202" y="166"/>
                </a:lnTo>
                <a:lnTo>
                  <a:pt x="202" y="162"/>
                </a:lnTo>
                <a:lnTo>
                  <a:pt x="80" y="162"/>
                </a:lnTo>
                <a:lnTo>
                  <a:pt x="80" y="126"/>
                </a:lnTo>
                <a:lnTo>
                  <a:pt x="218" y="126"/>
                </a:lnTo>
                <a:lnTo>
                  <a:pt x="238" y="56"/>
                </a:lnTo>
                <a:lnTo>
                  <a:pt x="56" y="46"/>
                </a:lnTo>
                <a:lnTo>
                  <a:pt x="56" y="44"/>
                </a:lnTo>
                <a:lnTo>
                  <a:pt x="56" y="44"/>
                </a:lnTo>
                <a:lnTo>
                  <a:pt x="54" y="38"/>
                </a:lnTo>
                <a:lnTo>
                  <a:pt x="54" y="38"/>
                </a:lnTo>
                <a:lnTo>
                  <a:pt x="44" y="8"/>
                </a:lnTo>
                <a:lnTo>
                  <a:pt x="44" y="8"/>
                </a:lnTo>
                <a:lnTo>
                  <a:pt x="38" y="6"/>
                </a:lnTo>
                <a:lnTo>
                  <a:pt x="28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2"/>
                </a:lnTo>
                <a:lnTo>
                  <a:pt x="2" y="2"/>
                </a:lnTo>
                <a:lnTo>
                  <a:pt x="2" y="8"/>
                </a:lnTo>
                <a:lnTo>
                  <a:pt x="2" y="8"/>
                </a:lnTo>
                <a:lnTo>
                  <a:pt x="18" y="8"/>
                </a:lnTo>
                <a:lnTo>
                  <a:pt x="18" y="8"/>
                </a:lnTo>
                <a:lnTo>
                  <a:pt x="36" y="10"/>
                </a:lnTo>
                <a:lnTo>
                  <a:pt x="36" y="10"/>
                </a:lnTo>
                <a:lnTo>
                  <a:pt x="36" y="12"/>
                </a:lnTo>
                <a:lnTo>
                  <a:pt x="72" y="124"/>
                </a:lnTo>
                <a:lnTo>
                  <a:pt x="72" y="170"/>
                </a:lnTo>
                <a:lnTo>
                  <a:pt x="72" y="170"/>
                </a:lnTo>
                <a:lnTo>
                  <a:pt x="72" y="170"/>
                </a:lnTo>
                <a:lnTo>
                  <a:pt x="70" y="174"/>
                </a:lnTo>
                <a:lnTo>
                  <a:pt x="70" y="178"/>
                </a:lnTo>
                <a:lnTo>
                  <a:pt x="70" y="178"/>
                </a:lnTo>
                <a:lnTo>
                  <a:pt x="70" y="182"/>
                </a:lnTo>
                <a:lnTo>
                  <a:pt x="74" y="186"/>
                </a:lnTo>
                <a:lnTo>
                  <a:pt x="78" y="188"/>
                </a:lnTo>
                <a:lnTo>
                  <a:pt x="82" y="190"/>
                </a:lnTo>
                <a:lnTo>
                  <a:pt x="82" y="190"/>
                </a:lnTo>
                <a:lnTo>
                  <a:pt x="88" y="188"/>
                </a:lnTo>
                <a:lnTo>
                  <a:pt x="90" y="186"/>
                </a:lnTo>
                <a:lnTo>
                  <a:pt x="94" y="182"/>
                </a:lnTo>
                <a:lnTo>
                  <a:pt x="94" y="178"/>
                </a:lnTo>
                <a:lnTo>
                  <a:pt x="94" y="178"/>
                </a:lnTo>
                <a:lnTo>
                  <a:pt x="94" y="172"/>
                </a:lnTo>
                <a:lnTo>
                  <a:pt x="92" y="170"/>
                </a:lnTo>
                <a:close/>
                <a:moveTo>
                  <a:pt x="196" y="182"/>
                </a:moveTo>
                <a:lnTo>
                  <a:pt x="196" y="182"/>
                </a:lnTo>
                <a:lnTo>
                  <a:pt x="200" y="182"/>
                </a:lnTo>
                <a:lnTo>
                  <a:pt x="202" y="178"/>
                </a:lnTo>
                <a:lnTo>
                  <a:pt x="202" y="178"/>
                </a:lnTo>
                <a:lnTo>
                  <a:pt x="200" y="174"/>
                </a:lnTo>
                <a:lnTo>
                  <a:pt x="196" y="172"/>
                </a:lnTo>
                <a:lnTo>
                  <a:pt x="196" y="172"/>
                </a:lnTo>
                <a:lnTo>
                  <a:pt x="192" y="174"/>
                </a:lnTo>
                <a:lnTo>
                  <a:pt x="190" y="178"/>
                </a:lnTo>
                <a:lnTo>
                  <a:pt x="190" y="178"/>
                </a:lnTo>
                <a:lnTo>
                  <a:pt x="192" y="182"/>
                </a:lnTo>
                <a:lnTo>
                  <a:pt x="196" y="182"/>
                </a:lnTo>
                <a:lnTo>
                  <a:pt x="196" y="182"/>
                </a:lnTo>
                <a:close/>
                <a:moveTo>
                  <a:pt x="196" y="174"/>
                </a:moveTo>
                <a:lnTo>
                  <a:pt x="196" y="174"/>
                </a:lnTo>
                <a:lnTo>
                  <a:pt x="196" y="174"/>
                </a:lnTo>
                <a:lnTo>
                  <a:pt x="194" y="176"/>
                </a:lnTo>
                <a:lnTo>
                  <a:pt x="192" y="178"/>
                </a:lnTo>
                <a:lnTo>
                  <a:pt x="192" y="178"/>
                </a:lnTo>
                <a:lnTo>
                  <a:pt x="194" y="180"/>
                </a:lnTo>
                <a:lnTo>
                  <a:pt x="196" y="180"/>
                </a:lnTo>
                <a:lnTo>
                  <a:pt x="196" y="180"/>
                </a:lnTo>
                <a:lnTo>
                  <a:pt x="198" y="180"/>
                </a:lnTo>
                <a:lnTo>
                  <a:pt x="198" y="178"/>
                </a:lnTo>
                <a:lnTo>
                  <a:pt x="198" y="178"/>
                </a:lnTo>
                <a:lnTo>
                  <a:pt x="198" y="176"/>
                </a:lnTo>
                <a:lnTo>
                  <a:pt x="196" y="174"/>
                </a:lnTo>
                <a:lnTo>
                  <a:pt x="196" y="174"/>
                </a:lnTo>
                <a:close/>
                <a:moveTo>
                  <a:pt x="82" y="182"/>
                </a:moveTo>
                <a:lnTo>
                  <a:pt x="82" y="182"/>
                </a:lnTo>
                <a:lnTo>
                  <a:pt x="86" y="182"/>
                </a:lnTo>
                <a:lnTo>
                  <a:pt x="88" y="178"/>
                </a:lnTo>
                <a:lnTo>
                  <a:pt x="88" y="178"/>
                </a:lnTo>
                <a:lnTo>
                  <a:pt x="86" y="174"/>
                </a:lnTo>
                <a:lnTo>
                  <a:pt x="82" y="172"/>
                </a:lnTo>
                <a:lnTo>
                  <a:pt x="82" y="172"/>
                </a:lnTo>
                <a:lnTo>
                  <a:pt x="78" y="174"/>
                </a:lnTo>
                <a:lnTo>
                  <a:pt x="76" y="178"/>
                </a:lnTo>
                <a:lnTo>
                  <a:pt x="76" y="178"/>
                </a:lnTo>
                <a:lnTo>
                  <a:pt x="78" y="182"/>
                </a:lnTo>
                <a:lnTo>
                  <a:pt x="82" y="182"/>
                </a:lnTo>
                <a:lnTo>
                  <a:pt x="82" y="182"/>
                </a:lnTo>
                <a:close/>
                <a:moveTo>
                  <a:pt x="82" y="174"/>
                </a:moveTo>
                <a:lnTo>
                  <a:pt x="82" y="174"/>
                </a:lnTo>
                <a:lnTo>
                  <a:pt x="82" y="174"/>
                </a:lnTo>
                <a:lnTo>
                  <a:pt x="80" y="176"/>
                </a:lnTo>
                <a:lnTo>
                  <a:pt x="80" y="178"/>
                </a:lnTo>
                <a:lnTo>
                  <a:pt x="80" y="178"/>
                </a:lnTo>
                <a:lnTo>
                  <a:pt x="80" y="180"/>
                </a:lnTo>
                <a:lnTo>
                  <a:pt x="82" y="180"/>
                </a:lnTo>
                <a:lnTo>
                  <a:pt x="82" y="180"/>
                </a:lnTo>
                <a:lnTo>
                  <a:pt x="84" y="180"/>
                </a:lnTo>
                <a:lnTo>
                  <a:pt x="86" y="178"/>
                </a:lnTo>
                <a:lnTo>
                  <a:pt x="86" y="178"/>
                </a:lnTo>
                <a:lnTo>
                  <a:pt x="84" y="176"/>
                </a:lnTo>
                <a:lnTo>
                  <a:pt x="82" y="174"/>
                </a:lnTo>
                <a:lnTo>
                  <a:pt x="82" y="174"/>
                </a:lnTo>
                <a:close/>
                <a:moveTo>
                  <a:pt x="212" y="118"/>
                </a:moveTo>
                <a:lnTo>
                  <a:pt x="216" y="102"/>
                </a:lnTo>
                <a:lnTo>
                  <a:pt x="202" y="102"/>
                </a:lnTo>
                <a:lnTo>
                  <a:pt x="202" y="118"/>
                </a:lnTo>
                <a:lnTo>
                  <a:pt x="212" y="118"/>
                </a:lnTo>
                <a:close/>
                <a:moveTo>
                  <a:pt x="204" y="116"/>
                </a:moveTo>
                <a:lnTo>
                  <a:pt x="204" y="116"/>
                </a:lnTo>
                <a:lnTo>
                  <a:pt x="210" y="116"/>
                </a:lnTo>
                <a:lnTo>
                  <a:pt x="214" y="104"/>
                </a:lnTo>
                <a:lnTo>
                  <a:pt x="204" y="104"/>
                </a:lnTo>
                <a:lnTo>
                  <a:pt x="204" y="116"/>
                </a:lnTo>
                <a:close/>
                <a:moveTo>
                  <a:pt x="198" y="118"/>
                </a:moveTo>
                <a:lnTo>
                  <a:pt x="198" y="102"/>
                </a:lnTo>
                <a:lnTo>
                  <a:pt x="180" y="102"/>
                </a:lnTo>
                <a:lnTo>
                  <a:pt x="180" y="118"/>
                </a:lnTo>
                <a:lnTo>
                  <a:pt x="198" y="118"/>
                </a:lnTo>
                <a:close/>
                <a:moveTo>
                  <a:pt x="182" y="116"/>
                </a:moveTo>
                <a:lnTo>
                  <a:pt x="182" y="116"/>
                </a:lnTo>
                <a:lnTo>
                  <a:pt x="196" y="116"/>
                </a:lnTo>
                <a:lnTo>
                  <a:pt x="196" y="104"/>
                </a:lnTo>
                <a:lnTo>
                  <a:pt x="182" y="104"/>
                </a:lnTo>
                <a:lnTo>
                  <a:pt x="182" y="116"/>
                </a:lnTo>
                <a:close/>
                <a:moveTo>
                  <a:pt x="174" y="118"/>
                </a:moveTo>
                <a:lnTo>
                  <a:pt x="174" y="102"/>
                </a:lnTo>
                <a:lnTo>
                  <a:pt x="158" y="102"/>
                </a:lnTo>
                <a:lnTo>
                  <a:pt x="158" y="118"/>
                </a:lnTo>
                <a:lnTo>
                  <a:pt x="174" y="118"/>
                </a:lnTo>
                <a:close/>
                <a:moveTo>
                  <a:pt x="160" y="116"/>
                </a:moveTo>
                <a:lnTo>
                  <a:pt x="160" y="116"/>
                </a:lnTo>
                <a:lnTo>
                  <a:pt x="172" y="116"/>
                </a:lnTo>
                <a:lnTo>
                  <a:pt x="172" y="104"/>
                </a:lnTo>
                <a:lnTo>
                  <a:pt x="160" y="104"/>
                </a:lnTo>
                <a:lnTo>
                  <a:pt x="160" y="116"/>
                </a:lnTo>
                <a:close/>
                <a:moveTo>
                  <a:pt x="152" y="118"/>
                </a:moveTo>
                <a:lnTo>
                  <a:pt x="152" y="102"/>
                </a:lnTo>
                <a:lnTo>
                  <a:pt x="136" y="102"/>
                </a:lnTo>
                <a:lnTo>
                  <a:pt x="136" y="118"/>
                </a:lnTo>
                <a:lnTo>
                  <a:pt x="152" y="118"/>
                </a:lnTo>
                <a:close/>
                <a:moveTo>
                  <a:pt x="138" y="116"/>
                </a:moveTo>
                <a:lnTo>
                  <a:pt x="138" y="116"/>
                </a:lnTo>
                <a:lnTo>
                  <a:pt x="150" y="116"/>
                </a:lnTo>
                <a:lnTo>
                  <a:pt x="150" y="104"/>
                </a:lnTo>
                <a:lnTo>
                  <a:pt x="138" y="104"/>
                </a:lnTo>
                <a:lnTo>
                  <a:pt x="138" y="116"/>
                </a:lnTo>
                <a:close/>
                <a:moveTo>
                  <a:pt x="130" y="118"/>
                </a:moveTo>
                <a:lnTo>
                  <a:pt x="130" y="102"/>
                </a:lnTo>
                <a:lnTo>
                  <a:pt x="114" y="102"/>
                </a:lnTo>
                <a:lnTo>
                  <a:pt x="114" y="118"/>
                </a:lnTo>
                <a:lnTo>
                  <a:pt x="130" y="118"/>
                </a:lnTo>
                <a:close/>
                <a:moveTo>
                  <a:pt x="116" y="116"/>
                </a:moveTo>
                <a:lnTo>
                  <a:pt x="116" y="116"/>
                </a:lnTo>
                <a:lnTo>
                  <a:pt x="128" y="116"/>
                </a:lnTo>
                <a:lnTo>
                  <a:pt x="128" y="104"/>
                </a:lnTo>
                <a:lnTo>
                  <a:pt x="116" y="104"/>
                </a:lnTo>
                <a:lnTo>
                  <a:pt x="116" y="116"/>
                </a:lnTo>
                <a:close/>
                <a:moveTo>
                  <a:pt x="108" y="118"/>
                </a:moveTo>
                <a:lnTo>
                  <a:pt x="108" y="102"/>
                </a:lnTo>
                <a:lnTo>
                  <a:pt x="92" y="102"/>
                </a:lnTo>
                <a:lnTo>
                  <a:pt x="92" y="118"/>
                </a:lnTo>
                <a:lnTo>
                  <a:pt x="108" y="118"/>
                </a:lnTo>
                <a:close/>
                <a:moveTo>
                  <a:pt x="94" y="116"/>
                </a:moveTo>
                <a:lnTo>
                  <a:pt x="94" y="116"/>
                </a:lnTo>
                <a:lnTo>
                  <a:pt x="106" y="116"/>
                </a:lnTo>
                <a:lnTo>
                  <a:pt x="106" y="104"/>
                </a:lnTo>
                <a:lnTo>
                  <a:pt x="94" y="104"/>
                </a:lnTo>
                <a:lnTo>
                  <a:pt x="94" y="116"/>
                </a:lnTo>
                <a:close/>
                <a:moveTo>
                  <a:pt x="86" y="118"/>
                </a:moveTo>
                <a:lnTo>
                  <a:pt x="86" y="102"/>
                </a:lnTo>
                <a:lnTo>
                  <a:pt x="74" y="102"/>
                </a:lnTo>
                <a:lnTo>
                  <a:pt x="80" y="118"/>
                </a:lnTo>
                <a:lnTo>
                  <a:pt x="86" y="118"/>
                </a:lnTo>
                <a:close/>
                <a:moveTo>
                  <a:pt x="80" y="116"/>
                </a:moveTo>
                <a:lnTo>
                  <a:pt x="80" y="116"/>
                </a:lnTo>
                <a:lnTo>
                  <a:pt x="84" y="116"/>
                </a:lnTo>
                <a:lnTo>
                  <a:pt x="84" y="104"/>
                </a:lnTo>
                <a:lnTo>
                  <a:pt x="76" y="104"/>
                </a:lnTo>
                <a:lnTo>
                  <a:pt x="80" y="116"/>
                </a:lnTo>
                <a:close/>
                <a:moveTo>
                  <a:pt x="218" y="96"/>
                </a:moveTo>
                <a:lnTo>
                  <a:pt x="222" y="80"/>
                </a:lnTo>
                <a:lnTo>
                  <a:pt x="202" y="80"/>
                </a:lnTo>
                <a:lnTo>
                  <a:pt x="202" y="96"/>
                </a:lnTo>
                <a:lnTo>
                  <a:pt x="218" y="96"/>
                </a:lnTo>
                <a:close/>
                <a:moveTo>
                  <a:pt x="204" y="94"/>
                </a:moveTo>
                <a:lnTo>
                  <a:pt x="204" y="94"/>
                </a:lnTo>
                <a:lnTo>
                  <a:pt x="216" y="94"/>
                </a:lnTo>
                <a:lnTo>
                  <a:pt x="220" y="82"/>
                </a:lnTo>
                <a:lnTo>
                  <a:pt x="204" y="82"/>
                </a:lnTo>
                <a:lnTo>
                  <a:pt x="204" y="94"/>
                </a:lnTo>
                <a:close/>
                <a:moveTo>
                  <a:pt x="198" y="96"/>
                </a:moveTo>
                <a:lnTo>
                  <a:pt x="198" y="80"/>
                </a:lnTo>
                <a:lnTo>
                  <a:pt x="180" y="80"/>
                </a:lnTo>
                <a:lnTo>
                  <a:pt x="180" y="96"/>
                </a:lnTo>
                <a:lnTo>
                  <a:pt x="198" y="96"/>
                </a:lnTo>
                <a:close/>
                <a:moveTo>
                  <a:pt x="182" y="94"/>
                </a:moveTo>
                <a:lnTo>
                  <a:pt x="182" y="94"/>
                </a:lnTo>
                <a:lnTo>
                  <a:pt x="196" y="94"/>
                </a:lnTo>
                <a:lnTo>
                  <a:pt x="196" y="82"/>
                </a:lnTo>
                <a:lnTo>
                  <a:pt x="182" y="82"/>
                </a:lnTo>
                <a:lnTo>
                  <a:pt x="182" y="94"/>
                </a:lnTo>
                <a:close/>
                <a:moveTo>
                  <a:pt x="174" y="96"/>
                </a:moveTo>
                <a:lnTo>
                  <a:pt x="174" y="80"/>
                </a:lnTo>
                <a:lnTo>
                  <a:pt x="158" y="80"/>
                </a:lnTo>
                <a:lnTo>
                  <a:pt x="158" y="96"/>
                </a:lnTo>
                <a:lnTo>
                  <a:pt x="174" y="96"/>
                </a:lnTo>
                <a:close/>
                <a:moveTo>
                  <a:pt x="160" y="94"/>
                </a:moveTo>
                <a:lnTo>
                  <a:pt x="160" y="94"/>
                </a:lnTo>
                <a:lnTo>
                  <a:pt x="172" y="94"/>
                </a:lnTo>
                <a:lnTo>
                  <a:pt x="172" y="82"/>
                </a:lnTo>
                <a:lnTo>
                  <a:pt x="160" y="82"/>
                </a:lnTo>
                <a:lnTo>
                  <a:pt x="160" y="94"/>
                </a:lnTo>
                <a:close/>
                <a:moveTo>
                  <a:pt x="152" y="96"/>
                </a:moveTo>
                <a:lnTo>
                  <a:pt x="152" y="80"/>
                </a:lnTo>
                <a:lnTo>
                  <a:pt x="136" y="80"/>
                </a:lnTo>
                <a:lnTo>
                  <a:pt x="136" y="96"/>
                </a:lnTo>
                <a:lnTo>
                  <a:pt x="152" y="96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50" y="94"/>
                </a:lnTo>
                <a:lnTo>
                  <a:pt x="150" y="82"/>
                </a:lnTo>
                <a:lnTo>
                  <a:pt x="138" y="82"/>
                </a:lnTo>
                <a:lnTo>
                  <a:pt x="138" y="94"/>
                </a:lnTo>
                <a:close/>
                <a:moveTo>
                  <a:pt x="130" y="96"/>
                </a:moveTo>
                <a:lnTo>
                  <a:pt x="130" y="80"/>
                </a:lnTo>
                <a:lnTo>
                  <a:pt x="114" y="80"/>
                </a:lnTo>
                <a:lnTo>
                  <a:pt x="114" y="96"/>
                </a:lnTo>
                <a:lnTo>
                  <a:pt x="130" y="96"/>
                </a:lnTo>
                <a:close/>
                <a:moveTo>
                  <a:pt x="116" y="94"/>
                </a:moveTo>
                <a:lnTo>
                  <a:pt x="116" y="94"/>
                </a:lnTo>
                <a:lnTo>
                  <a:pt x="128" y="94"/>
                </a:lnTo>
                <a:lnTo>
                  <a:pt x="128" y="82"/>
                </a:lnTo>
                <a:lnTo>
                  <a:pt x="116" y="82"/>
                </a:lnTo>
                <a:lnTo>
                  <a:pt x="116" y="94"/>
                </a:lnTo>
                <a:close/>
                <a:moveTo>
                  <a:pt x="108" y="96"/>
                </a:moveTo>
                <a:lnTo>
                  <a:pt x="108" y="80"/>
                </a:lnTo>
                <a:lnTo>
                  <a:pt x="92" y="80"/>
                </a:lnTo>
                <a:lnTo>
                  <a:pt x="92" y="96"/>
                </a:lnTo>
                <a:lnTo>
                  <a:pt x="108" y="96"/>
                </a:lnTo>
                <a:close/>
                <a:moveTo>
                  <a:pt x="94" y="94"/>
                </a:moveTo>
                <a:lnTo>
                  <a:pt x="94" y="94"/>
                </a:lnTo>
                <a:lnTo>
                  <a:pt x="106" y="94"/>
                </a:lnTo>
                <a:lnTo>
                  <a:pt x="106" y="82"/>
                </a:lnTo>
                <a:lnTo>
                  <a:pt x="94" y="82"/>
                </a:lnTo>
                <a:lnTo>
                  <a:pt x="94" y="94"/>
                </a:lnTo>
                <a:close/>
                <a:moveTo>
                  <a:pt x="86" y="96"/>
                </a:moveTo>
                <a:lnTo>
                  <a:pt x="86" y="80"/>
                </a:lnTo>
                <a:lnTo>
                  <a:pt x="66" y="80"/>
                </a:lnTo>
                <a:lnTo>
                  <a:pt x="72" y="96"/>
                </a:lnTo>
                <a:lnTo>
                  <a:pt x="86" y="96"/>
                </a:lnTo>
                <a:close/>
                <a:moveTo>
                  <a:pt x="74" y="94"/>
                </a:moveTo>
                <a:lnTo>
                  <a:pt x="74" y="94"/>
                </a:lnTo>
                <a:lnTo>
                  <a:pt x="84" y="94"/>
                </a:lnTo>
                <a:lnTo>
                  <a:pt x="84" y="82"/>
                </a:lnTo>
                <a:lnTo>
                  <a:pt x="70" y="82"/>
                </a:lnTo>
                <a:lnTo>
                  <a:pt x="74" y="94"/>
                </a:lnTo>
                <a:close/>
                <a:moveTo>
                  <a:pt x="224" y="76"/>
                </a:moveTo>
                <a:lnTo>
                  <a:pt x="228" y="62"/>
                </a:lnTo>
                <a:lnTo>
                  <a:pt x="202" y="60"/>
                </a:lnTo>
                <a:lnTo>
                  <a:pt x="202" y="76"/>
                </a:lnTo>
                <a:lnTo>
                  <a:pt x="224" y="76"/>
                </a:lnTo>
                <a:close/>
                <a:moveTo>
                  <a:pt x="204" y="74"/>
                </a:moveTo>
                <a:lnTo>
                  <a:pt x="204" y="74"/>
                </a:lnTo>
                <a:lnTo>
                  <a:pt x="222" y="74"/>
                </a:lnTo>
                <a:lnTo>
                  <a:pt x="224" y="64"/>
                </a:lnTo>
                <a:lnTo>
                  <a:pt x="204" y="62"/>
                </a:lnTo>
                <a:lnTo>
                  <a:pt x="204" y="74"/>
                </a:lnTo>
                <a:close/>
                <a:moveTo>
                  <a:pt x="198" y="76"/>
                </a:moveTo>
                <a:lnTo>
                  <a:pt x="198" y="60"/>
                </a:lnTo>
                <a:lnTo>
                  <a:pt x="180" y="60"/>
                </a:lnTo>
                <a:lnTo>
                  <a:pt x="180" y="76"/>
                </a:lnTo>
                <a:lnTo>
                  <a:pt x="198" y="76"/>
                </a:lnTo>
                <a:close/>
                <a:moveTo>
                  <a:pt x="182" y="74"/>
                </a:moveTo>
                <a:lnTo>
                  <a:pt x="182" y="74"/>
                </a:lnTo>
                <a:lnTo>
                  <a:pt x="196" y="74"/>
                </a:lnTo>
                <a:lnTo>
                  <a:pt x="196" y="62"/>
                </a:lnTo>
                <a:lnTo>
                  <a:pt x="182" y="62"/>
                </a:lnTo>
                <a:lnTo>
                  <a:pt x="182" y="74"/>
                </a:lnTo>
                <a:close/>
                <a:moveTo>
                  <a:pt x="174" y="76"/>
                </a:moveTo>
                <a:lnTo>
                  <a:pt x="174" y="58"/>
                </a:lnTo>
                <a:lnTo>
                  <a:pt x="158" y="58"/>
                </a:lnTo>
                <a:lnTo>
                  <a:pt x="158" y="76"/>
                </a:lnTo>
                <a:lnTo>
                  <a:pt x="174" y="76"/>
                </a:lnTo>
                <a:close/>
                <a:moveTo>
                  <a:pt x="160" y="74"/>
                </a:moveTo>
                <a:lnTo>
                  <a:pt x="160" y="74"/>
                </a:lnTo>
                <a:lnTo>
                  <a:pt x="172" y="74"/>
                </a:lnTo>
                <a:lnTo>
                  <a:pt x="172" y="60"/>
                </a:lnTo>
                <a:lnTo>
                  <a:pt x="160" y="60"/>
                </a:lnTo>
                <a:lnTo>
                  <a:pt x="160" y="74"/>
                </a:lnTo>
                <a:close/>
                <a:moveTo>
                  <a:pt x="152" y="76"/>
                </a:moveTo>
                <a:lnTo>
                  <a:pt x="152" y="58"/>
                </a:lnTo>
                <a:lnTo>
                  <a:pt x="136" y="56"/>
                </a:lnTo>
                <a:lnTo>
                  <a:pt x="136" y="76"/>
                </a:lnTo>
                <a:lnTo>
                  <a:pt x="152" y="76"/>
                </a:lnTo>
                <a:close/>
                <a:moveTo>
                  <a:pt x="138" y="74"/>
                </a:moveTo>
                <a:lnTo>
                  <a:pt x="138" y="74"/>
                </a:lnTo>
                <a:lnTo>
                  <a:pt x="150" y="74"/>
                </a:lnTo>
                <a:lnTo>
                  <a:pt x="150" y="60"/>
                </a:lnTo>
                <a:lnTo>
                  <a:pt x="138" y="58"/>
                </a:lnTo>
                <a:lnTo>
                  <a:pt x="138" y="74"/>
                </a:lnTo>
                <a:close/>
                <a:moveTo>
                  <a:pt x="130" y="76"/>
                </a:moveTo>
                <a:lnTo>
                  <a:pt x="130" y="56"/>
                </a:lnTo>
                <a:lnTo>
                  <a:pt x="114" y="56"/>
                </a:lnTo>
                <a:lnTo>
                  <a:pt x="114" y="76"/>
                </a:lnTo>
                <a:lnTo>
                  <a:pt x="130" y="76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28" y="74"/>
                </a:lnTo>
                <a:lnTo>
                  <a:pt x="128" y="58"/>
                </a:lnTo>
                <a:lnTo>
                  <a:pt x="116" y="58"/>
                </a:lnTo>
                <a:lnTo>
                  <a:pt x="116" y="74"/>
                </a:lnTo>
                <a:close/>
                <a:moveTo>
                  <a:pt x="108" y="76"/>
                </a:moveTo>
                <a:lnTo>
                  <a:pt x="108" y="56"/>
                </a:lnTo>
                <a:lnTo>
                  <a:pt x="92" y="54"/>
                </a:lnTo>
                <a:lnTo>
                  <a:pt x="92" y="76"/>
                </a:lnTo>
                <a:lnTo>
                  <a:pt x="108" y="76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106" y="74"/>
                </a:lnTo>
                <a:lnTo>
                  <a:pt x="106" y="58"/>
                </a:lnTo>
                <a:lnTo>
                  <a:pt x="94" y="56"/>
                </a:lnTo>
                <a:lnTo>
                  <a:pt x="94" y="74"/>
                </a:lnTo>
                <a:close/>
                <a:moveTo>
                  <a:pt x="86" y="76"/>
                </a:moveTo>
                <a:lnTo>
                  <a:pt x="86" y="54"/>
                </a:lnTo>
                <a:lnTo>
                  <a:pt x="58" y="52"/>
                </a:lnTo>
                <a:lnTo>
                  <a:pt x="66" y="76"/>
                </a:lnTo>
                <a:lnTo>
                  <a:pt x="86" y="76"/>
                </a:lnTo>
                <a:close/>
                <a:moveTo>
                  <a:pt x="66" y="74"/>
                </a:moveTo>
                <a:lnTo>
                  <a:pt x="66" y="74"/>
                </a:lnTo>
                <a:lnTo>
                  <a:pt x="84" y="74"/>
                </a:lnTo>
                <a:lnTo>
                  <a:pt x="84" y="56"/>
                </a:lnTo>
                <a:lnTo>
                  <a:pt x="60" y="54"/>
                </a:lnTo>
                <a:lnTo>
                  <a:pt x="66" y="7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Freeform: Shape 74">
            <a:extLst>
              <a:ext uri="{FF2B5EF4-FFF2-40B4-BE49-F238E27FC236}">
                <a16:creationId xmlns:a16="http://schemas.microsoft.com/office/drawing/2014/main" id="{008FC467-E19F-486D-A2BB-4B8B8F86ED8F}"/>
              </a:ext>
            </a:extLst>
          </p:cNvPr>
          <p:cNvSpPr>
            <a:spLocks/>
          </p:cNvSpPr>
          <p:nvPr/>
        </p:nvSpPr>
        <p:spPr bwMode="auto">
          <a:xfrm>
            <a:off x="4324692" y="3748174"/>
            <a:ext cx="405842" cy="324674"/>
          </a:xfrm>
          <a:custGeom>
            <a:avLst/>
            <a:gdLst>
              <a:gd name="T0" fmla="*/ 180 w 240"/>
              <a:gd name="T1" fmla="*/ 178 h 192"/>
              <a:gd name="T2" fmla="*/ 92 w 240"/>
              <a:gd name="T3" fmla="*/ 188 h 192"/>
              <a:gd name="T4" fmla="*/ 68 w 240"/>
              <a:gd name="T5" fmla="*/ 178 h 192"/>
              <a:gd name="T6" fmla="*/ 16 w 240"/>
              <a:gd name="T7" fmla="*/ 12 h 192"/>
              <a:gd name="T8" fmla="*/ 0 w 240"/>
              <a:gd name="T9" fmla="*/ 2 h 192"/>
              <a:gd name="T10" fmla="*/ 44 w 240"/>
              <a:gd name="T11" fmla="*/ 6 h 192"/>
              <a:gd name="T12" fmla="*/ 82 w 240"/>
              <a:gd name="T13" fmla="*/ 130 h 192"/>
              <a:gd name="T14" fmla="*/ 210 w 240"/>
              <a:gd name="T15" fmla="*/ 178 h 192"/>
              <a:gd name="T16" fmla="*/ 92 w 240"/>
              <a:gd name="T17" fmla="*/ 172 h 192"/>
              <a:gd name="T18" fmla="*/ 186 w 240"/>
              <a:gd name="T19" fmla="*/ 188 h 192"/>
              <a:gd name="T20" fmla="*/ 208 w 240"/>
              <a:gd name="T21" fmla="*/ 178 h 192"/>
              <a:gd name="T22" fmla="*/ 80 w 240"/>
              <a:gd name="T23" fmla="*/ 128 h 192"/>
              <a:gd name="T24" fmla="*/ 54 w 240"/>
              <a:gd name="T25" fmla="*/ 40 h 192"/>
              <a:gd name="T26" fmla="*/ 4 w 240"/>
              <a:gd name="T27" fmla="*/ 2 h 192"/>
              <a:gd name="T28" fmla="*/ 34 w 240"/>
              <a:gd name="T29" fmla="*/ 12 h 192"/>
              <a:gd name="T30" fmla="*/ 70 w 240"/>
              <a:gd name="T31" fmla="*/ 174 h 192"/>
              <a:gd name="T32" fmla="*/ 82 w 240"/>
              <a:gd name="T33" fmla="*/ 190 h 192"/>
              <a:gd name="T34" fmla="*/ 92 w 240"/>
              <a:gd name="T35" fmla="*/ 172 h 192"/>
              <a:gd name="T36" fmla="*/ 196 w 240"/>
              <a:gd name="T37" fmla="*/ 174 h 192"/>
              <a:gd name="T38" fmla="*/ 196 w 240"/>
              <a:gd name="T39" fmla="*/ 184 h 192"/>
              <a:gd name="T40" fmla="*/ 194 w 240"/>
              <a:gd name="T41" fmla="*/ 180 h 192"/>
              <a:gd name="T42" fmla="*/ 196 w 240"/>
              <a:gd name="T43" fmla="*/ 176 h 192"/>
              <a:gd name="T44" fmla="*/ 86 w 240"/>
              <a:gd name="T45" fmla="*/ 174 h 192"/>
              <a:gd name="T46" fmla="*/ 82 w 240"/>
              <a:gd name="T47" fmla="*/ 184 h 192"/>
              <a:gd name="T48" fmla="*/ 78 w 240"/>
              <a:gd name="T49" fmla="*/ 178 h 192"/>
              <a:gd name="T50" fmla="*/ 84 w 240"/>
              <a:gd name="T51" fmla="*/ 176 h 192"/>
              <a:gd name="T52" fmla="*/ 210 w 240"/>
              <a:gd name="T53" fmla="*/ 120 h 192"/>
              <a:gd name="T54" fmla="*/ 196 w 240"/>
              <a:gd name="T55" fmla="*/ 120 h 192"/>
              <a:gd name="T56" fmla="*/ 194 w 240"/>
              <a:gd name="T57" fmla="*/ 118 h 192"/>
              <a:gd name="T58" fmla="*/ 158 w 240"/>
              <a:gd name="T59" fmla="*/ 120 h 192"/>
              <a:gd name="T60" fmla="*/ 160 w 240"/>
              <a:gd name="T61" fmla="*/ 118 h 192"/>
              <a:gd name="T62" fmla="*/ 138 w 240"/>
              <a:gd name="T63" fmla="*/ 118 h 192"/>
              <a:gd name="T64" fmla="*/ 112 w 240"/>
              <a:gd name="T65" fmla="*/ 102 h 192"/>
              <a:gd name="T66" fmla="*/ 114 w 240"/>
              <a:gd name="T67" fmla="*/ 104 h 192"/>
              <a:gd name="T68" fmla="*/ 92 w 240"/>
              <a:gd name="T69" fmla="*/ 118 h 192"/>
              <a:gd name="T70" fmla="*/ 84 w 240"/>
              <a:gd name="T71" fmla="*/ 102 h 192"/>
              <a:gd name="T72" fmla="*/ 82 w 240"/>
              <a:gd name="T73" fmla="*/ 104 h 192"/>
              <a:gd name="T74" fmla="*/ 216 w 240"/>
              <a:gd name="T75" fmla="*/ 96 h 192"/>
              <a:gd name="T76" fmla="*/ 196 w 240"/>
              <a:gd name="T77" fmla="*/ 96 h 192"/>
              <a:gd name="T78" fmla="*/ 194 w 240"/>
              <a:gd name="T79" fmla="*/ 94 h 192"/>
              <a:gd name="T80" fmla="*/ 158 w 240"/>
              <a:gd name="T81" fmla="*/ 96 h 192"/>
              <a:gd name="T82" fmla="*/ 160 w 240"/>
              <a:gd name="T83" fmla="*/ 94 h 192"/>
              <a:gd name="T84" fmla="*/ 138 w 240"/>
              <a:gd name="T85" fmla="*/ 94 h 192"/>
              <a:gd name="T86" fmla="*/ 112 w 240"/>
              <a:gd name="T87" fmla="*/ 80 h 192"/>
              <a:gd name="T88" fmla="*/ 114 w 240"/>
              <a:gd name="T89" fmla="*/ 82 h 192"/>
              <a:gd name="T90" fmla="*/ 92 w 240"/>
              <a:gd name="T91" fmla="*/ 94 h 192"/>
              <a:gd name="T92" fmla="*/ 84 w 240"/>
              <a:gd name="T93" fmla="*/ 80 h 192"/>
              <a:gd name="T94" fmla="*/ 82 w 240"/>
              <a:gd name="T95" fmla="*/ 82 h 192"/>
              <a:gd name="T96" fmla="*/ 222 w 240"/>
              <a:gd name="T97" fmla="*/ 76 h 192"/>
              <a:gd name="T98" fmla="*/ 196 w 240"/>
              <a:gd name="T99" fmla="*/ 76 h 192"/>
              <a:gd name="T100" fmla="*/ 194 w 240"/>
              <a:gd name="T101" fmla="*/ 74 h 192"/>
              <a:gd name="T102" fmla="*/ 158 w 240"/>
              <a:gd name="T103" fmla="*/ 76 h 192"/>
              <a:gd name="T104" fmla="*/ 160 w 240"/>
              <a:gd name="T105" fmla="*/ 74 h 192"/>
              <a:gd name="T106" fmla="*/ 138 w 240"/>
              <a:gd name="T107" fmla="*/ 74 h 192"/>
              <a:gd name="T108" fmla="*/ 112 w 240"/>
              <a:gd name="T109" fmla="*/ 56 h 192"/>
              <a:gd name="T110" fmla="*/ 114 w 240"/>
              <a:gd name="T111" fmla="*/ 58 h 192"/>
              <a:gd name="T112" fmla="*/ 92 w 240"/>
              <a:gd name="T113" fmla="*/ 74 h 192"/>
              <a:gd name="T114" fmla="*/ 84 w 240"/>
              <a:gd name="T115" fmla="*/ 54 h 192"/>
              <a:gd name="T116" fmla="*/ 82 w 240"/>
              <a:gd name="T11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0" h="192">
                <a:moveTo>
                  <a:pt x="196" y="192"/>
                </a:moveTo>
                <a:lnTo>
                  <a:pt x="196" y="192"/>
                </a:lnTo>
                <a:lnTo>
                  <a:pt x="190" y="192"/>
                </a:lnTo>
                <a:lnTo>
                  <a:pt x="186" y="188"/>
                </a:lnTo>
                <a:lnTo>
                  <a:pt x="182" y="184"/>
                </a:lnTo>
                <a:lnTo>
                  <a:pt x="180" y="178"/>
                </a:lnTo>
                <a:lnTo>
                  <a:pt x="180" y="178"/>
                </a:lnTo>
                <a:lnTo>
                  <a:pt x="182" y="174"/>
                </a:lnTo>
                <a:lnTo>
                  <a:pt x="96" y="174"/>
                </a:lnTo>
                <a:lnTo>
                  <a:pt x="96" y="174"/>
                </a:lnTo>
                <a:lnTo>
                  <a:pt x="96" y="178"/>
                </a:lnTo>
                <a:lnTo>
                  <a:pt x="96" y="178"/>
                </a:lnTo>
                <a:lnTo>
                  <a:pt x="96" y="184"/>
                </a:lnTo>
                <a:lnTo>
                  <a:pt x="92" y="188"/>
                </a:lnTo>
                <a:lnTo>
                  <a:pt x="88" y="192"/>
                </a:lnTo>
                <a:lnTo>
                  <a:pt x="82" y="192"/>
                </a:lnTo>
                <a:lnTo>
                  <a:pt x="82" y="192"/>
                </a:lnTo>
                <a:lnTo>
                  <a:pt x="76" y="192"/>
                </a:lnTo>
                <a:lnTo>
                  <a:pt x="72" y="188"/>
                </a:lnTo>
                <a:lnTo>
                  <a:pt x="68" y="184"/>
                </a:lnTo>
                <a:lnTo>
                  <a:pt x="68" y="178"/>
                </a:lnTo>
                <a:lnTo>
                  <a:pt x="68" y="178"/>
                </a:lnTo>
                <a:lnTo>
                  <a:pt x="68" y="174"/>
                </a:lnTo>
                <a:lnTo>
                  <a:pt x="70" y="170"/>
                </a:lnTo>
                <a:lnTo>
                  <a:pt x="70" y="126"/>
                </a:lnTo>
                <a:lnTo>
                  <a:pt x="34" y="14"/>
                </a:lnTo>
                <a:lnTo>
                  <a:pt x="34" y="14"/>
                </a:lnTo>
                <a:lnTo>
                  <a:pt x="16" y="12"/>
                </a:lnTo>
                <a:lnTo>
                  <a:pt x="16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2" y="2"/>
                </a:lnTo>
                <a:lnTo>
                  <a:pt x="36" y="4"/>
                </a:lnTo>
                <a:lnTo>
                  <a:pt x="44" y="6"/>
                </a:lnTo>
                <a:lnTo>
                  <a:pt x="44" y="6"/>
                </a:lnTo>
                <a:lnTo>
                  <a:pt x="56" y="38"/>
                </a:lnTo>
                <a:lnTo>
                  <a:pt x="56" y="38"/>
                </a:lnTo>
                <a:lnTo>
                  <a:pt x="56" y="44"/>
                </a:lnTo>
                <a:lnTo>
                  <a:pt x="240" y="54"/>
                </a:lnTo>
                <a:lnTo>
                  <a:pt x="240" y="56"/>
                </a:lnTo>
                <a:lnTo>
                  <a:pt x="218" y="130"/>
                </a:lnTo>
                <a:lnTo>
                  <a:pt x="82" y="130"/>
                </a:lnTo>
                <a:lnTo>
                  <a:pt x="82" y="162"/>
                </a:lnTo>
                <a:lnTo>
                  <a:pt x="204" y="162"/>
                </a:lnTo>
                <a:lnTo>
                  <a:pt x="204" y="166"/>
                </a:lnTo>
                <a:lnTo>
                  <a:pt x="204" y="166"/>
                </a:lnTo>
                <a:lnTo>
                  <a:pt x="208" y="172"/>
                </a:lnTo>
                <a:lnTo>
                  <a:pt x="210" y="178"/>
                </a:lnTo>
                <a:lnTo>
                  <a:pt x="210" y="178"/>
                </a:lnTo>
                <a:lnTo>
                  <a:pt x="208" y="184"/>
                </a:lnTo>
                <a:lnTo>
                  <a:pt x="206" y="188"/>
                </a:lnTo>
                <a:lnTo>
                  <a:pt x="200" y="192"/>
                </a:lnTo>
                <a:lnTo>
                  <a:pt x="196" y="192"/>
                </a:lnTo>
                <a:lnTo>
                  <a:pt x="196" y="192"/>
                </a:lnTo>
                <a:close/>
                <a:moveTo>
                  <a:pt x="92" y="172"/>
                </a:moveTo>
                <a:lnTo>
                  <a:pt x="92" y="172"/>
                </a:lnTo>
                <a:lnTo>
                  <a:pt x="186" y="172"/>
                </a:lnTo>
                <a:lnTo>
                  <a:pt x="184" y="172"/>
                </a:lnTo>
                <a:lnTo>
                  <a:pt x="184" y="172"/>
                </a:lnTo>
                <a:lnTo>
                  <a:pt x="182" y="178"/>
                </a:lnTo>
                <a:lnTo>
                  <a:pt x="182" y="178"/>
                </a:lnTo>
                <a:lnTo>
                  <a:pt x="184" y="184"/>
                </a:lnTo>
                <a:lnTo>
                  <a:pt x="186" y="188"/>
                </a:lnTo>
                <a:lnTo>
                  <a:pt x="190" y="190"/>
                </a:lnTo>
                <a:lnTo>
                  <a:pt x="196" y="190"/>
                </a:lnTo>
                <a:lnTo>
                  <a:pt x="196" y="190"/>
                </a:lnTo>
                <a:lnTo>
                  <a:pt x="200" y="190"/>
                </a:lnTo>
                <a:lnTo>
                  <a:pt x="204" y="188"/>
                </a:lnTo>
                <a:lnTo>
                  <a:pt x="206" y="184"/>
                </a:lnTo>
                <a:lnTo>
                  <a:pt x="208" y="178"/>
                </a:lnTo>
                <a:lnTo>
                  <a:pt x="208" y="178"/>
                </a:lnTo>
                <a:lnTo>
                  <a:pt x="206" y="172"/>
                </a:lnTo>
                <a:lnTo>
                  <a:pt x="202" y="168"/>
                </a:lnTo>
                <a:lnTo>
                  <a:pt x="202" y="168"/>
                </a:lnTo>
                <a:lnTo>
                  <a:pt x="202" y="164"/>
                </a:lnTo>
                <a:lnTo>
                  <a:pt x="80" y="164"/>
                </a:lnTo>
                <a:lnTo>
                  <a:pt x="80" y="128"/>
                </a:lnTo>
                <a:lnTo>
                  <a:pt x="216" y="128"/>
                </a:lnTo>
                <a:lnTo>
                  <a:pt x="238" y="56"/>
                </a:lnTo>
                <a:lnTo>
                  <a:pt x="56" y="46"/>
                </a:lnTo>
                <a:lnTo>
                  <a:pt x="54" y="46"/>
                </a:lnTo>
                <a:lnTo>
                  <a:pt x="54" y="46"/>
                </a:lnTo>
                <a:lnTo>
                  <a:pt x="54" y="40"/>
                </a:lnTo>
                <a:lnTo>
                  <a:pt x="54" y="40"/>
                </a:lnTo>
                <a:lnTo>
                  <a:pt x="42" y="8"/>
                </a:lnTo>
                <a:lnTo>
                  <a:pt x="42" y="8"/>
                </a:lnTo>
                <a:lnTo>
                  <a:pt x="38" y="6"/>
                </a:lnTo>
                <a:lnTo>
                  <a:pt x="28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8"/>
                </a:lnTo>
                <a:lnTo>
                  <a:pt x="2" y="8"/>
                </a:lnTo>
                <a:lnTo>
                  <a:pt x="16" y="10"/>
                </a:lnTo>
                <a:lnTo>
                  <a:pt x="16" y="10"/>
                </a:lnTo>
                <a:lnTo>
                  <a:pt x="34" y="12"/>
                </a:lnTo>
                <a:lnTo>
                  <a:pt x="36" y="12"/>
                </a:lnTo>
                <a:lnTo>
                  <a:pt x="36" y="12"/>
                </a:lnTo>
                <a:lnTo>
                  <a:pt x="72" y="126"/>
                </a:lnTo>
                <a:lnTo>
                  <a:pt x="72" y="170"/>
                </a:lnTo>
                <a:lnTo>
                  <a:pt x="72" y="170"/>
                </a:lnTo>
                <a:lnTo>
                  <a:pt x="72" y="170"/>
                </a:lnTo>
                <a:lnTo>
                  <a:pt x="70" y="174"/>
                </a:lnTo>
                <a:lnTo>
                  <a:pt x="70" y="178"/>
                </a:lnTo>
                <a:lnTo>
                  <a:pt x="70" y="178"/>
                </a:lnTo>
                <a:lnTo>
                  <a:pt x="70" y="184"/>
                </a:lnTo>
                <a:lnTo>
                  <a:pt x="72" y="188"/>
                </a:lnTo>
                <a:lnTo>
                  <a:pt x="76" y="190"/>
                </a:lnTo>
                <a:lnTo>
                  <a:pt x="82" y="190"/>
                </a:lnTo>
                <a:lnTo>
                  <a:pt x="82" y="190"/>
                </a:lnTo>
                <a:lnTo>
                  <a:pt x="86" y="190"/>
                </a:lnTo>
                <a:lnTo>
                  <a:pt x="90" y="188"/>
                </a:lnTo>
                <a:lnTo>
                  <a:pt x="94" y="184"/>
                </a:lnTo>
                <a:lnTo>
                  <a:pt x="94" y="178"/>
                </a:lnTo>
                <a:lnTo>
                  <a:pt x="94" y="178"/>
                </a:lnTo>
                <a:lnTo>
                  <a:pt x="92" y="172"/>
                </a:lnTo>
                <a:lnTo>
                  <a:pt x="92" y="172"/>
                </a:lnTo>
                <a:close/>
                <a:moveTo>
                  <a:pt x="196" y="184"/>
                </a:moveTo>
                <a:lnTo>
                  <a:pt x="196" y="184"/>
                </a:lnTo>
                <a:lnTo>
                  <a:pt x="200" y="182"/>
                </a:lnTo>
                <a:lnTo>
                  <a:pt x="200" y="178"/>
                </a:lnTo>
                <a:lnTo>
                  <a:pt x="200" y="178"/>
                </a:lnTo>
                <a:lnTo>
                  <a:pt x="200" y="174"/>
                </a:lnTo>
                <a:lnTo>
                  <a:pt x="196" y="174"/>
                </a:lnTo>
                <a:lnTo>
                  <a:pt x="196" y="174"/>
                </a:lnTo>
                <a:lnTo>
                  <a:pt x="192" y="174"/>
                </a:lnTo>
                <a:lnTo>
                  <a:pt x="190" y="178"/>
                </a:lnTo>
                <a:lnTo>
                  <a:pt x="190" y="178"/>
                </a:lnTo>
                <a:lnTo>
                  <a:pt x="192" y="182"/>
                </a:lnTo>
                <a:lnTo>
                  <a:pt x="196" y="184"/>
                </a:lnTo>
                <a:lnTo>
                  <a:pt x="196" y="184"/>
                </a:lnTo>
                <a:close/>
                <a:moveTo>
                  <a:pt x="196" y="176"/>
                </a:moveTo>
                <a:lnTo>
                  <a:pt x="196" y="176"/>
                </a:lnTo>
                <a:lnTo>
                  <a:pt x="196" y="176"/>
                </a:lnTo>
                <a:lnTo>
                  <a:pt x="194" y="176"/>
                </a:lnTo>
                <a:lnTo>
                  <a:pt x="192" y="178"/>
                </a:lnTo>
                <a:lnTo>
                  <a:pt x="192" y="178"/>
                </a:lnTo>
                <a:lnTo>
                  <a:pt x="194" y="180"/>
                </a:lnTo>
                <a:lnTo>
                  <a:pt x="196" y="182"/>
                </a:lnTo>
                <a:lnTo>
                  <a:pt x="196" y="182"/>
                </a:lnTo>
                <a:lnTo>
                  <a:pt x="198" y="180"/>
                </a:lnTo>
                <a:lnTo>
                  <a:pt x="198" y="178"/>
                </a:lnTo>
                <a:lnTo>
                  <a:pt x="198" y="178"/>
                </a:lnTo>
                <a:lnTo>
                  <a:pt x="198" y="176"/>
                </a:lnTo>
                <a:lnTo>
                  <a:pt x="196" y="176"/>
                </a:lnTo>
                <a:lnTo>
                  <a:pt x="196" y="176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6" y="182"/>
                </a:lnTo>
                <a:lnTo>
                  <a:pt x="86" y="178"/>
                </a:lnTo>
                <a:lnTo>
                  <a:pt x="86" y="178"/>
                </a:lnTo>
                <a:lnTo>
                  <a:pt x="86" y="174"/>
                </a:lnTo>
                <a:lnTo>
                  <a:pt x="82" y="174"/>
                </a:lnTo>
                <a:lnTo>
                  <a:pt x="82" y="174"/>
                </a:lnTo>
                <a:lnTo>
                  <a:pt x="78" y="174"/>
                </a:lnTo>
                <a:lnTo>
                  <a:pt x="76" y="178"/>
                </a:lnTo>
                <a:lnTo>
                  <a:pt x="76" y="178"/>
                </a:lnTo>
                <a:lnTo>
                  <a:pt x="78" y="182"/>
                </a:lnTo>
                <a:lnTo>
                  <a:pt x="82" y="184"/>
                </a:lnTo>
                <a:lnTo>
                  <a:pt x="82" y="184"/>
                </a:lnTo>
                <a:close/>
                <a:moveTo>
                  <a:pt x="82" y="176"/>
                </a:moveTo>
                <a:lnTo>
                  <a:pt x="82" y="176"/>
                </a:lnTo>
                <a:lnTo>
                  <a:pt x="82" y="176"/>
                </a:lnTo>
                <a:lnTo>
                  <a:pt x="80" y="176"/>
                </a:lnTo>
                <a:lnTo>
                  <a:pt x="78" y="178"/>
                </a:lnTo>
                <a:lnTo>
                  <a:pt x="78" y="178"/>
                </a:lnTo>
                <a:lnTo>
                  <a:pt x="80" y="180"/>
                </a:lnTo>
                <a:lnTo>
                  <a:pt x="82" y="182"/>
                </a:lnTo>
                <a:lnTo>
                  <a:pt x="82" y="182"/>
                </a:lnTo>
                <a:lnTo>
                  <a:pt x="84" y="180"/>
                </a:lnTo>
                <a:lnTo>
                  <a:pt x="84" y="178"/>
                </a:lnTo>
                <a:lnTo>
                  <a:pt x="84" y="178"/>
                </a:lnTo>
                <a:lnTo>
                  <a:pt x="84" y="176"/>
                </a:lnTo>
                <a:lnTo>
                  <a:pt x="82" y="176"/>
                </a:lnTo>
                <a:lnTo>
                  <a:pt x="82" y="176"/>
                </a:lnTo>
                <a:close/>
                <a:moveTo>
                  <a:pt x="210" y="120"/>
                </a:moveTo>
                <a:lnTo>
                  <a:pt x="216" y="102"/>
                </a:lnTo>
                <a:lnTo>
                  <a:pt x="202" y="102"/>
                </a:lnTo>
                <a:lnTo>
                  <a:pt x="202" y="120"/>
                </a:lnTo>
                <a:lnTo>
                  <a:pt x="210" y="120"/>
                </a:lnTo>
                <a:close/>
                <a:moveTo>
                  <a:pt x="204" y="118"/>
                </a:moveTo>
                <a:lnTo>
                  <a:pt x="204" y="118"/>
                </a:lnTo>
                <a:lnTo>
                  <a:pt x="210" y="118"/>
                </a:lnTo>
                <a:lnTo>
                  <a:pt x="212" y="104"/>
                </a:lnTo>
                <a:lnTo>
                  <a:pt x="204" y="104"/>
                </a:lnTo>
                <a:lnTo>
                  <a:pt x="204" y="118"/>
                </a:lnTo>
                <a:close/>
                <a:moveTo>
                  <a:pt x="196" y="120"/>
                </a:moveTo>
                <a:lnTo>
                  <a:pt x="196" y="102"/>
                </a:lnTo>
                <a:lnTo>
                  <a:pt x="180" y="102"/>
                </a:lnTo>
                <a:lnTo>
                  <a:pt x="180" y="120"/>
                </a:lnTo>
                <a:lnTo>
                  <a:pt x="196" y="120"/>
                </a:lnTo>
                <a:close/>
                <a:moveTo>
                  <a:pt x="182" y="118"/>
                </a:moveTo>
                <a:lnTo>
                  <a:pt x="182" y="118"/>
                </a:lnTo>
                <a:lnTo>
                  <a:pt x="194" y="118"/>
                </a:lnTo>
                <a:lnTo>
                  <a:pt x="194" y="104"/>
                </a:lnTo>
                <a:lnTo>
                  <a:pt x="182" y="104"/>
                </a:lnTo>
                <a:lnTo>
                  <a:pt x="182" y="118"/>
                </a:lnTo>
                <a:close/>
                <a:moveTo>
                  <a:pt x="174" y="120"/>
                </a:moveTo>
                <a:lnTo>
                  <a:pt x="174" y="102"/>
                </a:lnTo>
                <a:lnTo>
                  <a:pt x="158" y="102"/>
                </a:lnTo>
                <a:lnTo>
                  <a:pt x="158" y="120"/>
                </a:lnTo>
                <a:lnTo>
                  <a:pt x="174" y="120"/>
                </a:lnTo>
                <a:close/>
                <a:moveTo>
                  <a:pt x="160" y="118"/>
                </a:moveTo>
                <a:lnTo>
                  <a:pt x="160" y="118"/>
                </a:lnTo>
                <a:lnTo>
                  <a:pt x="172" y="118"/>
                </a:lnTo>
                <a:lnTo>
                  <a:pt x="172" y="104"/>
                </a:lnTo>
                <a:lnTo>
                  <a:pt x="160" y="104"/>
                </a:lnTo>
                <a:lnTo>
                  <a:pt x="160" y="118"/>
                </a:lnTo>
                <a:close/>
                <a:moveTo>
                  <a:pt x="152" y="120"/>
                </a:moveTo>
                <a:lnTo>
                  <a:pt x="152" y="102"/>
                </a:lnTo>
                <a:lnTo>
                  <a:pt x="136" y="102"/>
                </a:lnTo>
                <a:lnTo>
                  <a:pt x="136" y="120"/>
                </a:lnTo>
                <a:lnTo>
                  <a:pt x="152" y="120"/>
                </a:lnTo>
                <a:close/>
                <a:moveTo>
                  <a:pt x="138" y="118"/>
                </a:moveTo>
                <a:lnTo>
                  <a:pt x="138" y="118"/>
                </a:lnTo>
                <a:lnTo>
                  <a:pt x="150" y="118"/>
                </a:lnTo>
                <a:lnTo>
                  <a:pt x="150" y="104"/>
                </a:lnTo>
                <a:lnTo>
                  <a:pt x="138" y="104"/>
                </a:lnTo>
                <a:lnTo>
                  <a:pt x="138" y="118"/>
                </a:lnTo>
                <a:close/>
                <a:moveTo>
                  <a:pt x="130" y="120"/>
                </a:moveTo>
                <a:lnTo>
                  <a:pt x="130" y="102"/>
                </a:lnTo>
                <a:lnTo>
                  <a:pt x="112" y="102"/>
                </a:lnTo>
                <a:lnTo>
                  <a:pt x="112" y="120"/>
                </a:lnTo>
                <a:lnTo>
                  <a:pt x="130" y="120"/>
                </a:lnTo>
                <a:close/>
                <a:moveTo>
                  <a:pt x="114" y="118"/>
                </a:moveTo>
                <a:lnTo>
                  <a:pt x="114" y="118"/>
                </a:lnTo>
                <a:lnTo>
                  <a:pt x="128" y="118"/>
                </a:lnTo>
                <a:lnTo>
                  <a:pt x="128" y="104"/>
                </a:lnTo>
                <a:lnTo>
                  <a:pt x="114" y="104"/>
                </a:lnTo>
                <a:lnTo>
                  <a:pt x="114" y="118"/>
                </a:lnTo>
                <a:close/>
                <a:moveTo>
                  <a:pt x="108" y="120"/>
                </a:moveTo>
                <a:lnTo>
                  <a:pt x="108" y="102"/>
                </a:lnTo>
                <a:lnTo>
                  <a:pt x="90" y="102"/>
                </a:lnTo>
                <a:lnTo>
                  <a:pt x="90" y="120"/>
                </a:lnTo>
                <a:lnTo>
                  <a:pt x="108" y="120"/>
                </a:lnTo>
                <a:close/>
                <a:moveTo>
                  <a:pt x="92" y="118"/>
                </a:moveTo>
                <a:lnTo>
                  <a:pt x="92" y="118"/>
                </a:lnTo>
                <a:lnTo>
                  <a:pt x="106" y="118"/>
                </a:lnTo>
                <a:lnTo>
                  <a:pt x="106" y="104"/>
                </a:lnTo>
                <a:lnTo>
                  <a:pt x="92" y="104"/>
                </a:lnTo>
                <a:lnTo>
                  <a:pt x="92" y="118"/>
                </a:lnTo>
                <a:close/>
                <a:moveTo>
                  <a:pt x="84" y="120"/>
                </a:moveTo>
                <a:lnTo>
                  <a:pt x="84" y="102"/>
                </a:lnTo>
                <a:lnTo>
                  <a:pt x="74" y="102"/>
                </a:lnTo>
                <a:lnTo>
                  <a:pt x="78" y="120"/>
                </a:lnTo>
                <a:lnTo>
                  <a:pt x="84" y="120"/>
                </a:lnTo>
                <a:close/>
                <a:moveTo>
                  <a:pt x="80" y="118"/>
                </a:moveTo>
                <a:lnTo>
                  <a:pt x="80" y="118"/>
                </a:lnTo>
                <a:lnTo>
                  <a:pt x="82" y="118"/>
                </a:lnTo>
                <a:lnTo>
                  <a:pt x="82" y="104"/>
                </a:lnTo>
                <a:lnTo>
                  <a:pt x="76" y="104"/>
                </a:lnTo>
                <a:lnTo>
                  <a:pt x="80" y="118"/>
                </a:lnTo>
                <a:close/>
                <a:moveTo>
                  <a:pt x="216" y="96"/>
                </a:moveTo>
                <a:lnTo>
                  <a:pt x="222" y="80"/>
                </a:lnTo>
                <a:lnTo>
                  <a:pt x="202" y="80"/>
                </a:lnTo>
                <a:lnTo>
                  <a:pt x="202" y="96"/>
                </a:lnTo>
                <a:lnTo>
                  <a:pt x="216" y="96"/>
                </a:lnTo>
                <a:close/>
                <a:moveTo>
                  <a:pt x="204" y="94"/>
                </a:moveTo>
                <a:lnTo>
                  <a:pt x="204" y="94"/>
                </a:lnTo>
                <a:lnTo>
                  <a:pt x="216" y="94"/>
                </a:lnTo>
                <a:lnTo>
                  <a:pt x="218" y="82"/>
                </a:lnTo>
                <a:lnTo>
                  <a:pt x="204" y="82"/>
                </a:lnTo>
                <a:lnTo>
                  <a:pt x="204" y="94"/>
                </a:lnTo>
                <a:close/>
                <a:moveTo>
                  <a:pt x="196" y="96"/>
                </a:moveTo>
                <a:lnTo>
                  <a:pt x="196" y="80"/>
                </a:lnTo>
                <a:lnTo>
                  <a:pt x="180" y="80"/>
                </a:lnTo>
                <a:lnTo>
                  <a:pt x="180" y="96"/>
                </a:lnTo>
                <a:lnTo>
                  <a:pt x="196" y="96"/>
                </a:lnTo>
                <a:close/>
                <a:moveTo>
                  <a:pt x="182" y="94"/>
                </a:moveTo>
                <a:lnTo>
                  <a:pt x="182" y="94"/>
                </a:lnTo>
                <a:lnTo>
                  <a:pt x="194" y="94"/>
                </a:lnTo>
                <a:lnTo>
                  <a:pt x="194" y="82"/>
                </a:lnTo>
                <a:lnTo>
                  <a:pt x="182" y="82"/>
                </a:lnTo>
                <a:lnTo>
                  <a:pt x="182" y="94"/>
                </a:lnTo>
                <a:close/>
                <a:moveTo>
                  <a:pt x="174" y="96"/>
                </a:moveTo>
                <a:lnTo>
                  <a:pt x="174" y="80"/>
                </a:lnTo>
                <a:lnTo>
                  <a:pt x="158" y="80"/>
                </a:lnTo>
                <a:lnTo>
                  <a:pt x="158" y="96"/>
                </a:lnTo>
                <a:lnTo>
                  <a:pt x="174" y="96"/>
                </a:lnTo>
                <a:close/>
                <a:moveTo>
                  <a:pt x="160" y="94"/>
                </a:moveTo>
                <a:lnTo>
                  <a:pt x="160" y="94"/>
                </a:lnTo>
                <a:lnTo>
                  <a:pt x="172" y="94"/>
                </a:lnTo>
                <a:lnTo>
                  <a:pt x="172" y="82"/>
                </a:lnTo>
                <a:lnTo>
                  <a:pt x="160" y="82"/>
                </a:lnTo>
                <a:lnTo>
                  <a:pt x="160" y="94"/>
                </a:lnTo>
                <a:close/>
                <a:moveTo>
                  <a:pt x="152" y="96"/>
                </a:moveTo>
                <a:lnTo>
                  <a:pt x="152" y="80"/>
                </a:lnTo>
                <a:lnTo>
                  <a:pt x="136" y="80"/>
                </a:lnTo>
                <a:lnTo>
                  <a:pt x="136" y="96"/>
                </a:lnTo>
                <a:lnTo>
                  <a:pt x="152" y="96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50" y="94"/>
                </a:lnTo>
                <a:lnTo>
                  <a:pt x="150" y="82"/>
                </a:lnTo>
                <a:lnTo>
                  <a:pt x="138" y="82"/>
                </a:lnTo>
                <a:lnTo>
                  <a:pt x="138" y="94"/>
                </a:lnTo>
                <a:close/>
                <a:moveTo>
                  <a:pt x="130" y="96"/>
                </a:moveTo>
                <a:lnTo>
                  <a:pt x="130" y="80"/>
                </a:lnTo>
                <a:lnTo>
                  <a:pt x="112" y="80"/>
                </a:lnTo>
                <a:lnTo>
                  <a:pt x="112" y="96"/>
                </a:lnTo>
                <a:lnTo>
                  <a:pt x="130" y="96"/>
                </a:lnTo>
                <a:close/>
                <a:moveTo>
                  <a:pt x="114" y="94"/>
                </a:moveTo>
                <a:lnTo>
                  <a:pt x="114" y="94"/>
                </a:lnTo>
                <a:lnTo>
                  <a:pt x="128" y="94"/>
                </a:lnTo>
                <a:lnTo>
                  <a:pt x="128" y="82"/>
                </a:lnTo>
                <a:lnTo>
                  <a:pt x="114" y="82"/>
                </a:lnTo>
                <a:lnTo>
                  <a:pt x="114" y="94"/>
                </a:lnTo>
                <a:close/>
                <a:moveTo>
                  <a:pt x="108" y="96"/>
                </a:moveTo>
                <a:lnTo>
                  <a:pt x="108" y="80"/>
                </a:lnTo>
                <a:lnTo>
                  <a:pt x="90" y="80"/>
                </a:lnTo>
                <a:lnTo>
                  <a:pt x="90" y="96"/>
                </a:lnTo>
                <a:lnTo>
                  <a:pt x="108" y="96"/>
                </a:lnTo>
                <a:close/>
                <a:moveTo>
                  <a:pt x="92" y="94"/>
                </a:moveTo>
                <a:lnTo>
                  <a:pt x="92" y="94"/>
                </a:lnTo>
                <a:lnTo>
                  <a:pt x="106" y="94"/>
                </a:lnTo>
                <a:lnTo>
                  <a:pt x="106" y="82"/>
                </a:lnTo>
                <a:lnTo>
                  <a:pt x="92" y="82"/>
                </a:lnTo>
                <a:lnTo>
                  <a:pt x="92" y="94"/>
                </a:lnTo>
                <a:close/>
                <a:moveTo>
                  <a:pt x="84" y="96"/>
                </a:moveTo>
                <a:lnTo>
                  <a:pt x="84" y="80"/>
                </a:lnTo>
                <a:lnTo>
                  <a:pt x="66" y="80"/>
                </a:lnTo>
                <a:lnTo>
                  <a:pt x="72" y="96"/>
                </a:lnTo>
                <a:lnTo>
                  <a:pt x="84" y="96"/>
                </a:lnTo>
                <a:close/>
                <a:moveTo>
                  <a:pt x="74" y="94"/>
                </a:moveTo>
                <a:lnTo>
                  <a:pt x="74" y="94"/>
                </a:lnTo>
                <a:lnTo>
                  <a:pt x="82" y="94"/>
                </a:lnTo>
                <a:lnTo>
                  <a:pt x="82" y="82"/>
                </a:lnTo>
                <a:lnTo>
                  <a:pt x="70" y="82"/>
                </a:lnTo>
                <a:lnTo>
                  <a:pt x="74" y="94"/>
                </a:lnTo>
                <a:close/>
                <a:moveTo>
                  <a:pt x="222" y="76"/>
                </a:moveTo>
                <a:lnTo>
                  <a:pt x="226" y="62"/>
                </a:lnTo>
                <a:lnTo>
                  <a:pt x="202" y="62"/>
                </a:lnTo>
                <a:lnTo>
                  <a:pt x="202" y="76"/>
                </a:lnTo>
                <a:lnTo>
                  <a:pt x="222" y="76"/>
                </a:lnTo>
                <a:close/>
                <a:moveTo>
                  <a:pt x="204" y="74"/>
                </a:moveTo>
                <a:lnTo>
                  <a:pt x="204" y="74"/>
                </a:lnTo>
                <a:lnTo>
                  <a:pt x="222" y="74"/>
                </a:lnTo>
                <a:lnTo>
                  <a:pt x="224" y="64"/>
                </a:lnTo>
                <a:lnTo>
                  <a:pt x="204" y="64"/>
                </a:lnTo>
                <a:lnTo>
                  <a:pt x="204" y="74"/>
                </a:lnTo>
                <a:close/>
                <a:moveTo>
                  <a:pt x="196" y="76"/>
                </a:moveTo>
                <a:lnTo>
                  <a:pt x="196" y="62"/>
                </a:lnTo>
                <a:lnTo>
                  <a:pt x="180" y="60"/>
                </a:lnTo>
                <a:lnTo>
                  <a:pt x="180" y="76"/>
                </a:lnTo>
                <a:lnTo>
                  <a:pt x="196" y="76"/>
                </a:lnTo>
                <a:close/>
                <a:moveTo>
                  <a:pt x="182" y="74"/>
                </a:moveTo>
                <a:lnTo>
                  <a:pt x="182" y="74"/>
                </a:lnTo>
                <a:lnTo>
                  <a:pt x="194" y="74"/>
                </a:lnTo>
                <a:lnTo>
                  <a:pt x="194" y="64"/>
                </a:lnTo>
                <a:lnTo>
                  <a:pt x="182" y="62"/>
                </a:lnTo>
                <a:lnTo>
                  <a:pt x="182" y="74"/>
                </a:lnTo>
                <a:close/>
                <a:moveTo>
                  <a:pt x="174" y="76"/>
                </a:moveTo>
                <a:lnTo>
                  <a:pt x="174" y="60"/>
                </a:lnTo>
                <a:lnTo>
                  <a:pt x="158" y="58"/>
                </a:lnTo>
                <a:lnTo>
                  <a:pt x="158" y="76"/>
                </a:lnTo>
                <a:lnTo>
                  <a:pt x="174" y="76"/>
                </a:lnTo>
                <a:close/>
                <a:moveTo>
                  <a:pt x="160" y="74"/>
                </a:moveTo>
                <a:lnTo>
                  <a:pt x="160" y="74"/>
                </a:lnTo>
                <a:lnTo>
                  <a:pt x="172" y="74"/>
                </a:lnTo>
                <a:lnTo>
                  <a:pt x="172" y="62"/>
                </a:lnTo>
                <a:lnTo>
                  <a:pt x="160" y="62"/>
                </a:lnTo>
                <a:lnTo>
                  <a:pt x="160" y="74"/>
                </a:lnTo>
                <a:close/>
                <a:moveTo>
                  <a:pt x="152" y="76"/>
                </a:moveTo>
                <a:lnTo>
                  <a:pt x="152" y="58"/>
                </a:lnTo>
                <a:lnTo>
                  <a:pt x="136" y="58"/>
                </a:lnTo>
                <a:lnTo>
                  <a:pt x="136" y="76"/>
                </a:lnTo>
                <a:lnTo>
                  <a:pt x="152" y="76"/>
                </a:lnTo>
                <a:close/>
                <a:moveTo>
                  <a:pt x="138" y="74"/>
                </a:moveTo>
                <a:lnTo>
                  <a:pt x="138" y="74"/>
                </a:lnTo>
                <a:lnTo>
                  <a:pt x="150" y="74"/>
                </a:lnTo>
                <a:lnTo>
                  <a:pt x="150" y="60"/>
                </a:lnTo>
                <a:lnTo>
                  <a:pt x="138" y="60"/>
                </a:lnTo>
                <a:lnTo>
                  <a:pt x="138" y="74"/>
                </a:lnTo>
                <a:close/>
                <a:moveTo>
                  <a:pt x="130" y="76"/>
                </a:moveTo>
                <a:lnTo>
                  <a:pt x="130" y="58"/>
                </a:lnTo>
                <a:lnTo>
                  <a:pt x="112" y="56"/>
                </a:lnTo>
                <a:lnTo>
                  <a:pt x="112" y="76"/>
                </a:lnTo>
                <a:lnTo>
                  <a:pt x="130" y="76"/>
                </a:lnTo>
                <a:close/>
                <a:moveTo>
                  <a:pt x="114" y="74"/>
                </a:moveTo>
                <a:lnTo>
                  <a:pt x="114" y="74"/>
                </a:lnTo>
                <a:lnTo>
                  <a:pt x="128" y="74"/>
                </a:lnTo>
                <a:lnTo>
                  <a:pt x="128" y="60"/>
                </a:lnTo>
                <a:lnTo>
                  <a:pt x="114" y="58"/>
                </a:lnTo>
                <a:lnTo>
                  <a:pt x="114" y="74"/>
                </a:lnTo>
                <a:close/>
                <a:moveTo>
                  <a:pt x="108" y="76"/>
                </a:moveTo>
                <a:lnTo>
                  <a:pt x="108" y="56"/>
                </a:lnTo>
                <a:lnTo>
                  <a:pt x="90" y="56"/>
                </a:lnTo>
                <a:lnTo>
                  <a:pt x="90" y="76"/>
                </a:lnTo>
                <a:lnTo>
                  <a:pt x="108" y="76"/>
                </a:lnTo>
                <a:close/>
                <a:moveTo>
                  <a:pt x="92" y="74"/>
                </a:moveTo>
                <a:lnTo>
                  <a:pt x="92" y="74"/>
                </a:lnTo>
                <a:lnTo>
                  <a:pt x="106" y="74"/>
                </a:lnTo>
                <a:lnTo>
                  <a:pt x="106" y="58"/>
                </a:lnTo>
                <a:lnTo>
                  <a:pt x="92" y="58"/>
                </a:lnTo>
                <a:lnTo>
                  <a:pt x="92" y="74"/>
                </a:lnTo>
                <a:close/>
                <a:moveTo>
                  <a:pt x="84" y="76"/>
                </a:moveTo>
                <a:lnTo>
                  <a:pt x="84" y="54"/>
                </a:lnTo>
                <a:lnTo>
                  <a:pt x="58" y="54"/>
                </a:lnTo>
                <a:lnTo>
                  <a:pt x="64" y="76"/>
                </a:lnTo>
                <a:lnTo>
                  <a:pt x="84" y="76"/>
                </a:lnTo>
                <a:close/>
                <a:moveTo>
                  <a:pt x="66" y="74"/>
                </a:moveTo>
                <a:lnTo>
                  <a:pt x="66" y="74"/>
                </a:lnTo>
                <a:lnTo>
                  <a:pt x="82" y="74"/>
                </a:lnTo>
                <a:lnTo>
                  <a:pt x="82" y="56"/>
                </a:lnTo>
                <a:lnTo>
                  <a:pt x="60" y="56"/>
                </a:lnTo>
                <a:lnTo>
                  <a:pt x="66" y="7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Freeform: Shape 75">
            <a:extLst>
              <a:ext uri="{FF2B5EF4-FFF2-40B4-BE49-F238E27FC236}">
                <a16:creationId xmlns:a16="http://schemas.microsoft.com/office/drawing/2014/main" id="{0DE02B4A-D48C-400F-A943-DB69FE4AD552}"/>
              </a:ext>
            </a:extLst>
          </p:cNvPr>
          <p:cNvSpPr>
            <a:spLocks/>
          </p:cNvSpPr>
          <p:nvPr/>
        </p:nvSpPr>
        <p:spPr bwMode="auto">
          <a:xfrm>
            <a:off x="3462277" y="2966927"/>
            <a:ext cx="405842" cy="324674"/>
          </a:xfrm>
          <a:custGeom>
            <a:avLst/>
            <a:gdLst>
              <a:gd name="T0" fmla="*/ 182 w 240"/>
              <a:gd name="T1" fmla="*/ 178 h 192"/>
              <a:gd name="T2" fmla="*/ 92 w 240"/>
              <a:gd name="T3" fmla="*/ 188 h 192"/>
              <a:gd name="T4" fmla="*/ 68 w 240"/>
              <a:gd name="T5" fmla="*/ 178 h 192"/>
              <a:gd name="T6" fmla="*/ 18 w 240"/>
              <a:gd name="T7" fmla="*/ 12 h 192"/>
              <a:gd name="T8" fmla="*/ 2 w 240"/>
              <a:gd name="T9" fmla="*/ 2 h 192"/>
              <a:gd name="T10" fmla="*/ 44 w 240"/>
              <a:gd name="T11" fmla="*/ 6 h 192"/>
              <a:gd name="T12" fmla="*/ 82 w 240"/>
              <a:gd name="T13" fmla="*/ 130 h 192"/>
              <a:gd name="T14" fmla="*/ 210 w 240"/>
              <a:gd name="T15" fmla="*/ 178 h 192"/>
              <a:gd name="T16" fmla="*/ 92 w 240"/>
              <a:gd name="T17" fmla="*/ 170 h 192"/>
              <a:gd name="T18" fmla="*/ 186 w 240"/>
              <a:gd name="T19" fmla="*/ 186 h 192"/>
              <a:gd name="T20" fmla="*/ 208 w 240"/>
              <a:gd name="T21" fmla="*/ 178 h 192"/>
              <a:gd name="T22" fmla="*/ 80 w 240"/>
              <a:gd name="T23" fmla="*/ 128 h 192"/>
              <a:gd name="T24" fmla="*/ 54 w 240"/>
              <a:gd name="T25" fmla="*/ 40 h 192"/>
              <a:gd name="T26" fmla="*/ 4 w 240"/>
              <a:gd name="T27" fmla="*/ 2 h 192"/>
              <a:gd name="T28" fmla="*/ 36 w 240"/>
              <a:gd name="T29" fmla="*/ 12 h 192"/>
              <a:gd name="T30" fmla="*/ 70 w 240"/>
              <a:gd name="T31" fmla="*/ 174 h 192"/>
              <a:gd name="T32" fmla="*/ 82 w 240"/>
              <a:gd name="T33" fmla="*/ 190 h 192"/>
              <a:gd name="T34" fmla="*/ 92 w 240"/>
              <a:gd name="T35" fmla="*/ 170 h 192"/>
              <a:gd name="T36" fmla="*/ 196 w 240"/>
              <a:gd name="T37" fmla="*/ 172 h 192"/>
              <a:gd name="T38" fmla="*/ 196 w 240"/>
              <a:gd name="T39" fmla="*/ 184 h 192"/>
              <a:gd name="T40" fmla="*/ 194 w 240"/>
              <a:gd name="T41" fmla="*/ 180 h 192"/>
              <a:gd name="T42" fmla="*/ 196 w 240"/>
              <a:gd name="T43" fmla="*/ 174 h 192"/>
              <a:gd name="T44" fmla="*/ 86 w 240"/>
              <a:gd name="T45" fmla="*/ 174 h 192"/>
              <a:gd name="T46" fmla="*/ 82 w 240"/>
              <a:gd name="T47" fmla="*/ 184 h 192"/>
              <a:gd name="T48" fmla="*/ 80 w 240"/>
              <a:gd name="T49" fmla="*/ 178 h 192"/>
              <a:gd name="T50" fmla="*/ 84 w 240"/>
              <a:gd name="T51" fmla="*/ 176 h 192"/>
              <a:gd name="T52" fmla="*/ 210 w 240"/>
              <a:gd name="T53" fmla="*/ 120 h 192"/>
              <a:gd name="T54" fmla="*/ 198 w 240"/>
              <a:gd name="T55" fmla="*/ 120 h 192"/>
              <a:gd name="T56" fmla="*/ 196 w 240"/>
              <a:gd name="T57" fmla="*/ 118 h 192"/>
              <a:gd name="T58" fmla="*/ 158 w 240"/>
              <a:gd name="T59" fmla="*/ 120 h 192"/>
              <a:gd name="T60" fmla="*/ 160 w 240"/>
              <a:gd name="T61" fmla="*/ 118 h 192"/>
              <a:gd name="T62" fmla="*/ 138 w 240"/>
              <a:gd name="T63" fmla="*/ 118 h 192"/>
              <a:gd name="T64" fmla="*/ 112 w 240"/>
              <a:gd name="T65" fmla="*/ 102 h 192"/>
              <a:gd name="T66" fmla="*/ 116 w 240"/>
              <a:gd name="T67" fmla="*/ 104 h 192"/>
              <a:gd name="T68" fmla="*/ 94 w 240"/>
              <a:gd name="T69" fmla="*/ 118 h 192"/>
              <a:gd name="T70" fmla="*/ 86 w 240"/>
              <a:gd name="T71" fmla="*/ 102 h 192"/>
              <a:gd name="T72" fmla="*/ 84 w 240"/>
              <a:gd name="T73" fmla="*/ 104 h 192"/>
              <a:gd name="T74" fmla="*/ 218 w 240"/>
              <a:gd name="T75" fmla="*/ 96 h 192"/>
              <a:gd name="T76" fmla="*/ 198 w 240"/>
              <a:gd name="T77" fmla="*/ 96 h 192"/>
              <a:gd name="T78" fmla="*/ 196 w 240"/>
              <a:gd name="T79" fmla="*/ 94 h 192"/>
              <a:gd name="T80" fmla="*/ 158 w 240"/>
              <a:gd name="T81" fmla="*/ 96 h 192"/>
              <a:gd name="T82" fmla="*/ 160 w 240"/>
              <a:gd name="T83" fmla="*/ 94 h 192"/>
              <a:gd name="T84" fmla="*/ 138 w 240"/>
              <a:gd name="T85" fmla="*/ 94 h 192"/>
              <a:gd name="T86" fmla="*/ 112 w 240"/>
              <a:gd name="T87" fmla="*/ 80 h 192"/>
              <a:gd name="T88" fmla="*/ 116 w 240"/>
              <a:gd name="T89" fmla="*/ 82 h 192"/>
              <a:gd name="T90" fmla="*/ 94 w 240"/>
              <a:gd name="T91" fmla="*/ 94 h 192"/>
              <a:gd name="T92" fmla="*/ 86 w 240"/>
              <a:gd name="T93" fmla="*/ 80 h 192"/>
              <a:gd name="T94" fmla="*/ 84 w 240"/>
              <a:gd name="T95" fmla="*/ 82 h 192"/>
              <a:gd name="T96" fmla="*/ 224 w 240"/>
              <a:gd name="T97" fmla="*/ 76 h 192"/>
              <a:gd name="T98" fmla="*/ 198 w 240"/>
              <a:gd name="T99" fmla="*/ 76 h 192"/>
              <a:gd name="T100" fmla="*/ 196 w 240"/>
              <a:gd name="T101" fmla="*/ 74 h 192"/>
              <a:gd name="T102" fmla="*/ 158 w 240"/>
              <a:gd name="T103" fmla="*/ 76 h 192"/>
              <a:gd name="T104" fmla="*/ 160 w 240"/>
              <a:gd name="T105" fmla="*/ 74 h 192"/>
              <a:gd name="T106" fmla="*/ 138 w 240"/>
              <a:gd name="T107" fmla="*/ 74 h 192"/>
              <a:gd name="T108" fmla="*/ 112 w 240"/>
              <a:gd name="T109" fmla="*/ 56 h 192"/>
              <a:gd name="T110" fmla="*/ 116 w 240"/>
              <a:gd name="T111" fmla="*/ 58 h 192"/>
              <a:gd name="T112" fmla="*/ 94 w 240"/>
              <a:gd name="T113" fmla="*/ 74 h 192"/>
              <a:gd name="T114" fmla="*/ 86 w 240"/>
              <a:gd name="T115" fmla="*/ 54 h 192"/>
              <a:gd name="T116" fmla="*/ 84 w 240"/>
              <a:gd name="T11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0" h="192">
                <a:moveTo>
                  <a:pt x="196" y="192"/>
                </a:moveTo>
                <a:lnTo>
                  <a:pt x="196" y="192"/>
                </a:lnTo>
                <a:lnTo>
                  <a:pt x="190" y="192"/>
                </a:lnTo>
                <a:lnTo>
                  <a:pt x="186" y="188"/>
                </a:lnTo>
                <a:lnTo>
                  <a:pt x="182" y="184"/>
                </a:lnTo>
                <a:lnTo>
                  <a:pt x="182" y="178"/>
                </a:lnTo>
                <a:lnTo>
                  <a:pt x="182" y="178"/>
                </a:lnTo>
                <a:lnTo>
                  <a:pt x="182" y="172"/>
                </a:lnTo>
                <a:lnTo>
                  <a:pt x="96" y="172"/>
                </a:lnTo>
                <a:lnTo>
                  <a:pt x="96" y="172"/>
                </a:lnTo>
                <a:lnTo>
                  <a:pt x="96" y="178"/>
                </a:lnTo>
                <a:lnTo>
                  <a:pt x="96" y="178"/>
                </a:lnTo>
                <a:lnTo>
                  <a:pt x="96" y="184"/>
                </a:lnTo>
                <a:lnTo>
                  <a:pt x="92" y="188"/>
                </a:lnTo>
                <a:lnTo>
                  <a:pt x="88" y="192"/>
                </a:lnTo>
                <a:lnTo>
                  <a:pt x="82" y="192"/>
                </a:lnTo>
                <a:lnTo>
                  <a:pt x="82" y="192"/>
                </a:lnTo>
                <a:lnTo>
                  <a:pt x="76" y="192"/>
                </a:lnTo>
                <a:lnTo>
                  <a:pt x="72" y="188"/>
                </a:lnTo>
                <a:lnTo>
                  <a:pt x="68" y="184"/>
                </a:lnTo>
                <a:lnTo>
                  <a:pt x="68" y="178"/>
                </a:lnTo>
                <a:lnTo>
                  <a:pt x="68" y="178"/>
                </a:lnTo>
                <a:lnTo>
                  <a:pt x="68" y="174"/>
                </a:lnTo>
                <a:lnTo>
                  <a:pt x="70" y="170"/>
                </a:lnTo>
                <a:lnTo>
                  <a:pt x="70" y="126"/>
                </a:lnTo>
                <a:lnTo>
                  <a:pt x="34" y="14"/>
                </a:lnTo>
                <a:lnTo>
                  <a:pt x="34" y="14"/>
                </a:lnTo>
                <a:lnTo>
                  <a:pt x="18" y="12"/>
                </a:lnTo>
                <a:lnTo>
                  <a:pt x="18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4" y="2"/>
                </a:lnTo>
                <a:lnTo>
                  <a:pt x="38" y="4"/>
                </a:lnTo>
                <a:lnTo>
                  <a:pt x="44" y="6"/>
                </a:lnTo>
                <a:lnTo>
                  <a:pt x="44" y="6"/>
                </a:lnTo>
                <a:lnTo>
                  <a:pt x="56" y="38"/>
                </a:lnTo>
                <a:lnTo>
                  <a:pt x="56" y="38"/>
                </a:lnTo>
                <a:lnTo>
                  <a:pt x="58" y="44"/>
                </a:lnTo>
                <a:lnTo>
                  <a:pt x="240" y="54"/>
                </a:lnTo>
                <a:lnTo>
                  <a:pt x="240" y="56"/>
                </a:lnTo>
                <a:lnTo>
                  <a:pt x="218" y="130"/>
                </a:lnTo>
                <a:lnTo>
                  <a:pt x="82" y="130"/>
                </a:lnTo>
                <a:lnTo>
                  <a:pt x="82" y="162"/>
                </a:lnTo>
                <a:lnTo>
                  <a:pt x="204" y="162"/>
                </a:lnTo>
                <a:lnTo>
                  <a:pt x="204" y="166"/>
                </a:lnTo>
                <a:lnTo>
                  <a:pt x="204" y="166"/>
                </a:lnTo>
                <a:lnTo>
                  <a:pt x="208" y="172"/>
                </a:lnTo>
                <a:lnTo>
                  <a:pt x="210" y="178"/>
                </a:lnTo>
                <a:lnTo>
                  <a:pt x="210" y="178"/>
                </a:lnTo>
                <a:lnTo>
                  <a:pt x="210" y="184"/>
                </a:lnTo>
                <a:lnTo>
                  <a:pt x="206" y="188"/>
                </a:lnTo>
                <a:lnTo>
                  <a:pt x="202" y="192"/>
                </a:lnTo>
                <a:lnTo>
                  <a:pt x="196" y="192"/>
                </a:lnTo>
                <a:lnTo>
                  <a:pt x="196" y="192"/>
                </a:lnTo>
                <a:close/>
                <a:moveTo>
                  <a:pt x="92" y="170"/>
                </a:moveTo>
                <a:lnTo>
                  <a:pt x="92" y="170"/>
                </a:lnTo>
                <a:lnTo>
                  <a:pt x="186" y="170"/>
                </a:lnTo>
                <a:lnTo>
                  <a:pt x="184" y="172"/>
                </a:lnTo>
                <a:lnTo>
                  <a:pt x="184" y="172"/>
                </a:lnTo>
                <a:lnTo>
                  <a:pt x="184" y="178"/>
                </a:lnTo>
                <a:lnTo>
                  <a:pt x="184" y="178"/>
                </a:lnTo>
                <a:lnTo>
                  <a:pt x="184" y="182"/>
                </a:lnTo>
                <a:lnTo>
                  <a:pt x="186" y="186"/>
                </a:lnTo>
                <a:lnTo>
                  <a:pt x="190" y="190"/>
                </a:lnTo>
                <a:lnTo>
                  <a:pt x="196" y="190"/>
                </a:lnTo>
                <a:lnTo>
                  <a:pt x="196" y="190"/>
                </a:lnTo>
                <a:lnTo>
                  <a:pt x="200" y="190"/>
                </a:lnTo>
                <a:lnTo>
                  <a:pt x="204" y="186"/>
                </a:lnTo>
                <a:lnTo>
                  <a:pt x="208" y="182"/>
                </a:lnTo>
                <a:lnTo>
                  <a:pt x="208" y="178"/>
                </a:lnTo>
                <a:lnTo>
                  <a:pt x="208" y="178"/>
                </a:lnTo>
                <a:lnTo>
                  <a:pt x="206" y="172"/>
                </a:lnTo>
                <a:lnTo>
                  <a:pt x="202" y="168"/>
                </a:lnTo>
                <a:lnTo>
                  <a:pt x="202" y="168"/>
                </a:lnTo>
                <a:lnTo>
                  <a:pt x="202" y="164"/>
                </a:lnTo>
                <a:lnTo>
                  <a:pt x="80" y="164"/>
                </a:lnTo>
                <a:lnTo>
                  <a:pt x="80" y="128"/>
                </a:lnTo>
                <a:lnTo>
                  <a:pt x="216" y="128"/>
                </a:lnTo>
                <a:lnTo>
                  <a:pt x="238" y="5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4" y="40"/>
                </a:lnTo>
                <a:lnTo>
                  <a:pt x="54" y="40"/>
                </a:lnTo>
                <a:lnTo>
                  <a:pt x="44" y="8"/>
                </a:lnTo>
                <a:lnTo>
                  <a:pt x="44" y="8"/>
                </a:lnTo>
                <a:lnTo>
                  <a:pt x="38" y="6"/>
                </a:lnTo>
                <a:lnTo>
                  <a:pt x="28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8"/>
                </a:lnTo>
                <a:lnTo>
                  <a:pt x="2" y="8"/>
                </a:lnTo>
                <a:lnTo>
                  <a:pt x="18" y="10"/>
                </a:lnTo>
                <a:lnTo>
                  <a:pt x="18" y="10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72" y="126"/>
                </a:lnTo>
                <a:lnTo>
                  <a:pt x="72" y="170"/>
                </a:lnTo>
                <a:lnTo>
                  <a:pt x="72" y="170"/>
                </a:lnTo>
                <a:lnTo>
                  <a:pt x="72" y="170"/>
                </a:lnTo>
                <a:lnTo>
                  <a:pt x="70" y="174"/>
                </a:lnTo>
                <a:lnTo>
                  <a:pt x="70" y="178"/>
                </a:lnTo>
                <a:lnTo>
                  <a:pt x="70" y="178"/>
                </a:lnTo>
                <a:lnTo>
                  <a:pt x="70" y="182"/>
                </a:lnTo>
                <a:lnTo>
                  <a:pt x="74" y="186"/>
                </a:lnTo>
                <a:lnTo>
                  <a:pt x="78" y="190"/>
                </a:lnTo>
                <a:lnTo>
                  <a:pt x="82" y="190"/>
                </a:lnTo>
                <a:lnTo>
                  <a:pt x="82" y="190"/>
                </a:lnTo>
                <a:lnTo>
                  <a:pt x="86" y="190"/>
                </a:lnTo>
                <a:lnTo>
                  <a:pt x="90" y="186"/>
                </a:lnTo>
                <a:lnTo>
                  <a:pt x="94" y="182"/>
                </a:lnTo>
                <a:lnTo>
                  <a:pt x="94" y="178"/>
                </a:lnTo>
                <a:lnTo>
                  <a:pt x="94" y="178"/>
                </a:lnTo>
                <a:lnTo>
                  <a:pt x="94" y="172"/>
                </a:lnTo>
                <a:lnTo>
                  <a:pt x="92" y="170"/>
                </a:lnTo>
                <a:close/>
                <a:moveTo>
                  <a:pt x="196" y="184"/>
                </a:moveTo>
                <a:lnTo>
                  <a:pt x="196" y="184"/>
                </a:lnTo>
                <a:lnTo>
                  <a:pt x="200" y="182"/>
                </a:lnTo>
                <a:lnTo>
                  <a:pt x="200" y="178"/>
                </a:lnTo>
                <a:lnTo>
                  <a:pt x="200" y="178"/>
                </a:lnTo>
                <a:lnTo>
                  <a:pt x="200" y="174"/>
                </a:lnTo>
                <a:lnTo>
                  <a:pt x="196" y="172"/>
                </a:lnTo>
                <a:lnTo>
                  <a:pt x="196" y="172"/>
                </a:lnTo>
                <a:lnTo>
                  <a:pt x="192" y="174"/>
                </a:lnTo>
                <a:lnTo>
                  <a:pt x="190" y="178"/>
                </a:lnTo>
                <a:lnTo>
                  <a:pt x="190" y="178"/>
                </a:lnTo>
                <a:lnTo>
                  <a:pt x="192" y="182"/>
                </a:lnTo>
                <a:lnTo>
                  <a:pt x="196" y="184"/>
                </a:lnTo>
                <a:lnTo>
                  <a:pt x="196" y="184"/>
                </a:lnTo>
                <a:close/>
                <a:moveTo>
                  <a:pt x="196" y="174"/>
                </a:moveTo>
                <a:lnTo>
                  <a:pt x="196" y="174"/>
                </a:lnTo>
                <a:lnTo>
                  <a:pt x="196" y="174"/>
                </a:lnTo>
                <a:lnTo>
                  <a:pt x="194" y="176"/>
                </a:lnTo>
                <a:lnTo>
                  <a:pt x="192" y="178"/>
                </a:lnTo>
                <a:lnTo>
                  <a:pt x="192" y="178"/>
                </a:lnTo>
                <a:lnTo>
                  <a:pt x="194" y="180"/>
                </a:lnTo>
                <a:lnTo>
                  <a:pt x="196" y="182"/>
                </a:lnTo>
                <a:lnTo>
                  <a:pt x="196" y="182"/>
                </a:lnTo>
                <a:lnTo>
                  <a:pt x="198" y="180"/>
                </a:lnTo>
                <a:lnTo>
                  <a:pt x="198" y="178"/>
                </a:lnTo>
                <a:lnTo>
                  <a:pt x="198" y="178"/>
                </a:lnTo>
                <a:lnTo>
                  <a:pt x="198" y="176"/>
                </a:lnTo>
                <a:lnTo>
                  <a:pt x="196" y="174"/>
                </a:lnTo>
                <a:lnTo>
                  <a:pt x="196" y="174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6" y="182"/>
                </a:lnTo>
                <a:lnTo>
                  <a:pt x="88" y="178"/>
                </a:lnTo>
                <a:lnTo>
                  <a:pt x="88" y="178"/>
                </a:lnTo>
                <a:lnTo>
                  <a:pt x="86" y="174"/>
                </a:lnTo>
                <a:lnTo>
                  <a:pt x="82" y="172"/>
                </a:lnTo>
                <a:lnTo>
                  <a:pt x="82" y="172"/>
                </a:lnTo>
                <a:lnTo>
                  <a:pt x="78" y="174"/>
                </a:lnTo>
                <a:lnTo>
                  <a:pt x="76" y="178"/>
                </a:lnTo>
                <a:lnTo>
                  <a:pt x="76" y="178"/>
                </a:lnTo>
                <a:lnTo>
                  <a:pt x="78" y="182"/>
                </a:lnTo>
                <a:lnTo>
                  <a:pt x="82" y="184"/>
                </a:lnTo>
                <a:lnTo>
                  <a:pt x="82" y="184"/>
                </a:lnTo>
                <a:close/>
                <a:moveTo>
                  <a:pt x="82" y="174"/>
                </a:moveTo>
                <a:lnTo>
                  <a:pt x="82" y="174"/>
                </a:lnTo>
                <a:lnTo>
                  <a:pt x="82" y="174"/>
                </a:lnTo>
                <a:lnTo>
                  <a:pt x="80" y="176"/>
                </a:lnTo>
                <a:lnTo>
                  <a:pt x="80" y="178"/>
                </a:lnTo>
                <a:lnTo>
                  <a:pt x="80" y="178"/>
                </a:lnTo>
                <a:lnTo>
                  <a:pt x="80" y="180"/>
                </a:lnTo>
                <a:lnTo>
                  <a:pt x="82" y="182"/>
                </a:lnTo>
                <a:lnTo>
                  <a:pt x="82" y="182"/>
                </a:lnTo>
                <a:lnTo>
                  <a:pt x="84" y="180"/>
                </a:lnTo>
                <a:lnTo>
                  <a:pt x="86" y="178"/>
                </a:lnTo>
                <a:lnTo>
                  <a:pt x="86" y="178"/>
                </a:lnTo>
                <a:lnTo>
                  <a:pt x="84" y="176"/>
                </a:lnTo>
                <a:lnTo>
                  <a:pt x="82" y="174"/>
                </a:lnTo>
                <a:lnTo>
                  <a:pt x="82" y="174"/>
                </a:lnTo>
                <a:close/>
                <a:moveTo>
                  <a:pt x="210" y="120"/>
                </a:moveTo>
                <a:lnTo>
                  <a:pt x="216" y="102"/>
                </a:lnTo>
                <a:lnTo>
                  <a:pt x="202" y="102"/>
                </a:lnTo>
                <a:lnTo>
                  <a:pt x="202" y="120"/>
                </a:lnTo>
                <a:lnTo>
                  <a:pt x="210" y="120"/>
                </a:lnTo>
                <a:close/>
                <a:moveTo>
                  <a:pt x="204" y="118"/>
                </a:moveTo>
                <a:lnTo>
                  <a:pt x="204" y="118"/>
                </a:lnTo>
                <a:lnTo>
                  <a:pt x="210" y="118"/>
                </a:lnTo>
                <a:lnTo>
                  <a:pt x="214" y="104"/>
                </a:lnTo>
                <a:lnTo>
                  <a:pt x="204" y="104"/>
                </a:lnTo>
                <a:lnTo>
                  <a:pt x="204" y="118"/>
                </a:lnTo>
                <a:close/>
                <a:moveTo>
                  <a:pt x="198" y="120"/>
                </a:moveTo>
                <a:lnTo>
                  <a:pt x="198" y="102"/>
                </a:lnTo>
                <a:lnTo>
                  <a:pt x="180" y="102"/>
                </a:lnTo>
                <a:lnTo>
                  <a:pt x="180" y="120"/>
                </a:lnTo>
                <a:lnTo>
                  <a:pt x="198" y="120"/>
                </a:lnTo>
                <a:close/>
                <a:moveTo>
                  <a:pt x="182" y="118"/>
                </a:moveTo>
                <a:lnTo>
                  <a:pt x="182" y="118"/>
                </a:lnTo>
                <a:lnTo>
                  <a:pt x="196" y="118"/>
                </a:lnTo>
                <a:lnTo>
                  <a:pt x="196" y="104"/>
                </a:lnTo>
                <a:lnTo>
                  <a:pt x="182" y="104"/>
                </a:lnTo>
                <a:lnTo>
                  <a:pt x="182" y="118"/>
                </a:lnTo>
                <a:close/>
                <a:moveTo>
                  <a:pt x="174" y="120"/>
                </a:moveTo>
                <a:lnTo>
                  <a:pt x="174" y="102"/>
                </a:lnTo>
                <a:lnTo>
                  <a:pt x="158" y="102"/>
                </a:lnTo>
                <a:lnTo>
                  <a:pt x="158" y="120"/>
                </a:lnTo>
                <a:lnTo>
                  <a:pt x="174" y="120"/>
                </a:lnTo>
                <a:close/>
                <a:moveTo>
                  <a:pt x="160" y="118"/>
                </a:moveTo>
                <a:lnTo>
                  <a:pt x="160" y="118"/>
                </a:lnTo>
                <a:lnTo>
                  <a:pt x="172" y="118"/>
                </a:lnTo>
                <a:lnTo>
                  <a:pt x="172" y="104"/>
                </a:lnTo>
                <a:lnTo>
                  <a:pt x="160" y="104"/>
                </a:lnTo>
                <a:lnTo>
                  <a:pt x="160" y="118"/>
                </a:lnTo>
                <a:close/>
                <a:moveTo>
                  <a:pt x="152" y="120"/>
                </a:moveTo>
                <a:lnTo>
                  <a:pt x="152" y="102"/>
                </a:lnTo>
                <a:lnTo>
                  <a:pt x="136" y="102"/>
                </a:lnTo>
                <a:lnTo>
                  <a:pt x="136" y="120"/>
                </a:lnTo>
                <a:lnTo>
                  <a:pt x="152" y="120"/>
                </a:lnTo>
                <a:close/>
                <a:moveTo>
                  <a:pt x="138" y="118"/>
                </a:moveTo>
                <a:lnTo>
                  <a:pt x="138" y="118"/>
                </a:lnTo>
                <a:lnTo>
                  <a:pt x="150" y="118"/>
                </a:lnTo>
                <a:lnTo>
                  <a:pt x="150" y="104"/>
                </a:lnTo>
                <a:lnTo>
                  <a:pt x="138" y="104"/>
                </a:lnTo>
                <a:lnTo>
                  <a:pt x="138" y="118"/>
                </a:lnTo>
                <a:close/>
                <a:moveTo>
                  <a:pt x="130" y="120"/>
                </a:moveTo>
                <a:lnTo>
                  <a:pt x="130" y="102"/>
                </a:lnTo>
                <a:lnTo>
                  <a:pt x="112" y="102"/>
                </a:lnTo>
                <a:lnTo>
                  <a:pt x="112" y="120"/>
                </a:lnTo>
                <a:lnTo>
                  <a:pt x="130" y="120"/>
                </a:lnTo>
                <a:close/>
                <a:moveTo>
                  <a:pt x="116" y="118"/>
                </a:moveTo>
                <a:lnTo>
                  <a:pt x="116" y="118"/>
                </a:lnTo>
                <a:lnTo>
                  <a:pt x="128" y="118"/>
                </a:lnTo>
                <a:lnTo>
                  <a:pt x="128" y="104"/>
                </a:lnTo>
                <a:lnTo>
                  <a:pt x="116" y="104"/>
                </a:lnTo>
                <a:lnTo>
                  <a:pt x="116" y="118"/>
                </a:lnTo>
                <a:close/>
                <a:moveTo>
                  <a:pt x="108" y="120"/>
                </a:moveTo>
                <a:lnTo>
                  <a:pt x="108" y="102"/>
                </a:lnTo>
                <a:lnTo>
                  <a:pt x="92" y="102"/>
                </a:lnTo>
                <a:lnTo>
                  <a:pt x="92" y="120"/>
                </a:lnTo>
                <a:lnTo>
                  <a:pt x="108" y="120"/>
                </a:lnTo>
                <a:close/>
                <a:moveTo>
                  <a:pt x="94" y="118"/>
                </a:moveTo>
                <a:lnTo>
                  <a:pt x="94" y="118"/>
                </a:lnTo>
                <a:lnTo>
                  <a:pt x="106" y="118"/>
                </a:lnTo>
                <a:lnTo>
                  <a:pt x="106" y="104"/>
                </a:lnTo>
                <a:lnTo>
                  <a:pt x="94" y="104"/>
                </a:lnTo>
                <a:lnTo>
                  <a:pt x="94" y="118"/>
                </a:lnTo>
                <a:close/>
                <a:moveTo>
                  <a:pt x="86" y="120"/>
                </a:moveTo>
                <a:lnTo>
                  <a:pt x="86" y="102"/>
                </a:lnTo>
                <a:lnTo>
                  <a:pt x="74" y="102"/>
                </a:lnTo>
                <a:lnTo>
                  <a:pt x="80" y="120"/>
                </a:lnTo>
                <a:lnTo>
                  <a:pt x="86" y="120"/>
                </a:lnTo>
                <a:close/>
                <a:moveTo>
                  <a:pt x="80" y="118"/>
                </a:moveTo>
                <a:lnTo>
                  <a:pt x="80" y="118"/>
                </a:lnTo>
                <a:lnTo>
                  <a:pt x="84" y="118"/>
                </a:lnTo>
                <a:lnTo>
                  <a:pt x="84" y="104"/>
                </a:lnTo>
                <a:lnTo>
                  <a:pt x="76" y="104"/>
                </a:lnTo>
                <a:lnTo>
                  <a:pt x="80" y="118"/>
                </a:lnTo>
                <a:close/>
                <a:moveTo>
                  <a:pt x="218" y="96"/>
                </a:moveTo>
                <a:lnTo>
                  <a:pt x="222" y="80"/>
                </a:lnTo>
                <a:lnTo>
                  <a:pt x="202" y="80"/>
                </a:lnTo>
                <a:lnTo>
                  <a:pt x="202" y="96"/>
                </a:lnTo>
                <a:lnTo>
                  <a:pt x="218" y="96"/>
                </a:lnTo>
                <a:close/>
                <a:moveTo>
                  <a:pt x="204" y="94"/>
                </a:moveTo>
                <a:lnTo>
                  <a:pt x="204" y="94"/>
                </a:lnTo>
                <a:lnTo>
                  <a:pt x="216" y="94"/>
                </a:lnTo>
                <a:lnTo>
                  <a:pt x="220" y="82"/>
                </a:lnTo>
                <a:lnTo>
                  <a:pt x="204" y="82"/>
                </a:lnTo>
                <a:lnTo>
                  <a:pt x="204" y="94"/>
                </a:lnTo>
                <a:close/>
                <a:moveTo>
                  <a:pt x="198" y="96"/>
                </a:moveTo>
                <a:lnTo>
                  <a:pt x="198" y="80"/>
                </a:lnTo>
                <a:lnTo>
                  <a:pt x="180" y="80"/>
                </a:lnTo>
                <a:lnTo>
                  <a:pt x="180" y="96"/>
                </a:lnTo>
                <a:lnTo>
                  <a:pt x="198" y="96"/>
                </a:lnTo>
                <a:close/>
                <a:moveTo>
                  <a:pt x="182" y="94"/>
                </a:moveTo>
                <a:lnTo>
                  <a:pt x="182" y="94"/>
                </a:lnTo>
                <a:lnTo>
                  <a:pt x="196" y="94"/>
                </a:lnTo>
                <a:lnTo>
                  <a:pt x="196" y="82"/>
                </a:lnTo>
                <a:lnTo>
                  <a:pt x="182" y="82"/>
                </a:lnTo>
                <a:lnTo>
                  <a:pt x="182" y="94"/>
                </a:lnTo>
                <a:close/>
                <a:moveTo>
                  <a:pt x="174" y="96"/>
                </a:moveTo>
                <a:lnTo>
                  <a:pt x="174" y="80"/>
                </a:lnTo>
                <a:lnTo>
                  <a:pt x="158" y="80"/>
                </a:lnTo>
                <a:lnTo>
                  <a:pt x="158" y="96"/>
                </a:lnTo>
                <a:lnTo>
                  <a:pt x="174" y="96"/>
                </a:lnTo>
                <a:close/>
                <a:moveTo>
                  <a:pt x="160" y="94"/>
                </a:moveTo>
                <a:lnTo>
                  <a:pt x="160" y="94"/>
                </a:lnTo>
                <a:lnTo>
                  <a:pt x="172" y="94"/>
                </a:lnTo>
                <a:lnTo>
                  <a:pt x="172" y="82"/>
                </a:lnTo>
                <a:lnTo>
                  <a:pt x="160" y="82"/>
                </a:lnTo>
                <a:lnTo>
                  <a:pt x="160" y="94"/>
                </a:lnTo>
                <a:close/>
                <a:moveTo>
                  <a:pt x="152" y="96"/>
                </a:moveTo>
                <a:lnTo>
                  <a:pt x="152" y="80"/>
                </a:lnTo>
                <a:lnTo>
                  <a:pt x="136" y="80"/>
                </a:lnTo>
                <a:lnTo>
                  <a:pt x="136" y="96"/>
                </a:lnTo>
                <a:lnTo>
                  <a:pt x="152" y="96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50" y="94"/>
                </a:lnTo>
                <a:lnTo>
                  <a:pt x="150" y="82"/>
                </a:lnTo>
                <a:lnTo>
                  <a:pt x="138" y="82"/>
                </a:lnTo>
                <a:lnTo>
                  <a:pt x="138" y="94"/>
                </a:lnTo>
                <a:close/>
                <a:moveTo>
                  <a:pt x="130" y="96"/>
                </a:moveTo>
                <a:lnTo>
                  <a:pt x="130" y="80"/>
                </a:lnTo>
                <a:lnTo>
                  <a:pt x="112" y="80"/>
                </a:lnTo>
                <a:lnTo>
                  <a:pt x="112" y="96"/>
                </a:lnTo>
                <a:lnTo>
                  <a:pt x="130" y="96"/>
                </a:lnTo>
                <a:close/>
                <a:moveTo>
                  <a:pt x="116" y="94"/>
                </a:moveTo>
                <a:lnTo>
                  <a:pt x="116" y="94"/>
                </a:lnTo>
                <a:lnTo>
                  <a:pt x="128" y="94"/>
                </a:lnTo>
                <a:lnTo>
                  <a:pt x="128" y="82"/>
                </a:lnTo>
                <a:lnTo>
                  <a:pt x="116" y="82"/>
                </a:lnTo>
                <a:lnTo>
                  <a:pt x="116" y="94"/>
                </a:lnTo>
                <a:close/>
                <a:moveTo>
                  <a:pt x="108" y="96"/>
                </a:moveTo>
                <a:lnTo>
                  <a:pt x="108" y="80"/>
                </a:lnTo>
                <a:lnTo>
                  <a:pt x="92" y="80"/>
                </a:lnTo>
                <a:lnTo>
                  <a:pt x="92" y="96"/>
                </a:lnTo>
                <a:lnTo>
                  <a:pt x="108" y="96"/>
                </a:lnTo>
                <a:close/>
                <a:moveTo>
                  <a:pt x="94" y="94"/>
                </a:moveTo>
                <a:lnTo>
                  <a:pt x="94" y="94"/>
                </a:lnTo>
                <a:lnTo>
                  <a:pt x="106" y="94"/>
                </a:lnTo>
                <a:lnTo>
                  <a:pt x="106" y="82"/>
                </a:lnTo>
                <a:lnTo>
                  <a:pt x="94" y="82"/>
                </a:lnTo>
                <a:lnTo>
                  <a:pt x="94" y="94"/>
                </a:lnTo>
                <a:close/>
                <a:moveTo>
                  <a:pt x="86" y="96"/>
                </a:moveTo>
                <a:lnTo>
                  <a:pt x="86" y="80"/>
                </a:lnTo>
                <a:lnTo>
                  <a:pt x="66" y="80"/>
                </a:lnTo>
                <a:lnTo>
                  <a:pt x="72" y="96"/>
                </a:lnTo>
                <a:lnTo>
                  <a:pt x="86" y="96"/>
                </a:lnTo>
                <a:close/>
                <a:moveTo>
                  <a:pt x="74" y="94"/>
                </a:moveTo>
                <a:lnTo>
                  <a:pt x="74" y="94"/>
                </a:lnTo>
                <a:lnTo>
                  <a:pt x="84" y="94"/>
                </a:lnTo>
                <a:lnTo>
                  <a:pt x="84" y="82"/>
                </a:lnTo>
                <a:lnTo>
                  <a:pt x="70" y="82"/>
                </a:lnTo>
                <a:lnTo>
                  <a:pt x="74" y="94"/>
                </a:lnTo>
                <a:close/>
                <a:moveTo>
                  <a:pt x="224" y="76"/>
                </a:moveTo>
                <a:lnTo>
                  <a:pt x="228" y="62"/>
                </a:lnTo>
                <a:lnTo>
                  <a:pt x="202" y="62"/>
                </a:lnTo>
                <a:lnTo>
                  <a:pt x="202" y="76"/>
                </a:lnTo>
                <a:lnTo>
                  <a:pt x="224" y="76"/>
                </a:lnTo>
                <a:close/>
                <a:moveTo>
                  <a:pt x="204" y="74"/>
                </a:moveTo>
                <a:lnTo>
                  <a:pt x="204" y="74"/>
                </a:lnTo>
                <a:lnTo>
                  <a:pt x="222" y="74"/>
                </a:lnTo>
                <a:lnTo>
                  <a:pt x="224" y="64"/>
                </a:lnTo>
                <a:lnTo>
                  <a:pt x="204" y="64"/>
                </a:lnTo>
                <a:lnTo>
                  <a:pt x="204" y="74"/>
                </a:lnTo>
                <a:close/>
                <a:moveTo>
                  <a:pt x="198" y="76"/>
                </a:moveTo>
                <a:lnTo>
                  <a:pt x="198" y="60"/>
                </a:lnTo>
                <a:lnTo>
                  <a:pt x="180" y="60"/>
                </a:lnTo>
                <a:lnTo>
                  <a:pt x="180" y="76"/>
                </a:lnTo>
                <a:lnTo>
                  <a:pt x="198" y="76"/>
                </a:lnTo>
                <a:close/>
                <a:moveTo>
                  <a:pt x="182" y="74"/>
                </a:moveTo>
                <a:lnTo>
                  <a:pt x="182" y="74"/>
                </a:lnTo>
                <a:lnTo>
                  <a:pt x="196" y="74"/>
                </a:lnTo>
                <a:lnTo>
                  <a:pt x="196" y="62"/>
                </a:lnTo>
                <a:lnTo>
                  <a:pt x="182" y="62"/>
                </a:lnTo>
                <a:lnTo>
                  <a:pt x="182" y="74"/>
                </a:lnTo>
                <a:close/>
                <a:moveTo>
                  <a:pt x="174" y="76"/>
                </a:moveTo>
                <a:lnTo>
                  <a:pt x="174" y="60"/>
                </a:lnTo>
                <a:lnTo>
                  <a:pt x="158" y="58"/>
                </a:lnTo>
                <a:lnTo>
                  <a:pt x="158" y="76"/>
                </a:lnTo>
                <a:lnTo>
                  <a:pt x="174" y="76"/>
                </a:lnTo>
                <a:close/>
                <a:moveTo>
                  <a:pt x="160" y="74"/>
                </a:moveTo>
                <a:lnTo>
                  <a:pt x="160" y="74"/>
                </a:lnTo>
                <a:lnTo>
                  <a:pt x="172" y="74"/>
                </a:lnTo>
                <a:lnTo>
                  <a:pt x="172" y="62"/>
                </a:lnTo>
                <a:lnTo>
                  <a:pt x="160" y="60"/>
                </a:lnTo>
                <a:lnTo>
                  <a:pt x="160" y="74"/>
                </a:lnTo>
                <a:close/>
                <a:moveTo>
                  <a:pt x="152" y="76"/>
                </a:moveTo>
                <a:lnTo>
                  <a:pt x="152" y="58"/>
                </a:lnTo>
                <a:lnTo>
                  <a:pt x="136" y="58"/>
                </a:lnTo>
                <a:lnTo>
                  <a:pt x="136" y="76"/>
                </a:lnTo>
                <a:lnTo>
                  <a:pt x="152" y="76"/>
                </a:lnTo>
                <a:close/>
                <a:moveTo>
                  <a:pt x="138" y="74"/>
                </a:moveTo>
                <a:lnTo>
                  <a:pt x="138" y="74"/>
                </a:lnTo>
                <a:lnTo>
                  <a:pt x="150" y="74"/>
                </a:lnTo>
                <a:lnTo>
                  <a:pt x="150" y="60"/>
                </a:lnTo>
                <a:lnTo>
                  <a:pt x="138" y="60"/>
                </a:lnTo>
                <a:lnTo>
                  <a:pt x="138" y="74"/>
                </a:lnTo>
                <a:close/>
                <a:moveTo>
                  <a:pt x="130" y="76"/>
                </a:moveTo>
                <a:lnTo>
                  <a:pt x="130" y="56"/>
                </a:lnTo>
                <a:lnTo>
                  <a:pt x="112" y="56"/>
                </a:lnTo>
                <a:lnTo>
                  <a:pt x="112" y="76"/>
                </a:lnTo>
                <a:lnTo>
                  <a:pt x="130" y="76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28" y="74"/>
                </a:lnTo>
                <a:lnTo>
                  <a:pt x="128" y="58"/>
                </a:lnTo>
                <a:lnTo>
                  <a:pt x="116" y="58"/>
                </a:lnTo>
                <a:lnTo>
                  <a:pt x="116" y="74"/>
                </a:lnTo>
                <a:close/>
                <a:moveTo>
                  <a:pt x="108" y="76"/>
                </a:moveTo>
                <a:lnTo>
                  <a:pt x="108" y="56"/>
                </a:lnTo>
                <a:lnTo>
                  <a:pt x="92" y="54"/>
                </a:lnTo>
                <a:lnTo>
                  <a:pt x="92" y="76"/>
                </a:lnTo>
                <a:lnTo>
                  <a:pt x="108" y="76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106" y="74"/>
                </a:lnTo>
                <a:lnTo>
                  <a:pt x="106" y="58"/>
                </a:lnTo>
                <a:lnTo>
                  <a:pt x="94" y="56"/>
                </a:lnTo>
                <a:lnTo>
                  <a:pt x="94" y="74"/>
                </a:lnTo>
                <a:close/>
                <a:moveTo>
                  <a:pt x="86" y="76"/>
                </a:moveTo>
                <a:lnTo>
                  <a:pt x="86" y="54"/>
                </a:lnTo>
                <a:lnTo>
                  <a:pt x="58" y="52"/>
                </a:lnTo>
                <a:lnTo>
                  <a:pt x="66" y="76"/>
                </a:lnTo>
                <a:lnTo>
                  <a:pt x="86" y="76"/>
                </a:lnTo>
                <a:close/>
                <a:moveTo>
                  <a:pt x="66" y="74"/>
                </a:moveTo>
                <a:lnTo>
                  <a:pt x="66" y="74"/>
                </a:lnTo>
                <a:lnTo>
                  <a:pt x="84" y="74"/>
                </a:lnTo>
                <a:lnTo>
                  <a:pt x="84" y="56"/>
                </a:lnTo>
                <a:lnTo>
                  <a:pt x="60" y="56"/>
                </a:lnTo>
                <a:lnTo>
                  <a:pt x="66" y="7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Freeform: Shape 76">
            <a:extLst>
              <a:ext uri="{FF2B5EF4-FFF2-40B4-BE49-F238E27FC236}">
                <a16:creationId xmlns:a16="http://schemas.microsoft.com/office/drawing/2014/main" id="{392EB9F1-07B9-4FFC-A487-BBAC11A964E5}"/>
              </a:ext>
            </a:extLst>
          </p:cNvPr>
          <p:cNvSpPr>
            <a:spLocks/>
          </p:cNvSpPr>
          <p:nvPr/>
        </p:nvSpPr>
        <p:spPr bwMode="auto">
          <a:xfrm>
            <a:off x="4328074" y="2993983"/>
            <a:ext cx="405842" cy="324674"/>
          </a:xfrm>
          <a:custGeom>
            <a:avLst/>
            <a:gdLst>
              <a:gd name="T0" fmla="*/ 182 w 240"/>
              <a:gd name="T1" fmla="*/ 178 h 192"/>
              <a:gd name="T2" fmla="*/ 92 w 240"/>
              <a:gd name="T3" fmla="*/ 188 h 192"/>
              <a:gd name="T4" fmla="*/ 68 w 240"/>
              <a:gd name="T5" fmla="*/ 178 h 192"/>
              <a:gd name="T6" fmla="*/ 16 w 240"/>
              <a:gd name="T7" fmla="*/ 12 h 192"/>
              <a:gd name="T8" fmla="*/ 2 w 240"/>
              <a:gd name="T9" fmla="*/ 2 h 192"/>
              <a:gd name="T10" fmla="*/ 44 w 240"/>
              <a:gd name="T11" fmla="*/ 6 h 192"/>
              <a:gd name="T12" fmla="*/ 82 w 240"/>
              <a:gd name="T13" fmla="*/ 130 h 192"/>
              <a:gd name="T14" fmla="*/ 210 w 240"/>
              <a:gd name="T15" fmla="*/ 178 h 192"/>
              <a:gd name="T16" fmla="*/ 92 w 240"/>
              <a:gd name="T17" fmla="*/ 170 h 192"/>
              <a:gd name="T18" fmla="*/ 186 w 240"/>
              <a:gd name="T19" fmla="*/ 188 h 192"/>
              <a:gd name="T20" fmla="*/ 208 w 240"/>
              <a:gd name="T21" fmla="*/ 178 h 192"/>
              <a:gd name="T22" fmla="*/ 80 w 240"/>
              <a:gd name="T23" fmla="*/ 128 h 192"/>
              <a:gd name="T24" fmla="*/ 54 w 240"/>
              <a:gd name="T25" fmla="*/ 40 h 192"/>
              <a:gd name="T26" fmla="*/ 4 w 240"/>
              <a:gd name="T27" fmla="*/ 2 h 192"/>
              <a:gd name="T28" fmla="*/ 36 w 240"/>
              <a:gd name="T29" fmla="*/ 12 h 192"/>
              <a:gd name="T30" fmla="*/ 70 w 240"/>
              <a:gd name="T31" fmla="*/ 174 h 192"/>
              <a:gd name="T32" fmla="*/ 82 w 240"/>
              <a:gd name="T33" fmla="*/ 190 h 192"/>
              <a:gd name="T34" fmla="*/ 92 w 240"/>
              <a:gd name="T35" fmla="*/ 170 h 192"/>
              <a:gd name="T36" fmla="*/ 196 w 240"/>
              <a:gd name="T37" fmla="*/ 174 h 192"/>
              <a:gd name="T38" fmla="*/ 196 w 240"/>
              <a:gd name="T39" fmla="*/ 184 h 192"/>
              <a:gd name="T40" fmla="*/ 194 w 240"/>
              <a:gd name="T41" fmla="*/ 180 h 192"/>
              <a:gd name="T42" fmla="*/ 196 w 240"/>
              <a:gd name="T43" fmla="*/ 176 h 192"/>
              <a:gd name="T44" fmla="*/ 86 w 240"/>
              <a:gd name="T45" fmla="*/ 174 h 192"/>
              <a:gd name="T46" fmla="*/ 82 w 240"/>
              <a:gd name="T47" fmla="*/ 184 h 192"/>
              <a:gd name="T48" fmla="*/ 78 w 240"/>
              <a:gd name="T49" fmla="*/ 178 h 192"/>
              <a:gd name="T50" fmla="*/ 84 w 240"/>
              <a:gd name="T51" fmla="*/ 176 h 192"/>
              <a:gd name="T52" fmla="*/ 210 w 240"/>
              <a:gd name="T53" fmla="*/ 120 h 192"/>
              <a:gd name="T54" fmla="*/ 198 w 240"/>
              <a:gd name="T55" fmla="*/ 120 h 192"/>
              <a:gd name="T56" fmla="*/ 196 w 240"/>
              <a:gd name="T57" fmla="*/ 118 h 192"/>
              <a:gd name="T58" fmla="*/ 158 w 240"/>
              <a:gd name="T59" fmla="*/ 120 h 192"/>
              <a:gd name="T60" fmla="*/ 160 w 240"/>
              <a:gd name="T61" fmla="*/ 118 h 192"/>
              <a:gd name="T62" fmla="*/ 138 w 240"/>
              <a:gd name="T63" fmla="*/ 118 h 192"/>
              <a:gd name="T64" fmla="*/ 112 w 240"/>
              <a:gd name="T65" fmla="*/ 102 h 192"/>
              <a:gd name="T66" fmla="*/ 116 w 240"/>
              <a:gd name="T67" fmla="*/ 104 h 192"/>
              <a:gd name="T68" fmla="*/ 94 w 240"/>
              <a:gd name="T69" fmla="*/ 118 h 192"/>
              <a:gd name="T70" fmla="*/ 86 w 240"/>
              <a:gd name="T71" fmla="*/ 102 h 192"/>
              <a:gd name="T72" fmla="*/ 84 w 240"/>
              <a:gd name="T73" fmla="*/ 104 h 192"/>
              <a:gd name="T74" fmla="*/ 218 w 240"/>
              <a:gd name="T75" fmla="*/ 96 h 192"/>
              <a:gd name="T76" fmla="*/ 198 w 240"/>
              <a:gd name="T77" fmla="*/ 96 h 192"/>
              <a:gd name="T78" fmla="*/ 196 w 240"/>
              <a:gd name="T79" fmla="*/ 94 h 192"/>
              <a:gd name="T80" fmla="*/ 158 w 240"/>
              <a:gd name="T81" fmla="*/ 96 h 192"/>
              <a:gd name="T82" fmla="*/ 160 w 240"/>
              <a:gd name="T83" fmla="*/ 94 h 192"/>
              <a:gd name="T84" fmla="*/ 138 w 240"/>
              <a:gd name="T85" fmla="*/ 94 h 192"/>
              <a:gd name="T86" fmla="*/ 112 w 240"/>
              <a:gd name="T87" fmla="*/ 80 h 192"/>
              <a:gd name="T88" fmla="*/ 116 w 240"/>
              <a:gd name="T89" fmla="*/ 82 h 192"/>
              <a:gd name="T90" fmla="*/ 94 w 240"/>
              <a:gd name="T91" fmla="*/ 94 h 192"/>
              <a:gd name="T92" fmla="*/ 86 w 240"/>
              <a:gd name="T93" fmla="*/ 80 h 192"/>
              <a:gd name="T94" fmla="*/ 84 w 240"/>
              <a:gd name="T95" fmla="*/ 82 h 192"/>
              <a:gd name="T96" fmla="*/ 224 w 240"/>
              <a:gd name="T97" fmla="*/ 76 h 192"/>
              <a:gd name="T98" fmla="*/ 198 w 240"/>
              <a:gd name="T99" fmla="*/ 76 h 192"/>
              <a:gd name="T100" fmla="*/ 196 w 240"/>
              <a:gd name="T101" fmla="*/ 74 h 192"/>
              <a:gd name="T102" fmla="*/ 158 w 240"/>
              <a:gd name="T103" fmla="*/ 76 h 192"/>
              <a:gd name="T104" fmla="*/ 160 w 240"/>
              <a:gd name="T105" fmla="*/ 74 h 192"/>
              <a:gd name="T106" fmla="*/ 138 w 240"/>
              <a:gd name="T107" fmla="*/ 74 h 192"/>
              <a:gd name="T108" fmla="*/ 112 w 240"/>
              <a:gd name="T109" fmla="*/ 56 h 192"/>
              <a:gd name="T110" fmla="*/ 116 w 240"/>
              <a:gd name="T111" fmla="*/ 58 h 192"/>
              <a:gd name="T112" fmla="*/ 94 w 240"/>
              <a:gd name="T113" fmla="*/ 74 h 192"/>
              <a:gd name="T114" fmla="*/ 86 w 240"/>
              <a:gd name="T115" fmla="*/ 54 h 192"/>
              <a:gd name="T116" fmla="*/ 84 w 240"/>
              <a:gd name="T117" fmla="*/ 5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40" h="192">
                <a:moveTo>
                  <a:pt x="196" y="192"/>
                </a:moveTo>
                <a:lnTo>
                  <a:pt x="196" y="192"/>
                </a:lnTo>
                <a:lnTo>
                  <a:pt x="190" y="192"/>
                </a:lnTo>
                <a:lnTo>
                  <a:pt x="186" y="188"/>
                </a:lnTo>
                <a:lnTo>
                  <a:pt x="182" y="184"/>
                </a:lnTo>
                <a:lnTo>
                  <a:pt x="182" y="178"/>
                </a:lnTo>
                <a:lnTo>
                  <a:pt x="182" y="178"/>
                </a:lnTo>
                <a:lnTo>
                  <a:pt x="182" y="174"/>
                </a:lnTo>
                <a:lnTo>
                  <a:pt x="96" y="174"/>
                </a:lnTo>
                <a:lnTo>
                  <a:pt x="96" y="174"/>
                </a:lnTo>
                <a:lnTo>
                  <a:pt x="96" y="178"/>
                </a:lnTo>
                <a:lnTo>
                  <a:pt x="96" y="178"/>
                </a:lnTo>
                <a:lnTo>
                  <a:pt x="96" y="184"/>
                </a:lnTo>
                <a:lnTo>
                  <a:pt x="92" y="188"/>
                </a:lnTo>
                <a:lnTo>
                  <a:pt x="88" y="192"/>
                </a:lnTo>
                <a:lnTo>
                  <a:pt x="82" y="192"/>
                </a:lnTo>
                <a:lnTo>
                  <a:pt x="82" y="192"/>
                </a:lnTo>
                <a:lnTo>
                  <a:pt x="76" y="192"/>
                </a:lnTo>
                <a:lnTo>
                  <a:pt x="72" y="188"/>
                </a:lnTo>
                <a:lnTo>
                  <a:pt x="68" y="184"/>
                </a:lnTo>
                <a:lnTo>
                  <a:pt x="68" y="178"/>
                </a:lnTo>
                <a:lnTo>
                  <a:pt x="68" y="178"/>
                </a:lnTo>
                <a:lnTo>
                  <a:pt x="68" y="174"/>
                </a:lnTo>
                <a:lnTo>
                  <a:pt x="70" y="170"/>
                </a:lnTo>
                <a:lnTo>
                  <a:pt x="70" y="126"/>
                </a:lnTo>
                <a:lnTo>
                  <a:pt x="34" y="14"/>
                </a:lnTo>
                <a:lnTo>
                  <a:pt x="34" y="14"/>
                </a:lnTo>
                <a:lnTo>
                  <a:pt x="16" y="12"/>
                </a:lnTo>
                <a:lnTo>
                  <a:pt x="16" y="12"/>
                </a:lnTo>
                <a:lnTo>
                  <a:pt x="2" y="10"/>
                </a:lnTo>
                <a:lnTo>
                  <a:pt x="2" y="10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24" y="2"/>
                </a:lnTo>
                <a:lnTo>
                  <a:pt x="38" y="4"/>
                </a:lnTo>
                <a:lnTo>
                  <a:pt x="44" y="6"/>
                </a:lnTo>
                <a:lnTo>
                  <a:pt x="44" y="6"/>
                </a:lnTo>
                <a:lnTo>
                  <a:pt x="56" y="38"/>
                </a:lnTo>
                <a:lnTo>
                  <a:pt x="56" y="38"/>
                </a:lnTo>
                <a:lnTo>
                  <a:pt x="56" y="44"/>
                </a:lnTo>
                <a:lnTo>
                  <a:pt x="240" y="54"/>
                </a:lnTo>
                <a:lnTo>
                  <a:pt x="240" y="56"/>
                </a:lnTo>
                <a:lnTo>
                  <a:pt x="218" y="130"/>
                </a:lnTo>
                <a:lnTo>
                  <a:pt x="82" y="130"/>
                </a:lnTo>
                <a:lnTo>
                  <a:pt x="82" y="162"/>
                </a:lnTo>
                <a:lnTo>
                  <a:pt x="204" y="162"/>
                </a:lnTo>
                <a:lnTo>
                  <a:pt x="204" y="166"/>
                </a:lnTo>
                <a:lnTo>
                  <a:pt x="204" y="166"/>
                </a:lnTo>
                <a:lnTo>
                  <a:pt x="208" y="172"/>
                </a:lnTo>
                <a:lnTo>
                  <a:pt x="210" y="178"/>
                </a:lnTo>
                <a:lnTo>
                  <a:pt x="210" y="178"/>
                </a:lnTo>
                <a:lnTo>
                  <a:pt x="210" y="184"/>
                </a:lnTo>
                <a:lnTo>
                  <a:pt x="206" y="188"/>
                </a:lnTo>
                <a:lnTo>
                  <a:pt x="202" y="192"/>
                </a:lnTo>
                <a:lnTo>
                  <a:pt x="196" y="192"/>
                </a:lnTo>
                <a:lnTo>
                  <a:pt x="196" y="192"/>
                </a:lnTo>
                <a:close/>
                <a:moveTo>
                  <a:pt x="92" y="170"/>
                </a:moveTo>
                <a:lnTo>
                  <a:pt x="92" y="170"/>
                </a:lnTo>
                <a:lnTo>
                  <a:pt x="186" y="170"/>
                </a:lnTo>
                <a:lnTo>
                  <a:pt x="184" y="172"/>
                </a:lnTo>
                <a:lnTo>
                  <a:pt x="184" y="172"/>
                </a:lnTo>
                <a:lnTo>
                  <a:pt x="184" y="178"/>
                </a:lnTo>
                <a:lnTo>
                  <a:pt x="184" y="178"/>
                </a:lnTo>
                <a:lnTo>
                  <a:pt x="184" y="184"/>
                </a:lnTo>
                <a:lnTo>
                  <a:pt x="186" y="188"/>
                </a:lnTo>
                <a:lnTo>
                  <a:pt x="190" y="190"/>
                </a:lnTo>
                <a:lnTo>
                  <a:pt x="196" y="190"/>
                </a:lnTo>
                <a:lnTo>
                  <a:pt x="196" y="190"/>
                </a:lnTo>
                <a:lnTo>
                  <a:pt x="200" y="190"/>
                </a:lnTo>
                <a:lnTo>
                  <a:pt x="204" y="188"/>
                </a:lnTo>
                <a:lnTo>
                  <a:pt x="208" y="184"/>
                </a:lnTo>
                <a:lnTo>
                  <a:pt x="208" y="178"/>
                </a:lnTo>
                <a:lnTo>
                  <a:pt x="208" y="178"/>
                </a:lnTo>
                <a:lnTo>
                  <a:pt x="206" y="172"/>
                </a:lnTo>
                <a:lnTo>
                  <a:pt x="202" y="168"/>
                </a:lnTo>
                <a:lnTo>
                  <a:pt x="202" y="168"/>
                </a:lnTo>
                <a:lnTo>
                  <a:pt x="202" y="164"/>
                </a:lnTo>
                <a:lnTo>
                  <a:pt x="80" y="164"/>
                </a:lnTo>
                <a:lnTo>
                  <a:pt x="80" y="128"/>
                </a:lnTo>
                <a:lnTo>
                  <a:pt x="216" y="128"/>
                </a:lnTo>
                <a:lnTo>
                  <a:pt x="238" y="56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54" y="40"/>
                </a:lnTo>
                <a:lnTo>
                  <a:pt x="54" y="40"/>
                </a:lnTo>
                <a:lnTo>
                  <a:pt x="44" y="8"/>
                </a:lnTo>
                <a:lnTo>
                  <a:pt x="44" y="8"/>
                </a:lnTo>
                <a:lnTo>
                  <a:pt x="38" y="6"/>
                </a:lnTo>
                <a:lnTo>
                  <a:pt x="28" y="4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2" y="4"/>
                </a:lnTo>
                <a:lnTo>
                  <a:pt x="2" y="4"/>
                </a:lnTo>
                <a:lnTo>
                  <a:pt x="2" y="8"/>
                </a:lnTo>
                <a:lnTo>
                  <a:pt x="2" y="8"/>
                </a:lnTo>
                <a:lnTo>
                  <a:pt x="18" y="10"/>
                </a:lnTo>
                <a:lnTo>
                  <a:pt x="18" y="10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72" y="126"/>
                </a:lnTo>
                <a:lnTo>
                  <a:pt x="72" y="170"/>
                </a:lnTo>
                <a:lnTo>
                  <a:pt x="72" y="170"/>
                </a:lnTo>
                <a:lnTo>
                  <a:pt x="72" y="170"/>
                </a:lnTo>
                <a:lnTo>
                  <a:pt x="70" y="174"/>
                </a:lnTo>
                <a:lnTo>
                  <a:pt x="70" y="178"/>
                </a:lnTo>
                <a:lnTo>
                  <a:pt x="70" y="178"/>
                </a:lnTo>
                <a:lnTo>
                  <a:pt x="70" y="184"/>
                </a:lnTo>
                <a:lnTo>
                  <a:pt x="74" y="188"/>
                </a:lnTo>
                <a:lnTo>
                  <a:pt x="78" y="190"/>
                </a:lnTo>
                <a:lnTo>
                  <a:pt x="82" y="190"/>
                </a:lnTo>
                <a:lnTo>
                  <a:pt x="82" y="190"/>
                </a:lnTo>
                <a:lnTo>
                  <a:pt x="86" y="190"/>
                </a:lnTo>
                <a:lnTo>
                  <a:pt x="90" y="188"/>
                </a:lnTo>
                <a:lnTo>
                  <a:pt x="94" y="184"/>
                </a:lnTo>
                <a:lnTo>
                  <a:pt x="94" y="178"/>
                </a:lnTo>
                <a:lnTo>
                  <a:pt x="94" y="178"/>
                </a:lnTo>
                <a:lnTo>
                  <a:pt x="94" y="172"/>
                </a:lnTo>
                <a:lnTo>
                  <a:pt x="92" y="170"/>
                </a:lnTo>
                <a:close/>
                <a:moveTo>
                  <a:pt x="196" y="184"/>
                </a:moveTo>
                <a:lnTo>
                  <a:pt x="196" y="184"/>
                </a:lnTo>
                <a:lnTo>
                  <a:pt x="200" y="182"/>
                </a:lnTo>
                <a:lnTo>
                  <a:pt x="200" y="178"/>
                </a:lnTo>
                <a:lnTo>
                  <a:pt x="200" y="178"/>
                </a:lnTo>
                <a:lnTo>
                  <a:pt x="200" y="174"/>
                </a:lnTo>
                <a:lnTo>
                  <a:pt x="196" y="174"/>
                </a:lnTo>
                <a:lnTo>
                  <a:pt x="196" y="174"/>
                </a:lnTo>
                <a:lnTo>
                  <a:pt x="192" y="174"/>
                </a:lnTo>
                <a:lnTo>
                  <a:pt x="190" y="178"/>
                </a:lnTo>
                <a:lnTo>
                  <a:pt x="190" y="178"/>
                </a:lnTo>
                <a:lnTo>
                  <a:pt x="192" y="182"/>
                </a:lnTo>
                <a:lnTo>
                  <a:pt x="196" y="184"/>
                </a:lnTo>
                <a:lnTo>
                  <a:pt x="196" y="184"/>
                </a:lnTo>
                <a:close/>
                <a:moveTo>
                  <a:pt x="196" y="176"/>
                </a:moveTo>
                <a:lnTo>
                  <a:pt x="196" y="176"/>
                </a:lnTo>
                <a:lnTo>
                  <a:pt x="196" y="176"/>
                </a:lnTo>
                <a:lnTo>
                  <a:pt x="194" y="176"/>
                </a:lnTo>
                <a:lnTo>
                  <a:pt x="192" y="178"/>
                </a:lnTo>
                <a:lnTo>
                  <a:pt x="192" y="178"/>
                </a:lnTo>
                <a:lnTo>
                  <a:pt x="194" y="180"/>
                </a:lnTo>
                <a:lnTo>
                  <a:pt x="196" y="182"/>
                </a:lnTo>
                <a:lnTo>
                  <a:pt x="196" y="182"/>
                </a:lnTo>
                <a:lnTo>
                  <a:pt x="198" y="180"/>
                </a:lnTo>
                <a:lnTo>
                  <a:pt x="198" y="178"/>
                </a:lnTo>
                <a:lnTo>
                  <a:pt x="198" y="178"/>
                </a:lnTo>
                <a:lnTo>
                  <a:pt x="198" y="176"/>
                </a:lnTo>
                <a:lnTo>
                  <a:pt x="196" y="176"/>
                </a:lnTo>
                <a:lnTo>
                  <a:pt x="196" y="176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6" y="182"/>
                </a:lnTo>
                <a:lnTo>
                  <a:pt x="88" y="178"/>
                </a:lnTo>
                <a:lnTo>
                  <a:pt x="88" y="178"/>
                </a:lnTo>
                <a:lnTo>
                  <a:pt x="86" y="174"/>
                </a:lnTo>
                <a:lnTo>
                  <a:pt x="82" y="174"/>
                </a:lnTo>
                <a:lnTo>
                  <a:pt x="82" y="174"/>
                </a:lnTo>
                <a:lnTo>
                  <a:pt x="78" y="174"/>
                </a:lnTo>
                <a:lnTo>
                  <a:pt x="76" y="178"/>
                </a:lnTo>
                <a:lnTo>
                  <a:pt x="76" y="178"/>
                </a:lnTo>
                <a:lnTo>
                  <a:pt x="78" y="182"/>
                </a:lnTo>
                <a:lnTo>
                  <a:pt x="82" y="184"/>
                </a:lnTo>
                <a:lnTo>
                  <a:pt x="82" y="184"/>
                </a:lnTo>
                <a:close/>
                <a:moveTo>
                  <a:pt x="82" y="176"/>
                </a:moveTo>
                <a:lnTo>
                  <a:pt x="82" y="176"/>
                </a:lnTo>
                <a:lnTo>
                  <a:pt x="82" y="176"/>
                </a:lnTo>
                <a:lnTo>
                  <a:pt x="80" y="176"/>
                </a:lnTo>
                <a:lnTo>
                  <a:pt x="78" y="178"/>
                </a:lnTo>
                <a:lnTo>
                  <a:pt x="78" y="178"/>
                </a:lnTo>
                <a:lnTo>
                  <a:pt x="80" y="180"/>
                </a:lnTo>
                <a:lnTo>
                  <a:pt x="82" y="182"/>
                </a:lnTo>
                <a:lnTo>
                  <a:pt x="82" y="182"/>
                </a:lnTo>
                <a:lnTo>
                  <a:pt x="84" y="180"/>
                </a:lnTo>
                <a:lnTo>
                  <a:pt x="86" y="178"/>
                </a:lnTo>
                <a:lnTo>
                  <a:pt x="86" y="178"/>
                </a:lnTo>
                <a:lnTo>
                  <a:pt x="84" y="176"/>
                </a:lnTo>
                <a:lnTo>
                  <a:pt x="82" y="176"/>
                </a:lnTo>
                <a:lnTo>
                  <a:pt x="82" y="176"/>
                </a:lnTo>
                <a:close/>
                <a:moveTo>
                  <a:pt x="210" y="120"/>
                </a:moveTo>
                <a:lnTo>
                  <a:pt x="216" y="102"/>
                </a:lnTo>
                <a:lnTo>
                  <a:pt x="202" y="102"/>
                </a:lnTo>
                <a:lnTo>
                  <a:pt x="202" y="120"/>
                </a:lnTo>
                <a:lnTo>
                  <a:pt x="210" y="120"/>
                </a:lnTo>
                <a:close/>
                <a:moveTo>
                  <a:pt x="204" y="118"/>
                </a:moveTo>
                <a:lnTo>
                  <a:pt x="204" y="118"/>
                </a:lnTo>
                <a:lnTo>
                  <a:pt x="210" y="118"/>
                </a:lnTo>
                <a:lnTo>
                  <a:pt x="214" y="104"/>
                </a:lnTo>
                <a:lnTo>
                  <a:pt x="204" y="104"/>
                </a:lnTo>
                <a:lnTo>
                  <a:pt x="204" y="118"/>
                </a:lnTo>
                <a:close/>
                <a:moveTo>
                  <a:pt x="198" y="120"/>
                </a:moveTo>
                <a:lnTo>
                  <a:pt x="198" y="102"/>
                </a:lnTo>
                <a:lnTo>
                  <a:pt x="180" y="102"/>
                </a:lnTo>
                <a:lnTo>
                  <a:pt x="180" y="120"/>
                </a:lnTo>
                <a:lnTo>
                  <a:pt x="198" y="120"/>
                </a:lnTo>
                <a:close/>
                <a:moveTo>
                  <a:pt x="182" y="118"/>
                </a:moveTo>
                <a:lnTo>
                  <a:pt x="182" y="118"/>
                </a:lnTo>
                <a:lnTo>
                  <a:pt x="196" y="118"/>
                </a:lnTo>
                <a:lnTo>
                  <a:pt x="196" y="104"/>
                </a:lnTo>
                <a:lnTo>
                  <a:pt x="182" y="104"/>
                </a:lnTo>
                <a:lnTo>
                  <a:pt x="182" y="118"/>
                </a:lnTo>
                <a:close/>
                <a:moveTo>
                  <a:pt x="174" y="120"/>
                </a:moveTo>
                <a:lnTo>
                  <a:pt x="174" y="102"/>
                </a:lnTo>
                <a:lnTo>
                  <a:pt x="158" y="102"/>
                </a:lnTo>
                <a:lnTo>
                  <a:pt x="158" y="120"/>
                </a:lnTo>
                <a:lnTo>
                  <a:pt x="174" y="120"/>
                </a:lnTo>
                <a:close/>
                <a:moveTo>
                  <a:pt x="160" y="118"/>
                </a:moveTo>
                <a:lnTo>
                  <a:pt x="160" y="118"/>
                </a:lnTo>
                <a:lnTo>
                  <a:pt x="172" y="118"/>
                </a:lnTo>
                <a:lnTo>
                  <a:pt x="172" y="104"/>
                </a:lnTo>
                <a:lnTo>
                  <a:pt x="160" y="104"/>
                </a:lnTo>
                <a:lnTo>
                  <a:pt x="160" y="118"/>
                </a:lnTo>
                <a:close/>
                <a:moveTo>
                  <a:pt x="152" y="120"/>
                </a:moveTo>
                <a:lnTo>
                  <a:pt x="152" y="102"/>
                </a:lnTo>
                <a:lnTo>
                  <a:pt x="136" y="102"/>
                </a:lnTo>
                <a:lnTo>
                  <a:pt x="136" y="120"/>
                </a:lnTo>
                <a:lnTo>
                  <a:pt x="152" y="120"/>
                </a:lnTo>
                <a:close/>
                <a:moveTo>
                  <a:pt x="138" y="118"/>
                </a:moveTo>
                <a:lnTo>
                  <a:pt x="138" y="118"/>
                </a:lnTo>
                <a:lnTo>
                  <a:pt x="150" y="118"/>
                </a:lnTo>
                <a:lnTo>
                  <a:pt x="150" y="104"/>
                </a:lnTo>
                <a:lnTo>
                  <a:pt x="138" y="104"/>
                </a:lnTo>
                <a:lnTo>
                  <a:pt x="138" y="118"/>
                </a:lnTo>
                <a:close/>
                <a:moveTo>
                  <a:pt x="130" y="120"/>
                </a:moveTo>
                <a:lnTo>
                  <a:pt x="130" y="102"/>
                </a:lnTo>
                <a:lnTo>
                  <a:pt x="112" y="102"/>
                </a:lnTo>
                <a:lnTo>
                  <a:pt x="112" y="120"/>
                </a:lnTo>
                <a:lnTo>
                  <a:pt x="130" y="120"/>
                </a:lnTo>
                <a:close/>
                <a:moveTo>
                  <a:pt x="116" y="118"/>
                </a:moveTo>
                <a:lnTo>
                  <a:pt x="116" y="118"/>
                </a:lnTo>
                <a:lnTo>
                  <a:pt x="128" y="118"/>
                </a:lnTo>
                <a:lnTo>
                  <a:pt x="128" y="104"/>
                </a:lnTo>
                <a:lnTo>
                  <a:pt x="116" y="104"/>
                </a:lnTo>
                <a:lnTo>
                  <a:pt x="116" y="118"/>
                </a:lnTo>
                <a:close/>
                <a:moveTo>
                  <a:pt x="108" y="120"/>
                </a:moveTo>
                <a:lnTo>
                  <a:pt x="108" y="102"/>
                </a:lnTo>
                <a:lnTo>
                  <a:pt x="92" y="102"/>
                </a:lnTo>
                <a:lnTo>
                  <a:pt x="92" y="120"/>
                </a:lnTo>
                <a:lnTo>
                  <a:pt x="108" y="120"/>
                </a:lnTo>
                <a:close/>
                <a:moveTo>
                  <a:pt x="94" y="118"/>
                </a:moveTo>
                <a:lnTo>
                  <a:pt x="94" y="118"/>
                </a:lnTo>
                <a:lnTo>
                  <a:pt x="106" y="118"/>
                </a:lnTo>
                <a:lnTo>
                  <a:pt x="106" y="104"/>
                </a:lnTo>
                <a:lnTo>
                  <a:pt x="94" y="104"/>
                </a:lnTo>
                <a:lnTo>
                  <a:pt x="94" y="118"/>
                </a:lnTo>
                <a:close/>
                <a:moveTo>
                  <a:pt x="86" y="120"/>
                </a:moveTo>
                <a:lnTo>
                  <a:pt x="86" y="102"/>
                </a:lnTo>
                <a:lnTo>
                  <a:pt x="74" y="102"/>
                </a:lnTo>
                <a:lnTo>
                  <a:pt x="80" y="120"/>
                </a:lnTo>
                <a:lnTo>
                  <a:pt x="86" y="120"/>
                </a:lnTo>
                <a:close/>
                <a:moveTo>
                  <a:pt x="80" y="118"/>
                </a:moveTo>
                <a:lnTo>
                  <a:pt x="80" y="118"/>
                </a:lnTo>
                <a:lnTo>
                  <a:pt x="84" y="118"/>
                </a:lnTo>
                <a:lnTo>
                  <a:pt x="84" y="104"/>
                </a:lnTo>
                <a:lnTo>
                  <a:pt x="76" y="104"/>
                </a:lnTo>
                <a:lnTo>
                  <a:pt x="80" y="118"/>
                </a:lnTo>
                <a:close/>
                <a:moveTo>
                  <a:pt x="218" y="96"/>
                </a:moveTo>
                <a:lnTo>
                  <a:pt x="222" y="80"/>
                </a:lnTo>
                <a:lnTo>
                  <a:pt x="202" y="80"/>
                </a:lnTo>
                <a:lnTo>
                  <a:pt x="202" y="96"/>
                </a:lnTo>
                <a:lnTo>
                  <a:pt x="218" y="96"/>
                </a:lnTo>
                <a:close/>
                <a:moveTo>
                  <a:pt x="204" y="94"/>
                </a:moveTo>
                <a:lnTo>
                  <a:pt x="204" y="94"/>
                </a:lnTo>
                <a:lnTo>
                  <a:pt x="216" y="94"/>
                </a:lnTo>
                <a:lnTo>
                  <a:pt x="220" y="82"/>
                </a:lnTo>
                <a:lnTo>
                  <a:pt x="204" y="82"/>
                </a:lnTo>
                <a:lnTo>
                  <a:pt x="204" y="94"/>
                </a:lnTo>
                <a:close/>
                <a:moveTo>
                  <a:pt x="198" y="96"/>
                </a:moveTo>
                <a:lnTo>
                  <a:pt x="198" y="80"/>
                </a:lnTo>
                <a:lnTo>
                  <a:pt x="180" y="80"/>
                </a:lnTo>
                <a:lnTo>
                  <a:pt x="180" y="96"/>
                </a:lnTo>
                <a:lnTo>
                  <a:pt x="198" y="96"/>
                </a:lnTo>
                <a:close/>
                <a:moveTo>
                  <a:pt x="182" y="94"/>
                </a:moveTo>
                <a:lnTo>
                  <a:pt x="182" y="94"/>
                </a:lnTo>
                <a:lnTo>
                  <a:pt x="196" y="94"/>
                </a:lnTo>
                <a:lnTo>
                  <a:pt x="196" y="82"/>
                </a:lnTo>
                <a:lnTo>
                  <a:pt x="182" y="82"/>
                </a:lnTo>
                <a:lnTo>
                  <a:pt x="182" y="94"/>
                </a:lnTo>
                <a:close/>
                <a:moveTo>
                  <a:pt x="174" y="96"/>
                </a:moveTo>
                <a:lnTo>
                  <a:pt x="174" y="80"/>
                </a:lnTo>
                <a:lnTo>
                  <a:pt x="158" y="80"/>
                </a:lnTo>
                <a:lnTo>
                  <a:pt x="158" y="96"/>
                </a:lnTo>
                <a:lnTo>
                  <a:pt x="174" y="96"/>
                </a:lnTo>
                <a:close/>
                <a:moveTo>
                  <a:pt x="160" y="94"/>
                </a:moveTo>
                <a:lnTo>
                  <a:pt x="160" y="94"/>
                </a:lnTo>
                <a:lnTo>
                  <a:pt x="172" y="94"/>
                </a:lnTo>
                <a:lnTo>
                  <a:pt x="172" y="82"/>
                </a:lnTo>
                <a:lnTo>
                  <a:pt x="160" y="82"/>
                </a:lnTo>
                <a:lnTo>
                  <a:pt x="160" y="94"/>
                </a:lnTo>
                <a:close/>
                <a:moveTo>
                  <a:pt x="152" y="96"/>
                </a:moveTo>
                <a:lnTo>
                  <a:pt x="152" y="80"/>
                </a:lnTo>
                <a:lnTo>
                  <a:pt x="136" y="80"/>
                </a:lnTo>
                <a:lnTo>
                  <a:pt x="136" y="96"/>
                </a:lnTo>
                <a:lnTo>
                  <a:pt x="152" y="96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50" y="94"/>
                </a:lnTo>
                <a:lnTo>
                  <a:pt x="150" y="82"/>
                </a:lnTo>
                <a:lnTo>
                  <a:pt x="138" y="82"/>
                </a:lnTo>
                <a:lnTo>
                  <a:pt x="138" y="94"/>
                </a:lnTo>
                <a:close/>
                <a:moveTo>
                  <a:pt x="130" y="96"/>
                </a:moveTo>
                <a:lnTo>
                  <a:pt x="130" y="80"/>
                </a:lnTo>
                <a:lnTo>
                  <a:pt x="112" y="80"/>
                </a:lnTo>
                <a:lnTo>
                  <a:pt x="112" y="96"/>
                </a:lnTo>
                <a:lnTo>
                  <a:pt x="130" y="96"/>
                </a:lnTo>
                <a:close/>
                <a:moveTo>
                  <a:pt x="116" y="94"/>
                </a:moveTo>
                <a:lnTo>
                  <a:pt x="116" y="94"/>
                </a:lnTo>
                <a:lnTo>
                  <a:pt x="128" y="94"/>
                </a:lnTo>
                <a:lnTo>
                  <a:pt x="128" y="82"/>
                </a:lnTo>
                <a:lnTo>
                  <a:pt x="116" y="82"/>
                </a:lnTo>
                <a:lnTo>
                  <a:pt x="116" y="94"/>
                </a:lnTo>
                <a:close/>
                <a:moveTo>
                  <a:pt x="108" y="96"/>
                </a:moveTo>
                <a:lnTo>
                  <a:pt x="108" y="80"/>
                </a:lnTo>
                <a:lnTo>
                  <a:pt x="92" y="80"/>
                </a:lnTo>
                <a:lnTo>
                  <a:pt x="92" y="96"/>
                </a:lnTo>
                <a:lnTo>
                  <a:pt x="108" y="96"/>
                </a:lnTo>
                <a:close/>
                <a:moveTo>
                  <a:pt x="94" y="94"/>
                </a:moveTo>
                <a:lnTo>
                  <a:pt x="94" y="94"/>
                </a:lnTo>
                <a:lnTo>
                  <a:pt x="106" y="94"/>
                </a:lnTo>
                <a:lnTo>
                  <a:pt x="106" y="82"/>
                </a:lnTo>
                <a:lnTo>
                  <a:pt x="94" y="82"/>
                </a:lnTo>
                <a:lnTo>
                  <a:pt x="94" y="94"/>
                </a:lnTo>
                <a:close/>
                <a:moveTo>
                  <a:pt x="86" y="96"/>
                </a:moveTo>
                <a:lnTo>
                  <a:pt x="86" y="80"/>
                </a:lnTo>
                <a:lnTo>
                  <a:pt x="66" y="80"/>
                </a:lnTo>
                <a:lnTo>
                  <a:pt x="72" y="96"/>
                </a:lnTo>
                <a:lnTo>
                  <a:pt x="86" y="96"/>
                </a:lnTo>
                <a:close/>
                <a:moveTo>
                  <a:pt x="74" y="94"/>
                </a:moveTo>
                <a:lnTo>
                  <a:pt x="74" y="94"/>
                </a:lnTo>
                <a:lnTo>
                  <a:pt x="84" y="94"/>
                </a:lnTo>
                <a:lnTo>
                  <a:pt x="84" y="82"/>
                </a:lnTo>
                <a:lnTo>
                  <a:pt x="70" y="82"/>
                </a:lnTo>
                <a:lnTo>
                  <a:pt x="74" y="94"/>
                </a:lnTo>
                <a:close/>
                <a:moveTo>
                  <a:pt x="224" y="76"/>
                </a:moveTo>
                <a:lnTo>
                  <a:pt x="228" y="62"/>
                </a:lnTo>
                <a:lnTo>
                  <a:pt x="202" y="62"/>
                </a:lnTo>
                <a:lnTo>
                  <a:pt x="202" y="76"/>
                </a:lnTo>
                <a:lnTo>
                  <a:pt x="224" y="76"/>
                </a:lnTo>
                <a:close/>
                <a:moveTo>
                  <a:pt x="204" y="74"/>
                </a:moveTo>
                <a:lnTo>
                  <a:pt x="204" y="74"/>
                </a:lnTo>
                <a:lnTo>
                  <a:pt x="222" y="74"/>
                </a:lnTo>
                <a:lnTo>
                  <a:pt x="224" y="64"/>
                </a:lnTo>
                <a:lnTo>
                  <a:pt x="204" y="64"/>
                </a:lnTo>
                <a:lnTo>
                  <a:pt x="204" y="74"/>
                </a:lnTo>
                <a:close/>
                <a:moveTo>
                  <a:pt x="198" y="76"/>
                </a:moveTo>
                <a:lnTo>
                  <a:pt x="198" y="62"/>
                </a:lnTo>
                <a:lnTo>
                  <a:pt x="180" y="60"/>
                </a:lnTo>
                <a:lnTo>
                  <a:pt x="180" y="76"/>
                </a:lnTo>
                <a:lnTo>
                  <a:pt x="198" y="76"/>
                </a:lnTo>
                <a:close/>
                <a:moveTo>
                  <a:pt x="182" y="74"/>
                </a:moveTo>
                <a:lnTo>
                  <a:pt x="182" y="74"/>
                </a:lnTo>
                <a:lnTo>
                  <a:pt x="196" y="74"/>
                </a:lnTo>
                <a:lnTo>
                  <a:pt x="196" y="64"/>
                </a:lnTo>
                <a:lnTo>
                  <a:pt x="182" y="62"/>
                </a:lnTo>
                <a:lnTo>
                  <a:pt x="182" y="74"/>
                </a:lnTo>
                <a:close/>
                <a:moveTo>
                  <a:pt x="174" y="76"/>
                </a:moveTo>
                <a:lnTo>
                  <a:pt x="174" y="60"/>
                </a:lnTo>
                <a:lnTo>
                  <a:pt x="158" y="58"/>
                </a:lnTo>
                <a:lnTo>
                  <a:pt x="158" y="76"/>
                </a:lnTo>
                <a:lnTo>
                  <a:pt x="174" y="76"/>
                </a:lnTo>
                <a:close/>
                <a:moveTo>
                  <a:pt x="160" y="74"/>
                </a:moveTo>
                <a:lnTo>
                  <a:pt x="160" y="74"/>
                </a:lnTo>
                <a:lnTo>
                  <a:pt x="172" y="74"/>
                </a:lnTo>
                <a:lnTo>
                  <a:pt x="172" y="62"/>
                </a:lnTo>
                <a:lnTo>
                  <a:pt x="160" y="60"/>
                </a:lnTo>
                <a:lnTo>
                  <a:pt x="160" y="74"/>
                </a:lnTo>
                <a:close/>
                <a:moveTo>
                  <a:pt x="152" y="76"/>
                </a:moveTo>
                <a:lnTo>
                  <a:pt x="152" y="58"/>
                </a:lnTo>
                <a:lnTo>
                  <a:pt x="136" y="58"/>
                </a:lnTo>
                <a:lnTo>
                  <a:pt x="136" y="76"/>
                </a:lnTo>
                <a:lnTo>
                  <a:pt x="152" y="76"/>
                </a:lnTo>
                <a:close/>
                <a:moveTo>
                  <a:pt x="138" y="74"/>
                </a:moveTo>
                <a:lnTo>
                  <a:pt x="138" y="74"/>
                </a:lnTo>
                <a:lnTo>
                  <a:pt x="150" y="74"/>
                </a:lnTo>
                <a:lnTo>
                  <a:pt x="150" y="60"/>
                </a:lnTo>
                <a:lnTo>
                  <a:pt x="138" y="60"/>
                </a:lnTo>
                <a:lnTo>
                  <a:pt x="138" y="74"/>
                </a:lnTo>
                <a:close/>
                <a:moveTo>
                  <a:pt x="130" y="76"/>
                </a:moveTo>
                <a:lnTo>
                  <a:pt x="130" y="58"/>
                </a:lnTo>
                <a:lnTo>
                  <a:pt x="112" y="56"/>
                </a:lnTo>
                <a:lnTo>
                  <a:pt x="112" y="76"/>
                </a:lnTo>
                <a:lnTo>
                  <a:pt x="130" y="76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28" y="74"/>
                </a:lnTo>
                <a:lnTo>
                  <a:pt x="128" y="60"/>
                </a:lnTo>
                <a:lnTo>
                  <a:pt x="116" y="58"/>
                </a:lnTo>
                <a:lnTo>
                  <a:pt x="116" y="74"/>
                </a:lnTo>
                <a:close/>
                <a:moveTo>
                  <a:pt x="108" y="76"/>
                </a:moveTo>
                <a:lnTo>
                  <a:pt x="108" y="56"/>
                </a:lnTo>
                <a:lnTo>
                  <a:pt x="92" y="54"/>
                </a:lnTo>
                <a:lnTo>
                  <a:pt x="92" y="76"/>
                </a:lnTo>
                <a:lnTo>
                  <a:pt x="108" y="76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106" y="74"/>
                </a:lnTo>
                <a:lnTo>
                  <a:pt x="106" y="58"/>
                </a:lnTo>
                <a:lnTo>
                  <a:pt x="94" y="58"/>
                </a:lnTo>
                <a:lnTo>
                  <a:pt x="94" y="74"/>
                </a:lnTo>
                <a:close/>
                <a:moveTo>
                  <a:pt x="86" y="76"/>
                </a:moveTo>
                <a:lnTo>
                  <a:pt x="86" y="54"/>
                </a:lnTo>
                <a:lnTo>
                  <a:pt x="58" y="54"/>
                </a:lnTo>
                <a:lnTo>
                  <a:pt x="66" y="76"/>
                </a:lnTo>
                <a:lnTo>
                  <a:pt x="86" y="76"/>
                </a:lnTo>
                <a:close/>
                <a:moveTo>
                  <a:pt x="66" y="74"/>
                </a:moveTo>
                <a:lnTo>
                  <a:pt x="66" y="74"/>
                </a:lnTo>
                <a:lnTo>
                  <a:pt x="84" y="74"/>
                </a:lnTo>
                <a:lnTo>
                  <a:pt x="84" y="56"/>
                </a:lnTo>
                <a:lnTo>
                  <a:pt x="60" y="56"/>
                </a:lnTo>
                <a:lnTo>
                  <a:pt x="66" y="7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Rectangle 1">
            <a:extLst>
              <a:ext uri="{FF2B5EF4-FFF2-40B4-BE49-F238E27FC236}">
                <a16:creationId xmlns:a16="http://schemas.microsoft.com/office/drawing/2014/main" id="{F65118C6-D404-42DF-B382-70E907C0CDA3}"/>
              </a:ext>
            </a:extLst>
          </p:cNvPr>
          <p:cNvSpPr/>
          <p:nvPr/>
        </p:nvSpPr>
        <p:spPr>
          <a:xfrm>
            <a:off x="6604511" y="3592345"/>
            <a:ext cx="3850889" cy="311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Rectangle 2">
            <a:extLst>
              <a:ext uri="{FF2B5EF4-FFF2-40B4-BE49-F238E27FC236}">
                <a16:creationId xmlns:a16="http://schemas.microsoft.com/office/drawing/2014/main" id="{8E2731E8-AF99-46ED-8380-A1713B2DB7F1}"/>
              </a:ext>
            </a:extLst>
          </p:cNvPr>
          <p:cNvSpPr/>
          <p:nvPr/>
        </p:nvSpPr>
        <p:spPr>
          <a:xfrm>
            <a:off x="6604509" y="3592345"/>
            <a:ext cx="3220302" cy="3113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6" name="Rectangle 4">
            <a:extLst>
              <a:ext uri="{FF2B5EF4-FFF2-40B4-BE49-F238E27FC236}">
                <a16:creationId xmlns:a16="http://schemas.microsoft.com/office/drawing/2014/main" id="{D7A722EB-CAFA-4C0C-B771-BCB32FA371DD}"/>
              </a:ext>
            </a:extLst>
          </p:cNvPr>
          <p:cNvSpPr/>
          <p:nvPr/>
        </p:nvSpPr>
        <p:spPr>
          <a:xfrm>
            <a:off x="6604511" y="4055650"/>
            <a:ext cx="3850889" cy="311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Rectangle 5">
            <a:extLst>
              <a:ext uri="{FF2B5EF4-FFF2-40B4-BE49-F238E27FC236}">
                <a16:creationId xmlns:a16="http://schemas.microsoft.com/office/drawing/2014/main" id="{AA4519C5-05AB-4083-8C77-28063E67F61E}"/>
              </a:ext>
            </a:extLst>
          </p:cNvPr>
          <p:cNvSpPr/>
          <p:nvPr/>
        </p:nvSpPr>
        <p:spPr>
          <a:xfrm>
            <a:off x="6604511" y="4055650"/>
            <a:ext cx="3512675" cy="3113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8" name="Freeform: Shape 7">
            <a:extLst>
              <a:ext uri="{FF2B5EF4-FFF2-40B4-BE49-F238E27FC236}">
                <a16:creationId xmlns:a16="http://schemas.microsoft.com/office/drawing/2014/main" id="{3C43254C-20BF-4105-8626-B48C055CEA94}"/>
              </a:ext>
            </a:extLst>
          </p:cNvPr>
          <p:cNvSpPr>
            <a:spLocks/>
          </p:cNvSpPr>
          <p:nvPr/>
        </p:nvSpPr>
        <p:spPr bwMode="auto">
          <a:xfrm>
            <a:off x="6248926" y="4151862"/>
            <a:ext cx="124467" cy="158341"/>
          </a:xfrm>
          <a:custGeom>
            <a:avLst/>
            <a:gdLst>
              <a:gd name="T0" fmla="*/ 40 w 44"/>
              <a:gd name="T1" fmla="*/ 24 h 56"/>
              <a:gd name="T2" fmla="*/ 36 w 44"/>
              <a:gd name="T3" fmla="*/ 28 h 56"/>
              <a:gd name="T4" fmla="*/ 36 w 44"/>
              <a:gd name="T5" fmla="*/ 28 h 56"/>
              <a:gd name="T6" fmla="*/ 36 w 44"/>
              <a:gd name="T7" fmla="*/ 24 h 56"/>
              <a:gd name="T8" fmla="*/ 32 w 44"/>
              <a:gd name="T9" fmla="*/ 20 h 56"/>
              <a:gd name="T10" fmla="*/ 28 w 44"/>
              <a:gd name="T11" fmla="*/ 24 h 56"/>
              <a:gd name="T12" fmla="*/ 28 w 44"/>
              <a:gd name="T13" fmla="*/ 20 h 56"/>
              <a:gd name="T14" fmla="*/ 24 w 44"/>
              <a:gd name="T15" fmla="*/ 16 h 56"/>
              <a:gd name="T16" fmla="*/ 20 w 44"/>
              <a:gd name="T17" fmla="*/ 20 h 56"/>
              <a:gd name="T18" fmla="*/ 20 w 44"/>
              <a:gd name="T19" fmla="*/ 4 h 56"/>
              <a:gd name="T20" fmla="*/ 16 w 44"/>
              <a:gd name="T21" fmla="*/ 0 h 56"/>
              <a:gd name="T22" fmla="*/ 12 w 44"/>
              <a:gd name="T23" fmla="*/ 4 h 56"/>
              <a:gd name="T24" fmla="*/ 12 w 44"/>
              <a:gd name="T25" fmla="*/ 7 h 56"/>
              <a:gd name="T26" fmla="*/ 12 w 44"/>
              <a:gd name="T27" fmla="*/ 28 h 56"/>
              <a:gd name="T28" fmla="*/ 12 w 44"/>
              <a:gd name="T29" fmla="*/ 31 h 56"/>
              <a:gd name="T30" fmla="*/ 11 w 44"/>
              <a:gd name="T31" fmla="*/ 32 h 56"/>
              <a:gd name="T32" fmla="*/ 10 w 44"/>
              <a:gd name="T33" fmla="*/ 32 h 56"/>
              <a:gd name="T34" fmla="*/ 3 w 44"/>
              <a:gd name="T35" fmla="*/ 24 h 56"/>
              <a:gd name="T36" fmla="*/ 0 w 44"/>
              <a:gd name="T37" fmla="*/ 25 h 56"/>
              <a:gd name="T38" fmla="*/ 0 w 44"/>
              <a:gd name="T39" fmla="*/ 28 h 56"/>
              <a:gd name="T40" fmla="*/ 13 w 44"/>
              <a:gd name="T41" fmla="*/ 55 h 56"/>
              <a:gd name="T42" fmla="*/ 15 w 44"/>
              <a:gd name="T43" fmla="*/ 56 h 56"/>
              <a:gd name="T44" fmla="*/ 38 w 44"/>
              <a:gd name="T45" fmla="*/ 56 h 56"/>
              <a:gd name="T46" fmla="*/ 44 w 44"/>
              <a:gd name="T47" fmla="*/ 50 h 56"/>
              <a:gd name="T48" fmla="*/ 44 w 44"/>
              <a:gd name="T49" fmla="*/ 28 h 56"/>
              <a:gd name="T50" fmla="*/ 40 w 44"/>
              <a:gd name="T51" fmla="*/ 2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" h="56">
                <a:moveTo>
                  <a:pt x="40" y="24"/>
                </a:moveTo>
                <a:cubicBezTo>
                  <a:pt x="38" y="24"/>
                  <a:pt x="36" y="26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2"/>
                  <a:pt x="34" y="20"/>
                  <a:pt x="32" y="20"/>
                </a:cubicBezTo>
                <a:cubicBezTo>
                  <a:pt x="30" y="20"/>
                  <a:pt x="28" y="22"/>
                  <a:pt x="28" y="24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18"/>
                  <a:pt x="26" y="16"/>
                  <a:pt x="24" y="16"/>
                </a:cubicBezTo>
                <a:cubicBezTo>
                  <a:pt x="22" y="16"/>
                  <a:pt x="20" y="18"/>
                  <a:pt x="20" y="20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2"/>
                  <a:pt x="18" y="0"/>
                  <a:pt x="16" y="0"/>
                </a:cubicBezTo>
                <a:cubicBezTo>
                  <a:pt x="14" y="0"/>
                  <a:pt x="12" y="2"/>
                  <a:pt x="12" y="4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2"/>
                  <a:pt x="11" y="32"/>
                </a:cubicBezTo>
                <a:cubicBezTo>
                  <a:pt x="11" y="32"/>
                  <a:pt x="10" y="32"/>
                  <a:pt x="10" y="32"/>
                </a:cubicBezTo>
                <a:cubicBezTo>
                  <a:pt x="7" y="28"/>
                  <a:pt x="7" y="24"/>
                  <a:pt x="3" y="24"/>
                </a:cubicBezTo>
                <a:cubicBezTo>
                  <a:pt x="2" y="24"/>
                  <a:pt x="1" y="24"/>
                  <a:pt x="0" y="25"/>
                </a:cubicBezTo>
                <a:cubicBezTo>
                  <a:pt x="0" y="26"/>
                  <a:pt x="0" y="27"/>
                  <a:pt x="0" y="28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6"/>
                  <a:pt x="14" y="56"/>
                  <a:pt x="15" y="56"/>
                </a:cubicBezTo>
                <a:cubicBezTo>
                  <a:pt x="18" y="56"/>
                  <a:pt x="30" y="56"/>
                  <a:pt x="38" y="56"/>
                </a:cubicBezTo>
                <a:cubicBezTo>
                  <a:pt x="41" y="56"/>
                  <a:pt x="44" y="53"/>
                  <a:pt x="44" y="50"/>
                </a:cubicBezTo>
                <a:cubicBezTo>
                  <a:pt x="44" y="39"/>
                  <a:pt x="44" y="28"/>
                  <a:pt x="44" y="28"/>
                </a:cubicBezTo>
                <a:cubicBezTo>
                  <a:pt x="44" y="26"/>
                  <a:pt x="42" y="24"/>
                  <a:pt x="40" y="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Rectangle 8">
            <a:extLst>
              <a:ext uri="{FF2B5EF4-FFF2-40B4-BE49-F238E27FC236}">
                <a16:creationId xmlns:a16="http://schemas.microsoft.com/office/drawing/2014/main" id="{CD007B22-E0C0-494C-A8E8-7C080A16A6D0}"/>
              </a:ext>
            </a:extLst>
          </p:cNvPr>
          <p:cNvSpPr/>
          <p:nvPr/>
        </p:nvSpPr>
        <p:spPr>
          <a:xfrm>
            <a:off x="6604511" y="4545363"/>
            <a:ext cx="3850889" cy="311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8E82A09E-4C31-4A4E-A2B7-7724D193DC87}"/>
              </a:ext>
            </a:extLst>
          </p:cNvPr>
          <p:cNvSpPr/>
          <p:nvPr/>
        </p:nvSpPr>
        <p:spPr>
          <a:xfrm>
            <a:off x="6604509" y="4545363"/>
            <a:ext cx="1909047" cy="3113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8" name="Freeform: Shape 12">
            <a:extLst>
              <a:ext uri="{FF2B5EF4-FFF2-40B4-BE49-F238E27FC236}">
                <a16:creationId xmlns:a16="http://schemas.microsoft.com/office/drawing/2014/main" id="{7B43C2BE-5431-4F44-B9A7-30F3B2E05F54}"/>
              </a:ext>
            </a:extLst>
          </p:cNvPr>
          <p:cNvSpPr>
            <a:spLocks/>
          </p:cNvSpPr>
          <p:nvPr/>
        </p:nvSpPr>
        <p:spPr bwMode="auto">
          <a:xfrm>
            <a:off x="6240280" y="3770128"/>
            <a:ext cx="55931" cy="56719"/>
          </a:xfrm>
          <a:custGeom>
            <a:avLst/>
            <a:gdLst>
              <a:gd name="T0" fmla="*/ 10 w 71"/>
              <a:gd name="T1" fmla="*/ 0 h 72"/>
              <a:gd name="T2" fmla="*/ 3 w 71"/>
              <a:gd name="T3" fmla="*/ 36 h 72"/>
              <a:gd name="T4" fmla="*/ 0 w 71"/>
              <a:gd name="T5" fmla="*/ 72 h 72"/>
              <a:gd name="T6" fmla="*/ 35 w 71"/>
              <a:gd name="T7" fmla="*/ 69 h 72"/>
              <a:gd name="T8" fmla="*/ 71 w 71"/>
              <a:gd name="T9" fmla="*/ 61 h 72"/>
              <a:gd name="T10" fmla="*/ 39 w 71"/>
              <a:gd name="T11" fmla="*/ 33 h 72"/>
              <a:gd name="T12" fmla="*/ 10 w 71"/>
              <a:gd name="T13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" h="72">
                <a:moveTo>
                  <a:pt x="10" y="0"/>
                </a:moveTo>
                <a:lnTo>
                  <a:pt x="3" y="36"/>
                </a:lnTo>
                <a:lnTo>
                  <a:pt x="0" y="72"/>
                </a:lnTo>
                <a:lnTo>
                  <a:pt x="35" y="69"/>
                </a:lnTo>
                <a:lnTo>
                  <a:pt x="71" y="61"/>
                </a:lnTo>
                <a:lnTo>
                  <a:pt x="39" y="33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9" name="Freeform: Shape 13">
            <a:extLst>
              <a:ext uri="{FF2B5EF4-FFF2-40B4-BE49-F238E27FC236}">
                <a16:creationId xmlns:a16="http://schemas.microsoft.com/office/drawing/2014/main" id="{522939F2-DA3D-49FC-B275-D6AA9A7F4EB6}"/>
              </a:ext>
            </a:extLst>
          </p:cNvPr>
          <p:cNvSpPr>
            <a:spLocks/>
          </p:cNvSpPr>
          <p:nvPr/>
        </p:nvSpPr>
        <p:spPr bwMode="auto">
          <a:xfrm>
            <a:off x="6256823" y="3682686"/>
            <a:ext cx="124467" cy="127617"/>
          </a:xfrm>
          <a:custGeom>
            <a:avLst/>
            <a:gdLst>
              <a:gd name="T0" fmla="*/ 58 w 158"/>
              <a:gd name="T1" fmla="*/ 144 h 162"/>
              <a:gd name="T2" fmla="*/ 50 w 158"/>
              <a:gd name="T3" fmla="*/ 133 h 162"/>
              <a:gd name="T4" fmla="*/ 140 w 158"/>
              <a:gd name="T5" fmla="*/ 43 h 162"/>
              <a:gd name="T6" fmla="*/ 119 w 158"/>
              <a:gd name="T7" fmla="*/ 22 h 162"/>
              <a:gd name="T8" fmla="*/ 29 w 158"/>
              <a:gd name="T9" fmla="*/ 111 h 162"/>
              <a:gd name="T10" fmla="*/ 18 w 158"/>
              <a:gd name="T11" fmla="*/ 101 h 162"/>
              <a:gd name="T12" fmla="*/ 108 w 158"/>
              <a:gd name="T13" fmla="*/ 11 h 162"/>
              <a:gd name="T14" fmla="*/ 101 w 158"/>
              <a:gd name="T15" fmla="*/ 0 h 162"/>
              <a:gd name="T16" fmla="*/ 0 w 158"/>
              <a:gd name="T17" fmla="*/ 101 h 162"/>
              <a:gd name="T18" fmla="*/ 58 w 158"/>
              <a:gd name="T19" fmla="*/ 162 h 162"/>
              <a:gd name="T20" fmla="*/ 158 w 158"/>
              <a:gd name="T21" fmla="*/ 61 h 162"/>
              <a:gd name="T22" fmla="*/ 151 w 158"/>
              <a:gd name="T23" fmla="*/ 50 h 162"/>
              <a:gd name="T24" fmla="*/ 58 w 158"/>
              <a:gd name="T25" fmla="*/ 14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" h="162">
                <a:moveTo>
                  <a:pt x="58" y="144"/>
                </a:moveTo>
                <a:lnTo>
                  <a:pt x="50" y="133"/>
                </a:lnTo>
                <a:lnTo>
                  <a:pt x="140" y="43"/>
                </a:lnTo>
                <a:lnTo>
                  <a:pt x="119" y="22"/>
                </a:lnTo>
                <a:lnTo>
                  <a:pt x="29" y="111"/>
                </a:lnTo>
                <a:lnTo>
                  <a:pt x="18" y="101"/>
                </a:lnTo>
                <a:lnTo>
                  <a:pt x="108" y="11"/>
                </a:lnTo>
                <a:lnTo>
                  <a:pt x="101" y="0"/>
                </a:lnTo>
                <a:lnTo>
                  <a:pt x="0" y="101"/>
                </a:lnTo>
                <a:lnTo>
                  <a:pt x="58" y="162"/>
                </a:lnTo>
                <a:lnTo>
                  <a:pt x="158" y="61"/>
                </a:lnTo>
                <a:lnTo>
                  <a:pt x="151" y="50"/>
                </a:lnTo>
                <a:lnTo>
                  <a:pt x="58" y="1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0" name="Freeform: Shape 14">
            <a:extLst>
              <a:ext uri="{FF2B5EF4-FFF2-40B4-BE49-F238E27FC236}">
                <a16:creationId xmlns:a16="http://schemas.microsoft.com/office/drawing/2014/main" id="{1AB91EEE-228A-4623-9B0B-2056867A92F1}"/>
              </a:ext>
            </a:extLst>
          </p:cNvPr>
          <p:cNvSpPr>
            <a:spLocks/>
          </p:cNvSpPr>
          <p:nvPr/>
        </p:nvSpPr>
        <p:spPr bwMode="auto">
          <a:xfrm>
            <a:off x="6344265" y="3657478"/>
            <a:ext cx="68536" cy="67748"/>
          </a:xfrm>
          <a:custGeom>
            <a:avLst/>
            <a:gdLst>
              <a:gd name="T0" fmla="*/ 22 w 24"/>
              <a:gd name="T1" fmla="*/ 12 h 24"/>
              <a:gd name="T2" fmla="*/ 11 w 24"/>
              <a:gd name="T3" fmla="*/ 1 h 24"/>
              <a:gd name="T4" fmla="*/ 5 w 24"/>
              <a:gd name="T5" fmla="*/ 1 h 24"/>
              <a:gd name="T6" fmla="*/ 5 w 24"/>
              <a:gd name="T7" fmla="*/ 1 h 24"/>
              <a:gd name="T8" fmla="*/ 5 w 24"/>
              <a:gd name="T9" fmla="*/ 1 h 24"/>
              <a:gd name="T10" fmla="*/ 0 w 24"/>
              <a:gd name="T11" fmla="*/ 7 h 24"/>
              <a:gd name="T12" fmla="*/ 17 w 24"/>
              <a:gd name="T13" fmla="*/ 24 h 24"/>
              <a:gd name="T14" fmla="*/ 22 w 24"/>
              <a:gd name="T15" fmla="*/ 18 h 24"/>
              <a:gd name="T16" fmla="*/ 22 w 24"/>
              <a:gd name="T17" fmla="*/ 18 h 24"/>
              <a:gd name="T18" fmla="*/ 22 w 24"/>
              <a:gd name="T19" fmla="*/ 18 h 24"/>
              <a:gd name="T20" fmla="*/ 22 w 24"/>
              <a:gd name="T21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24">
                <a:moveTo>
                  <a:pt x="22" y="12"/>
                </a:moveTo>
                <a:cubicBezTo>
                  <a:pt x="11" y="1"/>
                  <a:pt x="11" y="1"/>
                  <a:pt x="11" y="1"/>
                </a:cubicBezTo>
                <a:cubicBezTo>
                  <a:pt x="9" y="0"/>
                  <a:pt x="7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0" y="7"/>
                  <a:pt x="0" y="7"/>
                  <a:pt x="0" y="7"/>
                </a:cubicBezTo>
                <a:cubicBezTo>
                  <a:pt x="17" y="24"/>
                  <a:pt x="17" y="24"/>
                  <a:pt x="17" y="24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4" y="16"/>
                  <a:pt x="24" y="14"/>
                  <a:pt x="22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2" name="Rectangle 15">
            <a:extLst>
              <a:ext uri="{FF2B5EF4-FFF2-40B4-BE49-F238E27FC236}">
                <a16:creationId xmlns:a16="http://schemas.microsoft.com/office/drawing/2014/main" id="{B2310CB9-ECC6-4FF9-9C7A-1773DFE4C6C2}"/>
              </a:ext>
            </a:extLst>
          </p:cNvPr>
          <p:cNvSpPr/>
          <p:nvPr/>
        </p:nvSpPr>
        <p:spPr>
          <a:xfrm>
            <a:off x="6604511" y="5016510"/>
            <a:ext cx="3850889" cy="311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0" name="Rectangle 16">
            <a:extLst>
              <a:ext uri="{FF2B5EF4-FFF2-40B4-BE49-F238E27FC236}">
                <a16:creationId xmlns:a16="http://schemas.microsoft.com/office/drawing/2014/main" id="{3D7F0F63-8EA5-4A08-8BE4-42085DDE53D1}"/>
              </a:ext>
            </a:extLst>
          </p:cNvPr>
          <p:cNvSpPr/>
          <p:nvPr/>
        </p:nvSpPr>
        <p:spPr>
          <a:xfrm>
            <a:off x="6604512" y="5016510"/>
            <a:ext cx="2369757" cy="3113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1" name="Freeform: Shape 18">
            <a:extLst>
              <a:ext uri="{FF2B5EF4-FFF2-40B4-BE49-F238E27FC236}">
                <a16:creationId xmlns:a16="http://schemas.microsoft.com/office/drawing/2014/main" id="{3B7D0571-3253-4050-B9E1-B46C7A2E20B4}"/>
              </a:ext>
            </a:extLst>
          </p:cNvPr>
          <p:cNvSpPr>
            <a:spLocks/>
          </p:cNvSpPr>
          <p:nvPr/>
        </p:nvSpPr>
        <p:spPr bwMode="auto">
          <a:xfrm>
            <a:off x="6218598" y="4610923"/>
            <a:ext cx="200879" cy="172519"/>
          </a:xfrm>
          <a:custGeom>
            <a:avLst/>
            <a:gdLst>
              <a:gd name="T0" fmla="*/ 19 w 71"/>
              <a:gd name="T1" fmla="*/ 61 h 61"/>
              <a:gd name="T2" fmla="*/ 12 w 71"/>
              <a:gd name="T3" fmla="*/ 57 h 61"/>
              <a:gd name="T4" fmla="*/ 12 w 71"/>
              <a:gd name="T5" fmla="*/ 57 h 61"/>
              <a:gd name="T6" fmla="*/ 12 w 71"/>
              <a:gd name="T7" fmla="*/ 35 h 61"/>
              <a:gd name="T8" fmla="*/ 30 w 71"/>
              <a:gd name="T9" fmla="*/ 18 h 61"/>
              <a:gd name="T10" fmla="*/ 41 w 71"/>
              <a:gd name="T11" fmla="*/ 6 h 61"/>
              <a:gd name="T12" fmla="*/ 61 w 71"/>
              <a:gd name="T13" fmla="*/ 8 h 61"/>
              <a:gd name="T14" fmla="*/ 68 w 71"/>
              <a:gd name="T15" fmla="*/ 30 h 61"/>
              <a:gd name="T16" fmla="*/ 42 w 71"/>
              <a:gd name="T17" fmla="*/ 57 h 61"/>
              <a:gd name="T18" fmla="*/ 37 w 71"/>
              <a:gd name="T19" fmla="*/ 57 h 61"/>
              <a:gd name="T20" fmla="*/ 37 w 71"/>
              <a:gd name="T21" fmla="*/ 53 h 61"/>
              <a:gd name="T22" fmla="*/ 63 w 71"/>
              <a:gd name="T23" fmla="*/ 27 h 61"/>
              <a:gd name="T24" fmla="*/ 57 w 71"/>
              <a:gd name="T25" fmla="*/ 13 h 61"/>
              <a:gd name="T26" fmla="*/ 45 w 71"/>
              <a:gd name="T27" fmla="*/ 10 h 61"/>
              <a:gd name="T28" fmla="*/ 34 w 71"/>
              <a:gd name="T29" fmla="*/ 22 h 61"/>
              <a:gd name="T30" fmla="*/ 16 w 71"/>
              <a:gd name="T31" fmla="*/ 39 h 61"/>
              <a:gd name="T32" fmla="*/ 16 w 71"/>
              <a:gd name="T33" fmla="*/ 53 h 61"/>
              <a:gd name="T34" fmla="*/ 16 w 71"/>
              <a:gd name="T35" fmla="*/ 53 h 61"/>
              <a:gd name="T36" fmla="*/ 23 w 71"/>
              <a:gd name="T37" fmla="*/ 53 h 61"/>
              <a:gd name="T38" fmla="*/ 28 w 71"/>
              <a:gd name="T39" fmla="*/ 48 h 61"/>
              <a:gd name="T40" fmla="*/ 48 w 71"/>
              <a:gd name="T41" fmla="*/ 28 h 61"/>
              <a:gd name="T42" fmla="*/ 49 w 71"/>
              <a:gd name="T43" fmla="*/ 24 h 61"/>
              <a:gd name="T44" fmla="*/ 44 w 71"/>
              <a:gd name="T45" fmla="*/ 26 h 61"/>
              <a:gd name="T46" fmla="*/ 25 w 71"/>
              <a:gd name="T47" fmla="*/ 45 h 61"/>
              <a:gd name="T48" fmla="*/ 21 w 71"/>
              <a:gd name="T49" fmla="*/ 45 h 61"/>
              <a:gd name="T50" fmla="*/ 21 w 71"/>
              <a:gd name="T51" fmla="*/ 41 h 61"/>
              <a:gd name="T52" fmla="*/ 40 w 71"/>
              <a:gd name="T53" fmla="*/ 22 h 61"/>
              <a:gd name="T54" fmla="*/ 53 w 71"/>
              <a:gd name="T55" fmla="*/ 20 h 61"/>
              <a:gd name="T56" fmla="*/ 52 w 71"/>
              <a:gd name="T57" fmla="*/ 32 h 61"/>
              <a:gd name="T58" fmla="*/ 32 w 71"/>
              <a:gd name="T59" fmla="*/ 52 h 61"/>
              <a:gd name="T60" fmla="*/ 27 w 71"/>
              <a:gd name="T61" fmla="*/ 57 h 61"/>
              <a:gd name="T62" fmla="*/ 19 w 71"/>
              <a:gd name="T63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1" h="61">
                <a:moveTo>
                  <a:pt x="19" y="61"/>
                </a:moveTo>
                <a:cubicBezTo>
                  <a:pt x="17" y="61"/>
                  <a:pt x="15" y="60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0" y="55"/>
                  <a:pt x="0" y="47"/>
                  <a:pt x="12" y="35"/>
                </a:cubicBezTo>
                <a:cubicBezTo>
                  <a:pt x="17" y="31"/>
                  <a:pt x="23" y="24"/>
                  <a:pt x="30" y="18"/>
                </a:cubicBezTo>
                <a:cubicBezTo>
                  <a:pt x="33" y="14"/>
                  <a:pt x="37" y="10"/>
                  <a:pt x="41" y="6"/>
                </a:cubicBezTo>
                <a:cubicBezTo>
                  <a:pt x="48" y="0"/>
                  <a:pt x="53" y="1"/>
                  <a:pt x="61" y="8"/>
                </a:cubicBezTo>
                <a:cubicBezTo>
                  <a:pt x="70" y="17"/>
                  <a:pt x="71" y="26"/>
                  <a:pt x="68" y="30"/>
                </a:cubicBezTo>
                <a:cubicBezTo>
                  <a:pt x="62" y="36"/>
                  <a:pt x="42" y="56"/>
                  <a:pt x="42" y="57"/>
                </a:cubicBezTo>
                <a:cubicBezTo>
                  <a:pt x="40" y="58"/>
                  <a:pt x="39" y="58"/>
                  <a:pt x="37" y="57"/>
                </a:cubicBezTo>
                <a:cubicBezTo>
                  <a:pt x="36" y="56"/>
                  <a:pt x="36" y="54"/>
                  <a:pt x="37" y="53"/>
                </a:cubicBezTo>
                <a:cubicBezTo>
                  <a:pt x="38" y="53"/>
                  <a:pt x="58" y="32"/>
                  <a:pt x="63" y="27"/>
                </a:cubicBezTo>
                <a:cubicBezTo>
                  <a:pt x="64" y="25"/>
                  <a:pt x="65" y="20"/>
                  <a:pt x="57" y="13"/>
                </a:cubicBezTo>
                <a:cubicBezTo>
                  <a:pt x="52" y="8"/>
                  <a:pt x="51" y="5"/>
                  <a:pt x="45" y="10"/>
                </a:cubicBezTo>
                <a:cubicBezTo>
                  <a:pt x="41" y="14"/>
                  <a:pt x="37" y="18"/>
                  <a:pt x="34" y="22"/>
                </a:cubicBezTo>
                <a:cubicBezTo>
                  <a:pt x="27" y="28"/>
                  <a:pt x="21" y="35"/>
                  <a:pt x="16" y="39"/>
                </a:cubicBezTo>
                <a:cubicBezTo>
                  <a:pt x="9" y="47"/>
                  <a:pt x="13" y="51"/>
                  <a:pt x="16" y="53"/>
                </a:cubicBezTo>
                <a:cubicBezTo>
                  <a:pt x="16" y="53"/>
                  <a:pt x="16" y="53"/>
                  <a:pt x="16" y="53"/>
                </a:cubicBezTo>
                <a:cubicBezTo>
                  <a:pt x="18" y="55"/>
                  <a:pt x="20" y="56"/>
                  <a:pt x="23" y="53"/>
                </a:cubicBezTo>
                <a:cubicBezTo>
                  <a:pt x="24" y="52"/>
                  <a:pt x="26" y="50"/>
                  <a:pt x="28" y="48"/>
                </a:cubicBezTo>
                <a:cubicBezTo>
                  <a:pt x="34" y="42"/>
                  <a:pt x="46" y="31"/>
                  <a:pt x="48" y="28"/>
                </a:cubicBezTo>
                <a:cubicBezTo>
                  <a:pt x="49" y="27"/>
                  <a:pt x="50" y="25"/>
                  <a:pt x="49" y="24"/>
                </a:cubicBezTo>
                <a:cubicBezTo>
                  <a:pt x="47" y="23"/>
                  <a:pt x="45" y="25"/>
                  <a:pt x="44" y="26"/>
                </a:cubicBezTo>
                <a:cubicBezTo>
                  <a:pt x="36" y="35"/>
                  <a:pt x="25" y="45"/>
                  <a:pt x="25" y="45"/>
                </a:cubicBezTo>
                <a:cubicBezTo>
                  <a:pt x="24" y="46"/>
                  <a:pt x="22" y="46"/>
                  <a:pt x="21" y="45"/>
                </a:cubicBezTo>
                <a:cubicBezTo>
                  <a:pt x="20" y="44"/>
                  <a:pt x="20" y="42"/>
                  <a:pt x="21" y="41"/>
                </a:cubicBezTo>
                <a:cubicBezTo>
                  <a:pt x="21" y="41"/>
                  <a:pt x="32" y="31"/>
                  <a:pt x="40" y="22"/>
                </a:cubicBezTo>
                <a:cubicBezTo>
                  <a:pt x="45" y="17"/>
                  <a:pt x="50" y="17"/>
                  <a:pt x="53" y="20"/>
                </a:cubicBezTo>
                <a:cubicBezTo>
                  <a:pt x="56" y="23"/>
                  <a:pt x="55" y="28"/>
                  <a:pt x="52" y="32"/>
                </a:cubicBezTo>
                <a:cubicBezTo>
                  <a:pt x="50" y="35"/>
                  <a:pt x="41" y="43"/>
                  <a:pt x="32" y="52"/>
                </a:cubicBezTo>
                <a:cubicBezTo>
                  <a:pt x="30" y="54"/>
                  <a:pt x="28" y="56"/>
                  <a:pt x="27" y="57"/>
                </a:cubicBezTo>
                <a:cubicBezTo>
                  <a:pt x="25" y="60"/>
                  <a:pt x="22" y="61"/>
                  <a:pt x="19" y="6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Freeform: Shape 92">
            <a:extLst>
              <a:ext uri="{FF2B5EF4-FFF2-40B4-BE49-F238E27FC236}">
                <a16:creationId xmlns:a16="http://schemas.microsoft.com/office/drawing/2014/main" id="{C5CF64CA-25FF-4C7A-8B3F-B9FA55119446}"/>
              </a:ext>
            </a:extLst>
          </p:cNvPr>
          <p:cNvSpPr>
            <a:spLocks/>
          </p:cNvSpPr>
          <p:nvPr/>
        </p:nvSpPr>
        <p:spPr bwMode="auto">
          <a:xfrm>
            <a:off x="6273018" y="5168055"/>
            <a:ext cx="63336" cy="90185"/>
          </a:xfrm>
          <a:custGeom>
            <a:avLst/>
            <a:gdLst/>
            <a:ahLst/>
            <a:cxnLst>
              <a:cxn ang="0">
                <a:pos x="125" y="101"/>
              </a:cxn>
              <a:cxn ang="0">
                <a:pos x="125" y="231"/>
              </a:cxn>
              <a:cxn ang="0">
                <a:pos x="125" y="231"/>
              </a:cxn>
              <a:cxn ang="0">
                <a:pos x="124" y="237"/>
              </a:cxn>
              <a:cxn ang="0">
                <a:pos x="122" y="243"/>
              </a:cxn>
              <a:cxn ang="0">
                <a:pos x="119" y="248"/>
              </a:cxn>
              <a:cxn ang="0">
                <a:pos x="115" y="253"/>
              </a:cxn>
              <a:cxn ang="0">
                <a:pos x="110" y="257"/>
              </a:cxn>
              <a:cxn ang="0">
                <a:pos x="105" y="260"/>
              </a:cxn>
              <a:cxn ang="0">
                <a:pos x="99" y="262"/>
              </a:cxn>
              <a:cxn ang="0">
                <a:pos x="93" y="263"/>
              </a:cxn>
              <a:cxn ang="0">
                <a:pos x="93" y="263"/>
              </a:cxn>
              <a:cxn ang="0">
                <a:pos x="93" y="263"/>
              </a:cxn>
              <a:cxn ang="0">
                <a:pos x="87" y="262"/>
              </a:cxn>
              <a:cxn ang="0">
                <a:pos x="80" y="260"/>
              </a:cxn>
              <a:cxn ang="0">
                <a:pos x="74" y="257"/>
              </a:cxn>
              <a:cxn ang="0">
                <a:pos x="69" y="253"/>
              </a:cxn>
              <a:cxn ang="0">
                <a:pos x="66" y="248"/>
              </a:cxn>
              <a:cxn ang="0">
                <a:pos x="63" y="243"/>
              </a:cxn>
              <a:cxn ang="0">
                <a:pos x="61" y="237"/>
              </a:cxn>
              <a:cxn ang="0">
                <a:pos x="61" y="231"/>
              </a:cxn>
              <a:cxn ang="0">
                <a:pos x="61" y="101"/>
              </a:cxn>
              <a:cxn ang="0">
                <a:pos x="16" y="101"/>
              </a:cxn>
              <a:cxn ang="0">
                <a:pos x="16" y="101"/>
              </a:cxn>
              <a:cxn ang="0">
                <a:pos x="10" y="100"/>
              </a:cxn>
              <a:cxn ang="0">
                <a:pos x="5" y="99"/>
              </a:cxn>
              <a:cxn ang="0">
                <a:pos x="1" y="95"/>
              </a:cxn>
              <a:cxn ang="0">
                <a:pos x="0" y="91"/>
              </a:cxn>
              <a:cxn ang="0">
                <a:pos x="0" y="87"/>
              </a:cxn>
              <a:cxn ang="0">
                <a:pos x="0" y="82"/>
              </a:cxn>
              <a:cxn ang="0">
                <a:pos x="3" y="77"/>
              </a:cxn>
              <a:cxn ang="0">
                <a:pos x="7" y="73"/>
              </a:cxn>
              <a:cxn ang="0">
                <a:pos x="69" y="11"/>
              </a:cxn>
              <a:cxn ang="0">
                <a:pos x="69" y="11"/>
              </a:cxn>
              <a:cxn ang="0">
                <a:pos x="75" y="6"/>
              </a:cxn>
              <a:cxn ang="0">
                <a:pos x="80" y="2"/>
              </a:cxn>
              <a:cxn ang="0">
                <a:pos x="87" y="0"/>
              </a:cxn>
              <a:cxn ang="0">
                <a:pos x="93" y="0"/>
              </a:cxn>
              <a:cxn ang="0">
                <a:pos x="98" y="0"/>
              </a:cxn>
              <a:cxn ang="0">
                <a:pos x="104" y="2"/>
              </a:cxn>
              <a:cxn ang="0">
                <a:pos x="110" y="6"/>
              </a:cxn>
              <a:cxn ang="0">
                <a:pos x="115" y="11"/>
              </a:cxn>
              <a:cxn ang="0">
                <a:pos x="178" y="73"/>
              </a:cxn>
              <a:cxn ang="0">
                <a:pos x="178" y="73"/>
              </a:cxn>
              <a:cxn ang="0">
                <a:pos x="182" y="77"/>
              </a:cxn>
              <a:cxn ang="0">
                <a:pos x="184" y="82"/>
              </a:cxn>
              <a:cxn ang="0">
                <a:pos x="184" y="86"/>
              </a:cxn>
              <a:cxn ang="0">
                <a:pos x="184" y="91"/>
              </a:cxn>
              <a:cxn ang="0">
                <a:pos x="182" y="95"/>
              </a:cxn>
              <a:cxn ang="0">
                <a:pos x="178" y="97"/>
              </a:cxn>
              <a:cxn ang="0">
                <a:pos x="173" y="100"/>
              </a:cxn>
              <a:cxn ang="0">
                <a:pos x="166" y="101"/>
              </a:cxn>
              <a:cxn ang="0">
                <a:pos x="125" y="101"/>
              </a:cxn>
            </a:cxnLst>
            <a:rect l="0" t="0" r="r" b="b"/>
            <a:pathLst>
              <a:path w="184" h="263">
                <a:moveTo>
                  <a:pt x="125" y="101"/>
                </a:moveTo>
                <a:lnTo>
                  <a:pt x="125" y="231"/>
                </a:lnTo>
                <a:lnTo>
                  <a:pt x="125" y="231"/>
                </a:lnTo>
                <a:lnTo>
                  <a:pt x="124" y="237"/>
                </a:lnTo>
                <a:lnTo>
                  <a:pt x="122" y="243"/>
                </a:lnTo>
                <a:lnTo>
                  <a:pt x="119" y="248"/>
                </a:lnTo>
                <a:lnTo>
                  <a:pt x="115" y="253"/>
                </a:lnTo>
                <a:lnTo>
                  <a:pt x="110" y="257"/>
                </a:lnTo>
                <a:lnTo>
                  <a:pt x="105" y="260"/>
                </a:lnTo>
                <a:lnTo>
                  <a:pt x="99" y="262"/>
                </a:lnTo>
                <a:lnTo>
                  <a:pt x="93" y="263"/>
                </a:lnTo>
                <a:lnTo>
                  <a:pt x="93" y="263"/>
                </a:lnTo>
                <a:lnTo>
                  <a:pt x="93" y="263"/>
                </a:lnTo>
                <a:lnTo>
                  <a:pt x="87" y="262"/>
                </a:lnTo>
                <a:lnTo>
                  <a:pt x="80" y="260"/>
                </a:lnTo>
                <a:lnTo>
                  <a:pt x="74" y="257"/>
                </a:lnTo>
                <a:lnTo>
                  <a:pt x="69" y="253"/>
                </a:lnTo>
                <a:lnTo>
                  <a:pt x="66" y="248"/>
                </a:lnTo>
                <a:lnTo>
                  <a:pt x="63" y="243"/>
                </a:lnTo>
                <a:lnTo>
                  <a:pt x="61" y="237"/>
                </a:lnTo>
                <a:lnTo>
                  <a:pt x="61" y="231"/>
                </a:lnTo>
                <a:lnTo>
                  <a:pt x="61" y="101"/>
                </a:lnTo>
                <a:lnTo>
                  <a:pt x="16" y="101"/>
                </a:lnTo>
                <a:lnTo>
                  <a:pt x="16" y="101"/>
                </a:lnTo>
                <a:lnTo>
                  <a:pt x="10" y="100"/>
                </a:lnTo>
                <a:lnTo>
                  <a:pt x="5" y="99"/>
                </a:lnTo>
                <a:lnTo>
                  <a:pt x="1" y="95"/>
                </a:lnTo>
                <a:lnTo>
                  <a:pt x="0" y="91"/>
                </a:lnTo>
                <a:lnTo>
                  <a:pt x="0" y="87"/>
                </a:lnTo>
                <a:lnTo>
                  <a:pt x="0" y="82"/>
                </a:lnTo>
                <a:lnTo>
                  <a:pt x="3" y="77"/>
                </a:lnTo>
                <a:lnTo>
                  <a:pt x="7" y="73"/>
                </a:lnTo>
                <a:lnTo>
                  <a:pt x="69" y="11"/>
                </a:lnTo>
                <a:lnTo>
                  <a:pt x="69" y="11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93" y="0"/>
                </a:lnTo>
                <a:lnTo>
                  <a:pt x="98" y="0"/>
                </a:lnTo>
                <a:lnTo>
                  <a:pt x="104" y="2"/>
                </a:lnTo>
                <a:lnTo>
                  <a:pt x="110" y="6"/>
                </a:lnTo>
                <a:lnTo>
                  <a:pt x="115" y="11"/>
                </a:lnTo>
                <a:lnTo>
                  <a:pt x="178" y="73"/>
                </a:lnTo>
                <a:lnTo>
                  <a:pt x="178" y="73"/>
                </a:lnTo>
                <a:lnTo>
                  <a:pt x="182" y="77"/>
                </a:lnTo>
                <a:lnTo>
                  <a:pt x="184" y="82"/>
                </a:lnTo>
                <a:lnTo>
                  <a:pt x="184" y="86"/>
                </a:lnTo>
                <a:lnTo>
                  <a:pt x="184" y="91"/>
                </a:lnTo>
                <a:lnTo>
                  <a:pt x="182" y="95"/>
                </a:lnTo>
                <a:lnTo>
                  <a:pt x="178" y="97"/>
                </a:lnTo>
                <a:lnTo>
                  <a:pt x="173" y="100"/>
                </a:lnTo>
                <a:lnTo>
                  <a:pt x="166" y="101"/>
                </a:lnTo>
                <a:lnTo>
                  <a:pt x="125" y="10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6" name="Freeform: Shape 93">
            <a:extLst>
              <a:ext uri="{FF2B5EF4-FFF2-40B4-BE49-F238E27FC236}">
                <a16:creationId xmlns:a16="http://schemas.microsoft.com/office/drawing/2014/main" id="{9C0AEDEA-1325-4F96-ADAF-1AD28EC19528}"/>
              </a:ext>
            </a:extLst>
          </p:cNvPr>
          <p:cNvSpPr>
            <a:spLocks/>
          </p:cNvSpPr>
          <p:nvPr/>
        </p:nvSpPr>
        <p:spPr bwMode="auto">
          <a:xfrm>
            <a:off x="6248923" y="5099900"/>
            <a:ext cx="165224" cy="115657"/>
          </a:xfrm>
          <a:custGeom>
            <a:avLst/>
            <a:gdLst/>
            <a:ahLst/>
            <a:cxnLst>
              <a:cxn ang="0">
                <a:pos x="392" y="125"/>
              </a:cxn>
              <a:cxn ang="0">
                <a:pos x="420" y="136"/>
              </a:cxn>
              <a:cxn ang="0">
                <a:pos x="445" y="153"/>
              </a:cxn>
              <a:cxn ang="0">
                <a:pos x="463" y="175"/>
              </a:cxn>
              <a:cxn ang="0">
                <a:pos x="476" y="200"/>
              </a:cxn>
              <a:cxn ang="0">
                <a:pos x="480" y="227"/>
              </a:cxn>
              <a:cxn ang="0">
                <a:pos x="480" y="237"/>
              </a:cxn>
              <a:cxn ang="0">
                <a:pos x="472" y="264"/>
              </a:cxn>
              <a:cxn ang="0">
                <a:pos x="457" y="289"/>
              </a:cxn>
              <a:cxn ang="0">
                <a:pos x="435" y="310"/>
              </a:cxn>
              <a:cxn ang="0">
                <a:pos x="408" y="325"/>
              </a:cxn>
              <a:cxn ang="0">
                <a:pos x="376" y="334"/>
              </a:cxn>
              <a:cxn ang="0">
                <a:pos x="376" y="220"/>
              </a:cxn>
              <a:cxn ang="0">
                <a:pos x="362" y="195"/>
              </a:cxn>
              <a:cxn ang="0">
                <a:pos x="347" y="185"/>
              </a:cxn>
              <a:cxn ang="0">
                <a:pos x="329" y="182"/>
              </a:cxn>
              <a:cxn ang="0">
                <a:pos x="301" y="190"/>
              </a:cxn>
              <a:cxn ang="0">
                <a:pos x="288" y="203"/>
              </a:cxn>
              <a:cxn ang="0">
                <a:pos x="280" y="230"/>
              </a:cxn>
              <a:cxn ang="0">
                <a:pos x="210" y="315"/>
              </a:cxn>
              <a:cxn ang="0">
                <a:pos x="246" y="313"/>
              </a:cxn>
              <a:cxn ang="0">
                <a:pos x="259" y="306"/>
              </a:cxn>
              <a:cxn ang="0">
                <a:pos x="268" y="295"/>
              </a:cxn>
              <a:cxn ang="0">
                <a:pos x="268" y="277"/>
              </a:cxn>
              <a:cxn ang="0">
                <a:pos x="258" y="259"/>
              </a:cxn>
              <a:cxn ang="0">
                <a:pos x="188" y="190"/>
              </a:cxn>
              <a:cxn ang="0">
                <a:pos x="162" y="182"/>
              </a:cxn>
              <a:cxn ang="0">
                <a:pos x="143" y="185"/>
              </a:cxn>
              <a:cxn ang="0">
                <a:pos x="65" y="259"/>
              </a:cxn>
              <a:cxn ang="0">
                <a:pos x="54" y="278"/>
              </a:cxn>
              <a:cxn ang="0">
                <a:pos x="54" y="295"/>
              </a:cxn>
              <a:cxn ang="0">
                <a:pos x="59" y="304"/>
              </a:cxn>
              <a:cxn ang="0">
                <a:pos x="67" y="310"/>
              </a:cxn>
              <a:cxn ang="0">
                <a:pos x="114" y="315"/>
              </a:cxn>
              <a:cxn ang="0">
                <a:pos x="101" y="334"/>
              </a:cxn>
              <a:cxn ang="0">
                <a:pos x="69" y="324"/>
              </a:cxn>
              <a:cxn ang="0">
                <a:pos x="41" y="306"/>
              </a:cxn>
              <a:cxn ang="0">
                <a:pos x="20" y="284"/>
              </a:cxn>
              <a:cxn ang="0">
                <a:pos x="5" y="257"/>
              </a:cxn>
              <a:cxn ang="0">
                <a:pos x="0" y="227"/>
              </a:cxn>
              <a:cxn ang="0">
                <a:pos x="1" y="219"/>
              </a:cxn>
              <a:cxn ang="0">
                <a:pos x="7" y="191"/>
              </a:cxn>
              <a:cxn ang="0">
                <a:pos x="22" y="167"/>
              </a:cxn>
              <a:cxn ang="0">
                <a:pos x="43" y="147"/>
              </a:cxn>
              <a:cxn ang="0">
                <a:pos x="69" y="132"/>
              </a:cxn>
              <a:cxn ang="0">
                <a:pos x="99" y="122"/>
              </a:cxn>
              <a:cxn ang="0">
                <a:pos x="99" y="118"/>
              </a:cxn>
              <a:cxn ang="0">
                <a:pos x="105" y="84"/>
              </a:cxn>
              <a:cxn ang="0">
                <a:pos x="123" y="53"/>
              </a:cxn>
              <a:cxn ang="0">
                <a:pos x="151" y="27"/>
              </a:cxn>
              <a:cxn ang="0">
                <a:pos x="185" y="10"/>
              </a:cxn>
              <a:cxn ang="0">
                <a:pos x="226" y="1"/>
              </a:cxn>
              <a:cxn ang="0">
                <a:pos x="255" y="1"/>
              </a:cxn>
              <a:cxn ang="0">
                <a:pos x="295" y="10"/>
              </a:cxn>
              <a:cxn ang="0">
                <a:pos x="330" y="27"/>
              </a:cxn>
              <a:cxn ang="0">
                <a:pos x="357" y="53"/>
              </a:cxn>
              <a:cxn ang="0">
                <a:pos x="374" y="84"/>
              </a:cxn>
              <a:cxn ang="0">
                <a:pos x="381" y="118"/>
              </a:cxn>
              <a:cxn ang="0">
                <a:pos x="381" y="122"/>
              </a:cxn>
            </a:cxnLst>
            <a:rect l="0" t="0" r="r" b="b"/>
            <a:pathLst>
              <a:path w="480" h="336">
                <a:moveTo>
                  <a:pt x="381" y="122"/>
                </a:moveTo>
                <a:lnTo>
                  <a:pt x="381" y="122"/>
                </a:lnTo>
                <a:lnTo>
                  <a:pt x="392" y="125"/>
                </a:lnTo>
                <a:lnTo>
                  <a:pt x="402" y="127"/>
                </a:lnTo>
                <a:lnTo>
                  <a:pt x="412" y="132"/>
                </a:lnTo>
                <a:lnTo>
                  <a:pt x="420" y="136"/>
                </a:lnTo>
                <a:lnTo>
                  <a:pt x="429" y="141"/>
                </a:lnTo>
                <a:lnTo>
                  <a:pt x="438" y="147"/>
                </a:lnTo>
                <a:lnTo>
                  <a:pt x="445" y="153"/>
                </a:lnTo>
                <a:lnTo>
                  <a:pt x="451" y="161"/>
                </a:lnTo>
                <a:lnTo>
                  <a:pt x="457" y="167"/>
                </a:lnTo>
                <a:lnTo>
                  <a:pt x="463" y="175"/>
                </a:lnTo>
                <a:lnTo>
                  <a:pt x="468" y="183"/>
                </a:lnTo>
                <a:lnTo>
                  <a:pt x="472" y="191"/>
                </a:lnTo>
                <a:lnTo>
                  <a:pt x="476" y="200"/>
                </a:lnTo>
                <a:lnTo>
                  <a:pt x="478" y="209"/>
                </a:lnTo>
                <a:lnTo>
                  <a:pt x="480" y="219"/>
                </a:lnTo>
                <a:lnTo>
                  <a:pt x="480" y="227"/>
                </a:lnTo>
                <a:lnTo>
                  <a:pt x="480" y="227"/>
                </a:lnTo>
                <a:lnTo>
                  <a:pt x="480" y="227"/>
                </a:lnTo>
                <a:lnTo>
                  <a:pt x="480" y="237"/>
                </a:lnTo>
                <a:lnTo>
                  <a:pt x="478" y="247"/>
                </a:lnTo>
                <a:lnTo>
                  <a:pt x="476" y="256"/>
                </a:lnTo>
                <a:lnTo>
                  <a:pt x="472" y="264"/>
                </a:lnTo>
                <a:lnTo>
                  <a:pt x="467" y="273"/>
                </a:lnTo>
                <a:lnTo>
                  <a:pt x="462" y="282"/>
                </a:lnTo>
                <a:lnTo>
                  <a:pt x="457" y="289"/>
                </a:lnTo>
                <a:lnTo>
                  <a:pt x="450" y="297"/>
                </a:lnTo>
                <a:lnTo>
                  <a:pt x="442" y="304"/>
                </a:lnTo>
                <a:lnTo>
                  <a:pt x="435" y="310"/>
                </a:lnTo>
                <a:lnTo>
                  <a:pt x="426" y="315"/>
                </a:lnTo>
                <a:lnTo>
                  <a:pt x="418" y="320"/>
                </a:lnTo>
                <a:lnTo>
                  <a:pt x="408" y="325"/>
                </a:lnTo>
                <a:lnTo>
                  <a:pt x="398" y="329"/>
                </a:lnTo>
                <a:lnTo>
                  <a:pt x="387" y="331"/>
                </a:lnTo>
                <a:lnTo>
                  <a:pt x="376" y="334"/>
                </a:lnTo>
                <a:lnTo>
                  <a:pt x="376" y="230"/>
                </a:lnTo>
                <a:lnTo>
                  <a:pt x="376" y="230"/>
                </a:lnTo>
                <a:lnTo>
                  <a:pt x="376" y="220"/>
                </a:lnTo>
                <a:lnTo>
                  <a:pt x="372" y="211"/>
                </a:lnTo>
                <a:lnTo>
                  <a:pt x="368" y="203"/>
                </a:lnTo>
                <a:lnTo>
                  <a:pt x="362" y="195"/>
                </a:lnTo>
                <a:lnTo>
                  <a:pt x="362" y="195"/>
                </a:lnTo>
                <a:lnTo>
                  <a:pt x="355" y="190"/>
                </a:lnTo>
                <a:lnTo>
                  <a:pt x="347" y="185"/>
                </a:lnTo>
                <a:lnTo>
                  <a:pt x="337" y="183"/>
                </a:lnTo>
                <a:lnTo>
                  <a:pt x="329" y="182"/>
                </a:lnTo>
                <a:lnTo>
                  <a:pt x="329" y="182"/>
                </a:lnTo>
                <a:lnTo>
                  <a:pt x="319" y="183"/>
                </a:lnTo>
                <a:lnTo>
                  <a:pt x="309" y="185"/>
                </a:lnTo>
                <a:lnTo>
                  <a:pt x="301" y="190"/>
                </a:lnTo>
                <a:lnTo>
                  <a:pt x="294" y="195"/>
                </a:lnTo>
                <a:lnTo>
                  <a:pt x="294" y="195"/>
                </a:lnTo>
                <a:lnTo>
                  <a:pt x="288" y="203"/>
                </a:lnTo>
                <a:lnTo>
                  <a:pt x="284" y="211"/>
                </a:lnTo>
                <a:lnTo>
                  <a:pt x="280" y="220"/>
                </a:lnTo>
                <a:lnTo>
                  <a:pt x="280" y="230"/>
                </a:lnTo>
                <a:lnTo>
                  <a:pt x="280" y="336"/>
                </a:lnTo>
                <a:lnTo>
                  <a:pt x="210" y="336"/>
                </a:lnTo>
                <a:lnTo>
                  <a:pt x="210" y="315"/>
                </a:lnTo>
                <a:lnTo>
                  <a:pt x="235" y="315"/>
                </a:lnTo>
                <a:lnTo>
                  <a:pt x="235" y="315"/>
                </a:lnTo>
                <a:lnTo>
                  <a:pt x="246" y="313"/>
                </a:lnTo>
                <a:lnTo>
                  <a:pt x="255" y="310"/>
                </a:lnTo>
                <a:lnTo>
                  <a:pt x="255" y="310"/>
                </a:lnTo>
                <a:lnTo>
                  <a:pt x="259" y="306"/>
                </a:lnTo>
                <a:lnTo>
                  <a:pt x="263" y="303"/>
                </a:lnTo>
                <a:lnTo>
                  <a:pt x="266" y="299"/>
                </a:lnTo>
                <a:lnTo>
                  <a:pt x="268" y="295"/>
                </a:lnTo>
                <a:lnTo>
                  <a:pt x="268" y="295"/>
                </a:lnTo>
                <a:lnTo>
                  <a:pt x="269" y="285"/>
                </a:lnTo>
                <a:lnTo>
                  <a:pt x="268" y="277"/>
                </a:lnTo>
                <a:lnTo>
                  <a:pt x="268" y="277"/>
                </a:lnTo>
                <a:lnTo>
                  <a:pt x="264" y="268"/>
                </a:lnTo>
                <a:lnTo>
                  <a:pt x="258" y="259"/>
                </a:lnTo>
                <a:lnTo>
                  <a:pt x="195" y="198"/>
                </a:lnTo>
                <a:lnTo>
                  <a:pt x="195" y="198"/>
                </a:lnTo>
                <a:lnTo>
                  <a:pt x="188" y="190"/>
                </a:lnTo>
                <a:lnTo>
                  <a:pt x="179" y="185"/>
                </a:lnTo>
                <a:lnTo>
                  <a:pt x="170" y="183"/>
                </a:lnTo>
                <a:lnTo>
                  <a:pt x="162" y="182"/>
                </a:lnTo>
                <a:lnTo>
                  <a:pt x="162" y="182"/>
                </a:lnTo>
                <a:lnTo>
                  <a:pt x="152" y="183"/>
                </a:lnTo>
                <a:lnTo>
                  <a:pt x="143" y="185"/>
                </a:lnTo>
                <a:lnTo>
                  <a:pt x="136" y="190"/>
                </a:lnTo>
                <a:lnTo>
                  <a:pt x="127" y="198"/>
                </a:lnTo>
                <a:lnTo>
                  <a:pt x="65" y="259"/>
                </a:lnTo>
                <a:lnTo>
                  <a:pt x="65" y="259"/>
                </a:lnTo>
                <a:lnTo>
                  <a:pt x="58" y="268"/>
                </a:lnTo>
                <a:lnTo>
                  <a:pt x="54" y="278"/>
                </a:lnTo>
                <a:lnTo>
                  <a:pt x="54" y="278"/>
                </a:lnTo>
                <a:lnTo>
                  <a:pt x="53" y="287"/>
                </a:lnTo>
                <a:lnTo>
                  <a:pt x="54" y="295"/>
                </a:lnTo>
                <a:lnTo>
                  <a:pt x="54" y="295"/>
                </a:lnTo>
                <a:lnTo>
                  <a:pt x="57" y="300"/>
                </a:lnTo>
                <a:lnTo>
                  <a:pt x="59" y="304"/>
                </a:lnTo>
                <a:lnTo>
                  <a:pt x="63" y="306"/>
                </a:lnTo>
                <a:lnTo>
                  <a:pt x="67" y="310"/>
                </a:lnTo>
                <a:lnTo>
                  <a:pt x="67" y="310"/>
                </a:lnTo>
                <a:lnTo>
                  <a:pt x="75" y="314"/>
                </a:lnTo>
                <a:lnTo>
                  <a:pt x="85" y="315"/>
                </a:lnTo>
                <a:lnTo>
                  <a:pt x="114" y="315"/>
                </a:lnTo>
                <a:lnTo>
                  <a:pt x="114" y="335"/>
                </a:lnTo>
                <a:lnTo>
                  <a:pt x="114" y="335"/>
                </a:lnTo>
                <a:lnTo>
                  <a:pt x="101" y="334"/>
                </a:lnTo>
                <a:lnTo>
                  <a:pt x="90" y="331"/>
                </a:lnTo>
                <a:lnTo>
                  <a:pt x="79" y="327"/>
                </a:lnTo>
                <a:lnTo>
                  <a:pt x="69" y="324"/>
                </a:lnTo>
                <a:lnTo>
                  <a:pt x="59" y="319"/>
                </a:lnTo>
                <a:lnTo>
                  <a:pt x="49" y="313"/>
                </a:lnTo>
                <a:lnTo>
                  <a:pt x="41" y="306"/>
                </a:lnTo>
                <a:lnTo>
                  <a:pt x="33" y="300"/>
                </a:lnTo>
                <a:lnTo>
                  <a:pt x="26" y="292"/>
                </a:lnTo>
                <a:lnTo>
                  <a:pt x="20" y="284"/>
                </a:lnTo>
                <a:lnTo>
                  <a:pt x="13" y="275"/>
                </a:lnTo>
                <a:lnTo>
                  <a:pt x="8" y="267"/>
                </a:lnTo>
                <a:lnTo>
                  <a:pt x="5" y="257"/>
                </a:lnTo>
                <a:lnTo>
                  <a:pt x="2" y="248"/>
                </a:lnTo>
                <a:lnTo>
                  <a:pt x="1" y="237"/>
                </a:lnTo>
                <a:lnTo>
                  <a:pt x="0" y="227"/>
                </a:lnTo>
                <a:lnTo>
                  <a:pt x="0" y="227"/>
                </a:lnTo>
                <a:lnTo>
                  <a:pt x="0" y="227"/>
                </a:lnTo>
                <a:lnTo>
                  <a:pt x="1" y="219"/>
                </a:lnTo>
                <a:lnTo>
                  <a:pt x="2" y="209"/>
                </a:lnTo>
                <a:lnTo>
                  <a:pt x="5" y="200"/>
                </a:lnTo>
                <a:lnTo>
                  <a:pt x="7" y="191"/>
                </a:lnTo>
                <a:lnTo>
                  <a:pt x="12" y="183"/>
                </a:lnTo>
                <a:lnTo>
                  <a:pt x="16" y="175"/>
                </a:lnTo>
                <a:lnTo>
                  <a:pt x="22" y="167"/>
                </a:lnTo>
                <a:lnTo>
                  <a:pt x="28" y="161"/>
                </a:lnTo>
                <a:lnTo>
                  <a:pt x="36" y="153"/>
                </a:lnTo>
                <a:lnTo>
                  <a:pt x="43" y="147"/>
                </a:lnTo>
                <a:lnTo>
                  <a:pt x="50" y="141"/>
                </a:lnTo>
                <a:lnTo>
                  <a:pt x="59" y="136"/>
                </a:lnTo>
                <a:lnTo>
                  <a:pt x="69" y="132"/>
                </a:lnTo>
                <a:lnTo>
                  <a:pt x="79" y="127"/>
                </a:lnTo>
                <a:lnTo>
                  <a:pt x="89" y="125"/>
                </a:lnTo>
                <a:lnTo>
                  <a:pt x="99" y="122"/>
                </a:lnTo>
                <a:lnTo>
                  <a:pt x="99" y="122"/>
                </a:lnTo>
                <a:lnTo>
                  <a:pt x="99" y="118"/>
                </a:lnTo>
                <a:lnTo>
                  <a:pt x="99" y="118"/>
                </a:lnTo>
                <a:lnTo>
                  <a:pt x="100" y="107"/>
                </a:lnTo>
                <a:lnTo>
                  <a:pt x="101" y="95"/>
                </a:lnTo>
                <a:lnTo>
                  <a:pt x="105" y="84"/>
                </a:lnTo>
                <a:lnTo>
                  <a:pt x="110" y="73"/>
                </a:lnTo>
                <a:lnTo>
                  <a:pt x="116" y="63"/>
                </a:lnTo>
                <a:lnTo>
                  <a:pt x="123" y="53"/>
                </a:lnTo>
                <a:lnTo>
                  <a:pt x="131" y="43"/>
                </a:lnTo>
                <a:lnTo>
                  <a:pt x="141" y="36"/>
                </a:lnTo>
                <a:lnTo>
                  <a:pt x="151" y="27"/>
                </a:lnTo>
                <a:lnTo>
                  <a:pt x="161" y="21"/>
                </a:lnTo>
                <a:lnTo>
                  <a:pt x="173" y="15"/>
                </a:lnTo>
                <a:lnTo>
                  <a:pt x="185" y="10"/>
                </a:lnTo>
                <a:lnTo>
                  <a:pt x="198" y="6"/>
                </a:lnTo>
                <a:lnTo>
                  <a:pt x="211" y="2"/>
                </a:lnTo>
                <a:lnTo>
                  <a:pt x="226" y="1"/>
                </a:lnTo>
                <a:lnTo>
                  <a:pt x="240" y="0"/>
                </a:lnTo>
                <a:lnTo>
                  <a:pt x="240" y="0"/>
                </a:lnTo>
                <a:lnTo>
                  <a:pt x="255" y="1"/>
                </a:lnTo>
                <a:lnTo>
                  <a:pt x="268" y="2"/>
                </a:lnTo>
                <a:lnTo>
                  <a:pt x="282" y="6"/>
                </a:lnTo>
                <a:lnTo>
                  <a:pt x="295" y="10"/>
                </a:lnTo>
                <a:lnTo>
                  <a:pt x="308" y="15"/>
                </a:lnTo>
                <a:lnTo>
                  <a:pt x="319" y="21"/>
                </a:lnTo>
                <a:lnTo>
                  <a:pt x="330" y="27"/>
                </a:lnTo>
                <a:lnTo>
                  <a:pt x="340" y="36"/>
                </a:lnTo>
                <a:lnTo>
                  <a:pt x="348" y="43"/>
                </a:lnTo>
                <a:lnTo>
                  <a:pt x="357" y="53"/>
                </a:lnTo>
                <a:lnTo>
                  <a:pt x="365" y="63"/>
                </a:lnTo>
                <a:lnTo>
                  <a:pt x="369" y="73"/>
                </a:lnTo>
                <a:lnTo>
                  <a:pt x="374" y="84"/>
                </a:lnTo>
                <a:lnTo>
                  <a:pt x="378" y="95"/>
                </a:lnTo>
                <a:lnTo>
                  <a:pt x="381" y="107"/>
                </a:lnTo>
                <a:lnTo>
                  <a:pt x="381" y="118"/>
                </a:lnTo>
                <a:lnTo>
                  <a:pt x="381" y="118"/>
                </a:lnTo>
                <a:lnTo>
                  <a:pt x="381" y="122"/>
                </a:lnTo>
                <a:lnTo>
                  <a:pt x="381" y="122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7" name="Freeform: Shape 94">
            <a:extLst>
              <a:ext uri="{FF2B5EF4-FFF2-40B4-BE49-F238E27FC236}">
                <a16:creationId xmlns:a16="http://schemas.microsoft.com/office/drawing/2014/main" id="{9FAC4967-4463-4DDC-B195-F8D2ECDAEEEE}"/>
              </a:ext>
            </a:extLst>
          </p:cNvPr>
          <p:cNvSpPr>
            <a:spLocks/>
          </p:cNvSpPr>
          <p:nvPr/>
        </p:nvSpPr>
        <p:spPr bwMode="auto">
          <a:xfrm>
            <a:off x="6330158" y="5168055"/>
            <a:ext cx="64025" cy="90185"/>
          </a:xfrm>
          <a:custGeom>
            <a:avLst/>
            <a:gdLst/>
            <a:ahLst/>
            <a:cxnLst>
              <a:cxn ang="0">
                <a:pos x="126" y="162"/>
              </a:cxn>
              <a:cxn ang="0">
                <a:pos x="126" y="32"/>
              </a:cxn>
              <a:cxn ang="0">
                <a:pos x="126" y="32"/>
              </a:cxn>
              <a:cxn ang="0">
                <a:pos x="125" y="26"/>
              </a:cxn>
              <a:cxn ang="0">
                <a:pos x="123" y="19"/>
              </a:cxn>
              <a:cxn ang="0">
                <a:pos x="120" y="13"/>
              </a:cxn>
              <a:cxn ang="0">
                <a:pos x="116" y="8"/>
              </a:cxn>
              <a:cxn ang="0">
                <a:pos x="111" y="5"/>
              </a:cxn>
              <a:cxn ang="0">
                <a:pos x="106" y="2"/>
              </a:cxn>
              <a:cxn ang="0">
                <a:pos x="100" y="0"/>
              </a:cxn>
              <a:cxn ang="0">
                <a:pos x="94" y="0"/>
              </a:cxn>
              <a:cxn ang="0">
                <a:pos x="94" y="0"/>
              </a:cxn>
              <a:cxn ang="0">
                <a:pos x="94" y="0"/>
              </a:cxn>
              <a:cxn ang="0">
                <a:pos x="86" y="0"/>
              </a:cxn>
              <a:cxn ang="0">
                <a:pos x="80" y="2"/>
              </a:cxn>
              <a:cxn ang="0">
                <a:pos x="75" y="5"/>
              </a:cxn>
              <a:cxn ang="0">
                <a:pos x="70" y="8"/>
              </a:cxn>
              <a:cxn ang="0">
                <a:pos x="66" y="13"/>
              </a:cxn>
              <a:cxn ang="0">
                <a:pos x="64" y="19"/>
              </a:cxn>
              <a:cxn ang="0">
                <a:pos x="62" y="26"/>
              </a:cxn>
              <a:cxn ang="0">
                <a:pos x="62" y="32"/>
              </a:cxn>
              <a:cxn ang="0">
                <a:pos x="62" y="162"/>
              </a:cxn>
              <a:cxn ang="0">
                <a:pos x="17" y="162"/>
              </a:cxn>
              <a:cxn ang="0">
                <a:pos x="17" y="162"/>
              </a:cxn>
              <a:cxn ang="0">
                <a:pos x="11" y="162"/>
              </a:cxn>
              <a:cxn ang="0">
                <a:pos x="6" y="164"/>
              </a:cxn>
              <a:cxn ang="0">
                <a:pos x="2" y="167"/>
              </a:cxn>
              <a:cxn ang="0">
                <a:pos x="1" y="170"/>
              </a:cxn>
              <a:cxn ang="0">
                <a:pos x="0" y="175"/>
              </a:cxn>
              <a:cxn ang="0">
                <a:pos x="1" y="179"/>
              </a:cxn>
              <a:cxn ang="0">
                <a:pos x="3" y="184"/>
              </a:cxn>
              <a:cxn ang="0">
                <a:pos x="7" y="189"/>
              </a:cxn>
              <a:cxn ang="0">
                <a:pos x="70" y="251"/>
              </a:cxn>
              <a:cxn ang="0">
                <a:pos x="70" y="251"/>
              </a:cxn>
              <a:cxn ang="0">
                <a:pos x="76" y="256"/>
              </a:cxn>
              <a:cxn ang="0">
                <a:pos x="81" y="259"/>
              </a:cxn>
              <a:cxn ang="0">
                <a:pos x="88" y="262"/>
              </a:cxn>
              <a:cxn ang="0">
                <a:pos x="92" y="263"/>
              </a:cxn>
              <a:cxn ang="0">
                <a:pos x="99" y="262"/>
              </a:cxn>
              <a:cxn ang="0">
                <a:pos x="105" y="259"/>
              </a:cxn>
              <a:cxn ang="0">
                <a:pos x="110" y="256"/>
              </a:cxn>
              <a:cxn ang="0">
                <a:pos x="116" y="251"/>
              </a:cxn>
              <a:cxn ang="0">
                <a:pos x="179" y="189"/>
              </a:cxn>
              <a:cxn ang="0">
                <a:pos x="179" y="189"/>
              </a:cxn>
              <a:cxn ang="0">
                <a:pos x="183" y="185"/>
              </a:cxn>
              <a:cxn ang="0">
                <a:pos x="184" y="180"/>
              </a:cxn>
              <a:cxn ang="0">
                <a:pos x="185" y="175"/>
              </a:cxn>
              <a:cxn ang="0">
                <a:pos x="185" y="171"/>
              </a:cxn>
              <a:cxn ang="0">
                <a:pos x="183" y="168"/>
              </a:cxn>
              <a:cxn ang="0">
                <a:pos x="179" y="164"/>
              </a:cxn>
              <a:cxn ang="0">
                <a:pos x="173" y="162"/>
              </a:cxn>
              <a:cxn ang="0">
                <a:pos x="165" y="162"/>
              </a:cxn>
              <a:cxn ang="0">
                <a:pos x="126" y="162"/>
              </a:cxn>
            </a:cxnLst>
            <a:rect l="0" t="0" r="r" b="b"/>
            <a:pathLst>
              <a:path w="185" h="263">
                <a:moveTo>
                  <a:pt x="126" y="162"/>
                </a:moveTo>
                <a:lnTo>
                  <a:pt x="126" y="32"/>
                </a:lnTo>
                <a:lnTo>
                  <a:pt x="126" y="32"/>
                </a:lnTo>
                <a:lnTo>
                  <a:pt x="125" y="26"/>
                </a:lnTo>
                <a:lnTo>
                  <a:pt x="123" y="19"/>
                </a:lnTo>
                <a:lnTo>
                  <a:pt x="120" y="13"/>
                </a:lnTo>
                <a:lnTo>
                  <a:pt x="116" y="8"/>
                </a:lnTo>
                <a:lnTo>
                  <a:pt x="111" y="5"/>
                </a:lnTo>
                <a:lnTo>
                  <a:pt x="106" y="2"/>
                </a:lnTo>
                <a:lnTo>
                  <a:pt x="100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86" y="0"/>
                </a:lnTo>
                <a:lnTo>
                  <a:pt x="80" y="2"/>
                </a:lnTo>
                <a:lnTo>
                  <a:pt x="75" y="5"/>
                </a:lnTo>
                <a:lnTo>
                  <a:pt x="70" y="8"/>
                </a:lnTo>
                <a:lnTo>
                  <a:pt x="66" y="13"/>
                </a:lnTo>
                <a:lnTo>
                  <a:pt x="64" y="19"/>
                </a:lnTo>
                <a:lnTo>
                  <a:pt x="62" y="26"/>
                </a:lnTo>
                <a:lnTo>
                  <a:pt x="62" y="32"/>
                </a:lnTo>
                <a:lnTo>
                  <a:pt x="62" y="162"/>
                </a:lnTo>
                <a:lnTo>
                  <a:pt x="17" y="162"/>
                </a:lnTo>
                <a:lnTo>
                  <a:pt x="17" y="162"/>
                </a:lnTo>
                <a:lnTo>
                  <a:pt x="11" y="162"/>
                </a:lnTo>
                <a:lnTo>
                  <a:pt x="6" y="164"/>
                </a:lnTo>
                <a:lnTo>
                  <a:pt x="2" y="167"/>
                </a:lnTo>
                <a:lnTo>
                  <a:pt x="1" y="170"/>
                </a:lnTo>
                <a:lnTo>
                  <a:pt x="0" y="175"/>
                </a:lnTo>
                <a:lnTo>
                  <a:pt x="1" y="179"/>
                </a:lnTo>
                <a:lnTo>
                  <a:pt x="3" y="184"/>
                </a:lnTo>
                <a:lnTo>
                  <a:pt x="7" y="189"/>
                </a:lnTo>
                <a:lnTo>
                  <a:pt x="70" y="251"/>
                </a:lnTo>
                <a:lnTo>
                  <a:pt x="70" y="251"/>
                </a:lnTo>
                <a:lnTo>
                  <a:pt x="76" y="256"/>
                </a:lnTo>
                <a:lnTo>
                  <a:pt x="81" y="259"/>
                </a:lnTo>
                <a:lnTo>
                  <a:pt x="88" y="262"/>
                </a:lnTo>
                <a:lnTo>
                  <a:pt x="92" y="263"/>
                </a:lnTo>
                <a:lnTo>
                  <a:pt x="99" y="262"/>
                </a:lnTo>
                <a:lnTo>
                  <a:pt x="105" y="259"/>
                </a:lnTo>
                <a:lnTo>
                  <a:pt x="110" y="256"/>
                </a:lnTo>
                <a:lnTo>
                  <a:pt x="116" y="251"/>
                </a:lnTo>
                <a:lnTo>
                  <a:pt x="179" y="189"/>
                </a:lnTo>
                <a:lnTo>
                  <a:pt x="179" y="189"/>
                </a:lnTo>
                <a:lnTo>
                  <a:pt x="183" y="185"/>
                </a:lnTo>
                <a:lnTo>
                  <a:pt x="184" y="180"/>
                </a:lnTo>
                <a:lnTo>
                  <a:pt x="185" y="175"/>
                </a:lnTo>
                <a:lnTo>
                  <a:pt x="185" y="171"/>
                </a:lnTo>
                <a:lnTo>
                  <a:pt x="183" y="168"/>
                </a:lnTo>
                <a:lnTo>
                  <a:pt x="179" y="164"/>
                </a:lnTo>
                <a:lnTo>
                  <a:pt x="173" y="162"/>
                </a:lnTo>
                <a:lnTo>
                  <a:pt x="165" y="162"/>
                </a:lnTo>
                <a:lnTo>
                  <a:pt x="126" y="162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3" name="TextBox 97">
            <a:extLst>
              <a:ext uri="{FF2B5EF4-FFF2-40B4-BE49-F238E27FC236}">
                <a16:creationId xmlns:a16="http://schemas.microsoft.com/office/drawing/2014/main" id="{E753C3BF-06C0-45CC-B1C8-87F2C7B6FAE0}"/>
              </a:ext>
            </a:extLst>
          </p:cNvPr>
          <p:cNvSpPr txBox="1"/>
          <p:nvPr/>
        </p:nvSpPr>
        <p:spPr>
          <a:xfrm>
            <a:off x="6096001" y="1963949"/>
            <a:ext cx="2646877" cy="584775"/>
          </a:xfrm>
          <a:prstGeom prst="rect">
            <a:avLst/>
          </a:prstGeom>
          <a:noFill/>
        </p:spPr>
        <p:txBody>
          <a:bodyPr wrap="none" anchor="t" anchorCtr="0">
            <a:normAutofit/>
          </a:bodyPr>
          <a:lstStyle/>
          <a:p>
            <a:r>
              <a:rPr lang="zh-CN" altLang="en-US" sz="3200" b="1">
                <a:solidFill>
                  <a:schemeClr val="accent6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4" name="Rectangle 98">
            <a:extLst>
              <a:ext uri="{FF2B5EF4-FFF2-40B4-BE49-F238E27FC236}">
                <a16:creationId xmlns:a16="http://schemas.microsoft.com/office/drawing/2014/main" id="{0C21BEF0-F1D5-424D-8A3D-D73636DCB54D}"/>
              </a:ext>
            </a:extLst>
          </p:cNvPr>
          <p:cNvSpPr/>
          <p:nvPr/>
        </p:nvSpPr>
        <p:spPr>
          <a:xfrm>
            <a:off x="6096001" y="2548724"/>
            <a:ext cx="5378863" cy="577081"/>
          </a:xfrm>
          <a:prstGeom prst="rect">
            <a:avLst/>
          </a:prstGeom>
        </p:spPr>
        <p:txBody>
          <a:bodyPr wrap="square" anchor="t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</p:spTree>
    <p:extLst>
      <p:ext uri="{BB962C8B-B14F-4D97-AF65-F5344CB8AC3E}">
        <p14:creationId xmlns:p14="http://schemas.microsoft.com/office/powerpoint/2010/main" val="3039823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7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7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7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8750"/>
                            </p:stCondLst>
                            <p:childTnLst>
                              <p:par>
                                <p:cTn id="1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25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500"/>
                            </p:stCondLst>
                            <p:childTnLst>
                              <p:par>
                                <p:cTn id="1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50"/>
                            </p:stCondLst>
                            <p:childTnLst>
                              <p:par>
                                <p:cTn id="1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7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17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2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127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32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42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4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52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55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57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6250"/>
                            </p:stCondLst>
                            <p:childTnLst>
                              <p:par>
                                <p:cTn id="3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6750"/>
                            </p:stCondLst>
                            <p:childTnLst>
                              <p:par>
                                <p:cTn id="3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17250"/>
                            </p:stCondLst>
                            <p:childTnLst>
                              <p:par>
                                <p:cTn id="3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3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7750"/>
                            </p:stCondLst>
                            <p:childTnLst>
                              <p:par>
                                <p:cTn id="3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8" fill="hold">
                            <p:stCondLst>
                              <p:cond delay="18250"/>
                            </p:stCondLst>
                            <p:childTnLst>
                              <p:par>
                                <p:cTn id="3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18500"/>
                            </p:stCondLst>
                            <p:childTnLst>
                              <p:par>
                                <p:cTn id="4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8750"/>
                            </p:stCondLst>
                            <p:childTnLst>
                              <p:par>
                                <p:cTn id="4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9250"/>
                            </p:stCondLst>
                            <p:childTnLst>
                              <p:par>
                                <p:cTn id="4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19750"/>
                            </p:stCondLst>
                            <p:childTnLst>
                              <p:par>
                                <p:cTn id="4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78" grpId="0" animBg="1"/>
      <p:bldP spid="79" grpId="0" animBg="1"/>
      <p:bldP spid="80" grpId="0" animBg="1"/>
      <p:bldP spid="42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6">
            <a:extLst>
              <a:ext uri="{FF2B5EF4-FFF2-40B4-BE49-F238E27FC236}">
                <a16:creationId xmlns:a16="http://schemas.microsoft.com/office/drawing/2014/main" id="{54D904C7-5CAF-4FC3-AF23-A69ADE5DB1B8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Text Placeholder 7">
            <a:extLst>
              <a:ext uri="{FF2B5EF4-FFF2-40B4-BE49-F238E27FC236}">
                <a16:creationId xmlns:a16="http://schemas.microsoft.com/office/drawing/2014/main" id="{28E52B1D-6A5B-41C4-A1A0-632BEB353C01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7" name="Moon 8">
            <a:extLst>
              <a:ext uri="{FF2B5EF4-FFF2-40B4-BE49-F238E27FC236}">
                <a16:creationId xmlns:a16="http://schemas.microsoft.com/office/drawing/2014/main" id="{C60466F8-FA76-4204-8DBE-B4DC0423B8AE}"/>
              </a:ext>
            </a:extLst>
          </p:cNvPr>
          <p:cNvSpPr/>
          <p:nvPr/>
        </p:nvSpPr>
        <p:spPr>
          <a:xfrm rot="13568164">
            <a:off x="5000048" y="3984770"/>
            <a:ext cx="966381" cy="1932765"/>
          </a:xfrm>
          <a:prstGeom prst="moon">
            <a:avLst>
              <a:gd name="adj" fmla="val 73918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7" name="Moon 3">
            <a:extLst>
              <a:ext uri="{FF2B5EF4-FFF2-40B4-BE49-F238E27FC236}">
                <a16:creationId xmlns:a16="http://schemas.microsoft.com/office/drawing/2014/main" id="{6AB3C940-208F-453F-A6E9-5298A000C951}"/>
              </a:ext>
            </a:extLst>
          </p:cNvPr>
          <p:cNvSpPr/>
          <p:nvPr/>
        </p:nvSpPr>
        <p:spPr>
          <a:xfrm rot="3005005">
            <a:off x="5998416" y="1252460"/>
            <a:ext cx="966384" cy="1932765"/>
          </a:xfrm>
          <a:prstGeom prst="moon">
            <a:avLst>
              <a:gd name="adj" fmla="val 751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8" name="Moon 4">
            <a:extLst>
              <a:ext uri="{FF2B5EF4-FFF2-40B4-BE49-F238E27FC236}">
                <a16:creationId xmlns:a16="http://schemas.microsoft.com/office/drawing/2014/main" id="{2BBF0490-9E83-48D1-A25F-854ACF934DAA}"/>
              </a:ext>
            </a:extLst>
          </p:cNvPr>
          <p:cNvSpPr/>
          <p:nvPr/>
        </p:nvSpPr>
        <p:spPr>
          <a:xfrm rot="6937191">
            <a:off x="6912420" y="2512056"/>
            <a:ext cx="966381" cy="1932765"/>
          </a:xfrm>
          <a:prstGeom prst="moon">
            <a:avLst>
              <a:gd name="adj" fmla="val 7531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9" name="Moon 5">
            <a:extLst>
              <a:ext uri="{FF2B5EF4-FFF2-40B4-BE49-F238E27FC236}">
                <a16:creationId xmlns:a16="http://schemas.microsoft.com/office/drawing/2014/main" id="{D26CFF77-72B5-4349-B0FC-EEB40B1A6FA2}"/>
              </a:ext>
            </a:extLst>
          </p:cNvPr>
          <p:cNvSpPr/>
          <p:nvPr/>
        </p:nvSpPr>
        <p:spPr>
          <a:xfrm rot="10293452">
            <a:off x="6334847" y="3773383"/>
            <a:ext cx="966381" cy="1932763"/>
          </a:xfrm>
          <a:prstGeom prst="moon">
            <a:avLst>
              <a:gd name="adj" fmla="val 6948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0" name="Moon 6">
            <a:extLst>
              <a:ext uri="{FF2B5EF4-FFF2-40B4-BE49-F238E27FC236}">
                <a16:creationId xmlns:a16="http://schemas.microsoft.com/office/drawing/2014/main" id="{EDB7124B-7A8C-487F-A3CC-D3766FB67CBB}"/>
              </a:ext>
            </a:extLst>
          </p:cNvPr>
          <p:cNvSpPr/>
          <p:nvPr/>
        </p:nvSpPr>
        <p:spPr>
          <a:xfrm rot="16893347">
            <a:off x="4057854" y="2994201"/>
            <a:ext cx="966381" cy="1932763"/>
          </a:xfrm>
          <a:prstGeom prst="moon">
            <a:avLst>
              <a:gd name="adj" fmla="val 714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1" name="Moon 7">
            <a:extLst>
              <a:ext uri="{FF2B5EF4-FFF2-40B4-BE49-F238E27FC236}">
                <a16:creationId xmlns:a16="http://schemas.microsoft.com/office/drawing/2014/main" id="{699A6B50-FE20-46DD-BE70-0B52ABE9FEBA}"/>
              </a:ext>
            </a:extLst>
          </p:cNvPr>
          <p:cNvSpPr/>
          <p:nvPr/>
        </p:nvSpPr>
        <p:spPr>
          <a:xfrm rot="20503931">
            <a:off x="4457008" y="1586273"/>
            <a:ext cx="966384" cy="1932765"/>
          </a:xfrm>
          <a:prstGeom prst="moon">
            <a:avLst>
              <a:gd name="adj" fmla="val 6934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12" name="Group 10">
            <a:extLst>
              <a:ext uri="{FF2B5EF4-FFF2-40B4-BE49-F238E27FC236}">
                <a16:creationId xmlns:a16="http://schemas.microsoft.com/office/drawing/2014/main" id="{A9E3DABB-852D-4D84-B34E-44A78A4D25AD}"/>
              </a:ext>
            </a:extLst>
          </p:cNvPr>
          <p:cNvGrpSpPr/>
          <p:nvPr/>
        </p:nvGrpSpPr>
        <p:grpSpPr>
          <a:xfrm>
            <a:off x="4366329" y="3877291"/>
            <a:ext cx="349431" cy="241291"/>
            <a:chOff x="6581417" y="4508968"/>
            <a:chExt cx="1165640" cy="804905"/>
          </a:xfrm>
          <a:noFill/>
        </p:grpSpPr>
        <p:sp>
          <p:nvSpPr>
            <p:cNvPr id="428" name="Rectangle: Rounded Corners 11">
              <a:extLst>
                <a:ext uri="{FF2B5EF4-FFF2-40B4-BE49-F238E27FC236}">
                  <a16:creationId xmlns:a16="http://schemas.microsoft.com/office/drawing/2014/main" id="{9E1D5827-A772-4D08-B05C-3DBA10AD3C5E}"/>
                </a:ext>
              </a:extLst>
            </p:cNvPr>
            <p:cNvSpPr/>
            <p:nvPr/>
          </p:nvSpPr>
          <p:spPr>
            <a:xfrm>
              <a:off x="6737230" y="4508968"/>
              <a:ext cx="854015" cy="658255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9" name="Rectangle 12">
              <a:extLst>
                <a:ext uri="{FF2B5EF4-FFF2-40B4-BE49-F238E27FC236}">
                  <a16:creationId xmlns:a16="http://schemas.microsoft.com/office/drawing/2014/main" id="{C00D796F-A2ED-4738-BD75-1B694E2ADDC0}"/>
                </a:ext>
              </a:extLst>
            </p:cNvPr>
            <p:cNvSpPr/>
            <p:nvPr/>
          </p:nvSpPr>
          <p:spPr>
            <a:xfrm>
              <a:off x="6836434" y="4590294"/>
              <a:ext cx="655607" cy="49560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0" name="Freeform: Shape 13">
              <a:extLst>
                <a:ext uri="{FF2B5EF4-FFF2-40B4-BE49-F238E27FC236}">
                  <a16:creationId xmlns:a16="http://schemas.microsoft.com/office/drawing/2014/main" id="{075A137A-DD44-4F5F-9FF0-675338D43D4C}"/>
                </a:ext>
              </a:extLst>
            </p:cNvPr>
            <p:cNvSpPr/>
            <p:nvPr/>
          </p:nvSpPr>
          <p:spPr>
            <a:xfrm>
              <a:off x="6581417" y="5217733"/>
              <a:ext cx="1165640" cy="96140"/>
            </a:xfrm>
            <a:custGeom>
              <a:avLst/>
              <a:gdLst>
                <a:gd name="connsiteX0" fmla="*/ 0 w 2193259"/>
                <a:gd name="connsiteY0" fmla="*/ 0 h 138023"/>
                <a:gd name="connsiteX1" fmla="*/ 2193259 w 2193259"/>
                <a:gd name="connsiteY1" fmla="*/ 0 h 138023"/>
                <a:gd name="connsiteX2" fmla="*/ 2193259 w 2193259"/>
                <a:gd name="connsiteY2" fmla="*/ 67572 h 138023"/>
                <a:gd name="connsiteX3" fmla="*/ 2122808 w 2193259"/>
                <a:gd name="connsiteY3" fmla="*/ 138023 h 138023"/>
                <a:gd name="connsiteX4" fmla="*/ 70451 w 2193259"/>
                <a:gd name="connsiteY4" fmla="*/ 138023 h 138023"/>
                <a:gd name="connsiteX5" fmla="*/ 0 w 2193259"/>
                <a:gd name="connsiteY5" fmla="*/ 67572 h 138023"/>
                <a:gd name="connsiteX6" fmla="*/ 0 w 2193259"/>
                <a:gd name="connsiteY6" fmla="*/ 0 h 13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3259" h="138023">
                  <a:moveTo>
                    <a:pt x="0" y="0"/>
                  </a:moveTo>
                  <a:lnTo>
                    <a:pt x="2193259" y="0"/>
                  </a:lnTo>
                  <a:lnTo>
                    <a:pt x="2193259" y="67572"/>
                  </a:lnTo>
                  <a:cubicBezTo>
                    <a:pt x="2193259" y="106481"/>
                    <a:pt x="2161717" y="138023"/>
                    <a:pt x="2122808" y="138023"/>
                  </a:cubicBezTo>
                  <a:lnTo>
                    <a:pt x="70451" y="138023"/>
                  </a:lnTo>
                  <a:cubicBezTo>
                    <a:pt x="31542" y="138023"/>
                    <a:pt x="0" y="106481"/>
                    <a:pt x="0" y="6757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1" name="Rectangle 14">
              <a:extLst>
                <a:ext uri="{FF2B5EF4-FFF2-40B4-BE49-F238E27FC236}">
                  <a16:creationId xmlns:a16="http://schemas.microsoft.com/office/drawing/2014/main" id="{06CDD98B-324B-4CF7-BB34-B25DEA05A7CA}"/>
                </a:ext>
              </a:extLst>
            </p:cNvPr>
            <p:cNvSpPr/>
            <p:nvPr/>
          </p:nvSpPr>
          <p:spPr>
            <a:xfrm>
              <a:off x="7008962" y="5242943"/>
              <a:ext cx="310549" cy="45719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3" name="Group 15">
            <a:extLst>
              <a:ext uri="{FF2B5EF4-FFF2-40B4-BE49-F238E27FC236}">
                <a16:creationId xmlns:a16="http://schemas.microsoft.com/office/drawing/2014/main" id="{0404BBA3-0965-464B-A6FD-E23EBB932894}"/>
              </a:ext>
            </a:extLst>
          </p:cNvPr>
          <p:cNvGrpSpPr/>
          <p:nvPr/>
        </p:nvGrpSpPr>
        <p:grpSpPr>
          <a:xfrm>
            <a:off x="6201350" y="1968345"/>
            <a:ext cx="399468" cy="340343"/>
            <a:chOff x="6738973" y="2269078"/>
            <a:chExt cx="1114524" cy="949566"/>
          </a:xfrm>
          <a:noFill/>
        </p:grpSpPr>
        <p:sp>
          <p:nvSpPr>
            <p:cNvPr id="424" name="Rectangle 16">
              <a:extLst>
                <a:ext uri="{FF2B5EF4-FFF2-40B4-BE49-F238E27FC236}">
                  <a16:creationId xmlns:a16="http://schemas.microsoft.com/office/drawing/2014/main" id="{5447B259-4829-4546-A768-72C557DEF417}"/>
                </a:ext>
              </a:extLst>
            </p:cNvPr>
            <p:cNvSpPr/>
            <p:nvPr/>
          </p:nvSpPr>
          <p:spPr>
            <a:xfrm>
              <a:off x="6738973" y="2476583"/>
              <a:ext cx="361536" cy="53505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5" name="Flowchart: Manual Operation 17">
              <a:extLst>
                <a:ext uri="{FF2B5EF4-FFF2-40B4-BE49-F238E27FC236}">
                  <a16:creationId xmlns:a16="http://schemas.microsoft.com/office/drawing/2014/main" id="{C2ED7B7A-6219-40DB-ABB3-D014D4DF1A1C}"/>
                </a:ext>
              </a:extLst>
            </p:cNvPr>
            <p:cNvSpPr/>
            <p:nvPr/>
          </p:nvSpPr>
          <p:spPr>
            <a:xfrm rot="16200000" flipV="1">
              <a:off x="6771938" y="2625600"/>
              <a:ext cx="893737" cy="236520"/>
            </a:xfrm>
            <a:prstGeom prst="flowChartManualOperati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6" name="Chord 18">
              <a:extLst>
                <a:ext uri="{FF2B5EF4-FFF2-40B4-BE49-F238E27FC236}">
                  <a16:creationId xmlns:a16="http://schemas.microsoft.com/office/drawing/2014/main" id="{52FEE540-A2AB-4892-B9D9-FF313C08122F}"/>
                </a:ext>
              </a:extLst>
            </p:cNvPr>
            <p:cNvSpPr/>
            <p:nvPr/>
          </p:nvSpPr>
          <p:spPr>
            <a:xfrm rot="12166380">
              <a:off x="7225500" y="2500908"/>
              <a:ext cx="445772" cy="445772"/>
            </a:xfrm>
            <a:prstGeom prst="chor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7" name="Block Arc 19">
              <a:extLst>
                <a:ext uri="{FF2B5EF4-FFF2-40B4-BE49-F238E27FC236}">
                  <a16:creationId xmlns:a16="http://schemas.microsoft.com/office/drawing/2014/main" id="{7ED311E9-FF87-42B6-AE34-7000D2C09310}"/>
                </a:ext>
              </a:extLst>
            </p:cNvPr>
            <p:cNvSpPr/>
            <p:nvPr/>
          </p:nvSpPr>
          <p:spPr>
            <a:xfrm rot="5574077">
              <a:off x="6903931" y="2269078"/>
              <a:ext cx="949566" cy="949566"/>
            </a:xfrm>
            <a:prstGeom prst="blockArc">
              <a:avLst>
                <a:gd name="adj1" fmla="val 10800000"/>
                <a:gd name="adj2" fmla="val 21371602"/>
                <a:gd name="adj3" fmla="val 883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4" name="Group 20">
            <a:extLst>
              <a:ext uri="{FF2B5EF4-FFF2-40B4-BE49-F238E27FC236}">
                <a16:creationId xmlns:a16="http://schemas.microsoft.com/office/drawing/2014/main" id="{27D4F6CC-289C-427B-A4DB-36EF616B1B4B}"/>
              </a:ext>
            </a:extLst>
          </p:cNvPr>
          <p:cNvGrpSpPr/>
          <p:nvPr/>
        </p:nvGrpSpPr>
        <p:grpSpPr>
          <a:xfrm>
            <a:off x="7260363" y="3307433"/>
            <a:ext cx="255748" cy="270160"/>
            <a:chOff x="8184189" y="3561179"/>
            <a:chExt cx="1138266" cy="1202410"/>
          </a:xfrm>
          <a:noFill/>
        </p:grpSpPr>
        <p:sp>
          <p:nvSpPr>
            <p:cNvPr id="422" name="Rectangle 21">
              <a:extLst>
                <a:ext uri="{FF2B5EF4-FFF2-40B4-BE49-F238E27FC236}">
                  <a16:creationId xmlns:a16="http://schemas.microsoft.com/office/drawing/2014/main" id="{2B4FF2EA-198C-420E-92AF-9B029578782C}"/>
                </a:ext>
              </a:extLst>
            </p:cNvPr>
            <p:cNvSpPr/>
            <p:nvPr/>
          </p:nvSpPr>
          <p:spPr>
            <a:xfrm>
              <a:off x="8184189" y="3971109"/>
              <a:ext cx="1138266" cy="79248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3" name="Diamond 22">
              <a:extLst>
                <a:ext uri="{FF2B5EF4-FFF2-40B4-BE49-F238E27FC236}">
                  <a16:creationId xmlns:a16="http://schemas.microsoft.com/office/drawing/2014/main" id="{324725E0-8E3D-4610-8B9C-26D01FCC5231}"/>
                </a:ext>
              </a:extLst>
            </p:cNvPr>
            <p:cNvSpPr/>
            <p:nvPr/>
          </p:nvSpPr>
          <p:spPr>
            <a:xfrm>
              <a:off x="8184189" y="3561179"/>
              <a:ext cx="1138266" cy="832296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5" name="Group 23">
            <a:extLst>
              <a:ext uri="{FF2B5EF4-FFF2-40B4-BE49-F238E27FC236}">
                <a16:creationId xmlns:a16="http://schemas.microsoft.com/office/drawing/2014/main" id="{2D50A273-F1A1-4478-A493-F901DF0F3500}"/>
              </a:ext>
            </a:extLst>
          </p:cNvPr>
          <p:cNvGrpSpPr/>
          <p:nvPr/>
        </p:nvGrpSpPr>
        <p:grpSpPr>
          <a:xfrm flipV="1">
            <a:off x="6689007" y="4537395"/>
            <a:ext cx="305075" cy="302088"/>
            <a:chOff x="4643559" y="3711255"/>
            <a:chExt cx="2323247" cy="2300521"/>
          </a:xfrm>
          <a:noFill/>
        </p:grpSpPr>
        <p:grpSp>
          <p:nvGrpSpPr>
            <p:cNvPr id="413" name="Group 24">
              <a:extLst>
                <a:ext uri="{FF2B5EF4-FFF2-40B4-BE49-F238E27FC236}">
                  <a16:creationId xmlns:a16="http://schemas.microsoft.com/office/drawing/2014/main" id="{F8C7C161-268D-40C5-85D5-9D1D70E0CFA1}"/>
                </a:ext>
              </a:extLst>
            </p:cNvPr>
            <p:cNvGrpSpPr/>
            <p:nvPr/>
          </p:nvGrpSpPr>
          <p:grpSpPr>
            <a:xfrm>
              <a:off x="4643559" y="4115805"/>
              <a:ext cx="1183231" cy="1275833"/>
              <a:chOff x="4643559" y="4115805"/>
              <a:chExt cx="1183231" cy="1275833"/>
            </a:xfrm>
            <a:grpFill/>
          </p:grpSpPr>
          <p:sp>
            <p:nvSpPr>
              <p:cNvPr id="420" name="Freeform: Shape 31">
                <a:extLst>
                  <a:ext uri="{FF2B5EF4-FFF2-40B4-BE49-F238E27FC236}">
                    <a16:creationId xmlns:a16="http://schemas.microsoft.com/office/drawing/2014/main" id="{CA8073CF-1FFB-4C3D-9FF0-F168D1E943AF}"/>
                  </a:ext>
                </a:extLst>
              </p:cNvPr>
              <p:cNvSpPr/>
              <p:nvPr/>
            </p:nvSpPr>
            <p:spPr>
              <a:xfrm rot="2360001">
                <a:off x="4643559" y="4115805"/>
                <a:ext cx="1183231" cy="1275833"/>
              </a:xfrm>
              <a:custGeom>
                <a:avLst/>
                <a:gdLst>
                  <a:gd name="connsiteX0" fmla="*/ 186737 w 1183231"/>
                  <a:gd name="connsiteY0" fmla="*/ 215952 h 1275833"/>
                  <a:gd name="connsiteX1" fmla="*/ 290372 w 1183231"/>
                  <a:gd name="connsiteY1" fmla="*/ 131028 h 1275833"/>
                  <a:gd name="connsiteX2" fmla="*/ 375313 w 1183231"/>
                  <a:gd name="connsiteY2" fmla="*/ 234683 h 1275833"/>
                  <a:gd name="connsiteX3" fmla="*/ 393793 w 1183231"/>
                  <a:gd name="connsiteY3" fmla="*/ 222416 h 1275833"/>
                  <a:gd name="connsiteX4" fmla="*/ 474274 w 1183231"/>
                  <a:gd name="connsiteY4" fmla="*/ 189755 h 1275833"/>
                  <a:gd name="connsiteX5" fmla="*/ 555092 w 1183231"/>
                  <a:gd name="connsiteY5" fmla="*/ 174278 h 1275833"/>
                  <a:gd name="connsiteX6" fmla="*/ 555092 w 1183231"/>
                  <a:gd name="connsiteY6" fmla="*/ 0 h 1275833"/>
                  <a:gd name="connsiteX7" fmla="*/ 696725 w 1183231"/>
                  <a:gd name="connsiteY7" fmla="*/ 0 h 1275833"/>
                  <a:gd name="connsiteX8" fmla="*/ 696725 w 1183231"/>
                  <a:gd name="connsiteY8" fmla="*/ 184565 h 1275833"/>
                  <a:gd name="connsiteX9" fmla="*/ 726142 w 1183231"/>
                  <a:gd name="connsiteY9" fmla="*/ 190358 h 1275833"/>
                  <a:gd name="connsiteX10" fmla="*/ 842463 w 1183231"/>
                  <a:gd name="connsiteY10" fmla="*/ 244580 h 1275833"/>
                  <a:gd name="connsiteX11" fmla="*/ 879946 w 1183231"/>
                  <a:gd name="connsiteY11" fmla="*/ 273538 h 1275833"/>
                  <a:gd name="connsiteX12" fmla="*/ 1015583 w 1183231"/>
                  <a:gd name="connsiteY12" fmla="*/ 162388 h 1275833"/>
                  <a:gd name="connsiteX13" fmla="*/ 1112020 w 1183231"/>
                  <a:gd name="connsiteY13" fmla="*/ 280072 h 1275833"/>
                  <a:gd name="connsiteX14" fmla="*/ 978957 w 1183231"/>
                  <a:gd name="connsiteY14" fmla="*/ 389112 h 1275833"/>
                  <a:gd name="connsiteX15" fmla="*/ 985367 w 1183231"/>
                  <a:gd name="connsiteY15" fmla="*/ 398511 h 1275833"/>
                  <a:gd name="connsiteX16" fmla="*/ 1040462 w 1183231"/>
                  <a:gd name="connsiteY16" fmla="*/ 587154 h 1275833"/>
                  <a:gd name="connsiteX17" fmla="*/ 1040426 w 1183231"/>
                  <a:gd name="connsiteY17" fmla="*/ 589727 h 1275833"/>
                  <a:gd name="connsiteX18" fmla="*/ 1171104 w 1183231"/>
                  <a:gd name="connsiteY18" fmla="*/ 578890 h 1275833"/>
                  <a:gd name="connsiteX19" fmla="*/ 1183231 w 1183231"/>
                  <a:gd name="connsiteY19" fmla="*/ 725129 h 1275833"/>
                  <a:gd name="connsiteX20" fmla="*/ 1022147 w 1183231"/>
                  <a:gd name="connsiteY20" fmla="*/ 738487 h 1275833"/>
                  <a:gd name="connsiteX21" fmla="*/ 1009534 w 1183231"/>
                  <a:gd name="connsiteY21" fmla="*/ 778295 h 1275833"/>
                  <a:gd name="connsiteX22" fmla="*/ 942610 w 1183231"/>
                  <a:gd name="connsiteY22" fmla="*/ 892144 h 1275833"/>
                  <a:gd name="connsiteX23" fmla="*/ 926951 w 1183231"/>
                  <a:gd name="connsiteY23" fmla="*/ 907853 h 1275833"/>
                  <a:gd name="connsiteX24" fmla="*/ 1011892 w 1183231"/>
                  <a:gd name="connsiteY24" fmla="*/ 1011508 h 1275833"/>
                  <a:gd name="connsiteX25" fmla="*/ 908258 w 1183231"/>
                  <a:gd name="connsiteY25" fmla="*/ 1096432 h 1275833"/>
                  <a:gd name="connsiteX26" fmla="*/ 823317 w 1183231"/>
                  <a:gd name="connsiteY26" fmla="*/ 992777 h 1275833"/>
                  <a:gd name="connsiteX27" fmla="*/ 804837 w 1183231"/>
                  <a:gd name="connsiteY27" fmla="*/ 1005044 h 1275833"/>
                  <a:gd name="connsiteX28" fmla="*/ 680056 w 1183231"/>
                  <a:gd name="connsiteY28" fmla="*/ 1048290 h 1275833"/>
                  <a:gd name="connsiteX29" fmla="*/ 627664 w 1183231"/>
                  <a:gd name="connsiteY29" fmla="*/ 1054025 h 1275833"/>
                  <a:gd name="connsiteX30" fmla="*/ 627664 w 1183231"/>
                  <a:gd name="connsiteY30" fmla="*/ 1275833 h 1275833"/>
                  <a:gd name="connsiteX31" fmla="*/ 486799 w 1183231"/>
                  <a:gd name="connsiteY31" fmla="*/ 1275833 h 1275833"/>
                  <a:gd name="connsiteX32" fmla="*/ 486799 w 1183231"/>
                  <a:gd name="connsiteY32" fmla="*/ 1041096 h 1275833"/>
                  <a:gd name="connsiteX33" fmla="*/ 486564 w 1183231"/>
                  <a:gd name="connsiteY33" fmla="*/ 1041052 h 1275833"/>
                  <a:gd name="connsiteX34" fmla="*/ 312427 w 1183231"/>
                  <a:gd name="connsiteY34" fmla="*/ 949960 h 1275833"/>
                  <a:gd name="connsiteX35" fmla="*/ 310917 w 1183231"/>
                  <a:gd name="connsiteY35" fmla="*/ 948417 h 1275833"/>
                  <a:gd name="connsiteX36" fmla="*/ 177227 w 1183231"/>
                  <a:gd name="connsiteY36" fmla="*/ 1057970 h 1275833"/>
                  <a:gd name="connsiteX37" fmla="*/ 80790 w 1183231"/>
                  <a:gd name="connsiteY37" fmla="*/ 940287 h 1275833"/>
                  <a:gd name="connsiteX38" fmla="*/ 214479 w 1183231"/>
                  <a:gd name="connsiteY38" fmla="*/ 830733 h 1275833"/>
                  <a:gd name="connsiteX39" fmla="*/ 213263 w 1183231"/>
                  <a:gd name="connsiteY39" fmla="*/ 828948 h 1275833"/>
                  <a:gd name="connsiteX40" fmla="*/ 158168 w 1183231"/>
                  <a:gd name="connsiteY40" fmla="*/ 640306 h 1275833"/>
                  <a:gd name="connsiteX41" fmla="*/ 158519 w 1183231"/>
                  <a:gd name="connsiteY41" fmla="*/ 614936 h 1275833"/>
                  <a:gd name="connsiteX42" fmla="*/ 10052 w 1183231"/>
                  <a:gd name="connsiteY42" fmla="*/ 627247 h 1275833"/>
                  <a:gd name="connsiteX43" fmla="*/ 0 w 1183231"/>
                  <a:gd name="connsiteY43" fmla="*/ 506036 h 1275833"/>
                  <a:gd name="connsiteX44" fmla="*/ 175693 w 1183231"/>
                  <a:gd name="connsiteY44" fmla="*/ 491467 h 1275833"/>
                  <a:gd name="connsiteX45" fmla="*/ 189095 w 1183231"/>
                  <a:gd name="connsiteY45" fmla="*/ 449165 h 1275833"/>
                  <a:gd name="connsiteX46" fmla="*/ 256019 w 1183231"/>
                  <a:gd name="connsiteY46" fmla="*/ 335316 h 1275833"/>
                  <a:gd name="connsiteX47" fmla="*/ 271679 w 1183231"/>
                  <a:gd name="connsiteY47" fmla="*/ 319607 h 127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183231" h="1275833">
                    <a:moveTo>
                      <a:pt x="186737" y="215952"/>
                    </a:moveTo>
                    <a:lnTo>
                      <a:pt x="290372" y="131028"/>
                    </a:lnTo>
                    <a:lnTo>
                      <a:pt x="375313" y="234683"/>
                    </a:lnTo>
                    <a:lnTo>
                      <a:pt x="393793" y="222416"/>
                    </a:lnTo>
                    <a:cubicBezTo>
                      <a:pt x="419775" y="208735"/>
                      <a:pt x="446741" y="197862"/>
                      <a:pt x="474274" y="189755"/>
                    </a:cubicBezTo>
                    <a:lnTo>
                      <a:pt x="555092" y="174278"/>
                    </a:lnTo>
                    <a:lnTo>
                      <a:pt x="555092" y="0"/>
                    </a:lnTo>
                    <a:lnTo>
                      <a:pt x="696725" y="0"/>
                    </a:lnTo>
                    <a:lnTo>
                      <a:pt x="696725" y="184565"/>
                    </a:lnTo>
                    <a:lnTo>
                      <a:pt x="726142" y="190358"/>
                    </a:lnTo>
                    <a:cubicBezTo>
                      <a:pt x="766921" y="202534"/>
                      <a:pt x="806164" y="220655"/>
                      <a:pt x="842463" y="244580"/>
                    </a:cubicBezTo>
                    <a:lnTo>
                      <a:pt x="879946" y="273538"/>
                    </a:lnTo>
                    <a:lnTo>
                      <a:pt x="1015583" y="162388"/>
                    </a:lnTo>
                    <a:lnTo>
                      <a:pt x="1112020" y="280072"/>
                    </a:lnTo>
                    <a:lnTo>
                      <a:pt x="978957" y="389112"/>
                    </a:lnTo>
                    <a:lnTo>
                      <a:pt x="985367" y="398511"/>
                    </a:lnTo>
                    <a:cubicBezTo>
                      <a:pt x="1018403" y="457609"/>
                      <a:pt x="1036601" y="522173"/>
                      <a:pt x="1040462" y="587154"/>
                    </a:cubicBezTo>
                    <a:lnTo>
                      <a:pt x="1040426" y="589727"/>
                    </a:lnTo>
                    <a:lnTo>
                      <a:pt x="1171104" y="578890"/>
                    </a:lnTo>
                    <a:lnTo>
                      <a:pt x="1183231" y="725129"/>
                    </a:lnTo>
                    <a:lnTo>
                      <a:pt x="1022147" y="738487"/>
                    </a:lnTo>
                    <a:lnTo>
                      <a:pt x="1009534" y="778295"/>
                    </a:lnTo>
                    <a:cubicBezTo>
                      <a:pt x="993326" y="818803"/>
                      <a:pt x="970969" y="857252"/>
                      <a:pt x="942610" y="892144"/>
                    </a:cubicBezTo>
                    <a:lnTo>
                      <a:pt x="926951" y="907853"/>
                    </a:lnTo>
                    <a:lnTo>
                      <a:pt x="1011892" y="1011508"/>
                    </a:lnTo>
                    <a:lnTo>
                      <a:pt x="908258" y="1096432"/>
                    </a:lnTo>
                    <a:lnTo>
                      <a:pt x="823317" y="992777"/>
                    </a:lnTo>
                    <a:lnTo>
                      <a:pt x="804837" y="1005044"/>
                    </a:lnTo>
                    <a:cubicBezTo>
                      <a:pt x="765052" y="1025993"/>
                      <a:pt x="722959" y="1040359"/>
                      <a:pt x="680056" y="1048290"/>
                    </a:cubicBezTo>
                    <a:lnTo>
                      <a:pt x="627664" y="1054025"/>
                    </a:lnTo>
                    <a:lnTo>
                      <a:pt x="627664" y="1275833"/>
                    </a:lnTo>
                    <a:lnTo>
                      <a:pt x="486799" y="1275833"/>
                    </a:lnTo>
                    <a:lnTo>
                      <a:pt x="486799" y="1041096"/>
                    </a:lnTo>
                    <a:lnTo>
                      <a:pt x="486564" y="1041052"/>
                    </a:lnTo>
                    <a:cubicBezTo>
                      <a:pt x="423609" y="1024497"/>
                      <a:pt x="363880" y="993966"/>
                      <a:pt x="312427" y="949960"/>
                    </a:cubicBezTo>
                    <a:lnTo>
                      <a:pt x="310917" y="948417"/>
                    </a:lnTo>
                    <a:lnTo>
                      <a:pt x="177227" y="1057970"/>
                    </a:lnTo>
                    <a:lnTo>
                      <a:pt x="80790" y="940287"/>
                    </a:lnTo>
                    <a:lnTo>
                      <a:pt x="214479" y="830733"/>
                    </a:lnTo>
                    <a:lnTo>
                      <a:pt x="213263" y="828948"/>
                    </a:lnTo>
                    <a:cubicBezTo>
                      <a:pt x="180226" y="769851"/>
                      <a:pt x="162029" y="705287"/>
                      <a:pt x="158168" y="640306"/>
                    </a:cubicBezTo>
                    <a:lnTo>
                      <a:pt x="158519" y="614936"/>
                    </a:lnTo>
                    <a:lnTo>
                      <a:pt x="10052" y="627247"/>
                    </a:lnTo>
                    <a:lnTo>
                      <a:pt x="0" y="506036"/>
                    </a:lnTo>
                    <a:lnTo>
                      <a:pt x="175693" y="491467"/>
                    </a:lnTo>
                    <a:lnTo>
                      <a:pt x="189095" y="449165"/>
                    </a:lnTo>
                    <a:cubicBezTo>
                      <a:pt x="205303" y="408657"/>
                      <a:pt x="227661" y="370208"/>
                      <a:pt x="256019" y="335316"/>
                    </a:cubicBezTo>
                    <a:lnTo>
                      <a:pt x="271679" y="31960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1" name="Oval 32">
                <a:extLst>
                  <a:ext uri="{FF2B5EF4-FFF2-40B4-BE49-F238E27FC236}">
                    <a16:creationId xmlns:a16="http://schemas.microsoft.com/office/drawing/2014/main" id="{1F431FC4-6605-4295-9BC6-2C51FC9523CA}"/>
                  </a:ext>
                </a:extLst>
              </p:cNvPr>
              <p:cNvSpPr/>
              <p:nvPr/>
            </p:nvSpPr>
            <p:spPr>
              <a:xfrm>
                <a:off x="4913570" y="4407760"/>
                <a:ext cx="680536" cy="68053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14" name="Group 25">
              <a:extLst>
                <a:ext uri="{FF2B5EF4-FFF2-40B4-BE49-F238E27FC236}">
                  <a16:creationId xmlns:a16="http://schemas.microsoft.com/office/drawing/2014/main" id="{C2CEBE13-39A5-4B6D-8000-F499021700E3}"/>
                </a:ext>
              </a:extLst>
            </p:cNvPr>
            <p:cNvGrpSpPr/>
            <p:nvPr/>
          </p:nvGrpSpPr>
          <p:grpSpPr>
            <a:xfrm>
              <a:off x="5531928" y="4735943"/>
              <a:ext cx="1183231" cy="1275833"/>
              <a:chOff x="4643559" y="4115805"/>
              <a:chExt cx="1183231" cy="1275833"/>
            </a:xfrm>
            <a:grpFill/>
          </p:grpSpPr>
          <p:sp>
            <p:nvSpPr>
              <p:cNvPr id="418" name="Freeform: Shape 29">
                <a:extLst>
                  <a:ext uri="{FF2B5EF4-FFF2-40B4-BE49-F238E27FC236}">
                    <a16:creationId xmlns:a16="http://schemas.microsoft.com/office/drawing/2014/main" id="{EFE2CBC3-424A-4508-B080-FB87D7CEA00E}"/>
                  </a:ext>
                </a:extLst>
              </p:cNvPr>
              <p:cNvSpPr/>
              <p:nvPr/>
            </p:nvSpPr>
            <p:spPr>
              <a:xfrm rot="2360001">
                <a:off x="4643559" y="4115805"/>
                <a:ext cx="1183231" cy="1275833"/>
              </a:xfrm>
              <a:custGeom>
                <a:avLst/>
                <a:gdLst>
                  <a:gd name="connsiteX0" fmla="*/ 186737 w 1183231"/>
                  <a:gd name="connsiteY0" fmla="*/ 215952 h 1275833"/>
                  <a:gd name="connsiteX1" fmla="*/ 290372 w 1183231"/>
                  <a:gd name="connsiteY1" fmla="*/ 131028 h 1275833"/>
                  <a:gd name="connsiteX2" fmla="*/ 375313 w 1183231"/>
                  <a:gd name="connsiteY2" fmla="*/ 234683 h 1275833"/>
                  <a:gd name="connsiteX3" fmla="*/ 393793 w 1183231"/>
                  <a:gd name="connsiteY3" fmla="*/ 222416 h 1275833"/>
                  <a:gd name="connsiteX4" fmla="*/ 474274 w 1183231"/>
                  <a:gd name="connsiteY4" fmla="*/ 189755 h 1275833"/>
                  <a:gd name="connsiteX5" fmla="*/ 555092 w 1183231"/>
                  <a:gd name="connsiteY5" fmla="*/ 174278 h 1275833"/>
                  <a:gd name="connsiteX6" fmla="*/ 555092 w 1183231"/>
                  <a:gd name="connsiteY6" fmla="*/ 0 h 1275833"/>
                  <a:gd name="connsiteX7" fmla="*/ 696725 w 1183231"/>
                  <a:gd name="connsiteY7" fmla="*/ 0 h 1275833"/>
                  <a:gd name="connsiteX8" fmla="*/ 696725 w 1183231"/>
                  <a:gd name="connsiteY8" fmla="*/ 184565 h 1275833"/>
                  <a:gd name="connsiteX9" fmla="*/ 726142 w 1183231"/>
                  <a:gd name="connsiteY9" fmla="*/ 190358 h 1275833"/>
                  <a:gd name="connsiteX10" fmla="*/ 842463 w 1183231"/>
                  <a:gd name="connsiteY10" fmla="*/ 244580 h 1275833"/>
                  <a:gd name="connsiteX11" fmla="*/ 879946 w 1183231"/>
                  <a:gd name="connsiteY11" fmla="*/ 273538 h 1275833"/>
                  <a:gd name="connsiteX12" fmla="*/ 1015583 w 1183231"/>
                  <a:gd name="connsiteY12" fmla="*/ 162388 h 1275833"/>
                  <a:gd name="connsiteX13" fmla="*/ 1112020 w 1183231"/>
                  <a:gd name="connsiteY13" fmla="*/ 280072 h 1275833"/>
                  <a:gd name="connsiteX14" fmla="*/ 978957 w 1183231"/>
                  <a:gd name="connsiteY14" fmla="*/ 389112 h 1275833"/>
                  <a:gd name="connsiteX15" fmla="*/ 985367 w 1183231"/>
                  <a:gd name="connsiteY15" fmla="*/ 398511 h 1275833"/>
                  <a:gd name="connsiteX16" fmla="*/ 1040462 w 1183231"/>
                  <a:gd name="connsiteY16" fmla="*/ 587154 h 1275833"/>
                  <a:gd name="connsiteX17" fmla="*/ 1040426 w 1183231"/>
                  <a:gd name="connsiteY17" fmla="*/ 589727 h 1275833"/>
                  <a:gd name="connsiteX18" fmla="*/ 1171104 w 1183231"/>
                  <a:gd name="connsiteY18" fmla="*/ 578890 h 1275833"/>
                  <a:gd name="connsiteX19" fmla="*/ 1183231 w 1183231"/>
                  <a:gd name="connsiteY19" fmla="*/ 725129 h 1275833"/>
                  <a:gd name="connsiteX20" fmla="*/ 1022147 w 1183231"/>
                  <a:gd name="connsiteY20" fmla="*/ 738487 h 1275833"/>
                  <a:gd name="connsiteX21" fmla="*/ 1009534 w 1183231"/>
                  <a:gd name="connsiteY21" fmla="*/ 778295 h 1275833"/>
                  <a:gd name="connsiteX22" fmla="*/ 942610 w 1183231"/>
                  <a:gd name="connsiteY22" fmla="*/ 892144 h 1275833"/>
                  <a:gd name="connsiteX23" fmla="*/ 926951 w 1183231"/>
                  <a:gd name="connsiteY23" fmla="*/ 907853 h 1275833"/>
                  <a:gd name="connsiteX24" fmla="*/ 1011892 w 1183231"/>
                  <a:gd name="connsiteY24" fmla="*/ 1011508 h 1275833"/>
                  <a:gd name="connsiteX25" fmla="*/ 908258 w 1183231"/>
                  <a:gd name="connsiteY25" fmla="*/ 1096432 h 1275833"/>
                  <a:gd name="connsiteX26" fmla="*/ 823317 w 1183231"/>
                  <a:gd name="connsiteY26" fmla="*/ 992777 h 1275833"/>
                  <a:gd name="connsiteX27" fmla="*/ 804837 w 1183231"/>
                  <a:gd name="connsiteY27" fmla="*/ 1005044 h 1275833"/>
                  <a:gd name="connsiteX28" fmla="*/ 680056 w 1183231"/>
                  <a:gd name="connsiteY28" fmla="*/ 1048290 h 1275833"/>
                  <a:gd name="connsiteX29" fmla="*/ 627664 w 1183231"/>
                  <a:gd name="connsiteY29" fmla="*/ 1054025 h 1275833"/>
                  <a:gd name="connsiteX30" fmla="*/ 627664 w 1183231"/>
                  <a:gd name="connsiteY30" fmla="*/ 1275833 h 1275833"/>
                  <a:gd name="connsiteX31" fmla="*/ 486799 w 1183231"/>
                  <a:gd name="connsiteY31" fmla="*/ 1275833 h 1275833"/>
                  <a:gd name="connsiteX32" fmla="*/ 486799 w 1183231"/>
                  <a:gd name="connsiteY32" fmla="*/ 1041096 h 1275833"/>
                  <a:gd name="connsiteX33" fmla="*/ 486564 w 1183231"/>
                  <a:gd name="connsiteY33" fmla="*/ 1041052 h 1275833"/>
                  <a:gd name="connsiteX34" fmla="*/ 312427 w 1183231"/>
                  <a:gd name="connsiteY34" fmla="*/ 949960 h 1275833"/>
                  <a:gd name="connsiteX35" fmla="*/ 310917 w 1183231"/>
                  <a:gd name="connsiteY35" fmla="*/ 948417 h 1275833"/>
                  <a:gd name="connsiteX36" fmla="*/ 177227 w 1183231"/>
                  <a:gd name="connsiteY36" fmla="*/ 1057970 h 1275833"/>
                  <a:gd name="connsiteX37" fmla="*/ 80790 w 1183231"/>
                  <a:gd name="connsiteY37" fmla="*/ 940287 h 1275833"/>
                  <a:gd name="connsiteX38" fmla="*/ 214479 w 1183231"/>
                  <a:gd name="connsiteY38" fmla="*/ 830733 h 1275833"/>
                  <a:gd name="connsiteX39" fmla="*/ 213263 w 1183231"/>
                  <a:gd name="connsiteY39" fmla="*/ 828948 h 1275833"/>
                  <a:gd name="connsiteX40" fmla="*/ 158168 w 1183231"/>
                  <a:gd name="connsiteY40" fmla="*/ 640306 h 1275833"/>
                  <a:gd name="connsiteX41" fmla="*/ 158519 w 1183231"/>
                  <a:gd name="connsiteY41" fmla="*/ 614936 h 1275833"/>
                  <a:gd name="connsiteX42" fmla="*/ 10052 w 1183231"/>
                  <a:gd name="connsiteY42" fmla="*/ 627247 h 1275833"/>
                  <a:gd name="connsiteX43" fmla="*/ 0 w 1183231"/>
                  <a:gd name="connsiteY43" fmla="*/ 506036 h 1275833"/>
                  <a:gd name="connsiteX44" fmla="*/ 175693 w 1183231"/>
                  <a:gd name="connsiteY44" fmla="*/ 491467 h 1275833"/>
                  <a:gd name="connsiteX45" fmla="*/ 189095 w 1183231"/>
                  <a:gd name="connsiteY45" fmla="*/ 449165 h 1275833"/>
                  <a:gd name="connsiteX46" fmla="*/ 256019 w 1183231"/>
                  <a:gd name="connsiteY46" fmla="*/ 335316 h 1275833"/>
                  <a:gd name="connsiteX47" fmla="*/ 271679 w 1183231"/>
                  <a:gd name="connsiteY47" fmla="*/ 319607 h 127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183231" h="1275833">
                    <a:moveTo>
                      <a:pt x="186737" y="215952"/>
                    </a:moveTo>
                    <a:lnTo>
                      <a:pt x="290372" y="131028"/>
                    </a:lnTo>
                    <a:lnTo>
                      <a:pt x="375313" y="234683"/>
                    </a:lnTo>
                    <a:lnTo>
                      <a:pt x="393793" y="222416"/>
                    </a:lnTo>
                    <a:cubicBezTo>
                      <a:pt x="419775" y="208735"/>
                      <a:pt x="446741" y="197862"/>
                      <a:pt x="474274" y="189755"/>
                    </a:cubicBezTo>
                    <a:lnTo>
                      <a:pt x="555092" y="174278"/>
                    </a:lnTo>
                    <a:lnTo>
                      <a:pt x="555092" y="0"/>
                    </a:lnTo>
                    <a:lnTo>
                      <a:pt x="696725" y="0"/>
                    </a:lnTo>
                    <a:lnTo>
                      <a:pt x="696725" y="184565"/>
                    </a:lnTo>
                    <a:lnTo>
                      <a:pt x="726142" y="190358"/>
                    </a:lnTo>
                    <a:cubicBezTo>
                      <a:pt x="766921" y="202534"/>
                      <a:pt x="806164" y="220655"/>
                      <a:pt x="842463" y="244580"/>
                    </a:cubicBezTo>
                    <a:lnTo>
                      <a:pt x="879946" y="273538"/>
                    </a:lnTo>
                    <a:lnTo>
                      <a:pt x="1015583" y="162388"/>
                    </a:lnTo>
                    <a:lnTo>
                      <a:pt x="1112020" y="280072"/>
                    </a:lnTo>
                    <a:lnTo>
                      <a:pt x="978957" y="389112"/>
                    </a:lnTo>
                    <a:lnTo>
                      <a:pt x="985367" y="398511"/>
                    </a:lnTo>
                    <a:cubicBezTo>
                      <a:pt x="1018403" y="457609"/>
                      <a:pt x="1036601" y="522173"/>
                      <a:pt x="1040462" y="587154"/>
                    </a:cubicBezTo>
                    <a:lnTo>
                      <a:pt x="1040426" y="589727"/>
                    </a:lnTo>
                    <a:lnTo>
                      <a:pt x="1171104" y="578890"/>
                    </a:lnTo>
                    <a:lnTo>
                      <a:pt x="1183231" y="725129"/>
                    </a:lnTo>
                    <a:lnTo>
                      <a:pt x="1022147" y="738487"/>
                    </a:lnTo>
                    <a:lnTo>
                      <a:pt x="1009534" y="778295"/>
                    </a:lnTo>
                    <a:cubicBezTo>
                      <a:pt x="993326" y="818803"/>
                      <a:pt x="970969" y="857252"/>
                      <a:pt x="942610" y="892144"/>
                    </a:cubicBezTo>
                    <a:lnTo>
                      <a:pt x="926951" y="907853"/>
                    </a:lnTo>
                    <a:lnTo>
                      <a:pt x="1011892" y="1011508"/>
                    </a:lnTo>
                    <a:lnTo>
                      <a:pt x="908258" y="1096432"/>
                    </a:lnTo>
                    <a:lnTo>
                      <a:pt x="823317" y="992777"/>
                    </a:lnTo>
                    <a:lnTo>
                      <a:pt x="804837" y="1005044"/>
                    </a:lnTo>
                    <a:cubicBezTo>
                      <a:pt x="765052" y="1025993"/>
                      <a:pt x="722959" y="1040359"/>
                      <a:pt x="680056" y="1048290"/>
                    </a:cubicBezTo>
                    <a:lnTo>
                      <a:pt x="627664" y="1054025"/>
                    </a:lnTo>
                    <a:lnTo>
                      <a:pt x="627664" y="1275833"/>
                    </a:lnTo>
                    <a:lnTo>
                      <a:pt x="486799" y="1275833"/>
                    </a:lnTo>
                    <a:lnTo>
                      <a:pt x="486799" y="1041096"/>
                    </a:lnTo>
                    <a:lnTo>
                      <a:pt x="486564" y="1041052"/>
                    </a:lnTo>
                    <a:cubicBezTo>
                      <a:pt x="423609" y="1024497"/>
                      <a:pt x="363880" y="993966"/>
                      <a:pt x="312427" y="949960"/>
                    </a:cubicBezTo>
                    <a:lnTo>
                      <a:pt x="310917" y="948417"/>
                    </a:lnTo>
                    <a:lnTo>
                      <a:pt x="177227" y="1057970"/>
                    </a:lnTo>
                    <a:lnTo>
                      <a:pt x="80790" y="940287"/>
                    </a:lnTo>
                    <a:lnTo>
                      <a:pt x="214479" y="830733"/>
                    </a:lnTo>
                    <a:lnTo>
                      <a:pt x="213263" y="828948"/>
                    </a:lnTo>
                    <a:cubicBezTo>
                      <a:pt x="180226" y="769851"/>
                      <a:pt x="162029" y="705287"/>
                      <a:pt x="158168" y="640306"/>
                    </a:cubicBezTo>
                    <a:lnTo>
                      <a:pt x="158519" y="614936"/>
                    </a:lnTo>
                    <a:lnTo>
                      <a:pt x="10052" y="627247"/>
                    </a:lnTo>
                    <a:lnTo>
                      <a:pt x="0" y="506036"/>
                    </a:lnTo>
                    <a:lnTo>
                      <a:pt x="175693" y="491467"/>
                    </a:lnTo>
                    <a:lnTo>
                      <a:pt x="189095" y="449165"/>
                    </a:lnTo>
                    <a:cubicBezTo>
                      <a:pt x="205303" y="408657"/>
                      <a:pt x="227661" y="370208"/>
                      <a:pt x="256019" y="335316"/>
                    </a:cubicBezTo>
                    <a:lnTo>
                      <a:pt x="271679" y="31960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9" name="Oval 30">
                <a:extLst>
                  <a:ext uri="{FF2B5EF4-FFF2-40B4-BE49-F238E27FC236}">
                    <a16:creationId xmlns:a16="http://schemas.microsoft.com/office/drawing/2014/main" id="{8A60D88B-0D3B-4D36-A17E-D17C3173066C}"/>
                  </a:ext>
                </a:extLst>
              </p:cNvPr>
              <p:cNvSpPr/>
              <p:nvPr/>
            </p:nvSpPr>
            <p:spPr>
              <a:xfrm>
                <a:off x="4913570" y="4407760"/>
                <a:ext cx="680536" cy="68053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15" name="Group 26">
              <a:extLst>
                <a:ext uri="{FF2B5EF4-FFF2-40B4-BE49-F238E27FC236}">
                  <a16:creationId xmlns:a16="http://schemas.microsoft.com/office/drawing/2014/main" id="{AEB0D2E9-F26A-4B77-9BBD-E9BA47CBF661}"/>
                </a:ext>
              </a:extLst>
            </p:cNvPr>
            <p:cNvGrpSpPr/>
            <p:nvPr/>
          </p:nvGrpSpPr>
          <p:grpSpPr>
            <a:xfrm>
              <a:off x="5783575" y="3711255"/>
              <a:ext cx="1183231" cy="1275833"/>
              <a:chOff x="4643559" y="4115805"/>
              <a:chExt cx="1183231" cy="1275833"/>
            </a:xfrm>
            <a:grpFill/>
          </p:grpSpPr>
          <p:sp>
            <p:nvSpPr>
              <p:cNvPr id="416" name="Freeform: Shape 27">
                <a:extLst>
                  <a:ext uri="{FF2B5EF4-FFF2-40B4-BE49-F238E27FC236}">
                    <a16:creationId xmlns:a16="http://schemas.microsoft.com/office/drawing/2014/main" id="{66453674-1968-4FD3-B9B2-DD0C6E3DCAEB}"/>
                  </a:ext>
                </a:extLst>
              </p:cNvPr>
              <p:cNvSpPr/>
              <p:nvPr/>
            </p:nvSpPr>
            <p:spPr>
              <a:xfrm rot="2360001">
                <a:off x="4643559" y="4115805"/>
                <a:ext cx="1183231" cy="1275833"/>
              </a:xfrm>
              <a:custGeom>
                <a:avLst/>
                <a:gdLst>
                  <a:gd name="connsiteX0" fmla="*/ 186737 w 1183231"/>
                  <a:gd name="connsiteY0" fmla="*/ 215952 h 1275833"/>
                  <a:gd name="connsiteX1" fmla="*/ 290372 w 1183231"/>
                  <a:gd name="connsiteY1" fmla="*/ 131028 h 1275833"/>
                  <a:gd name="connsiteX2" fmla="*/ 375313 w 1183231"/>
                  <a:gd name="connsiteY2" fmla="*/ 234683 h 1275833"/>
                  <a:gd name="connsiteX3" fmla="*/ 393793 w 1183231"/>
                  <a:gd name="connsiteY3" fmla="*/ 222416 h 1275833"/>
                  <a:gd name="connsiteX4" fmla="*/ 474274 w 1183231"/>
                  <a:gd name="connsiteY4" fmla="*/ 189755 h 1275833"/>
                  <a:gd name="connsiteX5" fmla="*/ 555092 w 1183231"/>
                  <a:gd name="connsiteY5" fmla="*/ 174278 h 1275833"/>
                  <a:gd name="connsiteX6" fmla="*/ 555092 w 1183231"/>
                  <a:gd name="connsiteY6" fmla="*/ 0 h 1275833"/>
                  <a:gd name="connsiteX7" fmla="*/ 696725 w 1183231"/>
                  <a:gd name="connsiteY7" fmla="*/ 0 h 1275833"/>
                  <a:gd name="connsiteX8" fmla="*/ 696725 w 1183231"/>
                  <a:gd name="connsiteY8" fmla="*/ 184565 h 1275833"/>
                  <a:gd name="connsiteX9" fmla="*/ 726142 w 1183231"/>
                  <a:gd name="connsiteY9" fmla="*/ 190358 h 1275833"/>
                  <a:gd name="connsiteX10" fmla="*/ 842463 w 1183231"/>
                  <a:gd name="connsiteY10" fmla="*/ 244580 h 1275833"/>
                  <a:gd name="connsiteX11" fmla="*/ 879946 w 1183231"/>
                  <a:gd name="connsiteY11" fmla="*/ 273538 h 1275833"/>
                  <a:gd name="connsiteX12" fmla="*/ 1015583 w 1183231"/>
                  <a:gd name="connsiteY12" fmla="*/ 162388 h 1275833"/>
                  <a:gd name="connsiteX13" fmla="*/ 1112020 w 1183231"/>
                  <a:gd name="connsiteY13" fmla="*/ 280072 h 1275833"/>
                  <a:gd name="connsiteX14" fmla="*/ 978957 w 1183231"/>
                  <a:gd name="connsiteY14" fmla="*/ 389112 h 1275833"/>
                  <a:gd name="connsiteX15" fmla="*/ 985367 w 1183231"/>
                  <a:gd name="connsiteY15" fmla="*/ 398511 h 1275833"/>
                  <a:gd name="connsiteX16" fmla="*/ 1040462 w 1183231"/>
                  <a:gd name="connsiteY16" fmla="*/ 587154 h 1275833"/>
                  <a:gd name="connsiteX17" fmla="*/ 1040426 w 1183231"/>
                  <a:gd name="connsiteY17" fmla="*/ 589727 h 1275833"/>
                  <a:gd name="connsiteX18" fmla="*/ 1171104 w 1183231"/>
                  <a:gd name="connsiteY18" fmla="*/ 578890 h 1275833"/>
                  <a:gd name="connsiteX19" fmla="*/ 1183231 w 1183231"/>
                  <a:gd name="connsiteY19" fmla="*/ 725129 h 1275833"/>
                  <a:gd name="connsiteX20" fmla="*/ 1022147 w 1183231"/>
                  <a:gd name="connsiteY20" fmla="*/ 738487 h 1275833"/>
                  <a:gd name="connsiteX21" fmla="*/ 1009534 w 1183231"/>
                  <a:gd name="connsiteY21" fmla="*/ 778295 h 1275833"/>
                  <a:gd name="connsiteX22" fmla="*/ 942610 w 1183231"/>
                  <a:gd name="connsiteY22" fmla="*/ 892144 h 1275833"/>
                  <a:gd name="connsiteX23" fmla="*/ 926951 w 1183231"/>
                  <a:gd name="connsiteY23" fmla="*/ 907853 h 1275833"/>
                  <a:gd name="connsiteX24" fmla="*/ 1011892 w 1183231"/>
                  <a:gd name="connsiteY24" fmla="*/ 1011508 h 1275833"/>
                  <a:gd name="connsiteX25" fmla="*/ 908258 w 1183231"/>
                  <a:gd name="connsiteY25" fmla="*/ 1096432 h 1275833"/>
                  <a:gd name="connsiteX26" fmla="*/ 823317 w 1183231"/>
                  <a:gd name="connsiteY26" fmla="*/ 992777 h 1275833"/>
                  <a:gd name="connsiteX27" fmla="*/ 804837 w 1183231"/>
                  <a:gd name="connsiteY27" fmla="*/ 1005044 h 1275833"/>
                  <a:gd name="connsiteX28" fmla="*/ 680056 w 1183231"/>
                  <a:gd name="connsiteY28" fmla="*/ 1048290 h 1275833"/>
                  <a:gd name="connsiteX29" fmla="*/ 627664 w 1183231"/>
                  <a:gd name="connsiteY29" fmla="*/ 1054025 h 1275833"/>
                  <a:gd name="connsiteX30" fmla="*/ 627664 w 1183231"/>
                  <a:gd name="connsiteY30" fmla="*/ 1275833 h 1275833"/>
                  <a:gd name="connsiteX31" fmla="*/ 486799 w 1183231"/>
                  <a:gd name="connsiteY31" fmla="*/ 1275833 h 1275833"/>
                  <a:gd name="connsiteX32" fmla="*/ 486799 w 1183231"/>
                  <a:gd name="connsiteY32" fmla="*/ 1041096 h 1275833"/>
                  <a:gd name="connsiteX33" fmla="*/ 486564 w 1183231"/>
                  <a:gd name="connsiteY33" fmla="*/ 1041052 h 1275833"/>
                  <a:gd name="connsiteX34" fmla="*/ 312427 w 1183231"/>
                  <a:gd name="connsiteY34" fmla="*/ 949960 h 1275833"/>
                  <a:gd name="connsiteX35" fmla="*/ 310917 w 1183231"/>
                  <a:gd name="connsiteY35" fmla="*/ 948417 h 1275833"/>
                  <a:gd name="connsiteX36" fmla="*/ 177227 w 1183231"/>
                  <a:gd name="connsiteY36" fmla="*/ 1057970 h 1275833"/>
                  <a:gd name="connsiteX37" fmla="*/ 80790 w 1183231"/>
                  <a:gd name="connsiteY37" fmla="*/ 940287 h 1275833"/>
                  <a:gd name="connsiteX38" fmla="*/ 214479 w 1183231"/>
                  <a:gd name="connsiteY38" fmla="*/ 830733 h 1275833"/>
                  <a:gd name="connsiteX39" fmla="*/ 213263 w 1183231"/>
                  <a:gd name="connsiteY39" fmla="*/ 828948 h 1275833"/>
                  <a:gd name="connsiteX40" fmla="*/ 158168 w 1183231"/>
                  <a:gd name="connsiteY40" fmla="*/ 640306 h 1275833"/>
                  <a:gd name="connsiteX41" fmla="*/ 158519 w 1183231"/>
                  <a:gd name="connsiteY41" fmla="*/ 614936 h 1275833"/>
                  <a:gd name="connsiteX42" fmla="*/ 10052 w 1183231"/>
                  <a:gd name="connsiteY42" fmla="*/ 627247 h 1275833"/>
                  <a:gd name="connsiteX43" fmla="*/ 0 w 1183231"/>
                  <a:gd name="connsiteY43" fmla="*/ 506036 h 1275833"/>
                  <a:gd name="connsiteX44" fmla="*/ 175693 w 1183231"/>
                  <a:gd name="connsiteY44" fmla="*/ 491467 h 1275833"/>
                  <a:gd name="connsiteX45" fmla="*/ 189095 w 1183231"/>
                  <a:gd name="connsiteY45" fmla="*/ 449165 h 1275833"/>
                  <a:gd name="connsiteX46" fmla="*/ 256019 w 1183231"/>
                  <a:gd name="connsiteY46" fmla="*/ 335316 h 1275833"/>
                  <a:gd name="connsiteX47" fmla="*/ 271679 w 1183231"/>
                  <a:gd name="connsiteY47" fmla="*/ 319607 h 127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183231" h="1275833">
                    <a:moveTo>
                      <a:pt x="186737" y="215952"/>
                    </a:moveTo>
                    <a:lnTo>
                      <a:pt x="290372" y="131028"/>
                    </a:lnTo>
                    <a:lnTo>
                      <a:pt x="375313" y="234683"/>
                    </a:lnTo>
                    <a:lnTo>
                      <a:pt x="393793" y="222416"/>
                    </a:lnTo>
                    <a:cubicBezTo>
                      <a:pt x="419775" y="208735"/>
                      <a:pt x="446741" y="197862"/>
                      <a:pt x="474274" y="189755"/>
                    </a:cubicBezTo>
                    <a:lnTo>
                      <a:pt x="555092" y="174278"/>
                    </a:lnTo>
                    <a:lnTo>
                      <a:pt x="555092" y="0"/>
                    </a:lnTo>
                    <a:lnTo>
                      <a:pt x="696725" y="0"/>
                    </a:lnTo>
                    <a:lnTo>
                      <a:pt x="696725" y="184565"/>
                    </a:lnTo>
                    <a:lnTo>
                      <a:pt x="726142" y="190358"/>
                    </a:lnTo>
                    <a:cubicBezTo>
                      <a:pt x="766921" y="202534"/>
                      <a:pt x="806164" y="220655"/>
                      <a:pt x="842463" y="244580"/>
                    </a:cubicBezTo>
                    <a:lnTo>
                      <a:pt x="879946" y="273538"/>
                    </a:lnTo>
                    <a:lnTo>
                      <a:pt x="1015583" y="162388"/>
                    </a:lnTo>
                    <a:lnTo>
                      <a:pt x="1112020" y="280072"/>
                    </a:lnTo>
                    <a:lnTo>
                      <a:pt x="978957" y="389112"/>
                    </a:lnTo>
                    <a:lnTo>
                      <a:pt x="985367" y="398511"/>
                    </a:lnTo>
                    <a:cubicBezTo>
                      <a:pt x="1018403" y="457609"/>
                      <a:pt x="1036601" y="522173"/>
                      <a:pt x="1040462" y="587154"/>
                    </a:cubicBezTo>
                    <a:lnTo>
                      <a:pt x="1040426" y="589727"/>
                    </a:lnTo>
                    <a:lnTo>
                      <a:pt x="1171104" y="578890"/>
                    </a:lnTo>
                    <a:lnTo>
                      <a:pt x="1183231" y="725129"/>
                    </a:lnTo>
                    <a:lnTo>
                      <a:pt x="1022147" y="738487"/>
                    </a:lnTo>
                    <a:lnTo>
                      <a:pt x="1009534" y="778295"/>
                    </a:lnTo>
                    <a:cubicBezTo>
                      <a:pt x="993326" y="818803"/>
                      <a:pt x="970969" y="857252"/>
                      <a:pt x="942610" y="892144"/>
                    </a:cubicBezTo>
                    <a:lnTo>
                      <a:pt x="926951" y="907853"/>
                    </a:lnTo>
                    <a:lnTo>
                      <a:pt x="1011892" y="1011508"/>
                    </a:lnTo>
                    <a:lnTo>
                      <a:pt x="908258" y="1096432"/>
                    </a:lnTo>
                    <a:lnTo>
                      <a:pt x="823317" y="992777"/>
                    </a:lnTo>
                    <a:lnTo>
                      <a:pt x="804837" y="1005044"/>
                    </a:lnTo>
                    <a:cubicBezTo>
                      <a:pt x="765052" y="1025993"/>
                      <a:pt x="722959" y="1040359"/>
                      <a:pt x="680056" y="1048290"/>
                    </a:cubicBezTo>
                    <a:lnTo>
                      <a:pt x="627664" y="1054025"/>
                    </a:lnTo>
                    <a:lnTo>
                      <a:pt x="627664" y="1275833"/>
                    </a:lnTo>
                    <a:lnTo>
                      <a:pt x="486799" y="1275833"/>
                    </a:lnTo>
                    <a:lnTo>
                      <a:pt x="486799" y="1041096"/>
                    </a:lnTo>
                    <a:lnTo>
                      <a:pt x="486564" y="1041052"/>
                    </a:lnTo>
                    <a:cubicBezTo>
                      <a:pt x="423609" y="1024497"/>
                      <a:pt x="363880" y="993966"/>
                      <a:pt x="312427" y="949960"/>
                    </a:cubicBezTo>
                    <a:lnTo>
                      <a:pt x="310917" y="948417"/>
                    </a:lnTo>
                    <a:lnTo>
                      <a:pt x="177227" y="1057970"/>
                    </a:lnTo>
                    <a:lnTo>
                      <a:pt x="80790" y="940287"/>
                    </a:lnTo>
                    <a:lnTo>
                      <a:pt x="214479" y="830733"/>
                    </a:lnTo>
                    <a:lnTo>
                      <a:pt x="213263" y="828948"/>
                    </a:lnTo>
                    <a:cubicBezTo>
                      <a:pt x="180226" y="769851"/>
                      <a:pt x="162029" y="705287"/>
                      <a:pt x="158168" y="640306"/>
                    </a:cubicBezTo>
                    <a:lnTo>
                      <a:pt x="158519" y="614936"/>
                    </a:lnTo>
                    <a:lnTo>
                      <a:pt x="10052" y="627247"/>
                    </a:lnTo>
                    <a:lnTo>
                      <a:pt x="0" y="506036"/>
                    </a:lnTo>
                    <a:lnTo>
                      <a:pt x="175693" y="491467"/>
                    </a:lnTo>
                    <a:lnTo>
                      <a:pt x="189095" y="449165"/>
                    </a:lnTo>
                    <a:cubicBezTo>
                      <a:pt x="205303" y="408657"/>
                      <a:pt x="227661" y="370208"/>
                      <a:pt x="256019" y="335316"/>
                    </a:cubicBezTo>
                    <a:lnTo>
                      <a:pt x="271679" y="31960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7" name="Oval 28">
                <a:extLst>
                  <a:ext uri="{FF2B5EF4-FFF2-40B4-BE49-F238E27FC236}">
                    <a16:creationId xmlns:a16="http://schemas.microsoft.com/office/drawing/2014/main" id="{ACBB6380-6A30-406F-B5CD-34F85E414E84}"/>
                  </a:ext>
                </a:extLst>
              </p:cNvPr>
              <p:cNvSpPr/>
              <p:nvPr/>
            </p:nvSpPr>
            <p:spPr>
              <a:xfrm>
                <a:off x="4913570" y="4407760"/>
                <a:ext cx="680536" cy="680536"/>
              </a:xfrm>
              <a:prstGeom prst="ellips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6" name="Group 33">
            <a:extLst>
              <a:ext uri="{FF2B5EF4-FFF2-40B4-BE49-F238E27FC236}">
                <a16:creationId xmlns:a16="http://schemas.microsoft.com/office/drawing/2014/main" id="{51BE8A78-1A1B-435D-B9B8-1837DE28288E}"/>
              </a:ext>
            </a:extLst>
          </p:cNvPr>
          <p:cNvGrpSpPr/>
          <p:nvPr/>
        </p:nvGrpSpPr>
        <p:grpSpPr>
          <a:xfrm>
            <a:off x="5280238" y="4905344"/>
            <a:ext cx="271583" cy="246422"/>
            <a:chOff x="8784632" y="4346469"/>
            <a:chExt cx="1342558" cy="1218186"/>
          </a:xfrm>
          <a:noFill/>
        </p:grpSpPr>
        <p:sp>
          <p:nvSpPr>
            <p:cNvPr id="406" name="Block Arc 34">
              <a:extLst>
                <a:ext uri="{FF2B5EF4-FFF2-40B4-BE49-F238E27FC236}">
                  <a16:creationId xmlns:a16="http://schemas.microsoft.com/office/drawing/2014/main" id="{DDAB39BB-0077-43A0-A4BC-AA70EF02F640}"/>
                </a:ext>
              </a:extLst>
            </p:cNvPr>
            <p:cNvSpPr/>
            <p:nvPr/>
          </p:nvSpPr>
          <p:spPr>
            <a:xfrm rot="21293215">
              <a:off x="9504137" y="5197315"/>
              <a:ext cx="367340" cy="367340"/>
            </a:xfrm>
            <a:prstGeom prst="blockArc">
              <a:avLst>
                <a:gd name="adj1" fmla="val 19839591"/>
                <a:gd name="adj2" fmla="val 9146563"/>
                <a:gd name="adj3" fmla="val 4907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7" name="Block Arc 35">
              <a:extLst>
                <a:ext uri="{FF2B5EF4-FFF2-40B4-BE49-F238E27FC236}">
                  <a16:creationId xmlns:a16="http://schemas.microsoft.com/office/drawing/2014/main" id="{76C2CDE4-5358-4D9C-8C55-D4580A752488}"/>
                </a:ext>
              </a:extLst>
            </p:cNvPr>
            <p:cNvSpPr/>
            <p:nvPr/>
          </p:nvSpPr>
          <p:spPr>
            <a:xfrm rot="3894496">
              <a:off x="8978613" y="5186299"/>
              <a:ext cx="367340" cy="367340"/>
            </a:xfrm>
            <a:prstGeom prst="blockArc">
              <a:avLst>
                <a:gd name="adj1" fmla="val 19839591"/>
                <a:gd name="adj2" fmla="val 9146563"/>
                <a:gd name="adj3" fmla="val 4907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8" name="Oval 36">
              <a:extLst>
                <a:ext uri="{FF2B5EF4-FFF2-40B4-BE49-F238E27FC236}">
                  <a16:creationId xmlns:a16="http://schemas.microsoft.com/office/drawing/2014/main" id="{BA1F84AA-F4B7-4CEA-8B61-9799DD5141C3}"/>
                </a:ext>
              </a:extLst>
            </p:cNvPr>
            <p:cNvSpPr/>
            <p:nvPr/>
          </p:nvSpPr>
          <p:spPr>
            <a:xfrm>
              <a:off x="8925015" y="4460806"/>
              <a:ext cx="1012736" cy="101273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9" name="Block Arc 37">
              <a:extLst>
                <a:ext uri="{FF2B5EF4-FFF2-40B4-BE49-F238E27FC236}">
                  <a16:creationId xmlns:a16="http://schemas.microsoft.com/office/drawing/2014/main" id="{A8AEC0B8-ABE4-4779-9BA0-5511834A6C5B}"/>
                </a:ext>
              </a:extLst>
            </p:cNvPr>
            <p:cNvSpPr/>
            <p:nvPr/>
          </p:nvSpPr>
          <p:spPr>
            <a:xfrm rot="15588802">
              <a:off x="9647040" y="4387395"/>
              <a:ext cx="480150" cy="480150"/>
            </a:xfrm>
            <a:prstGeom prst="blockArc">
              <a:avLst>
                <a:gd name="adj1" fmla="val 19839591"/>
                <a:gd name="adj2" fmla="val 9146563"/>
                <a:gd name="adj3" fmla="val 4907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0" name="Block Arc 38">
              <a:extLst>
                <a:ext uri="{FF2B5EF4-FFF2-40B4-BE49-F238E27FC236}">
                  <a16:creationId xmlns:a16="http://schemas.microsoft.com/office/drawing/2014/main" id="{FAA8C3C5-F8D4-482F-BCFC-E75700EA5CC0}"/>
                </a:ext>
              </a:extLst>
            </p:cNvPr>
            <p:cNvSpPr/>
            <p:nvPr/>
          </p:nvSpPr>
          <p:spPr>
            <a:xfrm rot="9730623">
              <a:off x="8784632" y="4346469"/>
              <a:ext cx="480150" cy="480150"/>
            </a:xfrm>
            <a:prstGeom prst="blockArc">
              <a:avLst>
                <a:gd name="adj1" fmla="val 19839591"/>
                <a:gd name="adj2" fmla="val 9146563"/>
                <a:gd name="adj3" fmla="val 49075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1" name="Diamond 39">
              <a:extLst>
                <a:ext uri="{FF2B5EF4-FFF2-40B4-BE49-F238E27FC236}">
                  <a16:creationId xmlns:a16="http://schemas.microsoft.com/office/drawing/2014/main" id="{FD91E7F2-1965-4504-8A28-EE4D8A9035E7}"/>
                </a:ext>
              </a:extLst>
            </p:cNvPr>
            <p:cNvSpPr/>
            <p:nvPr/>
          </p:nvSpPr>
          <p:spPr>
            <a:xfrm>
              <a:off x="9405945" y="4504287"/>
              <a:ext cx="50877" cy="511731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2" name="Diamond 40">
              <a:extLst>
                <a:ext uri="{FF2B5EF4-FFF2-40B4-BE49-F238E27FC236}">
                  <a16:creationId xmlns:a16="http://schemas.microsoft.com/office/drawing/2014/main" id="{D2CC4F44-6054-4616-9667-44817AD98395}"/>
                </a:ext>
              </a:extLst>
            </p:cNvPr>
            <p:cNvSpPr/>
            <p:nvPr/>
          </p:nvSpPr>
          <p:spPr>
            <a:xfrm rot="5400000">
              <a:off x="9610989" y="4779842"/>
              <a:ext cx="66840" cy="476928"/>
            </a:xfrm>
            <a:prstGeom prst="diamon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7" name="Freeform: Shape 59">
            <a:extLst>
              <a:ext uri="{FF2B5EF4-FFF2-40B4-BE49-F238E27FC236}">
                <a16:creationId xmlns:a16="http://schemas.microsoft.com/office/drawing/2014/main" id="{3710C99B-A786-4180-AE3A-82BB82D954CA}"/>
              </a:ext>
            </a:extLst>
          </p:cNvPr>
          <p:cNvSpPr>
            <a:spLocks/>
          </p:cNvSpPr>
          <p:nvPr/>
        </p:nvSpPr>
        <p:spPr bwMode="auto">
          <a:xfrm>
            <a:off x="4678729" y="2239355"/>
            <a:ext cx="296640" cy="433375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00" name="Group 66">
            <a:extLst>
              <a:ext uri="{FF2B5EF4-FFF2-40B4-BE49-F238E27FC236}">
                <a16:creationId xmlns:a16="http://schemas.microsoft.com/office/drawing/2014/main" id="{16983DBE-76B4-4670-971D-48BF5CCC9D26}"/>
              </a:ext>
            </a:extLst>
          </p:cNvPr>
          <p:cNvGrpSpPr/>
          <p:nvPr/>
        </p:nvGrpSpPr>
        <p:grpSpPr>
          <a:xfrm>
            <a:off x="5271986" y="2892602"/>
            <a:ext cx="1347729" cy="1347729"/>
            <a:chOff x="5271986" y="2892602"/>
            <a:chExt cx="1347729" cy="1347729"/>
          </a:xfrm>
        </p:grpSpPr>
        <p:sp>
          <p:nvSpPr>
            <p:cNvPr id="401" name="Circle: Hollow 9">
              <a:extLst>
                <a:ext uri="{FF2B5EF4-FFF2-40B4-BE49-F238E27FC236}">
                  <a16:creationId xmlns:a16="http://schemas.microsoft.com/office/drawing/2014/main" id="{1EF4C923-99FD-4D86-B840-85BB2CC5D54C}"/>
                </a:ext>
              </a:extLst>
            </p:cNvPr>
            <p:cNvSpPr/>
            <p:nvPr/>
          </p:nvSpPr>
          <p:spPr>
            <a:xfrm>
              <a:off x="5271986" y="2892602"/>
              <a:ext cx="1347729" cy="1347729"/>
            </a:xfrm>
            <a:prstGeom prst="donut">
              <a:avLst>
                <a:gd name="adj" fmla="val 45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2" name="Rectangle: Rounded Corners 61">
              <a:extLst>
                <a:ext uri="{FF2B5EF4-FFF2-40B4-BE49-F238E27FC236}">
                  <a16:creationId xmlns:a16="http://schemas.microsoft.com/office/drawing/2014/main" id="{4840763A-BD84-4AC3-8158-8E6B2FE53E2F}"/>
                </a:ext>
              </a:extLst>
            </p:cNvPr>
            <p:cNvSpPr/>
            <p:nvPr/>
          </p:nvSpPr>
          <p:spPr>
            <a:xfrm>
              <a:off x="5658190" y="3301655"/>
              <a:ext cx="570811" cy="441087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3" name="Rectangle 62">
              <a:extLst>
                <a:ext uri="{FF2B5EF4-FFF2-40B4-BE49-F238E27FC236}">
                  <a16:creationId xmlns:a16="http://schemas.microsoft.com/office/drawing/2014/main" id="{03B1484D-4C32-4CB3-983E-BEB620A93E71}"/>
                </a:ext>
              </a:extLst>
            </p:cNvPr>
            <p:cNvSpPr/>
            <p:nvPr/>
          </p:nvSpPr>
          <p:spPr>
            <a:xfrm>
              <a:off x="5724496" y="3356150"/>
              <a:ext cx="438198" cy="332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4" name="Freeform: Shape 63">
              <a:extLst>
                <a:ext uri="{FF2B5EF4-FFF2-40B4-BE49-F238E27FC236}">
                  <a16:creationId xmlns:a16="http://schemas.microsoft.com/office/drawing/2014/main" id="{CB957198-3C54-4A66-808C-E00ED477B7C4}"/>
                </a:ext>
              </a:extLst>
            </p:cNvPr>
            <p:cNvSpPr/>
            <p:nvPr/>
          </p:nvSpPr>
          <p:spPr>
            <a:xfrm>
              <a:off x="5554047" y="3776588"/>
              <a:ext cx="779096" cy="64422"/>
            </a:xfrm>
            <a:custGeom>
              <a:avLst/>
              <a:gdLst>
                <a:gd name="connsiteX0" fmla="*/ 0 w 2193259"/>
                <a:gd name="connsiteY0" fmla="*/ 0 h 138023"/>
                <a:gd name="connsiteX1" fmla="*/ 2193259 w 2193259"/>
                <a:gd name="connsiteY1" fmla="*/ 0 h 138023"/>
                <a:gd name="connsiteX2" fmla="*/ 2193259 w 2193259"/>
                <a:gd name="connsiteY2" fmla="*/ 67572 h 138023"/>
                <a:gd name="connsiteX3" fmla="*/ 2122808 w 2193259"/>
                <a:gd name="connsiteY3" fmla="*/ 138023 h 138023"/>
                <a:gd name="connsiteX4" fmla="*/ 70451 w 2193259"/>
                <a:gd name="connsiteY4" fmla="*/ 138023 h 138023"/>
                <a:gd name="connsiteX5" fmla="*/ 0 w 2193259"/>
                <a:gd name="connsiteY5" fmla="*/ 67572 h 138023"/>
                <a:gd name="connsiteX6" fmla="*/ 0 w 2193259"/>
                <a:gd name="connsiteY6" fmla="*/ 0 h 138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3259" h="138023">
                  <a:moveTo>
                    <a:pt x="0" y="0"/>
                  </a:moveTo>
                  <a:lnTo>
                    <a:pt x="2193259" y="0"/>
                  </a:lnTo>
                  <a:lnTo>
                    <a:pt x="2193259" y="67572"/>
                  </a:lnTo>
                  <a:cubicBezTo>
                    <a:pt x="2193259" y="106481"/>
                    <a:pt x="2161717" y="138023"/>
                    <a:pt x="2122808" y="138023"/>
                  </a:cubicBezTo>
                  <a:lnTo>
                    <a:pt x="70451" y="138023"/>
                  </a:lnTo>
                  <a:cubicBezTo>
                    <a:pt x="31542" y="138023"/>
                    <a:pt x="0" y="106481"/>
                    <a:pt x="0" y="6757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5" name="Rectangle 64">
              <a:extLst>
                <a:ext uri="{FF2B5EF4-FFF2-40B4-BE49-F238E27FC236}">
                  <a16:creationId xmlns:a16="http://schemas.microsoft.com/office/drawing/2014/main" id="{CE91365B-5E51-4440-A7F9-BF0FFAFB9272}"/>
                </a:ext>
              </a:extLst>
            </p:cNvPr>
            <p:cNvSpPr/>
            <p:nvPr/>
          </p:nvSpPr>
          <p:spPr>
            <a:xfrm>
              <a:off x="5839812" y="3793481"/>
              <a:ext cx="207566" cy="30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05" name="TextBox 65">
            <a:extLst>
              <a:ext uri="{FF2B5EF4-FFF2-40B4-BE49-F238E27FC236}">
                <a16:creationId xmlns:a16="http://schemas.microsoft.com/office/drawing/2014/main" id="{2A6CFBB1-BDB4-4CE6-A4AD-261F518460CA}"/>
              </a:ext>
            </a:extLst>
          </p:cNvPr>
          <p:cNvSpPr txBox="1"/>
          <p:nvPr/>
        </p:nvSpPr>
        <p:spPr>
          <a:xfrm>
            <a:off x="1201443" y="5378811"/>
            <a:ext cx="2373220" cy="638656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 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06" name="TextBox 67">
            <a:extLst>
              <a:ext uri="{FF2B5EF4-FFF2-40B4-BE49-F238E27FC236}">
                <a16:creationId xmlns:a16="http://schemas.microsoft.com/office/drawing/2014/main" id="{713AB96E-61DC-4E29-AE81-73E8D4139A8B}"/>
              </a:ext>
            </a:extLst>
          </p:cNvPr>
          <p:cNvSpPr txBox="1"/>
          <p:nvPr/>
        </p:nvSpPr>
        <p:spPr>
          <a:xfrm>
            <a:off x="1201443" y="4803475"/>
            <a:ext cx="2373220" cy="57533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3" name="TextBox 69">
            <a:extLst>
              <a:ext uri="{FF2B5EF4-FFF2-40B4-BE49-F238E27FC236}">
                <a16:creationId xmlns:a16="http://schemas.microsoft.com/office/drawing/2014/main" id="{995CE296-7C9E-4069-99EF-D59D4ABAB2E8}"/>
              </a:ext>
            </a:extLst>
          </p:cNvPr>
          <p:cNvSpPr txBox="1"/>
          <p:nvPr/>
        </p:nvSpPr>
        <p:spPr>
          <a:xfrm>
            <a:off x="1201443" y="3682523"/>
            <a:ext cx="2373220" cy="638656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 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04" name="TextBox 70">
            <a:extLst>
              <a:ext uri="{FF2B5EF4-FFF2-40B4-BE49-F238E27FC236}">
                <a16:creationId xmlns:a16="http://schemas.microsoft.com/office/drawing/2014/main" id="{1900352B-6EE6-4CD0-8650-D2868BC2802C}"/>
              </a:ext>
            </a:extLst>
          </p:cNvPr>
          <p:cNvSpPr txBox="1"/>
          <p:nvPr/>
        </p:nvSpPr>
        <p:spPr>
          <a:xfrm>
            <a:off x="1201443" y="3107187"/>
            <a:ext cx="2373220" cy="57533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6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1" name="TextBox 72">
            <a:extLst>
              <a:ext uri="{FF2B5EF4-FFF2-40B4-BE49-F238E27FC236}">
                <a16:creationId xmlns:a16="http://schemas.microsoft.com/office/drawing/2014/main" id="{7E53B746-B59E-4E7B-8597-FF263FC8B926}"/>
              </a:ext>
            </a:extLst>
          </p:cNvPr>
          <p:cNvSpPr txBox="1"/>
          <p:nvPr/>
        </p:nvSpPr>
        <p:spPr>
          <a:xfrm>
            <a:off x="1201443" y="1986235"/>
            <a:ext cx="2373220" cy="638656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 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02" name="TextBox 73">
            <a:extLst>
              <a:ext uri="{FF2B5EF4-FFF2-40B4-BE49-F238E27FC236}">
                <a16:creationId xmlns:a16="http://schemas.microsoft.com/office/drawing/2014/main" id="{710E4C3A-7E5B-425B-B4C3-8FC3E65F5215}"/>
              </a:ext>
            </a:extLst>
          </p:cNvPr>
          <p:cNvSpPr txBox="1"/>
          <p:nvPr/>
        </p:nvSpPr>
        <p:spPr>
          <a:xfrm>
            <a:off x="1201443" y="1410899"/>
            <a:ext cx="2373220" cy="57533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9" name="TextBox 75">
            <a:extLst>
              <a:ext uri="{FF2B5EF4-FFF2-40B4-BE49-F238E27FC236}">
                <a16:creationId xmlns:a16="http://schemas.microsoft.com/office/drawing/2014/main" id="{EF75A509-10E2-490E-A5FD-3802635C65B7}"/>
              </a:ext>
            </a:extLst>
          </p:cNvPr>
          <p:cNvSpPr txBox="1"/>
          <p:nvPr/>
        </p:nvSpPr>
        <p:spPr>
          <a:xfrm>
            <a:off x="8361993" y="5378811"/>
            <a:ext cx="2373220" cy="638656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 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00" name="TextBox 76">
            <a:extLst>
              <a:ext uri="{FF2B5EF4-FFF2-40B4-BE49-F238E27FC236}">
                <a16:creationId xmlns:a16="http://schemas.microsoft.com/office/drawing/2014/main" id="{823776CB-D0AE-458D-83E3-398A5EFB56C9}"/>
              </a:ext>
            </a:extLst>
          </p:cNvPr>
          <p:cNvSpPr txBox="1"/>
          <p:nvPr/>
        </p:nvSpPr>
        <p:spPr>
          <a:xfrm>
            <a:off x="8361993" y="4803475"/>
            <a:ext cx="2373220" cy="57533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7" name="TextBox 78">
            <a:extLst>
              <a:ext uri="{FF2B5EF4-FFF2-40B4-BE49-F238E27FC236}">
                <a16:creationId xmlns:a16="http://schemas.microsoft.com/office/drawing/2014/main" id="{B084A3C3-E3DE-4B96-84CC-387CC4803C1C}"/>
              </a:ext>
            </a:extLst>
          </p:cNvPr>
          <p:cNvSpPr txBox="1"/>
          <p:nvPr/>
        </p:nvSpPr>
        <p:spPr>
          <a:xfrm>
            <a:off x="8361993" y="3682523"/>
            <a:ext cx="2373220" cy="638656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 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98" name="TextBox 79">
            <a:extLst>
              <a:ext uri="{FF2B5EF4-FFF2-40B4-BE49-F238E27FC236}">
                <a16:creationId xmlns:a16="http://schemas.microsoft.com/office/drawing/2014/main" id="{5505528E-7A4A-4BAC-ACF0-D74779148953}"/>
              </a:ext>
            </a:extLst>
          </p:cNvPr>
          <p:cNvSpPr txBox="1"/>
          <p:nvPr/>
        </p:nvSpPr>
        <p:spPr>
          <a:xfrm>
            <a:off x="8361993" y="3107187"/>
            <a:ext cx="2373220" cy="57533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95" name="TextBox 81">
            <a:extLst>
              <a:ext uri="{FF2B5EF4-FFF2-40B4-BE49-F238E27FC236}">
                <a16:creationId xmlns:a16="http://schemas.microsoft.com/office/drawing/2014/main" id="{319D232D-8296-4D71-92CC-55B93A5D1552}"/>
              </a:ext>
            </a:extLst>
          </p:cNvPr>
          <p:cNvSpPr txBox="1"/>
          <p:nvPr/>
        </p:nvSpPr>
        <p:spPr>
          <a:xfrm>
            <a:off x="8361993" y="1986235"/>
            <a:ext cx="2373220" cy="638656"/>
          </a:xfrm>
          <a:prstGeom prst="rect">
            <a:avLst/>
          </a:prstGeom>
          <a:noFill/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>
                <a:cs typeface="+mn-ea"/>
                <a:sym typeface="+mn-lt"/>
              </a:rPr>
              <a:t>此部分内容作为文字排版占位显示 </a:t>
            </a:r>
            <a:br>
              <a:rPr lang="zh-CN" altLang="en-US" sz="1050">
                <a:cs typeface="+mn-ea"/>
                <a:sym typeface="+mn-lt"/>
              </a:rPr>
            </a:br>
            <a:r>
              <a:rPr lang="zh-CN" altLang="en-US" sz="105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96" name="TextBox 82">
            <a:extLst>
              <a:ext uri="{FF2B5EF4-FFF2-40B4-BE49-F238E27FC236}">
                <a16:creationId xmlns:a16="http://schemas.microsoft.com/office/drawing/2014/main" id="{D6393A12-1E55-453E-A4CD-C5A0D88C1E7F}"/>
              </a:ext>
            </a:extLst>
          </p:cNvPr>
          <p:cNvSpPr txBox="1"/>
          <p:nvPr/>
        </p:nvSpPr>
        <p:spPr>
          <a:xfrm>
            <a:off x="8361993" y="1410899"/>
            <a:ext cx="2373220" cy="57533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53734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7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5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275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425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187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7" grpId="0" animBg="1"/>
      <p:bldP spid="205" grpId="0"/>
      <p:bldP spid="206" grpId="0"/>
      <p:bldP spid="203" grpId="0"/>
      <p:bldP spid="204" grpId="0"/>
      <p:bldP spid="201" grpId="0"/>
      <p:bldP spid="202" grpId="0"/>
      <p:bldP spid="199" grpId="0"/>
      <p:bldP spid="200" grpId="0"/>
      <p:bldP spid="197" grpId="0"/>
      <p:bldP spid="198" grpId="0"/>
      <p:bldP spid="195" grpId="0"/>
      <p:bldP spid="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6">
            <a:extLst>
              <a:ext uri="{FF2B5EF4-FFF2-40B4-BE49-F238E27FC236}">
                <a16:creationId xmlns:a16="http://schemas.microsoft.com/office/drawing/2014/main" id="{19AC1F04-9410-499A-88A1-95E970136485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Text Placeholder 7">
            <a:extLst>
              <a:ext uri="{FF2B5EF4-FFF2-40B4-BE49-F238E27FC236}">
                <a16:creationId xmlns:a16="http://schemas.microsoft.com/office/drawing/2014/main" id="{D146EF6A-E440-43CB-AF07-0970C7953145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60" name="Straight Connector 74">
            <a:extLst>
              <a:ext uri="{FF2B5EF4-FFF2-40B4-BE49-F238E27FC236}">
                <a16:creationId xmlns:a16="http://schemas.microsoft.com/office/drawing/2014/main" id="{AAF29528-A080-487C-A849-C23910AFEC79}"/>
              </a:ext>
            </a:extLst>
          </p:cNvPr>
          <p:cNvCxnSpPr/>
          <p:nvPr/>
        </p:nvCxnSpPr>
        <p:spPr bwMode="auto">
          <a:xfrm flipV="1">
            <a:off x="6309777" y="5817650"/>
            <a:ext cx="191605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75">
            <a:extLst>
              <a:ext uri="{FF2B5EF4-FFF2-40B4-BE49-F238E27FC236}">
                <a16:creationId xmlns:a16="http://schemas.microsoft.com/office/drawing/2014/main" id="{CF4359A0-83C9-4E33-B7DC-FCCF5C2672E1}"/>
              </a:ext>
            </a:extLst>
          </p:cNvPr>
          <p:cNvCxnSpPr/>
          <p:nvPr/>
        </p:nvCxnSpPr>
        <p:spPr bwMode="auto">
          <a:xfrm flipV="1">
            <a:off x="8225833" y="5375430"/>
            <a:ext cx="0" cy="446324"/>
          </a:xfrm>
          <a:prstGeom prst="line">
            <a:avLst/>
          </a:prstGeom>
          <a:ln w="19050"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5">
            <a:extLst>
              <a:ext uri="{FF2B5EF4-FFF2-40B4-BE49-F238E27FC236}">
                <a16:creationId xmlns:a16="http://schemas.microsoft.com/office/drawing/2014/main" id="{A1CB8591-50CF-4423-9127-831C83398CE8}"/>
              </a:ext>
            </a:extLst>
          </p:cNvPr>
          <p:cNvCxnSpPr/>
          <p:nvPr/>
        </p:nvCxnSpPr>
        <p:spPr>
          <a:xfrm>
            <a:off x="6291063" y="1794200"/>
            <a:ext cx="1934771" cy="0"/>
          </a:xfrm>
          <a:prstGeom prst="line">
            <a:avLst/>
          </a:prstGeom>
          <a:ln w="19050"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72">
            <a:extLst>
              <a:ext uri="{FF2B5EF4-FFF2-40B4-BE49-F238E27FC236}">
                <a16:creationId xmlns:a16="http://schemas.microsoft.com/office/drawing/2014/main" id="{D489F311-8084-4ADA-B478-28F9C30FA4C0}"/>
              </a:ext>
            </a:extLst>
          </p:cNvPr>
          <p:cNvSpPr txBox="1"/>
          <p:nvPr/>
        </p:nvSpPr>
        <p:spPr bwMode="auto">
          <a:xfrm>
            <a:off x="1658607" y="3745087"/>
            <a:ext cx="1231106" cy="246221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eaLnBrk="1" fontAlgn="auto" hangingPunct="1">
              <a:defRPr/>
            </a:pPr>
            <a:r>
              <a:rPr lang="zh-CN" altLang="en-US" sz="1600" b="1">
                <a:solidFill>
                  <a:schemeClr val="accent5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49" name="Rectangle 73">
            <a:extLst>
              <a:ext uri="{FF2B5EF4-FFF2-40B4-BE49-F238E27FC236}">
                <a16:creationId xmlns:a16="http://schemas.microsoft.com/office/drawing/2014/main" id="{328BA768-FFCF-4961-B93A-11F493E2EAAD}"/>
              </a:ext>
            </a:extLst>
          </p:cNvPr>
          <p:cNvSpPr>
            <a:spLocks/>
          </p:cNvSpPr>
          <p:nvPr/>
        </p:nvSpPr>
        <p:spPr bwMode="auto">
          <a:xfrm>
            <a:off x="1658607" y="3991308"/>
            <a:ext cx="3341222" cy="126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138" name="Oval 70">
            <a:extLst>
              <a:ext uri="{FF2B5EF4-FFF2-40B4-BE49-F238E27FC236}">
                <a16:creationId xmlns:a16="http://schemas.microsoft.com/office/drawing/2014/main" id="{FAA36CC2-0D79-4A8F-9CC5-136BF21E52DE}"/>
              </a:ext>
            </a:extLst>
          </p:cNvPr>
          <p:cNvSpPr/>
          <p:nvPr/>
        </p:nvSpPr>
        <p:spPr bwMode="auto">
          <a:xfrm>
            <a:off x="3716804" y="2700455"/>
            <a:ext cx="829187" cy="8291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9" name="Freeform: Shape 71">
            <a:extLst>
              <a:ext uri="{FF2B5EF4-FFF2-40B4-BE49-F238E27FC236}">
                <a16:creationId xmlns:a16="http://schemas.microsoft.com/office/drawing/2014/main" id="{1F7B15E7-9C90-4557-AD6B-8092C72D6ED2}"/>
              </a:ext>
            </a:extLst>
          </p:cNvPr>
          <p:cNvSpPr>
            <a:spLocks/>
          </p:cNvSpPr>
          <p:nvPr/>
        </p:nvSpPr>
        <p:spPr bwMode="auto">
          <a:xfrm>
            <a:off x="3919782" y="2891917"/>
            <a:ext cx="423231" cy="4217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0" name="Oval 66">
            <a:extLst>
              <a:ext uri="{FF2B5EF4-FFF2-40B4-BE49-F238E27FC236}">
                <a16:creationId xmlns:a16="http://schemas.microsoft.com/office/drawing/2014/main" id="{BF814515-B2A2-41F3-8286-B1D06C9AE1E3}"/>
              </a:ext>
            </a:extLst>
          </p:cNvPr>
          <p:cNvSpPr/>
          <p:nvPr/>
        </p:nvSpPr>
        <p:spPr bwMode="auto">
          <a:xfrm>
            <a:off x="1584813" y="2700455"/>
            <a:ext cx="829187" cy="8291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1" name="Group 67">
            <a:extLst>
              <a:ext uri="{FF2B5EF4-FFF2-40B4-BE49-F238E27FC236}">
                <a16:creationId xmlns:a16="http://schemas.microsoft.com/office/drawing/2014/main" id="{206A8DCD-D766-4564-9425-4F815423BAE7}"/>
              </a:ext>
            </a:extLst>
          </p:cNvPr>
          <p:cNvGrpSpPr/>
          <p:nvPr/>
        </p:nvGrpSpPr>
        <p:grpSpPr bwMode="auto">
          <a:xfrm>
            <a:off x="1788499" y="2917468"/>
            <a:ext cx="421791" cy="39516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46" name="Freeform: Shape 68">
              <a:extLst>
                <a:ext uri="{FF2B5EF4-FFF2-40B4-BE49-F238E27FC236}">
                  <a16:creationId xmlns:a16="http://schemas.microsoft.com/office/drawing/2014/main" id="{D2906A39-9175-44ED-81CE-A59F9887F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Freeform: Shape 69">
              <a:extLst>
                <a:ext uri="{FF2B5EF4-FFF2-40B4-BE49-F238E27FC236}">
                  <a16:creationId xmlns:a16="http://schemas.microsoft.com/office/drawing/2014/main" id="{F127D500-9DEE-4003-8FE1-67248787B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42" name="Oval 62">
            <a:extLst>
              <a:ext uri="{FF2B5EF4-FFF2-40B4-BE49-F238E27FC236}">
                <a16:creationId xmlns:a16="http://schemas.microsoft.com/office/drawing/2014/main" id="{CDE37608-CB90-4C9F-8796-06B37BE32822}"/>
              </a:ext>
            </a:extLst>
          </p:cNvPr>
          <p:cNvSpPr/>
          <p:nvPr/>
        </p:nvSpPr>
        <p:spPr bwMode="auto">
          <a:xfrm>
            <a:off x="2650089" y="2700455"/>
            <a:ext cx="829187" cy="8291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3" name="Group 63">
            <a:extLst>
              <a:ext uri="{FF2B5EF4-FFF2-40B4-BE49-F238E27FC236}">
                <a16:creationId xmlns:a16="http://schemas.microsoft.com/office/drawing/2014/main" id="{0DD9C556-B2CE-4541-8112-78D2E5F37BBC}"/>
              </a:ext>
            </a:extLst>
          </p:cNvPr>
          <p:cNvGrpSpPr/>
          <p:nvPr/>
        </p:nvGrpSpPr>
        <p:grpSpPr bwMode="auto">
          <a:xfrm>
            <a:off x="2920006" y="2904152"/>
            <a:ext cx="289352" cy="421792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144" name="Freeform: Shape 64">
              <a:extLst>
                <a:ext uri="{FF2B5EF4-FFF2-40B4-BE49-F238E27FC236}">
                  <a16:creationId xmlns:a16="http://schemas.microsoft.com/office/drawing/2014/main" id="{1112F8CA-ECC1-4535-B246-998DD64EC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65">
              <a:extLst>
                <a:ext uri="{FF2B5EF4-FFF2-40B4-BE49-F238E27FC236}">
                  <a16:creationId xmlns:a16="http://schemas.microsoft.com/office/drawing/2014/main" id="{E82427E1-D7A7-47E2-ACE8-CBA63BDF0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65" name="Straight Connector 58">
            <a:extLst>
              <a:ext uri="{FF2B5EF4-FFF2-40B4-BE49-F238E27FC236}">
                <a16:creationId xmlns:a16="http://schemas.microsoft.com/office/drawing/2014/main" id="{0F960742-1D78-4D97-BACA-612628EEA07B}"/>
              </a:ext>
            </a:extLst>
          </p:cNvPr>
          <p:cNvCxnSpPr/>
          <p:nvPr/>
        </p:nvCxnSpPr>
        <p:spPr bwMode="auto">
          <a:xfrm>
            <a:off x="6350085" y="2468237"/>
            <a:ext cx="11703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59">
            <a:extLst>
              <a:ext uri="{FF2B5EF4-FFF2-40B4-BE49-F238E27FC236}">
                <a16:creationId xmlns:a16="http://schemas.microsoft.com/office/drawing/2014/main" id="{6B5FEA8E-4AC5-4611-8E45-46EBD91FE180}"/>
              </a:ext>
            </a:extLst>
          </p:cNvPr>
          <p:cNvCxnSpPr/>
          <p:nvPr/>
        </p:nvCxnSpPr>
        <p:spPr bwMode="auto">
          <a:xfrm>
            <a:off x="7520448" y="2463917"/>
            <a:ext cx="0" cy="446324"/>
          </a:xfrm>
          <a:prstGeom prst="line">
            <a:avLst/>
          </a:prstGeom>
          <a:ln w="19050">
            <a:solidFill>
              <a:schemeClr val="tx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15">
            <a:extLst>
              <a:ext uri="{FF2B5EF4-FFF2-40B4-BE49-F238E27FC236}">
                <a16:creationId xmlns:a16="http://schemas.microsoft.com/office/drawing/2014/main" id="{F6938F54-4AF0-413C-84F2-0503BE536C4D}"/>
              </a:ext>
            </a:extLst>
          </p:cNvPr>
          <p:cNvSpPr/>
          <p:nvPr/>
        </p:nvSpPr>
        <p:spPr bwMode="auto">
          <a:xfrm>
            <a:off x="5566963" y="1401200"/>
            <a:ext cx="696748" cy="3509651"/>
          </a:xfrm>
          <a:prstGeom prst="rect">
            <a:avLst/>
          </a:prstGeom>
          <a:noFill/>
          <a:ln w="19050">
            <a:solidFill>
              <a:schemeClr val="accent6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8" name="Group 16">
            <a:extLst>
              <a:ext uri="{FF2B5EF4-FFF2-40B4-BE49-F238E27FC236}">
                <a16:creationId xmlns:a16="http://schemas.microsoft.com/office/drawing/2014/main" id="{EDA71E79-9CDA-45D9-947A-2F7A46009464}"/>
              </a:ext>
            </a:extLst>
          </p:cNvPr>
          <p:cNvGrpSpPr>
            <a:grpSpLocks/>
          </p:cNvGrpSpPr>
          <p:nvPr/>
        </p:nvGrpSpPr>
        <p:grpSpPr bwMode="auto">
          <a:xfrm>
            <a:off x="5566963" y="5133982"/>
            <a:ext cx="696748" cy="950111"/>
            <a:chOff x="5675267" y="5586733"/>
            <a:chExt cx="768542" cy="1047987"/>
          </a:xfrm>
        </p:grpSpPr>
        <p:sp>
          <p:nvSpPr>
            <p:cNvPr id="136" name="Isosceles Triangle 52">
              <a:extLst>
                <a:ext uri="{FF2B5EF4-FFF2-40B4-BE49-F238E27FC236}">
                  <a16:creationId xmlns:a16="http://schemas.microsoft.com/office/drawing/2014/main" id="{2BFF3B19-030C-40A7-B7B4-F1F10BB21105}"/>
                </a:ext>
              </a:extLst>
            </p:cNvPr>
            <p:cNvSpPr/>
            <p:nvPr/>
          </p:nvSpPr>
          <p:spPr>
            <a:xfrm flipV="1">
              <a:off x="5675267" y="5586733"/>
              <a:ext cx="768542" cy="1047987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7" name="Freeform: Shape 53">
              <a:extLst>
                <a:ext uri="{FF2B5EF4-FFF2-40B4-BE49-F238E27FC236}">
                  <a16:creationId xmlns:a16="http://schemas.microsoft.com/office/drawing/2014/main" id="{7C8E8C91-0305-4A7C-AB79-F09DDD932139}"/>
                </a:ext>
              </a:extLst>
            </p:cNvPr>
            <p:cNvSpPr/>
            <p:nvPr/>
          </p:nvSpPr>
          <p:spPr>
            <a:xfrm flipV="1">
              <a:off x="5883281" y="6098024"/>
              <a:ext cx="352513" cy="536696"/>
            </a:xfrm>
            <a:custGeom>
              <a:avLst/>
              <a:gdLst>
                <a:gd name="connsiteX0" fmla="*/ 0 w 354170"/>
                <a:gd name="connsiteY0" fmla="*/ 479252 h 479252"/>
                <a:gd name="connsiteX1" fmla="*/ 177085 w 354170"/>
                <a:gd name="connsiteY1" fmla="*/ 0 h 479252"/>
                <a:gd name="connsiteX2" fmla="*/ 354170 w 354170"/>
                <a:gd name="connsiteY2" fmla="*/ 479252 h 479252"/>
                <a:gd name="connsiteX3" fmla="*/ 0 w 354170"/>
                <a:gd name="connsiteY3" fmla="*/ 479252 h 479252"/>
                <a:gd name="connsiteX0" fmla="*/ 0 w 354170"/>
                <a:gd name="connsiteY0" fmla="*/ 479252 h 537369"/>
                <a:gd name="connsiteX1" fmla="*/ 177085 w 354170"/>
                <a:gd name="connsiteY1" fmla="*/ 0 h 537369"/>
                <a:gd name="connsiteX2" fmla="*/ 354170 w 354170"/>
                <a:gd name="connsiteY2" fmla="*/ 479252 h 537369"/>
                <a:gd name="connsiteX3" fmla="*/ 173116 w 354170"/>
                <a:gd name="connsiteY3" fmla="*/ 537369 h 537369"/>
                <a:gd name="connsiteX4" fmla="*/ 0 w 354170"/>
                <a:gd name="connsiteY4" fmla="*/ 479252 h 53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170" h="537369">
                  <a:moveTo>
                    <a:pt x="0" y="479252"/>
                  </a:moveTo>
                  <a:lnTo>
                    <a:pt x="177085" y="0"/>
                  </a:lnTo>
                  <a:lnTo>
                    <a:pt x="354170" y="479252"/>
                  </a:lnTo>
                  <a:cubicBezTo>
                    <a:pt x="289056" y="480368"/>
                    <a:pt x="238230" y="536253"/>
                    <a:pt x="173116" y="537369"/>
                  </a:cubicBezTo>
                  <a:lnTo>
                    <a:pt x="0" y="4792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9" name="Oval 17">
            <a:extLst>
              <a:ext uri="{FF2B5EF4-FFF2-40B4-BE49-F238E27FC236}">
                <a16:creationId xmlns:a16="http://schemas.microsoft.com/office/drawing/2014/main" id="{2306F4DF-B142-44E7-80C2-C1117B80B7BF}"/>
              </a:ext>
            </a:extLst>
          </p:cNvPr>
          <p:cNvSpPr/>
          <p:nvPr/>
        </p:nvSpPr>
        <p:spPr bwMode="auto">
          <a:xfrm>
            <a:off x="5830403" y="4824476"/>
            <a:ext cx="181385" cy="1799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02" name="Straight Connector 18">
            <a:extLst>
              <a:ext uri="{FF2B5EF4-FFF2-40B4-BE49-F238E27FC236}">
                <a16:creationId xmlns:a16="http://schemas.microsoft.com/office/drawing/2014/main" id="{311C714A-08DD-4D3A-9F90-5026F7500421}"/>
              </a:ext>
            </a:extLst>
          </p:cNvPr>
          <p:cNvCxnSpPr>
            <a:endCxn id="121" idx="7"/>
          </p:cNvCxnSpPr>
          <p:nvPr/>
        </p:nvCxnSpPr>
        <p:spPr bwMode="auto">
          <a:xfrm flipH="1">
            <a:off x="5630305" y="1429991"/>
            <a:ext cx="587342" cy="39444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9">
            <a:extLst>
              <a:ext uri="{FF2B5EF4-FFF2-40B4-BE49-F238E27FC236}">
                <a16:creationId xmlns:a16="http://schemas.microsoft.com/office/drawing/2014/main" id="{C73B0F14-3C63-4A5D-9E5A-05592553EA40}"/>
              </a:ext>
            </a:extLst>
          </p:cNvPr>
          <p:cNvCxnSpPr>
            <a:endCxn id="125" idx="7"/>
          </p:cNvCxnSpPr>
          <p:nvPr/>
        </p:nvCxnSpPr>
        <p:spPr bwMode="auto">
          <a:xfrm flipH="1">
            <a:off x="5980117" y="1847463"/>
            <a:ext cx="204418" cy="185704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20">
            <a:extLst>
              <a:ext uri="{FF2B5EF4-FFF2-40B4-BE49-F238E27FC236}">
                <a16:creationId xmlns:a16="http://schemas.microsoft.com/office/drawing/2014/main" id="{42B91576-927C-48A2-AF9D-EED73F1E8A84}"/>
              </a:ext>
            </a:extLst>
          </p:cNvPr>
          <p:cNvCxnSpPr>
            <a:endCxn id="125" idx="5"/>
          </p:cNvCxnSpPr>
          <p:nvPr/>
        </p:nvCxnSpPr>
        <p:spPr bwMode="auto">
          <a:xfrm flipH="1" flipV="1">
            <a:off x="5980117" y="2220310"/>
            <a:ext cx="198660" cy="23608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21">
            <a:extLst>
              <a:ext uri="{FF2B5EF4-FFF2-40B4-BE49-F238E27FC236}">
                <a16:creationId xmlns:a16="http://schemas.microsoft.com/office/drawing/2014/main" id="{F39D0370-0074-4779-A33F-D1142FD3DFAD}"/>
              </a:ext>
            </a:extLst>
          </p:cNvPr>
          <p:cNvCxnSpPr>
            <a:stCxn id="125" idx="1"/>
          </p:cNvCxnSpPr>
          <p:nvPr/>
        </p:nvCxnSpPr>
        <p:spPr bwMode="auto">
          <a:xfrm flipH="1" flipV="1">
            <a:off x="5566963" y="1858980"/>
            <a:ext cx="226011" cy="174187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22">
            <a:extLst>
              <a:ext uri="{FF2B5EF4-FFF2-40B4-BE49-F238E27FC236}">
                <a16:creationId xmlns:a16="http://schemas.microsoft.com/office/drawing/2014/main" id="{31BD0EA9-2BCB-48AC-BF0E-307A89888D85}"/>
              </a:ext>
            </a:extLst>
          </p:cNvPr>
          <p:cNvCxnSpPr>
            <a:stCxn id="128" idx="7"/>
          </p:cNvCxnSpPr>
          <p:nvPr/>
        </p:nvCxnSpPr>
        <p:spPr bwMode="auto">
          <a:xfrm flipV="1">
            <a:off x="5630305" y="2161288"/>
            <a:ext cx="211615" cy="332539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23">
            <a:extLst>
              <a:ext uri="{FF2B5EF4-FFF2-40B4-BE49-F238E27FC236}">
                <a16:creationId xmlns:a16="http://schemas.microsoft.com/office/drawing/2014/main" id="{812D4F28-26DE-4DBF-A382-39468EF80752}"/>
              </a:ext>
            </a:extLst>
          </p:cNvPr>
          <p:cNvCxnSpPr>
            <a:stCxn id="127" idx="1"/>
          </p:cNvCxnSpPr>
          <p:nvPr/>
        </p:nvCxnSpPr>
        <p:spPr bwMode="auto">
          <a:xfrm flipH="1" flipV="1">
            <a:off x="5867831" y="2859475"/>
            <a:ext cx="318143" cy="10220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24">
            <a:extLst>
              <a:ext uri="{FF2B5EF4-FFF2-40B4-BE49-F238E27FC236}">
                <a16:creationId xmlns:a16="http://schemas.microsoft.com/office/drawing/2014/main" id="{FC6A36FC-1040-4B8D-98A5-0D506E17C571}"/>
              </a:ext>
            </a:extLst>
          </p:cNvPr>
          <p:cNvCxnSpPr>
            <a:stCxn id="126" idx="7"/>
          </p:cNvCxnSpPr>
          <p:nvPr/>
        </p:nvCxnSpPr>
        <p:spPr bwMode="auto">
          <a:xfrm flipV="1">
            <a:off x="5644700" y="2870992"/>
            <a:ext cx="184264" cy="374286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25">
            <a:extLst>
              <a:ext uri="{FF2B5EF4-FFF2-40B4-BE49-F238E27FC236}">
                <a16:creationId xmlns:a16="http://schemas.microsoft.com/office/drawing/2014/main" id="{F06D363B-54F5-401B-9AD6-5D1342C99D8A}"/>
              </a:ext>
            </a:extLst>
          </p:cNvPr>
          <p:cNvCxnSpPr/>
          <p:nvPr/>
        </p:nvCxnSpPr>
        <p:spPr bwMode="auto">
          <a:xfrm flipH="1" flipV="1">
            <a:off x="5552568" y="2594596"/>
            <a:ext cx="305187" cy="253363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26">
            <a:extLst>
              <a:ext uri="{FF2B5EF4-FFF2-40B4-BE49-F238E27FC236}">
                <a16:creationId xmlns:a16="http://schemas.microsoft.com/office/drawing/2014/main" id="{939AAB12-950E-4A05-AA40-9D23063DED8F}"/>
              </a:ext>
            </a:extLst>
          </p:cNvPr>
          <p:cNvCxnSpPr/>
          <p:nvPr/>
        </p:nvCxnSpPr>
        <p:spPr bwMode="auto">
          <a:xfrm flipV="1">
            <a:off x="5886546" y="2476552"/>
            <a:ext cx="377165" cy="33110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27">
            <a:extLst>
              <a:ext uri="{FF2B5EF4-FFF2-40B4-BE49-F238E27FC236}">
                <a16:creationId xmlns:a16="http://schemas.microsoft.com/office/drawing/2014/main" id="{77D6E66C-8803-4ED0-9129-98D28541757C}"/>
              </a:ext>
            </a:extLst>
          </p:cNvPr>
          <p:cNvCxnSpPr>
            <a:stCxn id="126" idx="6"/>
          </p:cNvCxnSpPr>
          <p:nvPr/>
        </p:nvCxnSpPr>
        <p:spPr bwMode="auto">
          <a:xfrm flipV="1">
            <a:off x="5680689" y="3081168"/>
            <a:ext cx="610374" cy="249044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28">
            <a:extLst>
              <a:ext uri="{FF2B5EF4-FFF2-40B4-BE49-F238E27FC236}">
                <a16:creationId xmlns:a16="http://schemas.microsoft.com/office/drawing/2014/main" id="{A0DC16F2-56E9-4C49-9973-2401F1BFAEEF}"/>
              </a:ext>
            </a:extLst>
          </p:cNvPr>
          <p:cNvCxnSpPr>
            <a:stCxn id="134" idx="1"/>
          </p:cNvCxnSpPr>
          <p:nvPr/>
        </p:nvCxnSpPr>
        <p:spPr bwMode="auto">
          <a:xfrm flipH="1" flipV="1">
            <a:off x="5592876" y="3387794"/>
            <a:ext cx="141077" cy="321023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29">
            <a:extLst>
              <a:ext uri="{FF2B5EF4-FFF2-40B4-BE49-F238E27FC236}">
                <a16:creationId xmlns:a16="http://schemas.microsoft.com/office/drawing/2014/main" id="{888A3460-CD51-4E07-A558-4FC056D8935C}"/>
              </a:ext>
            </a:extLst>
          </p:cNvPr>
          <p:cNvCxnSpPr>
            <a:stCxn id="134" idx="3"/>
          </p:cNvCxnSpPr>
          <p:nvPr/>
        </p:nvCxnSpPr>
        <p:spPr bwMode="auto">
          <a:xfrm flipV="1">
            <a:off x="5733952" y="3540388"/>
            <a:ext cx="503847" cy="336857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30">
            <a:extLst>
              <a:ext uri="{FF2B5EF4-FFF2-40B4-BE49-F238E27FC236}">
                <a16:creationId xmlns:a16="http://schemas.microsoft.com/office/drawing/2014/main" id="{F2E59E99-96EB-46D4-8A8C-5540D8A82FA1}"/>
              </a:ext>
            </a:extLst>
          </p:cNvPr>
          <p:cNvCxnSpPr>
            <a:stCxn id="131" idx="1"/>
          </p:cNvCxnSpPr>
          <p:nvPr/>
        </p:nvCxnSpPr>
        <p:spPr bwMode="auto">
          <a:xfrm flipH="1" flipV="1">
            <a:off x="5908139" y="4303355"/>
            <a:ext cx="292231" cy="44627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31">
            <a:extLst>
              <a:ext uri="{FF2B5EF4-FFF2-40B4-BE49-F238E27FC236}">
                <a16:creationId xmlns:a16="http://schemas.microsoft.com/office/drawing/2014/main" id="{4AF195B4-7771-4D10-844E-8352E56A7D82}"/>
              </a:ext>
            </a:extLst>
          </p:cNvPr>
          <p:cNvCxnSpPr/>
          <p:nvPr/>
        </p:nvCxnSpPr>
        <p:spPr bwMode="auto">
          <a:xfrm flipH="1">
            <a:off x="5620227" y="4280322"/>
            <a:ext cx="210176" cy="562869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32">
            <a:extLst>
              <a:ext uri="{FF2B5EF4-FFF2-40B4-BE49-F238E27FC236}">
                <a16:creationId xmlns:a16="http://schemas.microsoft.com/office/drawing/2014/main" id="{B898F62F-73A7-4F2E-A9CA-7AFE62EB30EF}"/>
              </a:ext>
            </a:extLst>
          </p:cNvPr>
          <p:cNvCxnSpPr/>
          <p:nvPr/>
        </p:nvCxnSpPr>
        <p:spPr bwMode="auto">
          <a:xfrm flipH="1" flipV="1">
            <a:off x="5895184" y="4358059"/>
            <a:ext cx="342615" cy="498088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33">
            <a:extLst>
              <a:ext uri="{FF2B5EF4-FFF2-40B4-BE49-F238E27FC236}">
                <a16:creationId xmlns:a16="http://schemas.microsoft.com/office/drawing/2014/main" id="{088915D1-AD71-4A34-8E0C-B4D6B6D9B982}"/>
              </a:ext>
            </a:extLst>
          </p:cNvPr>
          <p:cNvCxnSpPr/>
          <p:nvPr/>
        </p:nvCxnSpPr>
        <p:spPr bwMode="auto">
          <a:xfrm flipV="1">
            <a:off x="5859194" y="3608048"/>
            <a:ext cx="325340" cy="667956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Oval 34">
            <a:extLst>
              <a:ext uri="{FF2B5EF4-FFF2-40B4-BE49-F238E27FC236}">
                <a16:creationId xmlns:a16="http://schemas.microsoft.com/office/drawing/2014/main" id="{AC3A2AEA-6CC7-4072-85C3-8DAC0201F32E}"/>
              </a:ext>
            </a:extLst>
          </p:cNvPr>
          <p:cNvSpPr/>
          <p:nvPr/>
        </p:nvSpPr>
        <p:spPr bwMode="auto">
          <a:xfrm>
            <a:off x="5434524" y="1268760"/>
            <a:ext cx="263439" cy="2634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9" name="Oval 35">
            <a:extLst>
              <a:ext uri="{FF2B5EF4-FFF2-40B4-BE49-F238E27FC236}">
                <a16:creationId xmlns:a16="http://schemas.microsoft.com/office/drawing/2014/main" id="{D7DDC3C8-E6FB-4FFF-A3F3-0B2B03A3701D}"/>
              </a:ext>
            </a:extLst>
          </p:cNvPr>
          <p:cNvSpPr/>
          <p:nvPr/>
        </p:nvSpPr>
        <p:spPr bwMode="auto">
          <a:xfrm>
            <a:off x="6119755" y="1271639"/>
            <a:ext cx="263439" cy="2648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0" name="Oval 36">
            <a:extLst>
              <a:ext uri="{FF2B5EF4-FFF2-40B4-BE49-F238E27FC236}">
                <a16:creationId xmlns:a16="http://schemas.microsoft.com/office/drawing/2014/main" id="{CD8CF678-A677-4413-9910-E49448DE7886}"/>
              </a:ext>
            </a:extLst>
          </p:cNvPr>
          <p:cNvSpPr/>
          <p:nvPr/>
        </p:nvSpPr>
        <p:spPr bwMode="auto">
          <a:xfrm>
            <a:off x="6151426" y="1696311"/>
            <a:ext cx="198660" cy="1986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1" name="Oval 37">
            <a:extLst>
              <a:ext uri="{FF2B5EF4-FFF2-40B4-BE49-F238E27FC236}">
                <a16:creationId xmlns:a16="http://schemas.microsoft.com/office/drawing/2014/main" id="{B05A776C-F5B7-4EFC-8E76-D6E9360BFC6B}"/>
              </a:ext>
            </a:extLst>
          </p:cNvPr>
          <p:cNvSpPr/>
          <p:nvPr/>
        </p:nvSpPr>
        <p:spPr bwMode="auto">
          <a:xfrm>
            <a:off x="5460436" y="1795639"/>
            <a:ext cx="198660" cy="1972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2" name="Oval 38">
            <a:extLst>
              <a:ext uri="{FF2B5EF4-FFF2-40B4-BE49-F238E27FC236}">
                <a16:creationId xmlns:a16="http://schemas.microsoft.com/office/drawing/2014/main" id="{A19392E4-B51B-47CA-A197-FBCEDCD46791}"/>
              </a:ext>
            </a:extLst>
          </p:cNvPr>
          <p:cNvSpPr/>
          <p:nvPr/>
        </p:nvSpPr>
        <p:spPr bwMode="auto">
          <a:xfrm>
            <a:off x="5824644" y="1304750"/>
            <a:ext cx="181385" cy="1799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3" name="Oval 39">
            <a:extLst>
              <a:ext uri="{FF2B5EF4-FFF2-40B4-BE49-F238E27FC236}">
                <a16:creationId xmlns:a16="http://schemas.microsoft.com/office/drawing/2014/main" id="{95E4D73C-81F1-4D0D-85E8-C36A8B39F5C8}"/>
              </a:ext>
            </a:extLst>
          </p:cNvPr>
          <p:cNvSpPr/>
          <p:nvPr/>
        </p:nvSpPr>
        <p:spPr bwMode="auto">
          <a:xfrm>
            <a:off x="5434524" y="4726587"/>
            <a:ext cx="263439" cy="26487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4" name="Oval 40">
            <a:extLst>
              <a:ext uri="{FF2B5EF4-FFF2-40B4-BE49-F238E27FC236}">
                <a16:creationId xmlns:a16="http://schemas.microsoft.com/office/drawing/2014/main" id="{12F7DE1F-99F7-4D40-AD98-7FBF85AC6ABD}"/>
              </a:ext>
            </a:extLst>
          </p:cNvPr>
          <p:cNvSpPr/>
          <p:nvPr/>
        </p:nvSpPr>
        <p:spPr bwMode="auto">
          <a:xfrm>
            <a:off x="6106799" y="4726587"/>
            <a:ext cx="263440" cy="26487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5" name="Oval 41">
            <a:extLst>
              <a:ext uri="{FF2B5EF4-FFF2-40B4-BE49-F238E27FC236}">
                <a16:creationId xmlns:a16="http://schemas.microsoft.com/office/drawing/2014/main" id="{5DC51BD1-807B-40DE-929C-B68717CAC74F}"/>
              </a:ext>
            </a:extLst>
          </p:cNvPr>
          <p:cNvSpPr/>
          <p:nvPr/>
        </p:nvSpPr>
        <p:spPr bwMode="auto">
          <a:xfrm>
            <a:off x="5754107" y="1994299"/>
            <a:ext cx="264879" cy="26487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6" name="Oval 42">
            <a:extLst>
              <a:ext uri="{FF2B5EF4-FFF2-40B4-BE49-F238E27FC236}">
                <a16:creationId xmlns:a16="http://schemas.microsoft.com/office/drawing/2014/main" id="{CEF5952F-1B29-483D-96B4-D3D885B6A0C5}"/>
              </a:ext>
            </a:extLst>
          </p:cNvPr>
          <p:cNvSpPr/>
          <p:nvPr/>
        </p:nvSpPr>
        <p:spPr bwMode="auto">
          <a:xfrm>
            <a:off x="5440283" y="3209289"/>
            <a:ext cx="240406" cy="2404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7" name="Oval 43">
            <a:extLst>
              <a:ext uri="{FF2B5EF4-FFF2-40B4-BE49-F238E27FC236}">
                <a16:creationId xmlns:a16="http://schemas.microsoft.com/office/drawing/2014/main" id="{23289907-FAF0-4847-9505-8F8879554346}"/>
              </a:ext>
            </a:extLst>
          </p:cNvPr>
          <p:cNvSpPr/>
          <p:nvPr/>
        </p:nvSpPr>
        <p:spPr bwMode="auto">
          <a:xfrm>
            <a:off x="6157184" y="2932893"/>
            <a:ext cx="197219" cy="1986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8" name="Oval 44">
            <a:extLst>
              <a:ext uri="{FF2B5EF4-FFF2-40B4-BE49-F238E27FC236}">
                <a16:creationId xmlns:a16="http://schemas.microsoft.com/office/drawing/2014/main" id="{1230057F-607C-4B73-ABFD-0320B5FD8F94}"/>
              </a:ext>
            </a:extLst>
          </p:cNvPr>
          <p:cNvSpPr/>
          <p:nvPr/>
        </p:nvSpPr>
        <p:spPr bwMode="auto">
          <a:xfrm>
            <a:off x="5460436" y="2463596"/>
            <a:ext cx="198660" cy="1986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9" name="Oval 45">
            <a:extLst>
              <a:ext uri="{FF2B5EF4-FFF2-40B4-BE49-F238E27FC236}">
                <a16:creationId xmlns:a16="http://schemas.microsoft.com/office/drawing/2014/main" id="{8A66A962-BEA4-45A7-9DFF-40F03C716056}"/>
              </a:ext>
            </a:extLst>
          </p:cNvPr>
          <p:cNvSpPr/>
          <p:nvPr/>
        </p:nvSpPr>
        <p:spPr bwMode="auto">
          <a:xfrm>
            <a:off x="6132711" y="3429542"/>
            <a:ext cx="263440" cy="2634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0" name="Oval 46">
            <a:extLst>
              <a:ext uri="{FF2B5EF4-FFF2-40B4-BE49-F238E27FC236}">
                <a16:creationId xmlns:a16="http://schemas.microsoft.com/office/drawing/2014/main" id="{EAD85EBA-9EC6-4D6C-AB5D-CE09E66F98D2}"/>
              </a:ext>
            </a:extLst>
          </p:cNvPr>
          <p:cNvSpPr/>
          <p:nvPr/>
        </p:nvSpPr>
        <p:spPr bwMode="auto">
          <a:xfrm>
            <a:off x="6152865" y="2318201"/>
            <a:ext cx="263440" cy="2634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1" name="Oval 47">
            <a:extLst>
              <a:ext uri="{FF2B5EF4-FFF2-40B4-BE49-F238E27FC236}">
                <a16:creationId xmlns:a16="http://schemas.microsoft.com/office/drawing/2014/main" id="{90BBB661-D221-4D9C-824B-0794434C10AB}"/>
              </a:ext>
            </a:extLst>
          </p:cNvPr>
          <p:cNvSpPr/>
          <p:nvPr/>
        </p:nvSpPr>
        <p:spPr bwMode="auto">
          <a:xfrm>
            <a:off x="6174458" y="4320630"/>
            <a:ext cx="179944" cy="1813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2" name="Oval 48">
            <a:extLst>
              <a:ext uri="{FF2B5EF4-FFF2-40B4-BE49-F238E27FC236}">
                <a16:creationId xmlns:a16="http://schemas.microsoft.com/office/drawing/2014/main" id="{4A3849A1-A53A-43E4-84F8-603C07E86C00}"/>
              </a:ext>
            </a:extLst>
          </p:cNvPr>
          <p:cNvSpPr/>
          <p:nvPr/>
        </p:nvSpPr>
        <p:spPr bwMode="auto">
          <a:xfrm>
            <a:off x="5489227" y="3939146"/>
            <a:ext cx="179944" cy="181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3" name="Oval 49">
            <a:extLst>
              <a:ext uri="{FF2B5EF4-FFF2-40B4-BE49-F238E27FC236}">
                <a16:creationId xmlns:a16="http://schemas.microsoft.com/office/drawing/2014/main" id="{D4EA1D02-7A50-4C79-90D8-8FE0ADC61353}"/>
              </a:ext>
            </a:extLst>
          </p:cNvPr>
          <p:cNvSpPr/>
          <p:nvPr/>
        </p:nvSpPr>
        <p:spPr bwMode="auto">
          <a:xfrm>
            <a:off x="5697963" y="4091740"/>
            <a:ext cx="321022" cy="3195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4" name="Oval 50">
            <a:extLst>
              <a:ext uri="{FF2B5EF4-FFF2-40B4-BE49-F238E27FC236}">
                <a16:creationId xmlns:a16="http://schemas.microsoft.com/office/drawing/2014/main" id="{DB869F6C-FD90-4FEC-9820-C93D9242BBD6}"/>
              </a:ext>
            </a:extLst>
          </p:cNvPr>
          <p:cNvSpPr/>
          <p:nvPr/>
        </p:nvSpPr>
        <p:spPr bwMode="auto">
          <a:xfrm>
            <a:off x="5697963" y="3672827"/>
            <a:ext cx="240407" cy="24040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5" name="Oval 51">
            <a:extLst>
              <a:ext uri="{FF2B5EF4-FFF2-40B4-BE49-F238E27FC236}">
                <a16:creationId xmlns:a16="http://schemas.microsoft.com/office/drawing/2014/main" id="{25187389-FA9B-46C1-877B-3C6A5D790C94}"/>
              </a:ext>
            </a:extLst>
          </p:cNvPr>
          <p:cNvSpPr/>
          <p:nvPr/>
        </p:nvSpPr>
        <p:spPr bwMode="auto">
          <a:xfrm>
            <a:off x="5729634" y="2702563"/>
            <a:ext cx="263440" cy="2634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5" name="TextBox 60">
            <a:extLst>
              <a:ext uri="{FF2B5EF4-FFF2-40B4-BE49-F238E27FC236}">
                <a16:creationId xmlns:a16="http://schemas.microsoft.com/office/drawing/2014/main" id="{4EA05AE5-D590-4C29-B0D7-074BF7125AF3}"/>
              </a:ext>
            </a:extLst>
          </p:cNvPr>
          <p:cNvSpPr txBox="1">
            <a:spLocks/>
          </p:cNvSpPr>
          <p:nvPr/>
        </p:nvSpPr>
        <p:spPr bwMode="auto">
          <a:xfrm>
            <a:off x="8468172" y="1444387"/>
            <a:ext cx="300469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eaLnBrk="1" hangingPunct="1"/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6" name="Rectangle 6">
            <a:extLst>
              <a:ext uri="{FF2B5EF4-FFF2-40B4-BE49-F238E27FC236}">
                <a16:creationId xmlns:a16="http://schemas.microsoft.com/office/drawing/2014/main" id="{2DF9F3E6-036F-4E59-89C2-47AF890BB761}"/>
              </a:ext>
            </a:extLst>
          </p:cNvPr>
          <p:cNvSpPr/>
          <p:nvPr/>
        </p:nvSpPr>
        <p:spPr>
          <a:xfrm>
            <a:off x="8491382" y="1690608"/>
            <a:ext cx="2981481" cy="52655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3" name="TextBox 77">
            <a:extLst>
              <a:ext uri="{FF2B5EF4-FFF2-40B4-BE49-F238E27FC236}">
                <a16:creationId xmlns:a16="http://schemas.microsoft.com/office/drawing/2014/main" id="{66C9BFD3-6441-41D3-A855-259EF0536F2F}"/>
              </a:ext>
            </a:extLst>
          </p:cNvPr>
          <p:cNvSpPr txBox="1">
            <a:spLocks/>
          </p:cNvSpPr>
          <p:nvPr/>
        </p:nvSpPr>
        <p:spPr bwMode="auto">
          <a:xfrm>
            <a:off x="7467186" y="3211162"/>
            <a:ext cx="400567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eaLnBrk="1" hangingPunct="1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4" name="Rectangle 78">
            <a:extLst>
              <a:ext uri="{FF2B5EF4-FFF2-40B4-BE49-F238E27FC236}">
                <a16:creationId xmlns:a16="http://schemas.microsoft.com/office/drawing/2014/main" id="{C7CCA4F1-EEEE-45E9-A442-F915F615DF55}"/>
              </a:ext>
            </a:extLst>
          </p:cNvPr>
          <p:cNvSpPr/>
          <p:nvPr/>
        </p:nvSpPr>
        <p:spPr>
          <a:xfrm>
            <a:off x="7508209" y="3457383"/>
            <a:ext cx="3940162" cy="52655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71" name="TextBox 80">
            <a:extLst>
              <a:ext uri="{FF2B5EF4-FFF2-40B4-BE49-F238E27FC236}">
                <a16:creationId xmlns:a16="http://schemas.microsoft.com/office/drawing/2014/main" id="{DAB6D8FB-8A2C-4D26-9424-A6C94BA94D45}"/>
              </a:ext>
            </a:extLst>
          </p:cNvPr>
          <p:cNvSpPr txBox="1">
            <a:spLocks/>
          </p:cNvSpPr>
          <p:nvPr/>
        </p:nvSpPr>
        <p:spPr bwMode="auto">
          <a:xfrm>
            <a:off x="8460626" y="4910584"/>
            <a:ext cx="29877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rmAutofit/>
          </a:bodyPr>
          <a:lstStyle/>
          <a:p>
            <a:pPr eaLnBrk="1" hangingPunct="1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72" name="Rectangle 81">
            <a:extLst>
              <a:ext uri="{FF2B5EF4-FFF2-40B4-BE49-F238E27FC236}">
                <a16:creationId xmlns:a16="http://schemas.microsoft.com/office/drawing/2014/main" id="{40ADE114-1533-444A-B7DF-C2E59EDF35C5}"/>
              </a:ext>
            </a:extLst>
          </p:cNvPr>
          <p:cNvSpPr/>
          <p:nvPr/>
        </p:nvSpPr>
        <p:spPr>
          <a:xfrm>
            <a:off x="8477123" y="5156805"/>
            <a:ext cx="2995739" cy="805944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190154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4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6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5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65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95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1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25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4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55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70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85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600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615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30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450"/>
                            </p:stCondLst>
                            <p:childTnLst>
                              <p:par>
                                <p:cTn id="1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6600"/>
                            </p:stCondLst>
                            <p:childTnLst>
                              <p:par>
                                <p:cTn id="1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6750"/>
                            </p:stCondLst>
                            <p:childTnLst>
                              <p:par>
                                <p:cTn id="1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900"/>
                            </p:stCondLst>
                            <p:childTnLst>
                              <p:par>
                                <p:cTn id="2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7050"/>
                            </p:stCondLst>
                            <p:childTnLst>
                              <p:par>
                                <p:cTn id="2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1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200"/>
                            </p:stCondLst>
                            <p:childTnLst>
                              <p:par>
                                <p:cTn id="2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7350"/>
                            </p:stCondLst>
                            <p:childTnLst>
                              <p:par>
                                <p:cTn id="2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1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7650"/>
                            </p:stCondLst>
                            <p:childTnLst>
                              <p:par>
                                <p:cTn id="2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1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7800"/>
                            </p:stCondLst>
                            <p:childTnLst>
                              <p:par>
                                <p:cTn id="2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7950"/>
                            </p:stCondLst>
                            <p:childTnLst>
                              <p:par>
                                <p:cTn id="2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1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8100"/>
                            </p:stCondLst>
                            <p:childTnLst>
                              <p:par>
                                <p:cTn id="2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8250"/>
                            </p:stCondLst>
                            <p:childTnLst>
                              <p:par>
                                <p:cTn id="2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1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8400"/>
                            </p:stCondLst>
                            <p:childTnLst>
                              <p:par>
                                <p:cTn id="2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8550"/>
                            </p:stCondLst>
                            <p:childTnLst>
                              <p:par>
                                <p:cTn id="2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8700"/>
                            </p:stCondLst>
                            <p:childTnLst>
                              <p:par>
                                <p:cTn id="2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8850"/>
                            </p:stCondLst>
                            <p:childTnLst>
                              <p:par>
                                <p:cTn id="2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1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1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9000"/>
                            </p:stCondLst>
                            <p:childTnLst>
                              <p:par>
                                <p:cTn id="2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1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1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9150"/>
                            </p:stCondLst>
                            <p:childTnLst>
                              <p:par>
                                <p:cTn id="2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1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1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9300"/>
                            </p:stCondLst>
                            <p:childTnLst>
                              <p:par>
                                <p:cTn id="2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1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1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9450"/>
                            </p:stCondLst>
                            <p:childTnLst>
                              <p:par>
                                <p:cTn id="3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1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1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9600"/>
                            </p:stCondLst>
                            <p:childTnLst>
                              <p:par>
                                <p:cTn id="3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9750"/>
                            </p:stCondLst>
                            <p:childTnLst>
                              <p:par>
                                <p:cTn id="3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1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9900"/>
                            </p:stCondLst>
                            <p:childTnLst>
                              <p:par>
                                <p:cTn id="3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1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10050"/>
                            </p:stCondLst>
                            <p:childTnLst>
                              <p:par>
                                <p:cTn id="3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1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10200"/>
                            </p:stCondLst>
                            <p:childTnLst>
                              <p:par>
                                <p:cTn id="3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1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1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350"/>
                            </p:stCondLst>
                            <p:childTnLst>
                              <p:par>
                                <p:cTn id="3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1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1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1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1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1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148" grpId="0"/>
      <p:bldP spid="149" grpId="0"/>
      <p:bldP spid="138" grpId="0" animBg="1"/>
      <p:bldP spid="139" grpId="0" animBg="1"/>
      <p:bldP spid="140" grpId="0" animBg="1"/>
      <p:bldP spid="142" grpId="0" animBg="1"/>
      <p:bldP spid="77" grpId="0" animBg="1"/>
      <p:bldP spid="79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75" grpId="0"/>
      <p:bldP spid="76" grpId="0"/>
      <p:bldP spid="73" grpId="0"/>
      <p:bldP spid="74" grpId="0"/>
      <p:bldP spid="71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占位符 4">
            <a:extLst>
              <a:ext uri="{FF2B5EF4-FFF2-40B4-BE49-F238E27FC236}">
                <a16:creationId xmlns:a16="http://schemas.microsoft.com/office/drawing/2014/main" id="{EA169C6B-BC31-491F-A1FC-D498743C4AA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95813" y="1447800"/>
            <a:ext cx="29908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252000" bIns="9000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6858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4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sz="49600" dirty="0">
              <a:solidFill>
                <a:schemeClr val="accent1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PA_标题 5">
            <a:extLst>
              <a:ext uri="{FF2B5EF4-FFF2-40B4-BE49-F238E27FC236}">
                <a16:creationId xmlns:a16="http://schemas.microsoft.com/office/drawing/2014/main" id="{519B7574-B85D-4EE6-B0B8-B7752018A0E1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3482976" y="3167063"/>
            <a:ext cx="5216525" cy="76041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bIns="0" anchor="b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ker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</a:t>
            </a:r>
            <a:endParaRPr lang="zh-CN" altLang="en-US" kern="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PA_文本占位符 6">
            <a:extLst>
              <a:ext uri="{FF2B5EF4-FFF2-40B4-BE49-F238E27FC236}">
                <a16:creationId xmlns:a16="http://schemas.microsoft.com/office/drawing/2014/main" id="{80CFB48C-37ED-4089-8E10-19F0958A8269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482976" y="3927475"/>
            <a:ext cx="5216525" cy="338138"/>
          </a:xfrm>
          <a:prstGeom prst="rect">
            <a:avLst/>
          </a:prstGeom>
          <a:solidFill>
            <a:srgbClr val="FFFFFF">
              <a:alpha val="74118"/>
            </a:srgbClr>
          </a:solidFill>
        </p:spPr>
        <p:txBody>
          <a:bodyPr anchor="b">
            <a:norm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 altLang="zh-CN" kern="0">
                <a:solidFill>
                  <a:srgbClr val="7F7F7F"/>
                </a:solidFill>
                <a:cs typeface="+mn-ea"/>
                <a:sym typeface="+mn-lt"/>
              </a:rPr>
              <a:t>Lorem ipsum dolor</a:t>
            </a:r>
            <a:endParaRPr lang="en-US" altLang="zh-CN" kern="0" dirty="0">
              <a:solidFill>
                <a:srgbClr val="7F7F7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9432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6">
            <a:extLst>
              <a:ext uri="{FF2B5EF4-FFF2-40B4-BE49-F238E27FC236}">
                <a16:creationId xmlns:a16="http://schemas.microsoft.com/office/drawing/2014/main" id="{4EB22C21-4B95-48D4-BFE0-C063723DAFAC}"/>
              </a:ext>
            </a:extLst>
          </p:cNvPr>
          <p:cNvSpPr txBox="1">
            <a:spLocks/>
          </p:cNvSpPr>
          <p:nvPr/>
        </p:nvSpPr>
        <p:spPr>
          <a:xfrm>
            <a:off x="2336800" y="356628"/>
            <a:ext cx="7518400" cy="471365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ext Placeholder 7">
            <a:extLst>
              <a:ext uri="{FF2B5EF4-FFF2-40B4-BE49-F238E27FC236}">
                <a16:creationId xmlns:a16="http://schemas.microsoft.com/office/drawing/2014/main" id="{CB4386C6-409C-4E7B-A28E-5DE4611AF930}"/>
              </a:ext>
            </a:extLst>
          </p:cNvPr>
          <p:cNvSpPr txBox="1">
            <a:spLocks/>
          </p:cNvSpPr>
          <p:nvPr/>
        </p:nvSpPr>
        <p:spPr>
          <a:xfrm>
            <a:off x="3352800" y="825950"/>
            <a:ext cx="5486400" cy="2676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CLICK TO ADD CAPTION TEXT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57" name="Group 1">
            <a:extLst>
              <a:ext uri="{FF2B5EF4-FFF2-40B4-BE49-F238E27FC236}">
                <a16:creationId xmlns:a16="http://schemas.microsoft.com/office/drawing/2014/main" id="{0B2E3F18-2DC0-41D0-B679-6E70DDEFD876}"/>
              </a:ext>
            </a:extLst>
          </p:cNvPr>
          <p:cNvGrpSpPr/>
          <p:nvPr/>
        </p:nvGrpSpPr>
        <p:grpSpPr>
          <a:xfrm>
            <a:off x="4701747" y="1268760"/>
            <a:ext cx="2983586" cy="4800993"/>
            <a:chOff x="4701747" y="1268760"/>
            <a:chExt cx="2983586" cy="4800993"/>
          </a:xfrm>
        </p:grpSpPr>
        <p:grpSp>
          <p:nvGrpSpPr>
            <p:cNvPr id="76" name="Group 270">
              <a:extLst>
                <a:ext uri="{FF2B5EF4-FFF2-40B4-BE49-F238E27FC236}">
                  <a16:creationId xmlns:a16="http://schemas.microsoft.com/office/drawing/2014/main" id="{B649381A-D7F5-4822-B785-7B6708365943}"/>
                </a:ext>
              </a:extLst>
            </p:cNvPr>
            <p:cNvGrpSpPr/>
            <p:nvPr/>
          </p:nvGrpSpPr>
          <p:grpSpPr>
            <a:xfrm>
              <a:off x="6131874" y="4147024"/>
              <a:ext cx="166393" cy="582374"/>
              <a:chOff x="2752726" y="4344988"/>
              <a:chExt cx="184150" cy="644525"/>
            </a:xfrm>
            <a:solidFill>
              <a:schemeClr val="accent6"/>
            </a:solidFill>
          </p:grpSpPr>
          <p:sp>
            <p:nvSpPr>
              <p:cNvPr id="318" name="Freeform: Shape 492">
                <a:extLst>
                  <a:ext uri="{FF2B5EF4-FFF2-40B4-BE49-F238E27FC236}">
                    <a16:creationId xmlns:a16="http://schemas.microsoft.com/office/drawing/2014/main" id="{22A28522-9605-44CA-9B97-E3FE0052AA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251" y="4427538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9" name="Freeform: Shape 493">
                <a:extLst>
                  <a:ext uri="{FF2B5EF4-FFF2-40B4-BE49-F238E27FC236}">
                    <a16:creationId xmlns:a16="http://schemas.microsoft.com/office/drawing/2014/main" id="{0E574EF7-A368-4BD2-8D28-3916AF195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4313" y="4344988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0" name="Freeform: Shape 494">
                <a:extLst>
                  <a:ext uri="{FF2B5EF4-FFF2-40B4-BE49-F238E27FC236}">
                    <a16:creationId xmlns:a16="http://schemas.microsoft.com/office/drawing/2014/main" id="{D4E283C7-DD46-41A6-98FE-278059AC6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726" y="4394200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1" name="Freeform: Shape 495">
                <a:extLst>
                  <a:ext uri="{FF2B5EF4-FFF2-40B4-BE49-F238E27FC236}">
                    <a16:creationId xmlns:a16="http://schemas.microsoft.com/office/drawing/2014/main" id="{2CA476A6-20CD-4F31-926A-67B9852BB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3" y="4933950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271">
              <a:extLst>
                <a:ext uri="{FF2B5EF4-FFF2-40B4-BE49-F238E27FC236}">
                  <a16:creationId xmlns:a16="http://schemas.microsoft.com/office/drawing/2014/main" id="{94F3B27B-569B-4AA7-BC2B-0E6571D1A7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1045" y="4676934"/>
              <a:ext cx="1278065" cy="1392819"/>
              <a:chOff x="2143126" y="4930775"/>
              <a:chExt cx="1414463" cy="1541463"/>
            </a:xfrm>
          </p:grpSpPr>
          <p:sp>
            <p:nvSpPr>
              <p:cNvPr id="221" name="Freeform: Shape 395">
                <a:extLst>
                  <a:ext uri="{FF2B5EF4-FFF2-40B4-BE49-F238E27FC236}">
                    <a16:creationId xmlns:a16="http://schemas.microsoft.com/office/drawing/2014/main" id="{79CFCA0C-328F-4D2C-ABB3-8177E8164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126" y="5083175"/>
                <a:ext cx="1414463" cy="1257300"/>
              </a:xfrm>
              <a:custGeom>
                <a:avLst/>
                <a:gdLst>
                  <a:gd name="T0" fmla="*/ 530225 w 891"/>
                  <a:gd name="T1" fmla="*/ 1254125 h 792"/>
                  <a:gd name="T2" fmla="*/ 361950 w 891"/>
                  <a:gd name="T3" fmla="*/ 1230313 h 792"/>
                  <a:gd name="T4" fmla="*/ 336550 w 891"/>
                  <a:gd name="T5" fmla="*/ 1212850 h 792"/>
                  <a:gd name="T6" fmla="*/ 301625 w 891"/>
                  <a:gd name="T7" fmla="*/ 1165225 h 792"/>
                  <a:gd name="T8" fmla="*/ 174625 w 891"/>
                  <a:gd name="T9" fmla="*/ 1084263 h 792"/>
                  <a:gd name="T10" fmla="*/ 103188 w 891"/>
                  <a:gd name="T11" fmla="*/ 1001713 h 792"/>
                  <a:gd name="T12" fmla="*/ 88900 w 891"/>
                  <a:gd name="T13" fmla="*/ 947738 h 792"/>
                  <a:gd name="T14" fmla="*/ 96838 w 891"/>
                  <a:gd name="T15" fmla="*/ 889000 h 792"/>
                  <a:gd name="T16" fmla="*/ 71438 w 891"/>
                  <a:gd name="T17" fmla="*/ 865188 h 792"/>
                  <a:gd name="T18" fmla="*/ 41275 w 891"/>
                  <a:gd name="T19" fmla="*/ 838200 h 792"/>
                  <a:gd name="T20" fmla="*/ 76200 w 891"/>
                  <a:gd name="T21" fmla="*/ 814388 h 792"/>
                  <a:gd name="T22" fmla="*/ 96838 w 891"/>
                  <a:gd name="T23" fmla="*/ 795338 h 792"/>
                  <a:gd name="T24" fmla="*/ 88900 w 891"/>
                  <a:gd name="T25" fmla="*/ 738188 h 792"/>
                  <a:gd name="T26" fmla="*/ 103188 w 891"/>
                  <a:gd name="T27" fmla="*/ 701675 h 792"/>
                  <a:gd name="T28" fmla="*/ 76200 w 891"/>
                  <a:gd name="T29" fmla="*/ 690563 h 792"/>
                  <a:gd name="T30" fmla="*/ 36513 w 891"/>
                  <a:gd name="T31" fmla="*/ 674688 h 792"/>
                  <a:gd name="T32" fmla="*/ 53975 w 891"/>
                  <a:gd name="T33" fmla="*/ 642938 h 792"/>
                  <a:gd name="T34" fmla="*/ 88900 w 891"/>
                  <a:gd name="T35" fmla="*/ 623888 h 792"/>
                  <a:gd name="T36" fmla="*/ 87313 w 891"/>
                  <a:gd name="T37" fmla="*/ 579438 h 792"/>
                  <a:gd name="T38" fmla="*/ 88900 w 891"/>
                  <a:gd name="T39" fmla="*/ 544513 h 792"/>
                  <a:gd name="T40" fmla="*/ 84138 w 891"/>
                  <a:gd name="T41" fmla="*/ 508000 h 792"/>
                  <a:gd name="T42" fmla="*/ 50800 w 891"/>
                  <a:gd name="T43" fmla="*/ 492125 h 792"/>
                  <a:gd name="T44" fmla="*/ 57150 w 891"/>
                  <a:gd name="T45" fmla="*/ 461963 h 792"/>
                  <a:gd name="T46" fmla="*/ 95250 w 891"/>
                  <a:gd name="T47" fmla="*/ 446088 h 792"/>
                  <a:gd name="T48" fmla="*/ 101600 w 891"/>
                  <a:gd name="T49" fmla="*/ 415925 h 792"/>
                  <a:gd name="T50" fmla="*/ 96838 w 891"/>
                  <a:gd name="T51" fmla="*/ 388938 h 792"/>
                  <a:gd name="T52" fmla="*/ 112713 w 891"/>
                  <a:gd name="T53" fmla="*/ 346075 h 792"/>
                  <a:gd name="T54" fmla="*/ 93663 w 891"/>
                  <a:gd name="T55" fmla="*/ 339725 h 792"/>
                  <a:gd name="T56" fmla="*/ 53975 w 891"/>
                  <a:gd name="T57" fmla="*/ 322263 h 792"/>
                  <a:gd name="T58" fmla="*/ 0 w 891"/>
                  <a:gd name="T59" fmla="*/ 0 h 792"/>
                  <a:gd name="T60" fmla="*/ 1385888 w 891"/>
                  <a:gd name="T61" fmla="*/ 233363 h 792"/>
                  <a:gd name="T62" fmla="*/ 1355725 w 891"/>
                  <a:gd name="T63" fmla="*/ 260350 h 792"/>
                  <a:gd name="T64" fmla="*/ 1325563 w 891"/>
                  <a:gd name="T65" fmla="*/ 266700 h 792"/>
                  <a:gd name="T66" fmla="*/ 1320800 w 891"/>
                  <a:gd name="T67" fmla="*/ 285750 h 792"/>
                  <a:gd name="T68" fmla="*/ 1331913 w 891"/>
                  <a:gd name="T69" fmla="*/ 325438 h 792"/>
                  <a:gd name="T70" fmla="*/ 1320800 w 891"/>
                  <a:gd name="T71" fmla="*/ 361950 h 792"/>
                  <a:gd name="T72" fmla="*/ 1346200 w 891"/>
                  <a:gd name="T73" fmla="*/ 376238 h 792"/>
                  <a:gd name="T74" fmla="*/ 1382713 w 891"/>
                  <a:gd name="T75" fmla="*/ 403225 h 792"/>
                  <a:gd name="T76" fmla="*/ 1355725 w 891"/>
                  <a:gd name="T77" fmla="*/ 430213 h 792"/>
                  <a:gd name="T78" fmla="*/ 1335088 w 891"/>
                  <a:gd name="T79" fmla="*/ 446088 h 792"/>
                  <a:gd name="T80" fmla="*/ 1341438 w 891"/>
                  <a:gd name="T81" fmla="*/ 492125 h 792"/>
                  <a:gd name="T82" fmla="*/ 1335088 w 891"/>
                  <a:gd name="T83" fmla="*/ 533400 h 792"/>
                  <a:gd name="T84" fmla="*/ 1358900 w 891"/>
                  <a:gd name="T85" fmla="*/ 563563 h 792"/>
                  <a:gd name="T86" fmla="*/ 1392238 w 891"/>
                  <a:gd name="T87" fmla="*/ 585788 h 792"/>
                  <a:gd name="T88" fmla="*/ 1370013 w 891"/>
                  <a:gd name="T89" fmla="*/ 612775 h 792"/>
                  <a:gd name="T90" fmla="*/ 1327150 w 891"/>
                  <a:gd name="T91" fmla="*/ 619125 h 792"/>
                  <a:gd name="T92" fmla="*/ 1338263 w 891"/>
                  <a:gd name="T93" fmla="*/ 652463 h 792"/>
                  <a:gd name="T94" fmla="*/ 1335088 w 891"/>
                  <a:gd name="T95" fmla="*/ 690563 h 792"/>
                  <a:gd name="T96" fmla="*/ 1339850 w 891"/>
                  <a:gd name="T97" fmla="*/ 735013 h 792"/>
                  <a:gd name="T98" fmla="*/ 1376363 w 891"/>
                  <a:gd name="T99" fmla="*/ 752475 h 792"/>
                  <a:gd name="T100" fmla="*/ 1381125 w 891"/>
                  <a:gd name="T101" fmla="*/ 777875 h 792"/>
                  <a:gd name="T102" fmla="*/ 1341438 w 891"/>
                  <a:gd name="T103" fmla="*/ 798513 h 792"/>
                  <a:gd name="T104" fmla="*/ 1335088 w 891"/>
                  <a:gd name="T105" fmla="*/ 849313 h 792"/>
                  <a:gd name="T106" fmla="*/ 1339850 w 891"/>
                  <a:gd name="T107" fmla="*/ 879475 h 792"/>
                  <a:gd name="T108" fmla="*/ 1362075 w 891"/>
                  <a:gd name="T109" fmla="*/ 908050 h 792"/>
                  <a:gd name="T110" fmla="*/ 1358900 w 891"/>
                  <a:gd name="T111" fmla="*/ 944563 h 792"/>
                  <a:gd name="T112" fmla="*/ 1301750 w 891"/>
                  <a:gd name="T113" fmla="*/ 1036638 h 792"/>
                  <a:gd name="T114" fmla="*/ 1231900 w 891"/>
                  <a:gd name="T115" fmla="*/ 1103313 h 792"/>
                  <a:gd name="T116" fmla="*/ 1128713 w 891"/>
                  <a:gd name="T117" fmla="*/ 1177925 h 792"/>
                  <a:gd name="T118" fmla="*/ 1103313 w 891"/>
                  <a:gd name="T119" fmla="*/ 1212850 h 792"/>
                  <a:gd name="T120" fmla="*/ 1071563 w 891"/>
                  <a:gd name="T121" fmla="*/ 1230313 h 792"/>
                  <a:gd name="T122" fmla="*/ 869950 w 891"/>
                  <a:gd name="T123" fmla="*/ 1254125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2" name="Freeform: Shape 396">
                <a:extLst>
                  <a:ext uri="{FF2B5EF4-FFF2-40B4-BE49-F238E27FC236}">
                    <a16:creationId xmlns:a16="http://schemas.microsoft.com/office/drawing/2014/main" id="{3FBB42B4-34F2-458C-ABE6-6723515E2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5083175"/>
                <a:ext cx="400050" cy="1257300"/>
              </a:xfrm>
              <a:custGeom>
                <a:avLst/>
                <a:gdLst>
                  <a:gd name="T0" fmla="*/ 146050 w 252"/>
                  <a:gd name="T1" fmla="*/ 1254125 h 792"/>
                  <a:gd name="T2" fmla="*/ 93663 w 252"/>
                  <a:gd name="T3" fmla="*/ 1225550 h 792"/>
                  <a:gd name="T4" fmla="*/ 87313 w 252"/>
                  <a:gd name="T5" fmla="*/ 1189038 h 792"/>
                  <a:gd name="T6" fmla="*/ 52388 w 252"/>
                  <a:gd name="T7" fmla="*/ 1103313 h 792"/>
                  <a:gd name="T8" fmla="*/ 22225 w 252"/>
                  <a:gd name="T9" fmla="*/ 982663 h 792"/>
                  <a:gd name="T10" fmla="*/ 22225 w 252"/>
                  <a:gd name="T11" fmla="*/ 898525 h 792"/>
                  <a:gd name="T12" fmla="*/ 15875 w 252"/>
                  <a:gd name="T13" fmla="*/ 865188 h 792"/>
                  <a:gd name="T14" fmla="*/ 15875 w 252"/>
                  <a:gd name="T15" fmla="*/ 814388 h 792"/>
                  <a:gd name="T16" fmla="*/ 22225 w 252"/>
                  <a:gd name="T17" fmla="*/ 787400 h 792"/>
                  <a:gd name="T18" fmla="*/ 22225 w 252"/>
                  <a:gd name="T19" fmla="*/ 714375 h 792"/>
                  <a:gd name="T20" fmla="*/ 20638 w 252"/>
                  <a:gd name="T21" fmla="*/ 690563 h 792"/>
                  <a:gd name="T22" fmla="*/ 6350 w 252"/>
                  <a:gd name="T23" fmla="*/ 682625 h 792"/>
                  <a:gd name="T24" fmla="*/ 9525 w 252"/>
                  <a:gd name="T25" fmla="*/ 642938 h 792"/>
                  <a:gd name="T26" fmla="*/ 20638 w 252"/>
                  <a:gd name="T27" fmla="*/ 623888 h 792"/>
                  <a:gd name="T28" fmla="*/ 20638 w 252"/>
                  <a:gd name="T29" fmla="*/ 527050 h 792"/>
                  <a:gd name="T30" fmla="*/ 15875 w 252"/>
                  <a:gd name="T31" fmla="*/ 503238 h 792"/>
                  <a:gd name="T32" fmla="*/ 9525 w 252"/>
                  <a:gd name="T33" fmla="*/ 461963 h 792"/>
                  <a:gd name="T34" fmla="*/ 22225 w 252"/>
                  <a:gd name="T35" fmla="*/ 446088 h 792"/>
                  <a:gd name="T36" fmla="*/ 22225 w 252"/>
                  <a:gd name="T37" fmla="*/ 398463 h 792"/>
                  <a:gd name="T38" fmla="*/ 26988 w 252"/>
                  <a:gd name="T39" fmla="*/ 342900 h 792"/>
                  <a:gd name="T40" fmla="*/ 11113 w 252"/>
                  <a:gd name="T41" fmla="*/ 328613 h 792"/>
                  <a:gd name="T42" fmla="*/ 6350 w 252"/>
                  <a:gd name="T43" fmla="*/ 276225 h 792"/>
                  <a:gd name="T44" fmla="*/ 11113 w 252"/>
                  <a:gd name="T45" fmla="*/ 211138 h 792"/>
                  <a:gd name="T46" fmla="*/ 11113 w 252"/>
                  <a:gd name="T47" fmla="*/ 103188 h 792"/>
                  <a:gd name="T48" fmla="*/ 400050 w 252"/>
                  <a:gd name="T49" fmla="*/ 0 h 792"/>
                  <a:gd name="T50" fmla="*/ 396875 w 252"/>
                  <a:gd name="T51" fmla="*/ 53975 h 792"/>
                  <a:gd name="T52" fmla="*/ 387350 w 252"/>
                  <a:gd name="T53" fmla="*/ 138113 h 792"/>
                  <a:gd name="T54" fmla="*/ 392113 w 252"/>
                  <a:gd name="T55" fmla="*/ 222250 h 792"/>
                  <a:gd name="T56" fmla="*/ 381000 w 252"/>
                  <a:gd name="T57" fmla="*/ 265113 h 792"/>
                  <a:gd name="T58" fmla="*/ 373063 w 252"/>
                  <a:gd name="T59" fmla="*/ 273050 h 792"/>
                  <a:gd name="T60" fmla="*/ 376238 w 252"/>
                  <a:gd name="T61" fmla="*/ 325438 h 792"/>
                  <a:gd name="T62" fmla="*/ 381000 w 252"/>
                  <a:gd name="T63" fmla="*/ 376238 h 792"/>
                  <a:gd name="T64" fmla="*/ 392113 w 252"/>
                  <a:gd name="T65" fmla="*/ 403225 h 792"/>
                  <a:gd name="T66" fmla="*/ 382588 w 252"/>
                  <a:gd name="T67" fmla="*/ 430213 h 792"/>
                  <a:gd name="T68" fmla="*/ 379413 w 252"/>
                  <a:gd name="T69" fmla="*/ 492125 h 792"/>
                  <a:gd name="T70" fmla="*/ 381000 w 252"/>
                  <a:gd name="T71" fmla="*/ 557213 h 792"/>
                  <a:gd name="T72" fmla="*/ 392113 w 252"/>
                  <a:gd name="T73" fmla="*/ 576263 h 792"/>
                  <a:gd name="T74" fmla="*/ 387350 w 252"/>
                  <a:gd name="T75" fmla="*/ 612775 h 792"/>
                  <a:gd name="T76" fmla="*/ 374650 w 252"/>
                  <a:gd name="T77" fmla="*/ 619125 h 792"/>
                  <a:gd name="T78" fmla="*/ 379413 w 252"/>
                  <a:gd name="T79" fmla="*/ 665163 h 792"/>
                  <a:gd name="T80" fmla="*/ 376238 w 252"/>
                  <a:gd name="T81" fmla="*/ 728663 h 792"/>
                  <a:gd name="T82" fmla="*/ 388938 w 252"/>
                  <a:gd name="T83" fmla="*/ 752475 h 792"/>
                  <a:gd name="T84" fmla="*/ 382588 w 252"/>
                  <a:gd name="T85" fmla="*/ 792163 h 792"/>
                  <a:gd name="T86" fmla="*/ 376238 w 252"/>
                  <a:gd name="T87" fmla="*/ 849313 h 792"/>
                  <a:gd name="T88" fmla="*/ 382588 w 252"/>
                  <a:gd name="T89" fmla="*/ 895350 h 792"/>
                  <a:gd name="T90" fmla="*/ 381000 w 252"/>
                  <a:gd name="T91" fmla="*/ 968375 h 792"/>
                  <a:gd name="T92" fmla="*/ 349250 w 252"/>
                  <a:gd name="T93" fmla="*/ 1103313 h 792"/>
                  <a:gd name="T94" fmla="*/ 312738 w 252"/>
                  <a:gd name="T95" fmla="*/ 1200150 h 792"/>
                  <a:gd name="T96" fmla="*/ 306388 w 252"/>
                  <a:gd name="T97" fmla="*/ 1225550 h 792"/>
                  <a:gd name="T98" fmla="*/ 263525 w 252"/>
                  <a:gd name="T99" fmla="*/ 1249363 h 792"/>
                  <a:gd name="T100" fmla="*/ 192088 w 252"/>
                  <a:gd name="T101" fmla="*/ 1257300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close/>
                  </a:path>
                </a:pathLst>
              </a:custGeom>
              <a:solidFill>
                <a:srgbClr val="B1B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3" name="Freeform: Shape 397">
                <a:extLst>
                  <a:ext uri="{FF2B5EF4-FFF2-40B4-BE49-F238E27FC236}">
                    <a16:creationId xmlns:a16="http://schemas.microsoft.com/office/drawing/2014/main" id="{823D951B-4117-4678-A660-2529E5877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338" y="6330950"/>
                <a:ext cx="322263" cy="141288"/>
              </a:xfrm>
              <a:custGeom>
                <a:avLst/>
                <a:gdLst>
                  <a:gd name="T0" fmla="*/ 161925 w 203"/>
                  <a:gd name="T1" fmla="*/ 0 h 89"/>
                  <a:gd name="T2" fmla="*/ 161925 w 203"/>
                  <a:gd name="T3" fmla="*/ 0 h 89"/>
                  <a:gd name="T4" fmla="*/ 193675 w 203"/>
                  <a:gd name="T5" fmla="*/ 1588 h 89"/>
                  <a:gd name="T6" fmla="*/ 223838 w 203"/>
                  <a:gd name="T7" fmla="*/ 6350 h 89"/>
                  <a:gd name="T8" fmla="*/ 252413 w 203"/>
                  <a:gd name="T9" fmla="*/ 12700 h 89"/>
                  <a:gd name="T10" fmla="*/ 276225 w 203"/>
                  <a:gd name="T11" fmla="*/ 20638 h 89"/>
                  <a:gd name="T12" fmla="*/ 295275 w 203"/>
                  <a:gd name="T13" fmla="*/ 31750 h 89"/>
                  <a:gd name="T14" fmla="*/ 309563 w 203"/>
                  <a:gd name="T15" fmla="*/ 42863 h 89"/>
                  <a:gd name="T16" fmla="*/ 315913 w 203"/>
                  <a:gd name="T17" fmla="*/ 49213 h 89"/>
                  <a:gd name="T18" fmla="*/ 320675 w 203"/>
                  <a:gd name="T19" fmla="*/ 57150 h 89"/>
                  <a:gd name="T20" fmla="*/ 322263 w 203"/>
                  <a:gd name="T21" fmla="*/ 63500 h 89"/>
                  <a:gd name="T22" fmla="*/ 322263 w 203"/>
                  <a:gd name="T23" fmla="*/ 69850 h 89"/>
                  <a:gd name="T24" fmla="*/ 322263 w 203"/>
                  <a:gd name="T25" fmla="*/ 69850 h 89"/>
                  <a:gd name="T26" fmla="*/ 322263 w 203"/>
                  <a:gd name="T27" fmla="*/ 79375 h 89"/>
                  <a:gd name="T28" fmla="*/ 320675 w 203"/>
                  <a:gd name="T29" fmla="*/ 85725 h 89"/>
                  <a:gd name="T30" fmla="*/ 315913 w 203"/>
                  <a:gd name="T31" fmla="*/ 92075 h 89"/>
                  <a:gd name="T32" fmla="*/ 309563 w 203"/>
                  <a:gd name="T33" fmla="*/ 98425 h 89"/>
                  <a:gd name="T34" fmla="*/ 295275 w 203"/>
                  <a:gd name="T35" fmla="*/ 111125 h 89"/>
                  <a:gd name="T36" fmla="*/ 276225 w 203"/>
                  <a:gd name="T37" fmla="*/ 122238 h 89"/>
                  <a:gd name="T38" fmla="*/ 252413 w 203"/>
                  <a:gd name="T39" fmla="*/ 130175 h 89"/>
                  <a:gd name="T40" fmla="*/ 223838 w 203"/>
                  <a:gd name="T41" fmla="*/ 136525 h 89"/>
                  <a:gd name="T42" fmla="*/ 193675 w 203"/>
                  <a:gd name="T43" fmla="*/ 141288 h 89"/>
                  <a:gd name="T44" fmla="*/ 161925 w 203"/>
                  <a:gd name="T45" fmla="*/ 141288 h 89"/>
                  <a:gd name="T46" fmla="*/ 161925 w 203"/>
                  <a:gd name="T47" fmla="*/ 141288 h 89"/>
                  <a:gd name="T48" fmla="*/ 128588 w 203"/>
                  <a:gd name="T49" fmla="*/ 141288 h 89"/>
                  <a:gd name="T50" fmla="*/ 98425 w 203"/>
                  <a:gd name="T51" fmla="*/ 136525 h 89"/>
                  <a:gd name="T52" fmla="*/ 71438 w 203"/>
                  <a:gd name="T53" fmla="*/ 130175 h 89"/>
                  <a:gd name="T54" fmla="*/ 47625 w 203"/>
                  <a:gd name="T55" fmla="*/ 122238 h 89"/>
                  <a:gd name="T56" fmla="*/ 28575 w 203"/>
                  <a:gd name="T57" fmla="*/ 111125 h 89"/>
                  <a:gd name="T58" fmla="*/ 12700 w 203"/>
                  <a:gd name="T59" fmla="*/ 98425 h 89"/>
                  <a:gd name="T60" fmla="*/ 6350 w 203"/>
                  <a:gd name="T61" fmla="*/ 92075 h 89"/>
                  <a:gd name="T62" fmla="*/ 3175 w 203"/>
                  <a:gd name="T63" fmla="*/ 85725 h 89"/>
                  <a:gd name="T64" fmla="*/ 0 w 203"/>
                  <a:gd name="T65" fmla="*/ 79375 h 89"/>
                  <a:gd name="T66" fmla="*/ 0 w 203"/>
                  <a:gd name="T67" fmla="*/ 69850 h 89"/>
                  <a:gd name="T68" fmla="*/ 0 w 203"/>
                  <a:gd name="T69" fmla="*/ 69850 h 89"/>
                  <a:gd name="T70" fmla="*/ 0 w 203"/>
                  <a:gd name="T71" fmla="*/ 63500 h 89"/>
                  <a:gd name="T72" fmla="*/ 3175 w 203"/>
                  <a:gd name="T73" fmla="*/ 57150 h 89"/>
                  <a:gd name="T74" fmla="*/ 6350 w 203"/>
                  <a:gd name="T75" fmla="*/ 49213 h 89"/>
                  <a:gd name="T76" fmla="*/ 12700 w 203"/>
                  <a:gd name="T77" fmla="*/ 42863 h 89"/>
                  <a:gd name="T78" fmla="*/ 28575 w 203"/>
                  <a:gd name="T79" fmla="*/ 31750 h 89"/>
                  <a:gd name="T80" fmla="*/ 47625 w 203"/>
                  <a:gd name="T81" fmla="*/ 20638 h 89"/>
                  <a:gd name="T82" fmla="*/ 71438 w 203"/>
                  <a:gd name="T83" fmla="*/ 12700 h 89"/>
                  <a:gd name="T84" fmla="*/ 98425 w 203"/>
                  <a:gd name="T85" fmla="*/ 6350 h 89"/>
                  <a:gd name="T86" fmla="*/ 128588 w 203"/>
                  <a:gd name="T87" fmla="*/ 1588 h 89"/>
                  <a:gd name="T88" fmla="*/ 161925 w 203"/>
                  <a:gd name="T89" fmla="*/ 0 h 89"/>
                  <a:gd name="T90" fmla="*/ 161925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4" name="Freeform: Shape 398">
                <a:extLst>
                  <a:ext uri="{FF2B5EF4-FFF2-40B4-BE49-F238E27FC236}">
                    <a16:creationId xmlns:a16="http://schemas.microsoft.com/office/drawing/2014/main" id="{B8616D44-0913-45FD-B8D0-B676A52BB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688" y="6265863"/>
                <a:ext cx="563563" cy="157163"/>
              </a:xfrm>
              <a:custGeom>
                <a:avLst/>
                <a:gdLst>
                  <a:gd name="T0" fmla="*/ 282575 w 355"/>
                  <a:gd name="T1" fmla="*/ 0 h 99"/>
                  <a:gd name="T2" fmla="*/ 282575 w 355"/>
                  <a:gd name="T3" fmla="*/ 0 h 99"/>
                  <a:gd name="T4" fmla="*/ 338138 w 355"/>
                  <a:gd name="T5" fmla="*/ 1588 h 99"/>
                  <a:gd name="T6" fmla="*/ 392113 w 355"/>
                  <a:gd name="T7" fmla="*/ 6350 h 99"/>
                  <a:gd name="T8" fmla="*/ 439738 w 355"/>
                  <a:gd name="T9" fmla="*/ 12700 h 99"/>
                  <a:gd name="T10" fmla="*/ 479425 w 355"/>
                  <a:gd name="T11" fmla="*/ 23813 h 99"/>
                  <a:gd name="T12" fmla="*/ 514350 w 355"/>
                  <a:gd name="T13" fmla="*/ 34925 h 99"/>
                  <a:gd name="T14" fmla="*/ 528638 w 355"/>
                  <a:gd name="T15" fmla="*/ 41275 h 99"/>
                  <a:gd name="T16" fmla="*/ 539750 w 355"/>
                  <a:gd name="T17" fmla="*/ 47625 h 99"/>
                  <a:gd name="T18" fmla="*/ 550863 w 355"/>
                  <a:gd name="T19" fmla="*/ 53975 h 99"/>
                  <a:gd name="T20" fmla="*/ 557213 w 355"/>
                  <a:gd name="T21" fmla="*/ 61913 h 99"/>
                  <a:gd name="T22" fmla="*/ 561975 w 355"/>
                  <a:gd name="T23" fmla="*/ 71438 h 99"/>
                  <a:gd name="T24" fmla="*/ 563563 w 355"/>
                  <a:gd name="T25" fmla="*/ 77788 h 99"/>
                  <a:gd name="T26" fmla="*/ 563563 w 355"/>
                  <a:gd name="T27" fmla="*/ 77788 h 99"/>
                  <a:gd name="T28" fmla="*/ 561975 w 355"/>
                  <a:gd name="T29" fmla="*/ 85725 h 99"/>
                  <a:gd name="T30" fmla="*/ 557213 w 355"/>
                  <a:gd name="T31" fmla="*/ 95250 h 99"/>
                  <a:gd name="T32" fmla="*/ 550863 w 355"/>
                  <a:gd name="T33" fmla="*/ 101600 h 99"/>
                  <a:gd name="T34" fmla="*/ 539750 w 355"/>
                  <a:gd name="T35" fmla="*/ 107950 h 99"/>
                  <a:gd name="T36" fmla="*/ 528638 w 355"/>
                  <a:gd name="T37" fmla="*/ 115888 h 99"/>
                  <a:gd name="T38" fmla="*/ 514350 w 355"/>
                  <a:gd name="T39" fmla="*/ 122238 h 99"/>
                  <a:gd name="T40" fmla="*/ 479425 w 355"/>
                  <a:gd name="T41" fmla="*/ 133350 h 99"/>
                  <a:gd name="T42" fmla="*/ 439738 w 355"/>
                  <a:gd name="T43" fmla="*/ 141288 h 99"/>
                  <a:gd name="T44" fmla="*/ 392113 w 355"/>
                  <a:gd name="T45" fmla="*/ 150813 h 99"/>
                  <a:gd name="T46" fmla="*/ 338138 w 355"/>
                  <a:gd name="T47" fmla="*/ 155575 h 99"/>
                  <a:gd name="T48" fmla="*/ 282575 w 355"/>
                  <a:gd name="T49" fmla="*/ 157163 h 99"/>
                  <a:gd name="T50" fmla="*/ 282575 w 355"/>
                  <a:gd name="T51" fmla="*/ 157163 h 99"/>
                  <a:gd name="T52" fmla="*/ 227013 w 355"/>
                  <a:gd name="T53" fmla="*/ 155575 h 99"/>
                  <a:gd name="T54" fmla="*/ 173038 w 355"/>
                  <a:gd name="T55" fmla="*/ 150813 h 99"/>
                  <a:gd name="T56" fmla="*/ 125413 w 355"/>
                  <a:gd name="T57" fmla="*/ 141288 h 99"/>
                  <a:gd name="T58" fmla="*/ 84138 w 355"/>
                  <a:gd name="T59" fmla="*/ 133350 h 99"/>
                  <a:gd name="T60" fmla="*/ 49213 w 355"/>
                  <a:gd name="T61" fmla="*/ 122238 h 99"/>
                  <a:gd name="T62" fmla="*/ 34925 w 355"/>
                  <a:gd name="T63" fmla="*/ 115888 h 99"/>
                  <a:gd name="T64" fmla="*/ 23813 w 355"/>
                  <a:gd name="T65" fmla="*/ 107950 h 99"/>
                  <a:gd name="T66" fmla="*/ 12700 w 355"/>
                  <a:gd name="T67" fmla="*/ 101600 h 99"/>
                  <a:gd name="T68" fmla="*/ 6350 w 355"/>
                  <a:gd name="T69" fmla="*/ 95250 h 99"/>
                  <a:gd name="T70" fmla="*/ 3175 w 355"/>
                  <a:gd name="T71" fmla="*/ 85725 h 99"/>
                  <a:gd name="T72" fmla="*/ 0 w 355"/>
                  <a:gd name="T73" fmla="*/ 77788 h 99"/>
                  <a:gd name="T74" fmla="*/ 0 w 355"/>
                  <a:gd name="T75" fmla="*/ 77788 h 99"/>
                  <a:gd name="T76" fmla="*/ 3175 w 355"/>
                  <a:gd name="T77" fmla="*/ 71438 h 99"/>
                  <a:gd name="T78" fmla="*/ 6350 w 355"/>
                  <a:gd name="T79" fmla="*/ 61913 h 99"/>
                  <a:gd name="T80" fmla="*/ 12700 w 355"/>
                  <a:gd name="T81" fmla="*/ 53975 h 99"/>
                  <a:gd name="T82" fmla="*/ 23813 w 355"/>
                  <a:gd name="T83" fmla="*/ 47625 h 99"/>
                  <a:gd name="T84" fmla="*/ 34925 w 355"/>
                  <a:gd name="T85" fmla="*/ 41275 h 99"/>
                  <a:gd name="T86" fmla="*/ 49213 w 355"/>
                  <a:gd name="T87" fmla="*/ 34925 h 99"/>
                  <a:gd name="T88" fmla="*/ 84138 w 355"/>
                  <a:gd name="T89" fmla="*/ 23813 h 99"/>
                  <a:gd name="T90" fmla="*/ 125413 w 355"/>
                  <a:gd name="T91" fmla="*/ 12700 h 99"/>
                  <a:gd name="T92" fmla="*/ 173038 w 355"/>
                  <a:gd name="T93" fmla="*/ 6350 h 99"/>
                  <a:gd name="T94" fmla="*/ 227013 w 355"/>
                  <a:gd name="T95" fmla="*/ 1588 h 99"/>
                  <a:gd name="T96" fmla="*/ 282575 w 355"/>
                  <a:gd name="T97" fmla="*/ 0 h 99"/>
                  <a:gd name="T98" fmla="*/ 282575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5757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5" name="Freeform: Shape 399">
                <a:extLst>
                  <a:ext uri="{FF2B5EF4-FFF2-40B4-BE49-F238E27FC236}">
                    <a16:creationId xmlns:a16="http://schemas.microsoft.com/office/drawing/2014/main" id="{5D07C71E-8A2F-4F30-8C26-122C674028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076" y="6310313"/>
                <a:ext cx="714375" cy="58738"/>
              </a:xfrm>
              <a:custGeom>
                <a:avLst/>
                <a:gdLst>
                  <a:gd name="T0" fmla="*/ 328613 w 450"/>
                  <a:gd name="T1" fmla="*/ 58738 h 37"/>
                  <a:gd name="T2" fmla="*/ 328613 w 450"/>
                  <a:gd name="T3" fmla="*/ 58738 h 37"/>
                  <a:gd name="T4" fmla="*/ 236538 w 450"/>
                  <a:gd name="T5" fmla="*/ 58738 h 37"/>
                  <a:gd name="T6" fmla="*/ 182563 w 450"/>
                  <a:gd name="T7" fmla="*/ 53975 h 37"/>
                  <a:gd name="T8" fmla="*/ 131763 w 450"/>
                  <a:gd name="T9" fmla="*/ 50800 h 37"/>
                  <a:gd name="T10" fmla="*/ 84138 w 450"/>
                  <a:gd name="T11" fmla="*/ 46038 h 37"/>
                  <a:gd name="T12" fmla="*/ 42863 w 450"/>
                  <a:gd name="T13" fmla="*/ 36513 h 37"/>
                  <a:gd name="T14" fmla="*/ 28575 w 450"/>
                  <a:gd name="T15" fmla="*/ 33338 h 37"/>
                  <a:gd name="T16" fmla="*/ 14288 w 450"/>
                  <a:gd name="T17" fmla="*/ 28575 h 37"/>
                  <a:gd name="T18" fmla="*/ 7938 w 450"/>
                  <a:gd name="T19" fmla="*/ 23813 h 37"/>
                  <a:gd name="T20" fmla="*/ 4763 w 450"/>
                  <a:gd name="T21" fmla="*/ 17463 h 37"/>
                  <a:gd name="T22" fmla="*/ 4763 w 450"/>
                  <a:gd name="T23" fmla="*/ 17463 h 37"/>
                  <a:gd name="T24" fmla="*/ 0 w 450"/>
                  <a:gd name="T25" fmla="*/ 3175 h 37"/>
                  <a:gd name="T26" fmla="*/ 0 w 450"/>
                  <a:gd name="T27" fmla="*/ 3175 h 37"/>
                  <a:gd name="T28" fmla="*/ 30163 w 450"/>
                  <a:gd name="T29" fmla="*/ 11113 h 37"/>
                  <a:gd name="T30" fmla="*/ 66675 w 450"/>
                  <a:gd name="T31" fmla="*/ 15875 h 37"/>
                  <a:gd name="T32" fmla="*/ 109538 w 450"/>
                  <a:gd name="T33" fmla="*/ 22225 h 37"/>
                  <a:gd name="T34" fmla="*/ 153988 w 450"/>
                  <a:gd name="T35" fmla="*/ 23813 h 37"/>
                  <a:gd name="T36" fmla="*/ 247650 w 450"/>
                  <a:gd name="T37" fmla="*/ 30163 h 37"/>
                  <a:gd name="T38" fmla="*/ 327025 w 450"/>
                  <a:gd name="T39" fmla="*/ 30163 h 37"/>
                  <a:gd name="T40" fmla="*/ 327025 w 450"/>
                  <a:gd name="T41" fmla="*/ 30163 h 37"/>
                  <a:gd name="T42" fmla="*/ 417513 w 450"/>
                  <a:gd name="T43" fmla="*/ 28575 h 37"/>
                  <a:gd name="T44" fmla="*/ 527050 w 450"/>
                  <a:gd name="T45" fmla="*/ 23813 h 37"/>
                  <a:gd name="T46" fmla="*/ 582613 w 450"/>
                  <a:gd name="T47" fmla="*/ 20638 h 37"/>
                  <a:gd name="T48" fmla="*/ 633413 w 450"/>
                  <a:gd name="T49" fmla="*/ 15875 h 37"/>
                  <a:gd name="T50" fmla="*/ 679450 w 450"/>
                  <a:gd name="T51" fmla="*/ 9525 h 37"/>
                  <a:gd name="T52" fmla="*/ 714375 w 450"/>
                  <a:gd name="T53" fmla="*/ 0 h 37"/>
                  <a:gd name="T54" fmla="*/ 714375 w 450"/>
                  <a:gd name="T55" fmla="*/ 0 h 37"/>
                  <a:gd name="T56" fmla="*/ 709613 w 450"/>
                  <a:gd name="T57" fmla="*/ 17463 h 37"/>
                  <a:gd name="T58" fmla="*/ 709613 w 450"/>
                  <a:gd name="T59" fmla="*/ 17463 h 37"/>
                  <a:gd name="T60" fmla="*/ 704850 w 450"/>
                  <a:gd name="T61" fmla="*/ 23813 h 37"/>
                  <a:gd name="T62" fmla="*/ 693738 w 450"/>
                  <a:gd name="T63" fmla="*/ 28575 h 37"/>
                  <a:gd name="T64" fmla="*/ 681038 w 450"/>
                  <a:gd name="T65" fmla="*/ 33338 h 37"/>
                  <a:gd name="T66" fmla="*/ 661988 w 450"/>
                  <a:gd name="T67" fmla="*/ 36513 h 37"/>
                  <a:gd name="T68" fmla="*/ 612775 w 450"/>
                  <a:gd name="T69" fmla="*/ 46038 h 37"/>
                  <a:gd name="T70" fmla="*/ 557213 w 450"/>
                  <a:gd name="T71" fmla="*/ 50800 h 37"/>
                  <a:gd name="T72" fmla="*/ 493713 w 450"/>
                  <a:gd name="T73" fmla="*/ 53975 h 37"/>
                  <a:gd name="T74" fmla="*/ 431800 w 450"/>
                  <a:gd name="T75" fmla="*/ 58738 h 37"/>
                  <a:gd name="T76" fmla="*/ 328613 w 450"/>
                  <a:gd name="T77" fmla="*/ 58738 h 37"/>
                  <a:gd name="T78" fmla="*/ 328613 w 450"/>
                  <a:gd name="T79" fmla="*/ 58738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close/>
                  </a:path>
                </a:pathLst>
              </a:custGeom>
              <a:solidFill>
                <a:srgbClr val="4B4B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6" name="Freeform: Shape 400">
                <a:extLst>
                  <a:ext uri="{FF2B5EF4-FFF2-40B4-BE49-F238E27FC236}">
                    <a16:creationId xmlns:a16="http://schemas.microsoft.com/office/drawing/2014/main" id="{6D72E1FB-A4FC-4091-A152-7E6ED7517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976" y="5440363"/>
                <a:ext cx="1306513" cy="96838"/>
              </a:xfrm>
              <a:custGeom>
                <a:avLst/>
                <a:gdLst>
                  <a:gd name="T0" fmla="*/ 31750 w 823"/>
                  <a:gd name="T1" fmla="*/ 58738 h 61"/>
                  <a:gd name="T2" fmla="*/ 1250950 w 823"/>
                  <a:gd name="T3" fmla="*/ 0 h 61"/>
                  <a:gd name="T4" fmla="*/ 1250950 w 823"/>
                  <a:gd name="T5" fmla="*/ 0 h 61"/>
                  <a:gd name="T6" fmla="*/ 1250950 w 823"/>
                  <a:gd name="T7" fmla="*/ 6350 h 61"/>
                  <a:gd name="T8" fmla="*/ 1255713 w 823"/>
                  <a:gd name="T9" fmla="*/ 11113 h 61"/>
                  <a:gd name="T10" fmla="*/ 1262063 w 823"/>
                  <a:gd name="T11" fmla="*/ 15875 h 61"/>
                  <a:gd name="T12" fmla="*/ 1276350 w 823"/>
                  <a:gd name="T13" fmla="*/ 19050 h 61"/>
                  <a:gd name="T14" fmla="*/ 1276350 w 823"/>
                  <a:gd name="T15" fmla="*/ 19050 h 61"/>
                  <a:gd name="T16" fmla="*/ 1285875 w 823"/>
                  <a:gd name="T17" fmla="*/ 23813 h 61"/>
                  <a:gd name="T18" fmla="*/ 1295400 w 823"/>
                  <a:gd name="T19" fmla="*/ 25400 h 61"/>
                  <a:gd name="T20" fmla="*/ 1301750 w 823"/>
                  <a:gd name="T21" fmla="*/ 30163 h 61"/>
                  <a:gd name="T22" fmla="*/ 1306513 w 823"/>
                  <a:gd name="T23" fmla="*/ 36513 h 61"/>
                  <a:gd name="T24" fmla="*/ 0 w 823"/>
                  <a:gd name="T25" fmla="*/ 96838 h 61"/>
                  <a:gd name="T26" fmla="*/ 0 w 823"/>
                  <a:gd name="T27" fmla="*/ 96838 h 61"/>
                  <a:gd name="T28" fmla="*/ 12700 w 823"/>
                  <a:gd name="T29" fmla="*/ 92075 h 61"/>
                  <a:gd name="T30" fmla="*/ 12700 w 823"/>
                  <a:gd name="T31" fmla="*/ 92075 h 61"/>
                  <a:gd name="T32" fmla="*/ 23813 w 823"/>
                  <a:gd name="T33" fmla="*/ 90488 h 61"/>
                  <a:gd name="T34" fmla="*/ 31750 w 823"/>
                  <a:gd name="T35" fmla="*/ 85725 h 61"/>
                  <a:gd name="T36" fmla="*/ 36513 w 823"/>
                  <a:gd name="T37" fmla="*/ 82550 h 61"/>
                  <a:gd name="T38" fmla="*/ 38100 w 823"/>
                  <a:gd name="T39" fmla="*/ 77788 h 61"/>
                  <a:gd name="T40" fmla="*/ 38100 w 823"/>
                  <a:gd name="T41" fmla="*/ 73025 h 61"/>
                  <a:gd name="T42" fmla="*/ 36513 w 823"/>
                  <a:gd name="T43" fmla="*/ 68263 h 61"/>
                  <a:gd name="T44" fmla="*/ 31750 w 823"/>
                  <a:gd name="T45" fmla="*/ 58738 h 61"/>
                  <a:gd name="T46" fmla="*/ 31750 w 823"/>
                  <a:gd name="T47" fmla="*/ 58738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7" name="Freeform: Shape 401">
                <a:extLst>
                  <a:ext uri="{FF2B5EF4-FFF2-40B4-BE49-F238E27FC236}">
                    <a16:creationId xmlns:a16="http://schemas.microsoft.com/office/drawing/2014/main" id="{7748993F-3D59-4306-B20D-83E5F26F2E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3" y="5332413"/>
                <a:ext cx="1325563" cy="100013"/>
              </a:xfrm>
              <a:custGeom>
                <a:avLst/>
                <a:gdLst>
                  <a:gd name="T0" fmla="*/ 0 w 835"/>
                  <a:gd name="T1" fmla="*/ 63500 h 63"/>
                  <a:gd name="T2" fmla="*/ 1325563 w 835"/>
                  <a:gd name="T3" fmla="*/ 0 h 63"/>
                  <a:gd name="T4" fmla="*/ 1325563 w 835"/>
                  <a:gd name="T5" fmla="*/ 0 h 63"/>
                  <a:gd name="T6" fmla="*/ 1316038 w 835"/>
                  <a:gd name="T7" fmla="*/ 9525 h 63"/>
                  <a:gd name="T8" fmla="*/ 1303338 w 835"/>
                  <a:gd name="T9" fmla="*/ 14288 h 63"/>
                  <a:gd name="T10" fmla="*/ 1289050 w 835"/>
                  <a:gd name="T11" fmla="*/ 17463 h 63"/>
                  <a:gd name="T12" fmla="*/ 1279525 w 835"/>
                  <a:gd name="T13" fmla="*/ 17463 h 63"/>
                  <a:gd name="T14" fmla="*/ 1279525 w 835"/>
                  <a:gd name="T15" fmla="*/ 17463 h 63"/>
                  <a:gd name="T16" fmla="*/ 1270000 w 835"/>
                  <a:gd name="T17" fmla="*/ 20638 h 63"/>
                  <a:gd name="T18" fmla="*/ 1270000 w 835"/>
                  <a:gd name="T19" fmla="*/ 22225 h 63"/>
                  <a:gd name="T20" fmla="*/ 1270000 w 835"/>
                  <a:gd name="T21" fmla="*/ 26988 h 63"/>
                  <a:gd name="T22" fmla="*/ 1273175 w 835"/>
                  <a:gd name="T23" fmla="*/ 33338 h 63"/>
                  <a:gd name="T24" fmla="*/ 1276350 w 835"/>
                  <a:gd name="T25" fmla="*/ 41275 h 63"/>
                  <a:gd name="T26" fmla="*/ 66675 w 835"/>
                  <a:gd name="T27" fmla="*/ 100013 h 63"/>
                  <a:gd name="T28" fmla="*/ 66675 w 835"/>
                  <a:gd name="T29" fmla="*/ 100013 h 63"/>
                  <a:gd name="T30" fmla="*/ 66675 w 835"/>
                  <a:gd name="T31" fmla="*/ 95250 h 63"/>
                  <a:gd name="T32" fmla="*/ 65088 w 835"/>
                  <a:gd name="T33" fmla="*/ 95250 h 63"/>
                  <a:gd name="T34" fmla="*/ 57150 w 835"/>
                  <a:gd name="T35" fmla="*/ 93663 h 63"/>
                  <a:gd name="T36" fmla="*/ 57150 w 835"/>
                  <a:gd name="T37" fmla="*/ 93663 h 63"/>
                  <a:gd name="T38" fmla="*/ 42863 w 835"/>
                  <a:gd name="T39" fmla="*/ 90488 h 63"/>
                  <a:gd name="T40" fmla="*/ 25400 w 835"/>
                  <a:gd name="T41" fmla="*/ 84138 h 63"/>
                  <a:gd name="T42" fmla="*/ 11113 w 835"/>
                  <a:gd name="T43" fmla="*/ 76200 h 63"/>
                  <a:gd name="T44" fmla="*/ 4763 w 835"/>
                  <a:gd name="T45" fmla="*/ 69850 h 63"/>
                  <a:gd name="T46" fmla="*/ 0 w 835"/>
                  <a:gd name="T47" fmla="*/ 63500 h 63"/>
                  <a:gd name="T48" fmla="*/ 0 w 835"/>
                  <a:gd name="T49" fmla="*/ 6350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8" name="Freeform: Shape 402">
                <a:extLst>
                  <a:ext uri="{FF2B5EF4-FFF2-40B4-BE49-F238E27FC236}">
                    <a16:creationId xmlns:a16="http://schemas.microsoft.com/office/drawing/2014/main" id="{8635A599-5D77-4DF5-BCF9-85DD26DD82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6151" y="5529263"/>
                <a:ext cx="1268413" cy="96838"/>
              </a:xfrm>
              <a:custGeom>
                <a:avLst/>
                <a:gdLst>
                  <a:gd name="T0" fmla="*/ 0 w 799"/>
                  <a:gd name="T1" fmla="*/ 57150 h 61"/>
                  <a:gd name="T2" fmla="*/ 1262063 w 799"/>
                  <a:gd name="T3" fmla="*/ 0 h 61"/>
                  <a:gd name="T4" fmla="*/ 1262063 w 799"/>
                  <a:gd name="T5" fmla="*/ 0 h 61"/>
                  <a:gd name="T6" fmla="*/ 1260475 w 799"/>
                  <a:gd name="T7" fmla="*/ 6350 h 61"/>
                  <a:gd name="T8" fmla="*/ 1262063 w 799"/>
                  <a:gd name="T9" fmla="*/ 15875 h 61"/>
                  <a:gd name="T10" fmla="*/ 1268413 w 799"/>
                  <a:gd name="T11" fmla="*/ 36513 h 61"/>
                  <a:gd name="T12" fmla="*/ 17463 w 799"/>
                  <a:gd name="T13" fmla="*/ 96838 h 61"/>
                  <a:gd name="T14" fmla="*/ 17463 w 799"/>
                  <a:gd name="T15" fmla="*/ 96838 h 61"/>
                  <a:gd name="T16" fmla="*/ 20638 w 799"/>
                  <a:gd name="T17" fmla="*/ 82550 h 61"/>
                  <a:gd name="T18" fmla="*/ 20638 w 799"/>
                  <a:gd name="T19" fmla="*/ 73025 h 61"/>
                  <a:gd name="T20" fmla="*/ 17463 w 799"/>
                  <a:gd name="T21" fmla="*/ 68263 h 61"/>
                  <a:gd name="T22" fmla="*/ 15875 w 799"/>
                  <a:gd name="T23" fmla="*/ 63500 h 61"/>
                  <a:gd name="T24" fmla="*/ 9525 w 799"/>
                  <a:gd name="T25" fmla="*/ 61913 h 61"/>
                  <a:gd name="T26" fmla="*/ 0 w 799"/>
                  <a:gd name="T27" fmla="*/ 57150 h 61"/>
                  <a:gd name="T28" fmla="*/ 0 w 799"/>
                  <a:gd name="T29" fmla="*/ 57150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9" name="Freeform: Shape 403">
                <a:extLst>
                  <a:ext uri="{FF2B5EF4-FFF2-40B4-BE49-F238E27FC236}">
                    <a16:creationId xmlns:a16="http://schemas.microsoft.com/office/drawing/2014/main" id="{E3A87ECB-A201-4C61-BE3F-D404B4CF5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3" y="5614988"/>
                <a:ext cx="1285875" cy="96838"/>
              </a:xfrm>
              <a:custGeom>
                <a:avLst/>
                <a:gdLst>
                  <a:gd name="T0" fmla="*/ 4763 w 810"/>
                  <a:gd name="T1" fmla="*/ 57150 h 61"/>
                  <a:gd name="T2" fmla="*/ 1250950 w 810"/>
                  <a:gd name="T3" fmla="*/ 0 h 61"/>
                  <a:gd name="T4" fmla="*/ 1250950 w 810"/>
                  <a:gd name="T5" fmla="*/ 0 h 61"/>
                  <a:gd name="T6" fmla="*/ 1250950 w 810"/>
                  <a:gd name="T7" fmla="*/ 7938 h 61"/>
                  <a:gd name="T8" fmla="*/ 1254125 w 810"/>
                  <a:gd name="T9" fmla="*/ 17463 h 61"/>
                  <a:gd name="T10" fmla="*/ 1262063 w 810"/>
                  <a:gd name="T11" fmla="*/ 25400 h 61"/>
                  <a:gd name="T12" fmla="*/ 1274763 w 810"/>
                  <a:gd name="T13" fmla="*/ 31750 h 61"/>
                  <a:gd name="T14" fmla="*/ 1274763 w 810"/>
                  <a:gd name="T15" fmla="*/ 31750 h 61"/>
                  <a:gd name="T16" fmla="*/ 1285875 w 810"/>
                  <a:gd name="T17" fmla="*/ 36513 h 61"/>
                  <a:gd name="T18" fmla="*/ 0 w 810"/>
                  <a:gd name="T19" fmla="*/ 96838 h 61"/>
                  <a:gd name="T20" fmla="*/ 0 w 810"/>
                  <a:gd name="T21" fmla="*/ 96838 h 61"/>
                  <a:gd name="T22" fmla="*/ 6350 w 810"/>
                  <a:gd name="T23" fmla="*/ 87313 h 61"/>
                  <a:gd name="T24" fmla="*/ 9525 w 810"/>
                  <a:gd name="T25" fmla="*/ 79375 h 61"/>
                  <a:gd name="T26" fmla="*/ 6350 w 810"/>
                  <a:gd name="T27" fmla="*/ 68263 h 61"/>
                  <a:gd name="T28" fmla="*/ 4763 w 810"/>
                  <a:gd name="T29" fmla="*/ 57150 h 61"/>
                  <a:gd name="T30" fmla="*/ 4763 w 810"/>
                  <a:gd name="T31" fmla="*/ 57150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0" name="Freeform: Shape 404">
                <a:extLst>
                  <a:ext uri="{FF2B5EF4-FFF2-40B4-BE49-F238E27FC236}">
                    <a16:creationId xmlns:a16="http://schemas.microsoft.com/office/drawing/2014/main" id="{FFAD4CFA-F117-4874-BD1A-69E8E7212A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9326" y="5713413"/>
                <a:ext cx="1262063" cy="96838"/>
              </a:xfrm>
              <a:custGeom>
                <a:avLst/>
                <a:gdLst>
                  <a:gd name="T0" fmla="*/ 0 w 795"/>
                  <a:gd name="T1" fmla="*/ 60325 h 61"/>
                  <a:gd name="T2" fmla="*/ 1250950 w 795"/>
                  <a:gd name="T3" fmla="*/ 0 h 61"/>
                  <a:gd name="T4" fmla="*/ 1250950 w 795"/>
                  <a:gd name="T5" fmla="*/ 0 h 61"/>
                  <a:gd name="T6" fmla="*/ 1257300 w 795"/>
                  <a:gd name="T7" fmla="*/ 12700 h 61"/>
                  <a:gd name="T8" fmla="*/ 1262063 w 795"/>
                  <a:gd name="T9" fmla="*/ 23813 h 61"/>
                  <a:gd name="T10" fmla="*/ 1262063 w 795"/>
                  <a:gd name="T11" fmla="*/ 34925 h 61"/>
                  <a:gd name="T12" fmla="*/ 1262063 w 795"/>
                  <a:gd name="T13" fmla="*/ 34925 h 61"/>
                  <a:gd name="T14" fmla="*/ 1262063 w 795"/>
                  <a:gd name="T15" fmla="*/ 38100 h 61"/>
                  <a:gd name="T16" fmla="*/ 14288 w 795"/>
                  <a:gd name="T17" fmla="*/ 96838 h 61"/>
                  <a:gd name="T18" fmla="*/ 14288 w 795"/>
                  <a:gd name="T19" fmla="*/ 96838 h 61"/>
                  <a:gd name="T20" fmla="*/ 17463 w 795"/>
                  <a:gd name="T21" fmla="*/ 88900 h 61"/>
                  <a:gd name="T22" fmla="*/ 20638 w 795"/>
                  <a:gd name="T23" fmla="*/ 79375 h 61"/>
                  <a:gd name="T24" fmla="*/ 26988 w 795"/>
                  <a:gd name="T25" fmla="*/ 68263 h 61"/>
                  <a:gd name="T26" fmla="*/ 26988 w 795"/>
                  <a:gd name="T27" fmla="*/ 65088 h 61"/>
                  <a:gd name="T28" fmla="*/ 23813 w 795"/>
                  <a:gd name="T29" fmla="*/ 61913 h 61"/>
                  <a:gd name="T30" fmla="*/ 14288 w 795"/>
                  <a:gd name="T31" fmla="*/ 60325 h 61"/>
                  <a:gd name="T32" fmla="*/ 0 w 795"/>
                  <a:gd name="T33" fmla="*/ 60325 h 61"/>
                  <a:gd name="T34" fmla="*/ 0 w 795"/>
                  <a:gd name="T35" fmla="*/ 60325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1" name="Freeform: Shape 405">
                <a:extLst>
                  <a:ext uri="{FF2B5EF4-FFF2-40B4-BE49-F238E27FC236}">
                    <a16:creationId xmlns:a16="http://schemas.microsoft.com/office/drawing/2014/main" id="{EC8D21B6-F126-4B41-8356-DC9AEAEF4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563" y="5803900"/>
                <a:ext cx="1306513" cy="96838"/>
              </a:xfrm>
              <a:custGeom>
                <a:avLst/>
                <a:gdLst>
                  <a:gd name="T0" fmla="*/ 23813 w 823"/>
                  <a:gd name="T1" fmla="*/ 57150 h 61"/>
                  <a:gd name="T2" fmla="*/ 1260475 w 823"/>
                  <a:gd name="T3" fmla="*/ 0 h 61"/>
                  <a:gd name="T4" fmla="*/ 1260475 w 823"/>
                  <a:gd name="T5" fmla="*/ 0 h 61"/>
                  <a:gd name="T6" fmla="*/ 1260475 w 823"/>
                  <a:gd name="T7" fmla="*/ 6350 h 61"/>
                  <a:gd name="T8" fmla="*/ 1263650 w 823"/>
                  <a:gd name="T9" fmla="*/ 11113 h 61"/>
                  <a:gd name="T10" fmla="*/ 1270000 w 823"/>
                  <a:gd name="T11" fmla="*/ 17463 h 61"/>
                  <a:gd name="T12" fmla="*/ 1281113 w 823"/>
                  <a:gd name="T13" fmla="*/ 20638 h 61"/>
                  <a:gd name="T14" fmla="*/ 1281113 w 823"/>
                  <a:gd name="T15" fmla="*/ 20638 h 61"/>
                  <a:gd name="T16" fmla="*/ 1296988 w 823"/>
                  <a:gd name="T17" fmla="*/ 28575 h 61"/>
                  <a:gd name="T18" fmla="*/ 1306513 w 823"/>
                  <a:gd name="T19" fmla="*/ 34925 h 61"/>
                  <a:gd name="T20" fmla="*/ 0 w 823"/>
                  <a:gd name="T21" fmla="*/ 96838 h 61"/>
                  <a:gd name="T22" fmla="*/ 0 w 823"/>
                  <a:gd name="T23" fmla="*/ 96838 h 61"/>
                  <a:gd name="T24" fmla="*/ 4763 w 823"/>
                  <a:gd name="T25" fmla="*/ 93663 h 61"/>
                  <a:gd name="T26" fmla="*/ 4763 w 823"/>
                  <a:gd name="T27" fmla="*/ 93663 h 61"/>
                  <a:gd name="T28" fmla="*/ 17463 w 823"/>
                  <a:gd name="T29" fmla="*/ 87313 h 61"/>
                  <a:gd name="T30" fmla="*/ 22225 w 823"/>
                  <a:gd name="T31" fmla="*/ 84138 h 61"/>
                  <a:gd name="T32" fmla="*/ 23813 w 823"/>
                  <a:gd name="T33" fmla="*/ 79375 h 61"/>
                  <a:gd name="T34" fmla="*/ 25400 w 823"/>
                  <a:gd name="T35" fmla="*/ 68263 h 61"/>
                  <a:gd name="T36" fmla="*/ 23813 w 823"/>
                  <a:gd name="T37" fmla="*/ 57150 h 61"/>
                  <a:gd name="T38" fmla="*/ 23813 w 823"/>
                  <a:gd name="T39" fmla="*/ 57150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2" name="Freeform: Shape 406">
                <a:extLst>
                  <a:ext uri="{FF2B5EF4-FFF2-40B4-BE49-F238E27FC236}">
                    <a16:creationId xmlns:a16="http://schemas.microsoft.com/office/drawing/2014/main" id="{79D95124-9CF6-4AA2-A000-1C75181D0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3" y="5895975"/>
                <a:ext cx="1250950" cy="96838"/>
              </a:xfrm>
              <a:custGeom>
                <a:avLst/>
                <a:gdLst>
                  <a:gd name="T0" fmla="*/ 0 w 788"/>
                  <a:gd name="T1" fmla="*/ 58738 h 61"/>
                  <a:gd name="T2" fmla="*/ 1247775 w 788"/>
                  <a:gd name="T3" fmla="*/ 0 h 61"/>
                  <a:gd name="T4" fmla="*/ 1247775 w 788"/>
                  <a:gd name="T5" fmla="*/ 0 h 61"/>
                  <a:gd name="T6" fmla="*/ 1244600 w 788"/>
                  <a:gd name="T7" fmla="*/ 9525 h 61"/>
                  <a:gd name="T8" fmla="*/ 1247775 w 788"/>
                  <a:gd name="T9" fmla="*/ 17463 h 61"/>
                  <a:gd name="T10" fmla="*/ 1250950 w 788"/>
                  <a:gd name="T11" fmla="*/ 39688 h 61"/>
                  <a:gd name="T12" fmla="*/ 11113 w 788"/>
                  <a:gd name="T13" fmla="*/ 96838 h 61"/>
                  <a:gd name="T14" fmla="*/ 11113 w 788"/>
                  <a:gd name="T15" fmla="*/ 96838 h 61"/>
                  <a:gd name="T16" fmla="*/ 12700 w 788"/>
                  <a:gd name="T17" fmla="*/ 85725 h 61"/>
                  <a:gd name="T18" fmla="*/ 12700 w 788"/>
                  <a:gd name="T19" fmla="*/ 76200 h 61"/>
                  <a:gd name="T20" fmla="*/ 9525 w 788"/>
                  <a:gd name="T21" fmla="*/ 66675 h 61"/>
                  <a:gd name="T22" fmla="*/ 0 w 788"/>
                  <a:gd name="T23" fmla="*/ 58738 h 61"/>
                  <a:gd name="T24" fmla="*/ 0 w 788"/>
                  <a:gd name="T25" fmla="*/ 58738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3" name="Freeform: Shape 407">
                <a:extLst>
                  <a:ext uri="{FF2B5EF4-FFF2-40B4-BE49-F238E27FC236}">
                    <a16:creationId xmlns:a16="http://schemas.microsoft.com/office/drawing/2014/main" id="{DE36CD75-2C07-4F54-A231-16C505F5A6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313" y="6029325"/>
                <a:ext cx="1254125" cy="311150"/>
              </a:xfrm>
              <a:custGeom>
                <a:avLst/>
                <a:gdLst>
                  <a:gd name="T0" fmla="*/ 587375 w 790"/>
                  <a:gd name="T1" fmla="*/ 311150 h 196"/>
                  <a:gd name="T2" fmla="*/ 587375 w 790"/>
                  <a:gd name="T3" fmla="*/ 311150 h 196"/>
                  <a:gd name="T4" fmla="*/ 484188 w 790"/>
                  <a:gd name="T5" fmla="*/ 309563 h 196"/>
                  <a:gd name="T6" fmla="*/ 427038 w 790"/>
                  <a:gd name="T7" fmla="*/ 307975 h 196"/>
                  <a:gd name="T8" fmla="*/ 369888 w 790"/>
                  <a:gd name="T9" fmla="*/ 303213 h 196"/>
                  <a:gd name="T10" fmla="*/ 319088 w 790"/>
                  <a:gd name="T11" fmla="*/ 296863 h 196"/>
                  <a:gd name="T12" fmla="*/ 273050 w 790"/>
                  <a:gd name="T13" fmla="*/ 288925 h 196"/>
                  <a:gd name="T14" fmla="*/ 258763 w 790"/>
                  <a:gd name="T15" fmla="*/ 284163 h 196"/>
                  <a:gd name="T16" fmla="*/ 246063 w 790"/>
                  <a:gd name="T17" fmla="*/ 279400 h 196"/>
                  <a:gd name="T18" fmla="*/ 234950 w 790"/>
                  <a:gd name="T19" fmla="*/ 273050 h 196"/>
                  <a:gd name="T20" fmla="*/ 233363 w 790"/>
                  <a:gd name="T21" fmla="*/ 266700 h 196"/>
                  <a:gd name="T22" fmla="*/ 233363 w 790"/>
                  <a:gd name="T23" fmla="*/ 266700 h 196"/>
                  <a:gd name="T24" fmla="*/ 228600 w 790"/>
                  <a:gd name="T25" fmla="*/ 254000 h 196"/>
                  <a:gd name="T26" fmla="*/ 222250 w 790"/>
                  <a:gd name="T27" fmla="*/ 242888 h 196"/>
                  <a:gd name="T28" fmla="*/ 211138 w 790"/>
                  <a:gd name="T29" fmla="*/ 230188 h 196"/>
                  <a:gd name="T30" fmla="*/ 198438 w 790"/>
                  <a:gd name="T31" fmla="*/ 219075 h 196"/>
                  <a:gd name="T32" fmla="*/ 157163 w 790"/>
                  <a:gd name="T33" fmla="*/ 192088 h 196"/>
                  <a:gd name="T34" fmla="*/ 101600 w 790"/>
                  <a:gd name="T35" fmla="*/ 157163 h 196"/>
                  <a:gd name="T36" fmla="*/ 101600 w 790"/>
                  <a:gd name="T37" fmla="*/ 157163 h 196"/>
                  <a:gd name="T38" fmla="*/ 82550 w 790"/>
                  <a:gd name="T39" fmla="*/ 146050 h 196"/>
                  <a:gd name="T40" fmla="*/ 66675 w 790"/>
                  <a:gd name="T41" fmla="*/ 133350 h 196"/>
                  <a:gd name="T42" fmla="*/ 52388 w 790"/>
                  <a:gd name="T43" fmla="*/ 120650 h 196"/>
                  <a:gd name="T44" fmla="*/ 36513 w 790"/>
                  <a:gd name="T45" fmla="*/ 107950 h 196"/>
                  <a:gd name="T46" fmla="*/ 17463 w 790"/>
                  <a:gd name="T47" fmla="*/ 84138 h 196"/>
                  <a:gd name="T48" fmla="*/ 0 w 790"/>
                  <a:gd name="T49" fmla="*/ 58738 h 196"/>
                  <a:gd name="T50" fmla="*/ 1254125 w 790"/>
                  <a:gd name="T51" fmla="*/ 0 h 196"/>
                  <a:gd name="T52" fmla="*/ 1254125 w 790"/>
                  <a:gd name="T53" fmla="*/ 0 h 196"/>
                  <a:gd name="T54" fmla="*/ 1247775 w 790"/>
                  <a:gd name="T55" fmla="*/ 19050 h 196"/>
                  <a:gd name="T56" fmla="*/ 1235075 w 790"/>
                  <a:gd name="T57" fmla="*/ 38100 h 196"/>
                  <a:gd name="T58" fmla="*/ 1222375 w 790"/>
                  <a:gd name="T59" fmla="*/ 60325 h 196"/>
                  <a:gd name="T60" fmla="*/ 1206500 w 790"/>
                  <a:gd name="T61" fmla="*/ 79375 h 196"/>
                  <a:gd name="T62" fmla="*/ 1189038 w 790"/>
                  <a:gd name="T63" fmla="*/ 98425 h 196"/>
                  <a:gd name="T64" fmla="*/ 1171575 w 790"/>
                  <a:gd name="T65" fmla="*/ 120650 h 196"/>
                  <a:gd name="T66" fmla="*/ 1128713 w 790"/>
                  <a:gd name="T67" fmla="*/ 157163 h 196"/>
                  <a:gd name="T68" fmla="*/ 1128713 w 790"/>
                  <a:gd name="T69" fmla="*/ 157163 h 196"/>
                  <a:gd name="T70" fmla="*/ 1104900 w 790"/>
                  <a:gd name="T71" fmla="*/ 176213 h 196"/>
                  <a:gd name="T72" fmla="*/ 1082675 w 790"/>
                  <a:gd name="T73" fmla="*/ 193675 h 196"/>
                  <a:gd name="T74" fmla="*/ 1042988 w 790"/>
                  <a:gd name="T75" fmla="*/ 219075 h 196"/>
                  <a:gd name="T76" fmla="*/ 1025525 w 790"/>
                  <a:gd name="T77" fmla="*/ 231775 h 196"/>
                  <a:gd name="T78" fmla="*/ 1012825 w 790"/>
                  <a:gd name="T79" fmla="*/ 242888 h 196"/>
                  <a:gd name="T80" fmla="*/ 1004888 w 790"/>
                  <a:gd name="T81" fmla="*/ 254000 h 196"/>
                  <a:gd name="T82" fmla="*/ 1000125 w 790"/>
                  <a:gd name="T83" fmla="*/ 266700 h 196"/>
                  <a:gd name="T84" fmla="*/ 1000125 w 790"/>
                  <a:gd name="T85" fmla="*/ 266700 h 196"/>
                  <a:gd name="T86" fmla="*/ 998538 w 790"/>
                  <a:gd name="T87" fmla="*/ 268288 h 196"/>
                  <a:gd name="T88" fmla="*/ 995363 w 790"/>
                  <a:gd name="T89" fmla="*/ 273050 h 196"/>
                  <a:gd name="T90" fmla="*/ 985838 w 790"/>
                  <a:gd name="T91" fmla="*/ 279400 h 196"/>
                  <a:gd name="T92" fmla="*/ 968375 w 790"/>
                  <a:gd name="T93" fmla="*/ 284163 h 196"/>
                  <a:gd name="T94" fmla="*/ 949325 w 790"/>
                  <a:gd name="T95" fmla="*/ 288925 h 196"/>
                  <a:gd name="T96" fmla="*/ 895350 w 790"/>
                  <a:gd name="T97" fmla="*/ 296863 h 196"/>
                  <a:gd name="T98" fmla="*/ 833438 w 790"/>
                  <a:gd name="T99" fmla="*/ 303213 h 196"/>
                  <a:gd name="T100" fmla="*/ 766763 w 790"/>
                  <a:gd name="T101" fmla="*/ 307975 h 196"/>
                  <a:gd name="T102" fmla="*/ 696913 w 790"/>
                  <a:gd name="T103" fmla="*/ 309563 h 196"/>
                  <a:gd name="T104" fmla="*/ 587375 w 790"/>
                  <a:gd name="T105" fmla="*/ 311150 h 196"/>
                  <a:gd name="T106" fmla="*/ 587375 w 790"/>
                  <a:gd name="T107" fmla="*/ 311150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close/>
                  </a:path>
                </a:pathLst>
              </a:custGeom>
              <a:solidFill>
                <a:srgbClr val="6C6C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4" name="Freeform: Shape 408">
                <a:extLst>
                  <a:ext uri="{FF2B5EF4-FFF2-40B4-BE49-F238E27FC236}">
                    <a16:creationId xmlns:a16="http://schemas.microsoft.com/office/drawing/2014/main" id="{E09D1B2A-06D6-4FFE-A442-A60A0397F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151" y="6061075"/>
                <a:ext cx="361950" cy="279400"/>
              </a:xfrm>
              <a:custGeom>
                <a:avLst/>
                <a:gdLst>
                  <a:gd name="T0" fmla="*/ 130175 w 228"/>
                  <a:gd name="T1" fmla="*/ 269875 h 176"/>
                  <a:gd name="T2" fmla="*/ 130175 w 228"/>
                  <a:gd name="T3" fmla="*/ 269875 h 176"/>
                  <a:gd name="T4" fmla="*/ 115888 w 228"/>
                  <a:gd name="T5" fmla="*/ 236538 h 176"/>
                  <a:gd name="T6" fmla="*/ 103188 w 228"/>
                  <a:gd name="T7" fmla="*/ 206375 h 176"/>
                  <a:gd name="T8" fmla="*/ 82550 w 228"/>
                  <a:gd name="T9" fmla="*/ 173038 h 176"/>
                  <a:gd name="T10" fmla="*/ 53975 w 228"/>
                  <a:gd name="T11" fmla="*/ 127000 h 176"/>
                  <a:gd name="T12" fmla="*/ 53975 w 228"/>
                  <a:gd name="T13" fmla="*/ 127000 h 176"/>
                  <a:gd name="T14" fmla="*/ 39688 w 228"/>
                  <a:gd name="T15" fmla="*/ 101600 h 176"/>
                  <a:gd name="T16" fmla="*/ 23813 w 228"/>
                  <a:gd name="T17" fmla="*/ 73025 h 176"/>
                  <a:gd name="T18" fmla="*/ 0 w 228"/>
                  <a:gd name="T19" fmla="*/ 15875 h 176"/>
                  <a:gd name="T20" fmla="*/ 357188 w 228"/>
                  <a:gd name="T21" fmla="*/ 0 h 176"/>
                  <a:gd name="T22" fmla="*/ 357188 w 228"/>
                  <a:gd name="T23" fmla="*/ 0 h 176"/>
                  <a:gd name="T24" fmla="*/ 361950 w 228"/>
                  <a:gd name="T25" fmla="*/ 65088 h 176"/>
                  <a:gd name="T26" fmla="*/ 361950 w 228"/>
                  <a:gd name="T27" fmla="*/ 127000 h 176"/>
                  <a:gd name="T28" fmla="*/ 361950 w 228"/>
                  <a:gd name="T29" fmla="*/ 127000 h 176"/>
                  <a:gd name="T30" fmla="*/ 358775 w 228"/>
                  <a:gd name="T31" fmla="*/ 174625 h 176"/>
                  <a:gd name="T32" fmla="*/ 355600 w 228"/>
                  <a:gd name="T33" fmla="*/ 211138 h 176"/>
                  <a:gd name="T34" fmla="*/ 355600 w 228"/>
                  <a:gd name="T35" fmla="*/ 241300 h 176"/>
                  <a:gd name="T36" fmla="*/ 355600 w 228"/>
                  <a:gd name="T37" fmla="*/ 257175 h 176"/>
                  <a:gd name="T38" fmla="*/ 358775 w 228"/>
                  <a:gd name="T39" fmla="*/ 273050 h 176"/>
                  <a:gd name="T40" fmla="*/ 358775 w 228"/>
                  <a:gd name="T41" fmla="*/ 273050 h 176"/>
                  <a:gd name="T42" fmla="*/ 358775 w 228"/>
                  <a:gd name="T43" fmla="*/ 279400 h 176"/>
                  <a:gd name="T44" fmla="*/ 358775 w 228"/>
                  <a:gd name="T45" fmla="*/ 279400 h 176"/>
                  <a:gd name="T46" fmla="*/ 249238 w 228"/>
                  <a:gd name="T47" fmla="*/ 277813 h 176"/>
                  <a:gd name="T48" fmla="*/ 187325 w 228"/>
                  <a:gd name="T49" fmla="*/ 273050 h 176"/>
                  <a:gd name="T50" fmla="*/ 130175 w 228"/>
                  <a:gd name="T51" fmla="*/ 269875 h 176"/>
                  <a:gd name="T52" fmla="*/ 130175 w 228"/>
                  <a:gd name="T53" fmla="*/ 269875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5" name="Freeform: Shape 409">
                <a:extLst>
                  <a:ext uri="{FF2B5EF4-FFF2-40B4-BE49-F238E27FC236}">
                    <a16:creationId xmlns:a16="http://schemas.microsoft.com/office/drawing/2014/main" id="{65A2C1DE-E81A-4491-96CC-76CB6F973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826" y="5083175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512763 w 323"/>
                  <a:gd name="T3" fmla="*/ 0 h 171"/>
                  <a:gd name="T4" fmla="*/ 485775 w 323"/>
                  <a:gd name="T5" fmla="*/ 222250 h 171"/>
                  <a:gd name="T6" fmla="*/ 485775 w 323"/>
                  <a:gd name="T7" fmla="*/ 222250 h 171"/>
                  <a:gd name="T8" fmla="*/ 484188 w 323"/>
                  <a:gd name="T9" fmla="*/ 233363 h 171"/>
                  <a:gd name="T10" fmla="*/ 479425 w 323"/>
                  <a:gd name="T11" fmla="*/ 241300 h 171"/>
                  <a:gd name="T12" fmla="*/ 469900 w 323"/>
                  <a:gd name="T13" fmla="*/ 249238 h 171"/>
                  <a:gd name="T14" fmla="*/ 461963 w 323"/>
                  <a:gd name="T15" fmla="*/ 255588 h 171"/>
                  <a:gd name="T16" fmla="*/ 454025 w 323"/>
                  <a:gd name="T17" fmla="*/ 260350 h 171"/>
                  <a:gd name="T18" fmla="*/ 442913 w 323"/>
                  <a:gd name="T19" fmla="*/ 265113 h 171"/>
                  <a:gd name="T20" fmla="*/ 431800 w 323"/>
                  <a:gd name="T21" fmla="*/ 266700 h 171"/>
                  <a:gd name="T22" fmla="*/ 423863 w 323"/>
                  <a:gd name="T23" fmla="*/ 266700 h 171"/>
                  <a:gd name="T24" fmla="*/ 0 w 323"/>
                  <a:gd name="T25" fmla="*/ 271463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9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6" name="Freeform: Shape 410">
                <a:extLst>
                  <a:ext uri="{FF2B5EF4-FFF2-40B4-BE49-F238E27FC236}">
                    <a16:creationId xmlns:a16="http://schemas.microsoft.com/office/drawing/2014/main" id="{594957EC-1D79-41A8-A976-1394C43DD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9588" y="5083175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508000 w 320"/>
                  <a:gd name="T5" fmla="*/ 0 h 170"/>
                  <a:gd name="T6" fmla="*/ 508000 w 320"/>
                  <a:gd name="T7" fmla="*/ 0 h 170"/>
                  <a:gd name="T8" fmla="*/ 481013 w 320"/>
                  <a:gd name="T9" fmla="*/ 222250 h 170"/>
                  <a:gd name="T10" fmla="*/ 481013 w 320"/>
                  <a:gd name="T11" fmla="*/ 222250 h 170"/>
                  <a:gd name="T12" fmla="*/ 479425 w 320"/>
                  <a:gd name="T13" fmla="*/ 233363 h 170"/>
                  <a:gd name="T14" fmla="*/ 474663 w 320"/>
                  <a:gd name="T15" fmla="*/ 241300 h 170"/>
                  <a:gd name="T16" fmla="*/ 465138 w 320"/>
                  <a:gd name="T17" fmla="*/ 249238 h 170"/>
                  <a:gd name="T18" fmla="*/ 457200 w 320"/>
                  <a:gd name="T19" fmla="*/ 255588 h 170"/>
                  <a:gd name="T20" fmla="*/ 449263 w 320"/>
                  <a:gd name="T21" fmla="*/ 260350 h 170"/>
                  <a:gd name="T22" fmla="*/ 438150 w 320"/>
                  <a:gd name="T23" fmla="*/ 265113 h 170"/>
                  <a:gd name="T24" fmla="*/ 427038 w 320"/>
                  <a:gd name="T25" fmla="*/ 266700 h 170"/>
                  <a:gd name="T26" fmla="*/ 419100 w 320"/>
                  <a:gd name="T27" fmla="*/ 266700 h 170"/>
                  <a:gd name="T28" fmla="*/ 419100 w 320"/>
                  <a:gd name="T29" fmla="*/ 266700 h 170"/>
                  <a:gd name="T30" fmla="*/ 1588 w 320"/>
                  <a:gd name="T31" fmla="*/ 269875 h 170"/>
                  <a:gd name="T32" fmla="*/ 1588 w 320"/>
                  <a:gd name="T33" fmla="*/ 269875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7" name="Freeform: Shape 411">
                <a:extLst>
                  <a:ext uri="{FF2B5EF4-FFF2-40B4-BE49-F238E27FC236}">
                    <a16:creationId xmlns:a16="http://schemas.microsoft.com/office/drawing/2014/main" id="{0DF73AAE-8FDB-4C3D-A724-AD5E372BB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5938" y="5083175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501650 w 316"/>
                  <a:gd name="T5" fmla="*/ 0 h 170"/>
                  <a:gd name="T6" fmla="*/ 501650 w 316"/>
                  <a:gd name="T7" fmla="*/ 0 h 170"/>
                  <a:gd name="T8" fmla="*/ 474663 w 316"/>
                  <a:gd name="T9" fmla="*/ 222250 h 170"/>
                  <a:gd name="T10" fmla="*/ 474663 w 316"/>
                  <a:gd name="T11" fmla="*/ 222250 h 170"/>
                  <a:gd name="T12" fmla="*/ 473075 w 316"/>
                  <a:gd name="T13" fmla="*/ 233363 h 170"/>
                  <a:gd name="T14" fmla="*/ 468313 w 316"/>
                  <a:gd name="T15" fmla="*/ 241300 h 170"/>
                  <a:gd name="T16" fmla="*/ 458788 w 316"/>
                  <a:gd name="T17" fmla="*/ 247650 h 170"/>
                  <a:gd name="T18" fmla="*/ 450850 w 316"/>
                  <a:gd name="T19" fmla="*/ 254000 h 170"/>
                  <a:gd name="T20" fmla="*/ 442913 w 316"/>
                  <a:gd name="T21" fmla="*/ 260350 h 170"/>
                  <a:gd name="T22" fmla="*/ 431800 w 316"/>
                  <a:gd name="T23" fmla="*/ 265113 h 170"/>
                  <a:gd name="T24" fmla="*/ 422275 w 316"/>
                  <a:gd name="T25" fmla="*/ 266700 h 170"/>
                  <a:gd name="T26" fmla="*/ 412750 w 316"/>
                  <a:gd name="T27" fmla="*/ 266700 h 170"/>
                  <a:gd name="T28" fmla="*/ 412750 w 316"/>
                  <a:gd name="T29" fmla="*/ 266700 h 170"/>
                  <a:gd name="T30" fmla="*/ 1588 w 316"/>
                  <a:gd name="T31" fmla="*/ 269875 h 170"/>
                  <a:gd name="T32" fmla="*/ 1588 w 316"/>
                  <a:gd name="T33" fmla="*/ 269875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4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8" name="Freeform: Shape 412">
                <a:extLst>
                  <a:ext uri="{FF2B5EF4-FFF2-40B4-BE49-F238E27FC236}">
                    <a16:creationId xmlns:a16="http://schemas.microsoft.com/office/drawing/2014/main" id="{00B89164-808E-46C5-8A41-FA984C3DB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288" y="5083175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495300 w 312"/>
                  <a:gd name="T5" fmla="*/ 0 h 168"/>
                  <a:gd name="T6" fmla="*/ 495300 w 312"/>
                  <a:gd name="T7" fmla="*/ 0 h 168"/>
                  <a:gd name="T8" fmla="*/ 468313 w 312"/>
                  <a:gd name="T9" fmla="*/ 222250 h 168"/>
                  <a:gd name="T10" fmla="*/ 468313 w 312"/>
                  <a:gd name="T11" fmla="*/ 222250 h 168"/>
                  <a:gd name="T12" fmla="*/ 466725 w 312"/>
                  <a:gd name="T13" fmla="*/ 233363 h 168"/>
                  <a:gd name="T14" fmla="*/ 461963 w 312"/>
                  <a:gd name="T15" fmla="*/ 241300 h 168"/>
                  <a:gd name="T16" fmla="*/ 452438 w 312"/>
                  <a:gd name="T17" fmla="*/ 247650 h 168"/>
                  <a:gd name="T18" fmla="*/ 444500 w 312"/>
                  <a:gd name="T19" fmla="*/ 254000 h 168"/>
                  <a:gd name="T20" fmla="*/ 436563 w 312"/>
                  <a:gd name="T21" fmla="*/ 260350 h 168"/>
                  <a:gd name="T22" fmla="*/ 427038 w 312"/>
                  <a:gd name="T23" fmla="*/ 265113 h 168"/>
                  <a:gd name="T24" fmla="*/ 415925 w 312"/>
                  <a:gd name="T25" fmla="*/ 266700 h 168"/>
                  <a:gd name="T26" fmla="*/ 407988 w 312"/>
                  <a:gd name="T27" fmla="*/ 266700 h 168"/>
                  <a:gd name="T28" fmla="*/ 407988 w 312"/>
                  <a:gd name="T29" fmla="*/ 266700 h 168"/>
                  <a:gd name="T30" fmla="*/ 0 w 312"/>
                  <a:gd name="T31" fmla="*/ 266700 h 168"/>
                  <a:gd name="T32" fmla="*/ 0 w 312"/>
                  <a:gd name="T33" fmla="*/ 266700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9" name="Freeform: Shape 413">
                <a:extLst>
                  <a:ext uri="{FF2B5EF4-FFF2-40B4-BE49-F238E27FC236}">
                    <a16:creationId xmlns:a16="http://schemas.microsoft.com/office/drawing/2014/main" id="{9A6E307B-329F-492A-A18E-2B18E95DE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5083175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488950 w 308"/>
                  <a:gd name="T5" fmla="*/ 0 h 168"/>
                  <a:gd name="T6" fmla="*/ 488950 w 308"/>
                  <a:gd name="T7" fmla="*/ 0 h 168"/>
                  <a:gd name="T8" fmla="*/ 461963 w 308"/>
                  <a:gd name="T9" fmla="*/ 222250 h 168"/>
                  <a:gd name="T10" fmla="*/ 461963 w 308"/>
                  <a:gd name="T11" fmla="*/ 222250 h 168"/>
                  <a:gd name="T12" fmla="*/ 460375 w 308"/>
                  <a:gd name="T13" fmla="*/ 233363 h 168"/>
                  <a:gd name="T14" fmla="*/ 455613 w 308"/>
                  <a:gd name="T15" fmla="*/ 241300 h 168"/>
                  <a:gd name="T16" fmla="*/ 446088 w 308"/>
                  <a:gd name="T17" fmla="*/ 247650 h 168"/>
                  <a:gd name="T18" fmla="*/ 439738 w 308"/>
                  <a:gd name="T19" fmla="*/ 254000 h 168"/>
                  <a:gd name="T20" fmla="*/ 430213 w 308"/>
                  <a:gd name="T21" fmla="*/ 260350 h 168"/>
                  <a:gd name="T22" fmla="*/ 420688 w 308"/>
                  <a:gd name="T23" fmla="*/ 263525 h 168"/>
                  <a:gd name="T24" fmla="*/ 409575 w 308"/>
                  <a:gd name="T25" fmla="*/ 266700 h 168"/>
                  <a:gd name="T26" fmla="*/ 401638 w 308"/>
                  <a:gd name="T27" fmla="*/ 266700 h 168"/>
                  <a:gd name="T28" fmla="*/ 401638 w 308"/>
                  <a:gd name="T29" fmla="*/ 266700 h 168"/>
                  <a:gd name="T30" fmla="*/ 0 w 308"/>
                  <a:gd name="T31" fmla="*/ 265113 h 168"/>
                  <a:gd name="T32" fmla="*/ 0 w 308"/>
                  <a:gd name="T33" fmla="*/ 265113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59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0" name="Freeform: Shape 414">
                <a:extLst>
                  <a:ext uri="{FF2B5EF4-FFF2-40B4-BE49-F238E27FC236}">
                    <a16:creationId xmlns:a16="http://schemas.microsoft.com/office/drawing/2014/main" id="{8337B18F-AD1D-4409-8692-53FDF9DC0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4988" y="5083175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482600 w 304"/>
                  <a:gd name="T5" fmla="*/ 0 h 168"/>
                  <a:gd name="T6" fmla="*/ 482600 w 304"/>
                  <a:gd name="T7" fmla="*/ 0 h 168"/>
                  <a:gd name="T8" fmla="*/ 455613 w 304"/>
                  <a:gd name="T9" fmla="*/ 222250 h 168"/>
                  <a:gd name="T10" fmla="*/ 455613 w 304"/>
                  <a:gd name="T11" fmla="*/ 222250 h 168"/>
                  <a:gd name="T12" fmla="*/ 454025 w 304"/>
                  <a:gd name="T13" fmla="*/ 233363 h 168"/>
                  <a:gd name="T14" fmla="*/ 449263 w 304"/>
                  <a:gd name="T15" fmla="*/ 241300 h 168"/>
                  <a:gd name="T16" fmla="*/ 442913 w 304"/>
                  <a:gd name="T17" fmla="*/ 247650 h 168"/>
                  <a:gd name="T18" fmla="*/ 433388 w 304"/>
                  <a:gd name="T19" fmla="*/ 254000 h 168"/>
                  <a:gd name="T20" fmla="*/ 423863 w 304"/>
                  <a:gd name="T21" fmla="*/ 260350 h 168"/>
                  <a:gd name="T22" fmla="*/ 414338 w 304"/>
                  <a:gd name="T23" fmla="*/ 263525 h 168"/>
                  <a:gd name="T24" fmla="*/ 403225 w 304"/>
                  <a:gd name="T25" fmla="*/ 265113 h 168"/>
                  <a:gd name="T26" fmla="*/ 395288 w 304"/>
                  <a:gd name="T27" fmla="*/ 266700 h 168"/>
                  <a:gd name="T28" fmla="*/ 395288 w 304"/>
                  <a:gd name="T29" fmla="*/ 266700 h 168"/>
                  <a:gd name="T30" fmla="*/ 0 w 304"/>
                  <a:gd name="T31" fmla="*/ 263525 h 168"/>
                  <a:gd name="T32" fmla="*/ 0 w 304"/>
                  <a:gd name="T33" fmla="*/ 263525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1" name="Freeform: Shape 415">
                <a:extLst>
                  <a:ext uri="{FF2B5EF4-FFF2-40B4-BE49-F238E27FC236}">
                    <a16:creationId xmlns:a16="http://schemas.microsoft.com/office/drawing/2014/main" id="{939B8798-0687-4F42-BB64-49AE0DA964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338" y="5083175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476250 w 300"/>
                  <a:gd name="T5" fmla="*/ 0 h 168"/>
                  <a:gd name="T6" fmla="*/ 476250 w 300"/>
                  <a:gd name="T7" fmla="*/ 0 h 168"/>
                  <a:gd name="T8" fmla="*/ 449263 w 300"/>
                  <a:gd name="T9" fmla="*/ 222250 h 168"/>
                  <a:gd name="T10" fmla="*/ 449263 w 300"/>
                  <a:gd name="T11" fmla="*/ 222250 h 168"/>
                  <a:gd name="T12" fmla="*/ 447675 w 300"/>
                  <a:gd name="T13" fmla="*/ 233363 h 168"/>
                  <a:gd name="T14" fmla="*/ 442913 w 300"/>
                  <a:gd name="T15" fmla="*/ 241300 h 168"/>
                  <a:gd name="T16" fmla="*/ 436563 w 300"/>
                  <a:gd name="T17" fmla="*/ 247650 h 168"/>
                  <a:gd name="T18" fmla="*/ 427038 w 300"/>
                  <a:gd name="T19" fmla="*/ 254000 h 168"/>
                  <a:gd name="T20" fmla="*/ 419100 w 300"/>
                  <a:gd name="T21" fmla="*/ 258763 h 168"/>
                  <a:gd name="T22" fmla="*/ 407988 w 300"/>
                  <a:gd name="T23" fmla="*/ 263525 h 168"/>
                  <a:gd name="T24" fmla="*/ 400050 w 300"/>
                  <a:gd name="T25" fmla="*/ 265113 h 168"/>
                  <a:gd name="T26" fmla="*/ 388938 w 300"/>
                  <a:gd name="T27" fmla="*/ 266700 h 168"/>
                  <a:gd name="T28" fmla="*/ 388938 w 300"/>
                  <a:gd name="T29" fmla="*/ 266700 h 168"/>
                  <a:gd name="T30" fmla="*/ 0 w 300"/>
                  <a:gd name="T31" fmla="*/ 260350 h 168"/>
                  <a:gd name="T32" fmla="*/ 0 w 300"/>
                  <a:gd name="T33" fmla="*/ 260350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2" name="Freeform: Shape 416">
                <a:extLst>
                  <a:ext uri="{FF2B5EF4-FFF2-40B4-BE49-F238E27FC236}">
                    <a16:creationId xmlns:a16="http://schemas.microsoft.com/office/drawing/2014/main" id="{89B76B34-7792-47A1-B758-7F2A2551B7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1" y="5083175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471488 w 297"/>
                  <a:gd name="T5" fmla="*/ 0 h 168"/>
                  <a:gd name="T6" fmla="*/ 471488 w 297"/>
                  <a:gd name="T7" fmla="*/ 0 h 168"/>
                  <a:gd name="T8" fmla="*/ 444500 w 297"/>
                  <a:gd name="T9" fmla="*/ 222250 h 168"/>
                  <a:gd name="T10" fmla="*/ 444500 w 297"/>
                  <a:gd name="T11" fmla="*/ 222250 h 168"/>
                  <a:gd name="T12" fmla="*/ 442913 w 297"/>
                  <a:gd name="T13" fmla="*/ 233363 h 168"/>
                  <a:gd name="T14" fmla="*/ 438150 w 297"/>
                  <a:gd name="T15" fmla="*/ 241300 h 168"/>
                  <a:gd name="T16" fmla="*/ 431800 w 297"/>
                  <a:gd name="T17" fmla="*/ 247650 h 168"/>
                  <a:gd name="T18" fmla="*/ 422275 w 297"/>
                  <a:gd name="T19" fmla="*/ 254000 h 168"/>
                  <a:gd name="T20" fmla="*/ 414338 w 297"/>
                  <a:gd name="T21" fmla="*/ 258763 h 168"/>
                  <a:gd name="T22" fmla="*/ 403225 w 297"/>
                  <a:gd name="T23" fmla="*/ 263525 h 168"/>
                  <a:gd name="T24" fmla="*/ 395288 w 297"/>
                  <a:gd name="T25" fmla="*/ 265113 h 168"/>
                  <a:gd name="T26" fmla="*/ 385763 w 297"/>
                  <a:gd name="T27" fmla="*/ 266700 h 168"/>
                  <a:gd name="T28" fmla="*/ 385763 w 297"/>
                  <a:gd name="T29" fmla="*/ 266700 h 168"/>
                  <a:gd name="T30" fmla="*/ 1588 w 297"/>
                  <a:gd name="T31" fmla="*/ 258763 h 168"/>
                  <a:gd name="T32" fmla="*/ 1588 w 297"/>
                  <a:gd name="T33" fmla="*/ 2587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797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3" name="Freeform: Shape 417">
                <a:extLst>
                  <a:ext uri="{FF2B5EF4-FFF2-40B4-BE49-F238E27FC236}">
                    <a16:creationId xmlns:a16="http://schemas.microsoft.com/office/drawing/2014/main" id="{1D5AA358-C77B-4B01-BD51-8407631F9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451" y="5083175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465138 w 293"/>
                  <a:gd name="T5" fmla="*/ 0 h 168"/>
                  <a:gd name="T6" fmla="*/ 465138 w 293"/>
                  <a:gd name="T7" fmla="*/ 0 h 168"/>
                  <a:gd name="T8" fmla="*/ 438150 w 293"/>
                  <a:gd name="T9" fmla="*/ 222250 h 168"/>
                  <a:gd name="T10" fmla="*/ 438150 w 293"/>
                  <a:gd name="T11" fmla="*/ 222250 h 168"/>
                  <a:gd name="T12" fmla="*/ 436563 w 293"/>
                  <a:gd name="T13" fmla="*/ 233363 h 168"/>
                  <a:gd name="T14" fmla="*/ 431800 w 293"/>
                  <a:gd name="T15" fmla="*/ 241300 h 168"/>
                  <a:gd name="T16" fmla="*/ 425450 w 293"/>
                  <a:gd name="T17" fmla="*/ 247650 h 168"/>
                  <a:gd name="T18" fmla="*/ 415925 w 293"/>
                  <a:gd name="T19" fmla="*/ 254000 h 168"/>
                  <a:gd name="T20" fmla="*/ 407988 w 293"/>
                  <a:gd name="T21" fmla="*/ 258763 h 168"/>
                  <a:gd name="T22" fmla="*/ 396875 w 293"/>
                  <a:gd name="T23" fmla="*/ 263525 h 168"/>
                  <a:gd name="T24" fmla="*/ 388938 w 293"/>
                  <a:gd name="T25" fmla="*/ 265113 h 168"/>
                  <a:gd name="T26" fmla="*/ 379413 w 293"/>
                  <a:gd name="T27" fmla="*/ 266700 h 168"/>
                  <a:gd name="T28" fmla="*/ 379413 w 293"/>
                  <a:gd name="T29" fmla="*/ 266700 h 168"/>
                  <a:gd name="T30" fmla="*/ 0 w 293"/>
                  <a:gd name="T31" fmla="*/ 258763 h 168"/>
                  <a:gd name="T32" fmla="*/ 0 w 293"/>
                  <a:gd name="T33" fmla="*/ 2587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898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4" name="Freeform: Shape 418">
                <a:extLst>
                  <a:ext uri="{FF2B5EF4-FFF2-40B4-BE49-F238E27FC236}">
                    <a16:creationId xmlns:a16="http://schemas.microsoft.com/office/drawing/2014/main" id="{7635DE91-0C60-494E-BE04-3E6EA1DAC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801" y="5083175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458788 w 289"/>
                  <a:gd name="T5" fmla="*/ 0 h 168"/>
                  <a:gd name="T6" fmla="*/ 458788 w 289"/>
                  <a:gd name="T7" fmla="*/ 0 h 168"/>
                  <a:gd name="T8" fmla="*/ 431800 w 289"/>
                  <a:gd name="T9" fmla="*/ 222250 h 168"/>
                  <a:gd name="T10" fmla="*/ 431800 w 289"/>
                  <a:gd name="T11" fmla="*/ 222250 h 168"/>
                  <a:gd name="T12" fmla="*/ 430213 w 289"/>
                  <a:gd name="T13" fmla="*/ 233363 h 168"/>
                  <a:gd name="T14" fmla="*/ 425450 w 289"/>
                  <a:gd name="T15" fmla="*/ 239713 h 168"/>
                  <a:gd name="T16" fmla="*/ 419100 w 289"/>
                  <a:gd name="T17" fmla="*/ 247650 h 168"/>
                  <a:gd name="T18" fmla="*/ 409575 w 289"/>
                  <a:gd name="T19" fmla="*/ 254000 h 168"/>
                  <a:gd name="T20" fmla="*/ 401638 w 289"/>
                  <a:gd name="T21" fmla="*/ 258763 h 168"/>
                  <a:gd name="T22" fmla="*/ 393700 w 289"/>
                  <a:gd name="T23" fmla="*/ 263525 h 168"/>
                  <a:gd name="T24" fmla="*/ 373063 w 289"/>
                  <a:gd name="T25" fmla="*/ 266700 h 168"/>
                  <a:gd name="T26" fmla="*/ 373063 w 289"/>
                  <a:gd name="T27" fmla="*/ 266700 h 168"/>
                  <a:gd name="T28" fmla="*/ 0 w 289"/>
                  <a:gd name="T29" fmla="*/ 255588 h 168"/>
                  <a:gd name="T30" fmla="*/ 0 w 289"/>
                  <a:gd name="T31" fmla="*/ 255588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5" name="Freeform: Shape 419">
                <a:extLst>
                  <a:ext uri="{FF2B5EF4-FFF2-40B4-BE49-F238E27FC236}">
                    <a16:creationId xmlns:a16="http://schemas.microsoft.com/office/drawing/2014/main" id="{1EC6E1C6-4B2B-4619-A17F-A9376740B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151" y="5083175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452438 w 285"/>
                  <a:gd name="T5" fmla="*/ 0 h 167"/>
                  <a:gd name="T6" fmla="*/ 452438 w 285"/>
                  <a:gd name="T7" fmla="*/ 0 h 167"/>
                  <a:gd name="T8" fmla="*/ 425450 w 285"/>
                  <a:gd name="T9" fmla="*/ 222250 h 167"/>
                  <a:gd name="T10" fmla="*/ 425450 w 285"/>
                  <a:gd name="T11" fmla="*/ 222250 h 167"/>
                  <a:gd name="T12" fmla="*/ 423863 w 285"/>
                  <a:gd name="T13" fmla="*/ 233363 h 167"/>
                  <a:gd name="T14" fmla="*/ 419100 w 285"/>
                  <a:gd name="T15" fmla="*/ 239713 h 167"/>
                  <a:gd name="T16" fmla="*/ 412750 w 285"/>
                  <a:gd name="T17" fmla="*/ 247650 h 167"/>
                  <a:gd name="T18" fmla="*/ 403225 w 285"/>
                  <a:gd name="T19" fmla="*/ 254000 h 167"/>
                  <a:gd name="T20" fmla="*/ 395288 w 285"/>
                  <a:gd name="T21" fmla="*/ 258763 h 167"/>
                  <a:gd name="T22" fmla="*/ 387350 w 285"/>
                  <a:gd name="T23" fmla="*/ 263525 h 167"/>
                  <a:gd name="T24" fmla="*/ 366713 w 285"/>
                  <a:gd name="T25" fmla="*/ 265113 h 167"/>
                  <a:gd name="T26" fmla="*/ 366713 w 285"/>
                  <a:gd name="T27" fmla="*/ 265113 h 167"/>
                  <a:gd name="T28" fmla="*/ 0 w 285"/>
                  <a:gd name="T29" fmla="*/ 254000 h 167"/>
                  <a:gd name="T30" fmla="*/ 0 w 285"/>
                  <a:gd name="T31" fmla="*/ 25400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99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6" name="Freeform: Shape 420">
                <a:extLst>
                  <a:ext uri="{FF2B5EF4-FFF2-40B4-BE49-F238E27FC236}">
                    <a16:creationId xmlns:a16="http://schemas.microsoft.com/office/drawing/2014/main" id="{D3D22039-0A2D-4F09-A7EA-8862A0DF6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501" y="5083175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446088 w 281"/>
                  <a:gd name="T5" fmla="*/ 0 h 167"/>
                  <a:gd name="T6" fmla="*/ 446088 w 281"/>
                  <a:gd name="T7" fmla="*/ 0 h 167"/>
                  <a:gd name="T8" fmla="*/ 419100 w 281"/>
                  <a:gd name="T9" fmla="*/ 222250 h 167"/>
                  <a:gd name="T10" fmla="*/ 419100 w 281"/>
                  <a:gd name="T11" fmla="*/ 222250 h 167"/>
                  <a:gd name="T12" fmla="*/ 417513 w 281"/>
                  <a:gd name="T13" fmla="*/ 230188 h 167"/>
                  <a:gd name="T14" fmla="*/ 412750 w 281"/>
                  <a:gd name="T15" fmla="*/ 239713 h 167"/>
                  <a:gd name="T16" fmla="*/ 406400 w 281"/>
                  <a:gd name="T17" fmla="*/ 247650 h 167"/>
                  <a:gd name="T18" fmla="*/ 396875 w 281"/>
                  <a:gd name="T19" fmla="*/ 254000 h 167"/>
                  <a:gd name="T20" fmla="*/ 388938 w 281"/>
                  <a:gd name="T21" fmla="*/ 258763 h 167"/>
                  <a:gd name="T22" fmla="*/ 381000 w 281"/>
                  <a:gd name="T23" fmla="*/ 263525 h 167"/>
                  <a:gd name="T24" fmla="*/ 363538 w 281"/>
                  <a:gd name="T25" fmla="*/ 265113 h 167"/>
                  <a:gd name="T26" fmla="*/ 363538 w 281"/>
                  <a:gd name="T27" fmla="*/ 265113 h 167"/>
                  <a:gd name="T28" fmla="*/ 0 w 281"/>
                  <a:gd name="T29" fmla="*/ 252413 h 167"/>
                  <a:gd name="T30" fmla="*/ 0 w 281"/>
                  <a:gd name="T31" fmla="*/ 252413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A9A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7" name="Freeform: Shape 421">
                <a:extLst>
                  <a:ext uri="{FF2B5EF4-FFF2-40B4-BE49-F238E27FC236}">
                    <a16:creationId xmlns:a16="http://schemas.microsoft.com/office/drawing/2014/main" id="{F8DB8E2E-F873-498F-9E00-86C2E79A6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263" y="5083175"/>
                <a:ext cx="441325" cy="265113"/>
              </a:xfrm>
              <a:custGeom>
                <a:avLst/>
                <a:gdLst>
                  <a:gd name="T0" fmla="*/ 1588 w 278"/>
                  <a:gd name="T1" fmla="*/ 0 h 167"/>
                  <a:gd name="T2" fmla="*/ 1588 w 278"/>
                  <a:gd name="T3" fmla="*/ 0 h 167"/>
                  <a:gd name="T4" fmla="*/ 441325 w 278"/>
                  <a:gd name="T5" fmla="*/ 0 h 167"/>
                  <a:gd name="T6" fmla="*/ 441325 w 278"/>
                  <a:gd name="T7" fmla="*/ 0 h 167"/>
                  <a:gd name="T8" fmla="*/ 414338 w 278"/>
                  <a:gd name="T9" fmla="*/ 222250 h 167"/>
                  <a:gd name="T10" fmla="*/ 414338 w 278"/>
                  <a:gd name="T11" fmla="*/ 222250 h 167"/>
                  <a:gd name="T12" fmla="*/ 412750 w 278"/>
                  <a:gd name="T13" fmla="*/ 230188 h 167"/>
                  <a:gd name="T14" fmla="*/ 407988 w 278"/>
                  <a:gd name="T15" fmla="*/ 239713 h 167"/>
                  <a:gd name="T16" fmla="*/ 401638 w 278"/>
                  <a:gd name="T17" fmla="*/ 247650 h 167"/>
                  <a:gd name="T18" fmla="*/ 392113 w 278"/>
                  <a:gd name="T19" fmla="*/ 252413 h 167"/>
                  <a:gd name="T20" fmla="*/ 384175 w 278"/>
                  <a:gd name="T21" fmla="*/ 258763 h 167"/>
                  <a:gd name="T22" fmla="*/ 376238 w 278"/>
                  <a:gd name="T23" fmla="*/ 263525 h 167"/>
                  <a:gd name="T24" fmla="*/ 358775 w 278"/>
                  <a:gd name="T25" fmla="*/ 265113 h 167"/>
                  <a:gd name="T26" fmla="*/ 358775 w 278"/>
                  <a:gd name="T27" fmla="*/ 265113 h 167"/>
                  <a:gd name="T28" fmla="*/ 0 w 278"/>
                  <a:gd name="T29" fmla="*/ 249238 h 167"/>
                  <a:gd name="T30" fmla="*/ 0 w 278"/>
                  <a:gd name="T31" fmla="*/ 249238 h 167"/>
                  <a:gd name="T32" fmla="*/ 1588 w 278"/>
                  <a:gd name="T33" fmla="*/ 0 h 167"/>
                  <a:gd name="T34" fmla="*/ 1588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A9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8" name="Freeform: Shape 422">
                <a:extLst>
                  <a:ext uri="{FF2B5EF4-FFF2-40B4-BE49-F238E27FC236}">
                    <a16:creationId xmlns:a16="http://schemas.microsoft.com/office/drawing/2014/main" id="{D63EA249-479B-4E66-9816-2C63D0718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5083175"/>
                <a:ext cx="434975" cy="265113"/>
              </a:xfrm>
              <a:custGeom>
                <a:avLst/>
                <a:gdLst>
                  <a:gd name="T0" fmla="*/ 1588 w 274"/>
                  <a:gd name="T1" fmla="*/ 0 h 167"/>
                  <a:gd name="T2" fmla="*/ 1588 w 274"/>
                  <a:gd name="T3" fmla="*/ 0 h 167"/>
                  <a:gd name="T4" fmla="*/ 434975 w 274"/>
                  <a:gd name="T5" fmla="*/ 0 h 167"/>
                  <a:gd name="T6" fmla="*/ 434975 w 274"/>
                  <a:gd name="T7" fmla="*/ 0 h 167"/>
                  <a:gd name="T8" fmla="*/ 407988 w 274"/>
                  <a:gd name="T9" fmla="*/ 222250 h 167"/>
                  <a:gd name="T10" fmla="*/ 407988 w 274"/>
                  <a:gd name="T11" fmla="*/ 222250 h 167"/>
                  <a:gd name="T12" fmla="*/ 406400 w 274"/>
                  <a:gd name="T13" fmla="*/ 230188 h 167"/>
                  <a:gd name="T14" fmla="*/ 401638 w 274"/>
                  <a:gd name="T15" fmla="*/ 239713 h 167"/>
                  <a:gd name="T16" fmla="*/ 395288 w 274"/>
                  <a:gd name="T17" fmla="*/ 247650 h 167"/>
                  <a:gd name="T18" fmla="*/ 388938 w 274"/>
                  <a:gd name="T19" fmla="*/ 252413 h 167"/>
                  <a:gd name="T20" fmla="*/ 379413 w 274"/>
                  <a:gd name="T21" fmla="*/ 258763 h 167"/>
                  <a:gd name="T22" fmla="*/ 369888 w 274"/>
                  <a:gd name="T23" fmla="*/ 260350 h 167"/>
                  <a:gd name="T24" fmla="*/ 352425 w 274"/>
                  <a:gd name="T25" fmla="*/ 265113 h 167"/>
                  <a:gd name="T26" fmla="*/ 352425 w 274"/>
                  <a:gd name="T27" fmla="*/ 265113 h 167"/>
                  <a:gd name="T28" fmla="*/ 0 w 274"/>
                  <a:gd name="T29" fmla="*/ 247650 h 167"/>
                  <a:gd name="T30" fmla="*/ 0 w 274"/>
                  <a:gd name="T31" fmla="*/ 247650 h 167"/>
                  <a:gd name="T32" fmla="*/ 1588 w 274"/>
                  <a:gd name="T33" fmla="*/ 0 h 167"/>
                  <a:gd name="T34" fmla="*/ 1588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B9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9" name="Freeform: Shape 423">
                <a:extLst>
                  <a:ext uri="{FF2B5EF4-FFF2-40B4-BE49-F238E27FC236}">
                    <a16:creationId xmlns:a16="http://schemas.microsoft.com/office/drawing/2014/main" id="{485C04E0-B798-4058-88F1-96B4F455E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8963" y="5083175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428625 w 270"/>
                  <a:gd name="T5" fmla="*/ 0 h 167"/>
                  <a:gd name="T6" fmla="*/ 428625 w 270"/>
                  <a:gd name="T7" fmla="*/ 0 h 167"/>
                  <a:gd name="T8" fmla="*/ 401638 w 270"/>
                  <a:gd name="T9" fmla="*/ 222250 h 167"/>
                  <a:gd name="T10" fmla="*/ 401638 w 270"/>
                  <a:gd name="T11" fmla="*/ 222250 h 167"/>
                  <a:gd name="T12" fmla="*/ 400050 w 270"/>
                  <a:gd name="T13" fmla="*/ 230188 h 167"/>
                  <a:gd name="T14" fmla="*/ 395288 w 270"/>
                  <a:gd name="T15" fmla="*/ 239713 h 167"/>
                  <a:gd name="T16" fmla="*/ 388938 w 270"/>
                  <a:gd name="T17" fmla="*/ 246063 h 167"/>
                  <a:gd name="T18" fmla="*/ 382588 w 270"/>
                  <a:gd name="T19" fmla="*/ 252413 h 167"/>
                  <a:gd name="T20" fmla="*/ 373063 w 270"/>
                  <a:gd name="T21" fmla="*/ 258763 h 167"/>
                  <a:gd name="T22" fmla="*/ 365125 w 270"/>
                  <a:gd name="T23" fmla="*/ 260350 h 167"/>
                  <a:gd name="T24" fmla="*/ 347663 w 270"/>
                  <a:gd name="T25" fmla="*/ 265113 h 167"/>
                  <a:gd name="T26" fmla="*/ 347663 w 270"/>
                  <a:gd name="T27" fmla="*/ 265113 h 167"/>
                  <a:gd name="T28" fmla="*/ 0 w 270"/>
                  <a:gd name="T29" fmla="*/ 247650 h 167"/>
                  <a:gd name="T30" fmla="*/ 0 w 270"/>
                  <a:gd name="T31" fmla="*/ 247650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0" name="Freeform: Shape 424">
                <a:extLst>
                  <a:ext uri="{FF2B5EF4-FFF2-40B4-BE49-F238E27FC236}">
                    <a16:creationId xmlns:a16="http://schemas.microsoft.com/office/drawing/2014/main" id="{32DFBA48-1787-428F-B201-36238F496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313" y="5083175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422275 w 266"/>
                  <a:gd name="T5" fmla="*/ 0 h 167"/>
                  <a:gd name="T6" fmla="*/ 422275 w 266"/>
                  <a:gd name="T7" fmla="*/ 0 h 167"/>
                  <a:gd name="T8" fmla="*/ 395288 w 266"/>
                  <a:gd name="T9" fmla="*/ 222250 h 167"/>
                  <a:gd name="T10" fmla="*/ 395288 w 266"/>
                  <a:gd name="T11" fmla="*/ 222250 h 167"/>
                  <a:gd name="T12" fmla="*/ 393700 w 266"/>
                  <a:gd name="T13" fmla="*/ 230188 h 167"/>
                  <a:gd name="T14" fmla="*/ 388938 w 266"/>
                  <a:gd name="T15" fmla="*/ 239713 h 167"/>
                  <a:gd name="T16" fmla="*/ 382588 w 266"/>
                  <a:gd name="T17" fmla="*/ 246063 h 167"/>
                  <a:gd name="T18" fmla="*/ 376238 w 266"/>
                  <a:gd name="T19" fmla="*/ 252413 h 167"/>
                  <a:gd name="T20" fmla="*/ 358775 w 266"/>
                  <a:gd name="T21" fmla="*/ 260350 h 167"/>
                  <a:gd name="T22" fmla="*/ 341313 w 266"/>
                  <a:gd name="T23" fmla="*/ 265113 h 167"/>
                  <a:gd name="T24" fmla="*/ 341313 w 266"/>
                  <a:gd name="T25" fmla="*/ 265113 h 167"/>
                  <a:gd name="T26" fmla="*/ 0 w 266"/>
                  <a:gd name="T27" fmla="*/ 246063 h 167"/>
                  <a:gd name="T28" fmla="*/ 0 w 266"/>
                  <a:gd name="T29" fmla="*/ 246063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9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1" name="Freeform: Shape 425">
                <a:extLst>
                  <a:ext uri="{FF2B5EF4-FFF2-40B4-BE49-F238E27FC236}">
                    <a16:creationId xmlns:a16="http://schemas.microsoft.com/office/drawing/2014/main" id="{B85BE601-B7D1-4A01-800B-1CC1F4114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488" y="5083175"/>
                <a:ext cx="419100" cy="265113"/>
              </a:xfrm>
              <a:custGeom>
                <a:avLst/>
                <a:gdLst>
                  <a:gd name="T0" fmla="*/ 3175 w 264"/>
                  <a:gd name="T1" fmla="*/ 0 h 167"/>
                  <a:gd name="T2" fmla="*/ 3175 w 264"/>
                  <a:gd name="T3" fmla="*/ 0 h 167"/>
                  <a:gd name="T4" fmla="*/ 419100 w 264"/>
                  <a:gd name="T5" fmla="*/ 0 h 167"/>
                  <a:gd name="T6" fmla="*/ 419100 w 264"/>
                  <a:gd name="T7" fmla="*/ 0 h 167"/>
                  <a:gd name="T8" fmla="*/ 392113 w 264"/>
                  <a:gd name="T9" fmla="*/ 222250 h 167"/>
                  <a:gd name="T10" fmla="*/ 392113 w 264"/>
                  <a:gd name="T11" fmla="*/ 222250 h 167"/>
                  <a:gd name="T12" fmla="*/ 390525 w 264"/>
                  <a:gd name="T13" fmla="*/ 230188 h 167"/>
                  <a:gd name="T14" fmla="*/ 385763 w 264"/>
                  <a:gd name="T15" fmla="*/ 239713 h 167"/>
                  <a:gd name="T16" fmla="*/ 379413 w 264"/>
                  <a:gd name="T17" fmla="*/ 246063 h 167"/>
                  <a:gd name="T18" fmla="*/ 373063 w 264"/>
                  <a:gd name="T19" fmla="*/ 252413 h 167"/>
                  <a:gd name="T20" fmla="*/ 355600 w 264"/>
                  <a:gd name="T21" fmla="*/ 260350 h 167"/>
                  <a:gd name="T22" fmla="*/ 338138 w 264"/>
                  <a:gd name="T23" fmla="*/ 265113 h 167"/>
                  <a:gd name="T24" fmla="*/ 338138 w 264"/>
                  <a:gd name="T25" fmla="*/ 265113 h 167"/>
                  <a:gd name="T26" fmla="*/ 0 w 264"/>
                  <a:gd name="T27" fmla="*/ 242888 h 167"/>
                  <a:gd name="T28" fmla="*/ 0 w 264"/>
                  <a:gd name="T29" fmla="*/ 242888 h 167"/>
                  <a:gd name="T30" fmla="*/ 3175 w 264"/>
                  <a:gd name="T31" fmla="*/ 0 h 167"/>
                  <a:gd name="T32" fmla="*/ 3175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D9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2" name="Freeform: Shape 426">
                <a:extLst>
                  <a:ext uri="{FF2B5EF4-FFF2-40B4-BE49-F238E27FC236}">
                    <a16:creationId xmlns:a16="http://schemas.microsoft.com/office/drawing/2014/main" id="{05FC5FDD-04B1-49EC-B122-44D0C8377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838" y="5083175"/>
                <a:ext cx="412750" cy="265113"/>
              </a:xfrm>
              <a:custGeom>
                <a:avLst/>
                <a:gdLst>
                  <a:gd name="T0" fmla="*/ 3175 w 260"/>
                  <a:gd name="T1" fmla="*/ 0 h 167"/>
                  <a:gd name="T2" fmla="*/ 3175 w 260"/>
                  <a:gd name="T3" fmla="*/ 0 h 167"/>
                  <a:gd name="T4" fmla="*/ 412750 w 260"/>
                  <a:gd name="T5" fmla="*/ 0 h 167"/>
                  <a:gd name="T6" fmla="*/ 412750 w 260"/>
                  <a:gd name="T7" fmla="*/ 0 h 167"/>
                  <a:gd name="T8" fmla="*/ 385763 w 260"/>
                  <a:gd name="T9" fmla="*/ 222250 h 167"/>
                  <a:gd name="T10" fmla="*/ 385763 w 260"/>
                  <a:gd name="T11" fmla="*/ 222250 h 167"/>
                  <a:gd name="T12" fmla="*/ 384175 w 260"/>
                  <a:gd name="T13" fmla="*/ 230188 h 167"/>
                  <a:gd name="T14" fmla="*/ 379413 w 260"/>
                  <a:gd name="T15" fmla="*/ 239713 h 167"/>
                  <a:gd name="T16" fmla="*/ 373063 w 260"/>
                  <a:gd name="T17" fmla="*/ 246063 h 167"/>
                  <a:gd name="T18" fmla="*/ 366713 w 260"/>
                  <a:gd name="T19" fmla="*/ 252413 h 167"/>
                  <a:gd name="T20" fmla="*/ 349250 w 260"/>
                  <a:gd name="T21" fmla="*/ 260350 h 167"/>
                  <a:gd name="T22" fmla="*/ 331788 w 260"/>
                  <a:gd name="T23" fmla="*/ 265113 h 167"/>
                  <a:gd name="T24" fmla="*/ 331788 w 260"/>
                  <a:gd name="T25" fmla="*/ 265113 h 167"/>
                  <a:gd name="T26" fmla="*/ 0 w 260"/>
                  <a:gd name="T27" fmla="*/ 241300 h 167"/>
                  <a:gd name="T28" fmla="*/ 0 w 260"/>
                  <a:gd name="T29" fmla="*/ 241300 h 167"/>
                  <a:gd name="T30" fmla="*/ 3175 w 260"/>
                  <a:gd name="T31" fmla="*/ 0 h 167"/>
                  <a:gd name="T32" fmla="*/ 3175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D9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3" name="Freeform: Shape 427">
                <a:extLst>
                  <a:ext uri="{FF2B5EF4-FFF2-40B4-BE49-F238E27FC236}">
                    <a16:creationId xmlns:a16="http://schemas.microsoft.com/office/drawing/2014/main" id="{2F7A01FF-AAC8-40BA-BA07-597E51AE9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776" y="5083175"/>
                <a:ext cx="404813" cy="265113"/>
              </a:xfrm>
              <a:custGeom>
                <a:avLst/>
                <a:gdLst>
                  <a:gd name="T0" fmla="*/ 1588 w 255"/>
                  <a:gd name="T1" fmla="*/ 0 h 167"/>
                  <a:gd name="T2" fmla="*/ 1588 w 255"/>
                  <a:gd name="T3" fmla="*/ 0 h 167"/>
                  <a:gd name="T4" fmla="*/ 404813 w 255"/>
                  <a:gd name="T5" fmla="*/ 0 h 167"/>
                  <a:gd name="T6" fmla="*/ 404813 w 255"/>
                  <a:gd name="T7" fmla="*/ 0 h 167"/>
                  <a:gd name="T8" fmla="*/ 377825 w 255"/>
                  <a:gd name="T9" fmla="*/ 222250 h 167"/>
                  <a:gd name="T10" fmla="*/ 377825 w 255"/>
                  <a:gd name="T11" fmla="*/ 222250 h 167"/>
                  <a:gd name="T12" fmla="*/ 376238 w 255"/>
                  <a:gd name="T13" fmla="*/ 230188 h 167"/>
                  <a:gd name="T14" fmla="*/ 371475 w 255"/>
                  <a:gd name="T15" fmla="*/ 239713 h 167"/>
                  <a:gd name="T16" fmla="*/ 365125 w 255"/>
                  <a:gd name="T17" fmla="*/ 246063 h 167"/>
                  <a:gd name="T18" fmla="*/ 358775 w 255"/>
                  <a:gd name="T19" fmla="*/ 252413 h 167"/>
                  <a:gd name="T20" fmla="*/ 341313 w 255"/>
                  <a:gd name="T21" fmla="*/ 260350 h 167"/>
                  <a:gd name="T22" fmla="*/ 325438 w 255"/>
                  <a:gd name="T23" fmla="*/ 265113 h 167"/>
                  <a:gd name="T24" fmla="*/ 325438 w 255"/>
                  <a:gd name="T25" fmla="*/ 265113 h 167"/>
                  <a:gd name="T26" fmla="*/ 0 w 255"/>
                  <a:gd name="T27" fmla="*/ 239713 h 167"/>
                  <a:gd name="T28" fmla="*/ 0 w 255"/>
                  <a:gd name="T29" fmla="*/ 239713 h 167"/>
                  <a:gd name="T30" fmla="*/ 1588 w 255"/>
                  <a:gd name="T31" fmla="*/ 0 h 167"/>
                  <a:gd name="T32" fmla="*/ 1588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E9E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4" name="Freeform: Shape 428">
                <a:extLst>
                  <a:ext uri="{FF2B5EF4-FFF2-40B4-BE49-F238E27FC236}">
                    <a16:creationId xmlns:a16="http://schemas.microsoft.com/office/drawing/2014/main" id="{4440AC53-AC7D-438F-89A7-E459A0464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126" y="5083175"/>
                <a:ext cx="398463" cy="265113"/>
              </a:xfrm>
              <a:custGeom>
                <a:avLst/>
                <a:gdLst>
                  <a:gd name="T0" fmla="*/ 1588 w 251"/>
                  <a:gd name="T1" fmla="*/ 0 h 167"/>
                  <a:gd name="T2" fmla="*/ 1588 w 251"/>
                  <a:gd name="T3" fmla="*/ 0 h 167"/>
                  <a:gd name="T4" fmla="*/ 398463 w 251"/>
                  <a:gd name="T5" fmla="*/ 0 h 167"/>
                  <a:gd name="T6" fmla="*/ 398463 w 251"/>
                  <a:gd name="T7" fmla="*/ 0 h 167"/>
                  <a:gd name="T8" fmla="*/ 371475 w 251"/>
                  <a:gd name="T9" fmla="*/ 222250 h 167"/>
                  <a:gd name="T10" fmla="*/ 371475 w 251"/>
                  <a:gd name="T11" fmla="*/ 222250 h 167"/>
                  <a:gd name="T12" fmla="*/ 369888 w 251"/>
                  <a:gd name="T13" fmla="*/ 230188 h 167"/>
                  <a:gd name="T14" fmla="*/ 365125 w 251"/>
                  <a:gd name="T15" fmla="*/ 239713 h 167"/>
                  <a:gd name="T16" fmla="*/ 358775 w 251"/>
                  <a:gd name="T17" fmla="*/ 246063 h 167"/>
                  <a:gd name="T18" fmla="*/ 352425 w 251"/>
                  <a:gd name="T19" fmla="*/ 252413 h 167"/>
                  <a:gd name="T20" fmla="*/ 336550 w 251"/>
                  <a:gd name="T21" fmla="*/ 260350 h 167"/>
                  <a:gd name="T22" fmla="*/ 319088 w 251"/>
                  <a:gd name="T23" fmla="*/ 265113 h 167"/>
                  <a:gd name="T24" fmla="*/ 319088 w 251"/>
                  <a:gd name="T25" fmla="*/ 265113 h 167"/>
                  <a:gd name="T26" fmla="*/ 0 w 251"/>
                  <a:gd name="T27" fmla="*/ 236538 h 167"/>
                  <a:gd name="T28" fmla="*/ 0 w 251"/>
                  <a:gd name="T29" fmla="*/ 236538 h 167"/>
                  <a:gd name="T30" fmla="*/ 1588 w 251"/>
                  <a:gd name="T31" fmla="*/ 0 h 167"/>
                  <a:gd name="T32" fmla="*/ 1588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9F9F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5" name="Freeform: Shape 429">
                <a:extLst>
                  <a:ext uri="{FF2B5EF4-FFF2-40B4-BE49-F238E27FC236}">
                    <a16:creationId xmlns:a16="http://schemas.microsoft.com/office/drawing/2014/main" id="{58432A79-964D-4B01-9516-ADD3068B7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2301" y="5083175"/>
                <a:ext cx="395288" cy="263525"/>
              </a:xfrm>
              <a:custGeom>
                <a:avLst/>
                <a:gdLst>
                  <a:gd name="T0" fmla="*/ 3175 w 249"/>
                  <a:gd name="T1" fmla="*/ 0 h 166"/>
                  <a:gd name="T2" fmla="*/ 3175 w 249"/>
                  <a:gd name="T3" fmla="*/ 0 h 166"/>
                  <a:gd name="T4" fmla="*/ 395288 w 249"/>
                  <a:gd name="T5" fmla="*/ 0 h 166"/>
                  <a:gd name="T6" fmla="*/ 395288 w 249"/>
                  <a:gd name="T7" fmla="*/ 0 h 166"/>
                  <a:gd name="T8" fmla="*/ 368300 w 249"/>
                  <a:gd name="T9" fmla="*/ 222250 h 166"/>
                  <a:gd name="T10" fmla="*/ 368300 w 249"/>
                  <a:gd name="T11" fmla="*/ 222250 h 166"/>
                  <a:gd name="T12" fmla="*/ 366713 w 249"/>
                  <a:gd name="T13" fmla="*/ 230188 h 166"/>
                  <a:gd name="T14" fmla="*/ 361950 w 249"/>
                  <a:gd name="T15" fmla="*/ 239713 h 166"/>
                  <a:gd name="T16" fmla="*/ 357188 w 249"/>
                  <a:gd name="T17" fmla="*/ 246063 h 166"/>
                  <a:gd name="T18" fmla="*/ 349250 w 249"/>
                  <a:gd name="T19" fmla="*/ 252413 h 166"/>
                  <a:gd name="T20" fmla="*/ 333375 w 249"/>
                  <a:gd name="T21" fmla="*/ 260350 h 166"/>
                  <a:gd name="T22" fmla="*/ 315913 w 249"/>
                  <a:gd name="T23" fmla="*/ 263525 h 166"/>
                  <a:gd name="T24" fmla="*/ 315913 w 249"/>
                  <a:gd name="T25" fmla="*/ 263525 h 166"/>
                  <a:gd name="T26" fmla="*/ 0 w 249"/>
                  <a:gd name="T27" fmla="*/ 234950 h 166"/>
                  <a:gd name="T28" fmla="*/ 0 w 249"/>
                  <a:gd name="T29" fmla="*/ 234950 h 166"/>
                  <a:gd name="T30" fmla="*/ 3175 w 249"/>
                  <a:gd name="T31" fmla="*/ 0 h 166"/>
                  <a:gd name="T32" fmla="*/ 3175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F9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6" name="Freeform: Shape 430">
                <a:extLst>
                  <a:ext uri="{FF2B5EF4-FFF2-40B4-BE49-F238E27FC236}">
                    <a16:creationId xmlns:a16="http://schemas.microsoft.com/office/drawing/2014/main" id="{B9844F2E-BAE8-4C95-958E-B008022B4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1" y="5083175"/>
                <a:ext cx="388938" cy="263525"/>
              </a:xfrm>
              <a:custGeom>
                <a:avLst/>
                <a:gdLst>
                  <a:gd name="T0" fmla="*/ 3175 w 245"/>
                  <a:gd name="T1" fmla="*/ 0 h 166"/>
                  <a:gd name="T2" fmla="*/ 3175 w 245"/>
                  <a:gd name="T3" fmla="*/ 0 h 166"/>
                  <a:gd name="T4" fmla="*/ 388938 w 245"/>
                  <a:gd name="T5" fmla="*/ 0 h 166"/>
                  <a:gd name="T6" fmla="*/ 388938 w 245"/>
                  <a:gd name="T7" fmla="*/ 0 h 166"/>
                  <a:gd name="T8" fmla="*/ 361950 w 245"/>
                  <a:gd name="T9" fmla="*/ 222250 h 166"/>
                  <a:gd name="T10" fmla="*/ 361950 w 245"/>
                  <a:gd name="T11" fmla="*/ 222250 h 166"/>
                  <a:gd name="T12" fmla="*/ 360363 w 245"/>
                  <a:gd name="T13" fmla="*/ 230188 h 166"/>
                  <a:gd name="T14" fmla="*/ 355600 w 245"/>
                  <a:gd name="T15" fmla="*/ 239713 h 166"/>
                  <a:gd name="T16" fmla="*/ 350838 w 245"/>
                  <a:gd name="T17" fmla="*/ 246063 h 166"/>
                  <a:gd name="T18" fmla="*/ 342900 w 245"/>
                  <a:gd name="T19" fmla="*/ 252413 h 166"/>
                  <a:gd name="T20" fmla="*/ 327025 w 245"/>
                  <a:gd name="T21" fmla="*/ 258763 h 166"/>
                  <a:gd name="T22" fmla="*/ 309563 w 245"/>
                  <a:gd name="T23" fmla="*/ 263525 h 166"/>
                  <a:gd name="T24" fmla="*/ 309563 w 245"/>
                  <a:gd name="T25" fmla="*/ 263525 h 166"/>
                  <a:gd name="T26" fmla="*/ 0 w 245"/>
                  <a:gd name="T27" fmla="*/ 234950 h 166"/>
                  <a:gd name="T28" fmla="*/ 0 w 245"/>
                  <a:gd name="T29" fmla="*/ 234950 h 166"/>
                  <a:gd name="T30" fmla="*/ 3175 w 245"/>
                  <a:gd name="T31" fmla="*/ 0 h 166"/>
                  <a:gd name="T32" fmla="*/ 3175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0A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7" name="Freeform: Shape 431">
                <a:extLst>
                  <a:ext uri="{FF2B5EF4-FFF2-40B4-BE49-F238E27FC236}">
                    <a16:creationId xmlns:a16="http://schemas.microsoft.com/office/drawing/2014/main" id="{A202ED9F-B91D-4232-BD7C-F5C5B618D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001" y="5083175"/>
                <a:ext cx="382588" cy="263525"/>
              </a:xfrm>
              <a:custGeom>
                <a:avLst/>
                <a:gdLst>
                  <a:gd name="T0" fmla="*/ 3175 w 241"/>
                  <a:gd name="T1" fmla="*/ 0 h 166"/>
                  <a:gd name="T2" fmla="*/ 3175 w 241"/>
                  <a:gd name="T3" fmla="*/ 0 h 166"/>
                  <a:gd name="T4" fmla="*/ 382588 w 241"/>
                  <a:gd name="T5" fmla="*/ 0 h 166"/>
                  <a:gd name="T6" fmla="*/ 382588 w 241"/>
                  <a:gd name="T7" fmla="*/ 0 h 166"/>
                  <a:gd name="T8" fmla="*/ 355600 w 241"/>
                  <a:gd name="T9" fmla="*/ 222250 h 166"/>
                  <a:gd name="T10" fmla="*/ 355600 w 241"/>
                  <a:gd name="T11" fmla="*/ 222250 h 166"/>
                  <a:gd name="T12" fmla="*/ 354013 w 241"/>
                  <a:gd name="T13" fmla="*/ 230188 h 166"/>
                  <a:gd name="T14" fmla="*/ 349250 w 241"/>
                  <a:gd name="T15" fmla="*/ 239713 h 166"/>
                  <a:gd name="T16" fmla="*/ 344488 w 241"/>
                  <a:gd name="T17" fmla="*/ 246063 h 166"/>
                  <a:gd name="T18" fmla="*/ 336550 w 241"/>
                  <a:gd name="T19" fmla="*/ 249238 h 166"/>
                  <a:gd name="T20" fmla="*/ 320675 w 241"/>
                  <a:gd name="T21" fmla="*/ 258763 h 166"/>
                  <a:gd name="T22" fmla="*/ 306388 w 241"/>
                  <a:gd name="T23" fmla="*/ 263525 h 166"/>
                  <a:gd name="T24" fmla="*/ 306388 w 241"/>
                  <a:gd name="T25" fmla="*/ 263525 h 166"/>
                  <a:gd name="T26" fmla="*/ 0 w 241"/>
                  <a:gd name="T27" fmla="*/ 233363 h 166"/>
                  <a:gd name="T28" fmla="*/ 0 w 241"/>
                  <a:gd name="T29" fmla="*/ 233363 h 166"/>
                  <a:gd name="T30" fmla="*/ 3175 w 241"/>
                  <a:gd name="T31" fmla="*/ 0 h 166"/>
                  <a:gd name="T32" fmla="*/ 3175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1A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8" name="Freeform: Shape 432">
                <a:extLst>
                  <a:ext uri="{FF2B5EF4-FFF2-40B4-BE49-F238E27FC236}">
                    <a16:creationId xmlns:a16="http://schemas.microsoft.com/office/drawing/2014/main" id="{6B6E7E1F-2AF0-420D-B42A-21D025166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5083175"/>
                <a:ext cx="374650" cy="263525"/>
              </a:xfrm>
              <a:custGeom>
                <a:avLst/>
                <a:gdLst>
                  <a:gd name="T0" fmla="*/ 1588 w 236"/>
                  <a:gd name="T1" fmla="*/ 0 h 166"/>
                  <a:gd name="T2" fmla="*/ 1588 w 236"/>
                  <a:gd name="T3" fmla="*/ 0 h 166"/>
                  <a:gd name="T4" fmla="*/ 374650 w 236"/>
                  <a:gd name="T5" fmla="*/ 0 h 166"/>
                  <a:gd name="T6" fmla="*/ 374650 w 236"/>
                  <a:gd name="T7" fmla="*/ 0 h 166"/>
                  <a:gd name="T8" fmla="*/ 347663 w 236"/>
                  <a:gd name="T9" fmla="*/ 222250 h 166"/>
                  <a:gd name="T10" fmla="*/ 347663 w 236"/>
                  <a:gd name="T11" fmla="*/ 222250 h 166"/>
                  <a:gd name="T12" fmla="*/ 346075 w 236"/>
                  <a:gd name="T13" fmla="*/ 230188 h 166"/>
                  <a:gd name="T14" fmla="*/ 341313 w 236"/>
                  <a:gd name="T15" fmla="*/ 239713 h 166"/>
                  <a:gd name="T16" fmla="*/ 336550 w 236"/>
                  <a:gd name="T17" fmla="*/ 246063 h 166"/>
                  <a:gd name="T18" fmla="*/ 330200 w 236"/>
                  <a:gd name="T19" fmla="*/ 249238 h 166"/>
                  <a:gd name="T20" fmla="*/ 312738 w 236"/>
                  <a:gd name="T21" fmla="*/ 258763 h 166"/>
                  <a:gd name="T22" fmla="*/ 298450 w 236"/>
                  <a:gd name="T23" fmla="*/ 263525 h 166"/>
                  <a:gd name="T24" fmla="*/ 298450 w 236"/>
                  <a:gd name="T25" fmla="*/ 263525 h 166"/>
                  <a:gd name="T26" fmla="*/ 0 w 236"/>
                  <a:gd name="T27" fmla="*/ 230188 h 166"/>
                  <a:gd name="T28" fmla="*/ 0 w 236"/>
                  <a:gd name="T29" fmla="*/ 230188 h 166"/>
                  <a:gd name="T30" fmla="*/ 1588 w 236"/>
                  <a:gd name="T31" fmla="*/ 0 h 166"/>
                  <a:gd name="T32" fmla="*/ 1588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1A1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9" name="Freeform: Shape 433">
                <a:extLst>
                  <a:ext uri="{FF2B5EF4-FFF2-40B4-BE49-F238E27FC236}">
                    <a16:creationId xmlns:a16="http://schemas.microsoft.com/office/drawing/2014/main" id="{05146B1D-F158-457C-8D5E-EA82168962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9288" y="5083175"/>
                <a:ext cx="368300" cy="263525"/>
              </a:xfrm>
              <a:custGeom>
                <a:avLst/>
                <a:gdLst>
                  <a:gd name="T0" fmla="*/ 1588 w 232"/>
                  <a:gd name="T1" fmla="*/ 0 h 166"/>
                  <a:gd name="T2" fmla="*/ 1588 w 232"/>
                  <a:gd name="T3" fmla="*/ 0 h 166"/>
                  <a:gd name="T4" fmla="*/ 368300 w 232"/>
                  <a:gd name="T5" fmla="*/ 0 h 166"/>
                  <a:gd name="T6" fmla="*/ 368300 w 232"/>
                  <a:gd name="T7" fmla="*/ 0 h 166"/>
                  <a:gd name="T8" fmla="*/ 341313 w 232"/>
                  <a:gd name="T9" fmla="*/ 222250 h 166"/>
                  <a:gd name="T10" fmla="*/ 341313 w 232"/>
                  <a:gd name="T11" fmla="*/ 222250 h 166"/>
                  <a:gd name="T12" fmla="*/ 339725 w 232"/>
                  <a:gd name="T13" fmla="*/ 230188 h 166"/>
                  <a:gd name="T14" fmla="*/ 334963 w 232"/>
                  <a:gd name="T15" fmla="*/ 239713 h 166"/>
                  <a:gd name="T16" fmla="*/ 330200 w 232"/>
                  <a:gd name="T17" fmla="*/ 246063 h 166"/>
                  <a:gd name="T18" fmla="*/ 323850 w 232"/>
                  <a:gd name="T19" fmla="*/ 249238 h 166"/>
                  <a:gd name="T20" fmla="*/ 309563 w 232"/>
                  <a:gd name="T21" fmla="*/ 258763 h 166"/>
                  <a:gd name="T22" fmla="*/ 292100 w 232"/>
                  <a:gd name="T23" fmla="*/ 263525 h 166"/>
                  <a:gd name="T24" fmla="*/ 292100 w 232"/>
                  <a:gd name="T25" fmla="*/ 263525 h 166"/>
                  <a:gd name="T26" fmla="*/ 0 w 232"/>
                  <a:gd name="T27" fmla="*/ 228600 h 166"/>
                  <a:gd name="T28" fmla="*/ 0 w 232"/>
                  <a:gd name="T29" fmla="*/ 228600 h 166"/>
                  <a:gd name="T30" fmla="*/ 1588 w 232"/>
                  <a:gd name="T31" fmla="*/ 0 h 166"/>
                  <a:gd name="T32" fmla="*/ 1588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2A2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0" name="Freeform: Shape 434">
                <a:extLst>
                  <a:ext uri="{FF2B5EF4-FFF2-40B4-BE49-F238E27FC236}">
                    <a16:creationId xmlns:a16="http://schemas.microsoft.com/office/drawing/2014/main" id="{0769819C-BB5E-44D3-B0FD-DA2A25823C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463" y="5083175"/>
                <a:ext cx="365125" cy="263525"/>
              </a:xfrm>
              <a:custGeom>
                <a:avLst/>
                <a:gdLst>
                  <a:gd name="T0" fmla="*/ 4763 w 230"/>
                  <a:gd name="T1" fmla="*/ 0 h 166"/>
                  <a:gd name="T2" fmla="*/ 4763 w 230"/>
                  <a:gd name="T3" fmla="*/ 0 h 166"/>
                  <a:gd name="T4" fmla="*/ 365125 w 230"/>
                  <a:gd name="T5" fmla="*/ 0 h 166"/>
                  <a:gd name="T6" fmla="*/ 365125 w 230"/>
                  <a:gd name="T7" fmla="*/ 0 h 166"/>
                  <a:gd name="T8" fmla="*/ 338138 w 230"/>
                  <a:gd name="T9" fmla="*/ 222250 h 166"/>
                  <a:gd name="T10" fmla="*/ 338138 w 230"/>
                  <a:gd name="T11" fmla="*/ 222250 h 166"/>
                  <a:gd name="T12" fmla="*/ 336550 w 230"/>
                  <a:gd name="T13" fmla="*/ 230188 h 166"/>
                  <a:gd name="T14" fmla="*/ 331788 w 230"/>
                  <a:gd name="T15" fmla="*/ 236538 h 166"/>
                  <a:gd name="T16" fmla="*/ 327025 w 230"/>
                  <a:gd name="T17" fmla="*/ 242888 h 166"/>
                  <a:gd name="T18" fmla="*/ 320675 w 230"/>
                  <a:gd name="T19" fmla="*/ 249238 h 166"/>
                  <a:gd name="T20" fmla="*/ 306388 w 230"/>
                  <a:gd name="T21" fmla="*/ 258763 h 166"/>
                  <a:gd name="T22" fmla="*/ 290513 w 230"/>
                  <a:gd name="T23" fmla="*/ 263525 h 166"/>
                  <a:gd name="T24" fmla="*/ 290513 w 230"/>
                  <a:gd name="T25" fmla="*/ 263525 h 166"/>
                  <a:gd name="T26" fmla="*/ 0 w 230"/>
                  <a:gd name="T27" fmla="*/ 227013 h 166"/>
                  <a:gd name="T28" fmla="*/ 0 w 230"/>
                  <a:gd name="T29" fmla="*/ 227013 h 166"/>
                  <a:gd name="T30" fmla="*/ 4763 w 230"/>
                  <a:gd name="T31" fmla="*/ 0 h 166"/>
                  <a:gd name="T32" fmla="*/ 476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2A2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1" name="Freeform: Shape 435">
                <a:extLst>
                  <a:ext uri="{FF2B5EF4-FFF2-40B4-BE49-F238E27FC236}">
                    <a16:creationId xmlns:a16="http://schemas.microsoft.com/office/drawing/2014/main" id="{98D174CB-20FF-4C8D-A0C6-CE8F6C370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8813" y="5083175"/>
                <a:ext cx="358775" cy="263525"/>
              </a:xfrm>
              <a:custGeom>
                <a:avLst/>
                <a:gdLst>
                  <a:gd name="T0" fmla="*/ 4763 w 226"/>
                  <a:gd name="T1" fmla="*/ 0 h 166"/>
                  <a:gd name="T2" fmla="*/ 4763 w 226"/>
                  <a:gd name="T3" fmla="*/ 0 h 166"/>
                  <a:gd name="T4" fmla="*/ 358775 w 226"/>
                  <a:gd name="T5" fmla="*/ 0 h 166"/>
                  <a:gd name="T6" fmla="*/ 358775 w 226"/>
                  <a:gd name="T7" fmla="*/ 0 h 166"/>
                  <a:gd name="T8" fmla="*/ 331788 w 226"/>
                  <a:gd name="T9" fmla="*/ 222250 h 166"/>
                  <a:gd name="T10" fmla="*/ 331788 w 226"/>
                  <a:gd name="T11" fmla="*/ 222250 h 166"/>
                  <a:gd name="T12" fmla="*/ 330200 w 226"/>
                  <a:gd name="T13" fmla="*/ 230188 h 166"/>
                  <a:gd name="T14" fmla="*/ 325438 w 226"/>
                  <a:gd name="T15" fmla="*/ 236538 h 166"/>
                  <a:gd name="T16" fmla="*/ 320675 w 226"/>
                  <a:gd name="T17" fmla="*/ 242888 h 166"/>
                  <a:gd name="T18" fmla="*/ 314325 w 226"/>
                  <a:gd name="T19" fmla="*/ 249238 h 166"/>
                  <a:gd name="T20" fmla="*/ 300038 w 226"/>
                  <a:gd name="T21" fmla="*/ 258763 h 166"/>
                  <a:gd name="T22" fmla="*/ 284163 w 226"/>
                  <a:gd name="T23" fmla="*/ 263525 h 166"/>
                  <a:gd name="T24" fmla="*/ 284163 w 226"/>
                  <a:gd name="T25" fmla="*/ 263525 h 166"/>
                  <a:gd name="T26" fmla="*/ 0 w 226"/>
                  <a:gd name="T27" fmla="*/ 223838 h 166"/>
                  <a:gd name="T28" fmla="*/ 0 w 226"/>
                  <a:gd name="T29" fmla="*/ 223838 h 166"/>
                  <a:gd name="T30" fmla="*/ 4763 w 226"/>
                  <a:gd name="T31" fmla="*/ 0 h 166"/>
                  <a:gd name="T32" fmla="*/ 476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3A3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2" name="Freeform: Shape 436">
                <a:extLst>
                  <a:ext uri="{FF2B5EF4-FFF2-40B4-BE49-F238E27FC236}">
                    <a16:creationId xmlns:a16="http://schemas.microsoft.com/office/drawing/2014/main" id="{97DD43D2-D058-4705-84FE-C35C68E89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163" y="5083175"/>
                <a:ext cx="352425" cy="263525"/>
              </a:xfrm>
              <a:custGeom>
                <a:avLst/>
                <a:gdLst>
                  <a:gd name="T0" fmla="*/ 3175 w 222"/>
                  <a:gd name="T1" fmla="*/ 0 h 166"/>
                  <a:gd name="T2" fmla="*/ 3175 w 222"/>
                  <a:gd name="T3" fmla="*/ 0 h 166"/>
                  <a:gd name="T4" fmla="*/ 352425 w 222"/>
                  <a:gd name="T5" fmla="*/ 0 h 166"/>
                  <a:gd name="T6" fmla="*/ 352425 w 222"/>
                  <a:gd name="T7" fmla="*/ 0 h 166"/>
                  <a:gd name="T8" fmla="*/ 325438 w 222"/>
                  <a:gd name="T9" fmla="*/ 222250 h 166"/>
                  <a:gd name="T10" fmla="*/ 325438 w 222"/>
                  <a:gd name="T11" fmla="*/ 222250 h 166"/>
                  <a:gd name="T12" fmla="*/ 323850 w 222"/>
                  <a:gd name="T13" fmla="*/ 230188 h 166"/>
                  <a:gd name="T14" fmla="*/ 319088 w 222"/>
                  <a:gd name="T15" fmla="*/ 236538 h 166"/>
                  <a:gd name="T16" fmla="*/ 314325 w 222"/>
                  <a:gd name="T17" fmla="*/ 242888 h 166"/>
                  <a:gd name="T18" fmla="*/ 307975 w 222"/>
                  <a:gd name="T19" fmla="*/ 249238 h 166"/>
                  <a:gd name="T20" fmla="*/ 293688 w 222"/>
                  <a:gd name="T21" fmla="*/ 258763 h 166"/>
                  <a:gd name="T22" fmla="*/ 277813 w 222"/>
                  <a:gd name="T23" fmla="*/ 263525 h 166"/>
                  <a:gd name="T24" fmla="*/ 277813 w 222"/>
                  <a:gd name="T25" fmla="*/ 263525 h 166"/>
                  <a:gd name="T26" fmla="*/ 0 w 222"/>
                  <a:gd name="T27" fmla="*/ 223838 h 166"/>
                  <a:gd name="T28" fmla="*/ 0 w 222"/>
                  <a:gd name="T29" fmla="*/ 223838 h 166"/>
                  <a:gd name="T30" fmla="*/ 3175 w 222"/>
                  <a:gd name="T31" fmla="*/ 0 h 166"/>
                  <a:gd name="T32" fmla="*/ 3175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4A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3" name="Freeform: Shape 437">
                <a:extLst>
                  <a:ext uri="{FF2B5EF4-FFF2-40B4-BE49-F238E27FC236}">
                    <a16:creationId xmlns:a16="http://schemas.microsoft.com/office/drawing/2014/main" id="{3A5D5609-6EC9-432E-83EA-3A626EEB2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513" y="5083175"/>
                <a:ext cx="346075" cy="263525"/>
              </a:xfrm>
              <a:custGeom>
                <a:avLst/>
                <a:gdLst>
                  <a:gd name="T0" fmla="*/ 3175 w 218"/>
                  <a:gd name="T1" fmla="*/ 0 h 166"/>
                  <a:gd name="T2" fmla="*/ 3175 w 218"/>
                  <a:gd name="T3" fmla="*/ 0 h 166"/>
                  <a:gd name="T4" fmla="*/ 346075 w 218"/>
                  <a:gd name="T5" fmla="*/ 0 h 166"/>
                  <a:gd name="T6" fmla="*/ 346075 w 218"/>
                  <a:gd name="T7" fmla="*/ 0 h 166"/>
                  <a:gd name="T8" fmla="*/ 319088 w 218"/>
                  <a:gd name="T9" fmla="*/ 222250 h 166"/>
                  <a:gd name="T10" fmla="*/ 319088 w 218"/>
                  <a:gd name="T11" fmla="*/ 222250 h 166"/>
                  <a:gd name="T12" fmla="*/ 317500 w 218"/>
                  <a:gd name="T13" fmla="*/ 230188 h 166"/>
                  <a:gd name="T14" fmla="*/ 312738 w 218"/>
                  <a:gd name="T15" fmla="*/ 236538 h 166"/>
                  <a:gd name="T16" fmla="*/ 307975 w 218"/>
                  <a:gd name="T17" fmla="*/ 242888 h 166"/>
                  <a:gd name="T18" fmla="*/ 301625 w 218"/>
                  <a:gd name="T19" fmla="*/ 249238 h 166"/>
                  <a:gd name="T20" fmla="*/ 287338 w 218"/>
                  <a:gd name="T21" fmla="*/ 258763 h 166"/>
                  <a:gd name="T22" fmla="*/ 271463 w 218"/>
                  <a:gd name="T23" fmla="*/ 263525 h 166"/>
                  <a:gd name="T24" fmla="*/ 271463 w 218"/>
                  <a:gd name="T25" fmla="*/ 263525 h 166"/>
                  <a:gd name="T26" fmla="*/ 0 w 218"/>
                  <a:gd name="T27" fmla="*/ 222250 h 166"/>
                  <a:gd name="T28" fmla="*/ 0 w 218"/>
                  <a:gd name="T29" fmla="*/ 222250 h 166"/>
                  <a:gd name="T30" fmla="*/ 3175 w 218"/>
                  <a:gd name="T31" fmla="*/ 0 h 166"/>
                  <a:gd name="T32" fmla="*/ 3175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4A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4" name="Freeform: Shape 438">
                <a:extLst>
                  <a:ext uri="{FF2B5EF4-FFF2-40B4-BE49-F238E27FC236}">
                    <a16:creationId xmlns:a16="http://schemas.microsoft.com/office/drawing/2014/main" id="{D79E318D-44E4-464B-A560-E6B5427A3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276" y="5083175"/>
                <a:ext cx="341313" cy="260350"/>
              </a:xfrm>
              <a:custGeom>
                <a:avLst/>
                <a:gdLst>
                  <a:gd name="T0" fmla="*/ 4763 w 215"/>
                  <a:gd name="T1" fmla="*/ 0 h 164"/>
                  <a:gd name="T2" fmla="*/ 4763 w 215"/>
                  <a:gd name="T3" fmla="*/ 0 h 164"/>
                  <a:gd name="T4" fmla="*/ 341313 w 215"/>
                  <a:gd name="T5" fmla="*/ 0 h 164"/>
                  <a:gd name="T6" fmla="*/ 341313 w 215"/>
                  <a:gd name="T7" fmla="*/ 0 h 164"/>
                  <a:gd name="T8" fmla="*/ 314325 w 215"/>
                  <a:gd name="T9" fmla="*/ 222250 h 164"/>
                  <a:gd name="T10" fmla="*/ 314325 w 215"/>
                  <a:gd name="T11" fmla="*/ 222250 h 164"/>
                  <a:gd name="T12" fmla="*/ 312738 w 215"/>
                  <a:gd name="T13" fmla="*/ 230188 h 164"/>
                  <a:gd name="T14" fmla="*/ 309563 w 215"/>
                  <a:gd name="T15" fmla="*/ 236538 h 164"/>
                  <a:gd name="T16" fmla="*/ 303213 w 215"/>
                  <a:gd name="T17" fmla="*/ 242888 h 164"/>
                  <a:gd name="T18" fmla="*/ 296863 w 215"/>
                  <a:gd name="T19" fmla="*/ 249238 h 164"/>
                  <a:gd name="T20" fmla="*/ 282575 w 215"/>
                  <a:gd name="T21" fmla="*/ 258763 h 164"/>
                  <a:gd name="T22" fmla="*/ 268288 w 215"/>
                  <a:gd name="T23" fmla="*/ 260350 h 164"/>
                  <a:gd name="T24" fmla="*/ 268288 w 215"/>
                  <a:gd name="T25" fmla="*/ 260350 h 164"/>
                  <a:gd name="T26" fmla="*/ 0 w 215"/>
                  <a:gd name="T27" fmla="*/ 219075 h 164"/>
                  <a:gd name="T28" fmla="*/ 0 w 215"/>
                  <a:gd name="T29" fmla="*/ 219075 h 164"/>
                  <a:gd name="T30" fmla="*/ 4763 w 215"/>
                  <a:gd name="T31" fmla="*/ 0 h 164"/>
                  <a:gd name="T32" fmla="*/ 476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5A5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5" name="Freeform: Shape 439">
                <a:extLst>
                  <a:ext uri="{FF2B5EF4-FFF2-40B4-BE49-F238E27FC236}">
                    <a16:creationId xmlns:a16="http://schemas.microsoft.com/office/drawing/2014/main" id="{B097AFD5-13A4-47F1-A3B2-DE8449DD9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626" y="5083175"/>
                <a:ext cx="334963" cy="260350"/>
              </a:xfrm>
              <a:custGeom>
                <a:avLst/>
                <a:gdLst>
                  <a:gd name="T0" fmla="*/ 4763 w 211"/>
                  <a:gd name="T1" fmla="*/ 0 h 164"/>
                  <a:gd name="T2" fmla="*/ 4763 w 211"/>
                  <a:gd name="T3" fmla="*/ 0 h 164"/>
                  <a:gd name="T4" fmla="*/ 334963 w 211"/>
                  <a:gd name="T5" fmla="*/ 0 h 164"/>
                  <a:gd name="T6" fmla="*/ 334963 w 211"/>
                  <a:gd name="T7" fmla="*/ 0 h 164"/>
                  <a:gd name="T8" fmla="*/ 307975 w 211"/>
                  <a:gd name="T9" fmla="*/ 222250 h 164"/>
                  <a:gd name="T10" fmla="*/ 307975 w 211"/>
                  <a:gd name="T11" fmla="*/ 222250 h 164"/>
                  <a:gd name="T12" fmla="*/ 306388 w 211"/>
                  <a:gd name="T13" fmla="*/ 230188 h 164"/>
                  <a:gd name="T14" fmla="*/ 303213 w 211"/>
                  <a:gd name="T15" fmla="*/ 236538 h 164"/>
                  <a:gd name="T16" fmla="*/ 296863 w 211"/>
                  <a:gd name="T17" fmla="*/ 242888 h 164"/>
                  <a:gd name="T18" fmla="*/ 290513 w 211"/>
                  <a:gd name="T19" fmla="*/ 249238 h 164"/>
                  <a:gd name="T20" fmla="*/ 277813 w 211"/>
                  <a:gd name="T21" fmla="*/ 255588 h 164"/>
                  <a:gd name="T22" fmla="*/ 261938 w 211"/>
                  <a:gd name="T23" fmla="*/ 260350 h 164"/>
                  <a:gd name="T24" fmla="*/ 261938 w 211"/>
                  <a:gd name="T25" fmla="*/ 260350 h 164"/>
                  <a:gd name="T26" fmla="*/ 0 w 211"/>
                  <a:gd name="T27" fmla="*/ 217488 h 164"/>
                  <a:gd name="T28" fmla="*/ 0 w 211"/>
                  <a:gd name="T29" fmla="*/ 217488 h 164"/>
                  <a:gd name="T30" fmla="*/ 4763 w 211"/>
                  <a:gd name="T31" fmla="*/ 0 h 164"/>
                  <a:gd name="T32" fmla="*/ 476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6A6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6" name="Freeform: Shape 440">
                <a:extLst>
                  <a:ext uri="{FF2B5EF4-FFF2-40B4-BE49-F238E27FC236}">
                    <a16:creationId xmlns:a16="http://schemas.microsoft.com/office/drawing/2014/main" id="{5C1FCBC4-4F09-4B06-9703-7CED9BB22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976" y="5083175"/>
                <a:ext cx="328613" cy="260350"/>
              </a:xfrm>
              <a:custGeom>
                <a:avLst/>
                <a:gdLst>
                  <a:gd name="T0" fmla="*/ 4763 w 207"/>
                  <a:gd name="T1" fmla="*/ 0 h 164"/>
                  <a:gd name="T2" fmla="*/ 4763 w 207"/>
                  <a:gd name="T3" fmla="*/ 0 h 164"/>
                  <a:gd name="T4" fmla="*/ 328613 w 207"/>
                  <a:gd name="T5" fmla="*/ 0 h 164"/>
                  <a:gd name="T6" fmla="*/ 328613 w 207"/>
                  <a:gd name="T7" fmla="*/ 0 h 164"/>
                  <a:gd name="T8" fmla="*/ 301625 w 207"/>
                  <a:gd name="T9" fmla="*/ 222250 h 164"/>
                  <a:gd name="T10" fmla="*/ 301625 w 207"/>
                  <a:gd name="T11" fmla="*/ 222250 h 164"/>
                  <a:gd name="T12" fmla="*/ 300038 w 207"/>
                  <a:gd name="T13" fmla="*/ 230188 h 164"/>
                  <a:gd name="T14" fmla="*/ 296863 w 207"/>
                  <a:gd name="T15" fmla="*/ 236538 h 164"/>
                  <a:gd name="T16" fmla="*/ 290513 w 207"/>
                  <a:gd name="T17" fmla="*/ 242888 h 164"/>
                  <a:gd name="T18" fmla="*/ 284163 w 207"/>
                  <a:gd name="T19" fmla="*/ 247650 h 164"/>
                  <a:gd name="T20" fmla="*/ 271463 w 207"/>
                  <a:gd name="T21" fmla="*/ 255588 h 164"/>
                  <a:gd name="T22" fmla="*/ 255588 w 207"/>
                  <a:gd name="T23" fmla="*/ 260350 h 164"/>
                  <a:gd name="T24" fmla="*/ 255588 w 207"/>
                  <a:gd name="T25" fmla="*/ 260350 h 164"/>
                  <a:gd name="T26" fmla="*/ 0 w 207"/>
                  <a:gd name="T27" fmla="*/ 215900 h 164"/>
                  <a:gd name="T28" fmla="*/ 0 w 207"/>
                  <a:gd name="T29" fmla="*/ 215900 h 164"/>
                  <a:gd name="T30" fmla="*/ 4763 w 207"/>
                  <a:gd name="T31" fmla="*/ 0 h 164"/>
                  <a:gd name="T32" fmla="*/ 476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6A6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7" name="Freeform: Shape 441">
                <a:extLst>
                  <a:ext uri="{FF2B5EF4-FFF2-40B4-BE49-F238E27FC236}">
                    <a16:creationId xmlns:a16="http://schemas.microsoft.com/office/drawing/2014/main" id="{72D6459A-A4BF-4278-BE5E-38D974052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5326" y="5083175"/>
                <a:ext cx="322263" cy="260350"/>
              </a:xfrm>
              <a:custGeom>
                <a:avLst/>
                <a:gdLst>
                  <a:gd name="T0" fmla="*/ 4763 w 203"/>
                  <a:gd name="T1" fmla="*/ 0 h 164"/>
                  <a:gd name="T2" fmla="*/ 4763 w 203"/>
                  <a:gd name="T3" fmla="*/ 0 h 164"/>
                  <a:gd name="T4" fmla="*/ 322263 w 203"/>
                  <a:gd name="T5" fmla="*/ 0 h 164"/>
                  <a:gd name="T6" fmla="*/ 322263 w 203"/>
                  <a:gd name="T7" fmla="*/ 0 h 164"/>
                  <a:gd name="T8" fmla="*/ 295275 w 203"/>
                  <a:gd name="T9" fmla="*/ 222250 h 164"/>
                  <a:gd name="T10" fmla="*/ 295275 w 203"/>
                  <a:gd name="T11" fmla="*/ 222250 h 164"/>
                  <a:gd name="T12" fmla="*/ 293688 w 203"/>
                  <a:gd name="T13" fmla="*/ 230188 h 164"/>
                  <a:gd name="T14" fmla="*/ 290513 w 203"/>
                  <a:gd name="T15" fmla="*/ 236538 h 164"/>
                  <a:gd name="T16" fmla="*/ 284163 w 203"/>
                  <a:gd name="T17" fmla="*/ 242888 h 164"/>
                  <a:gd name="T18" fmla="*/ 279400 w 203"/>
                  <a:gd name="T19" fmla="*/ 247650 h 164"/>
                  <a:gd name="T20" fmla="*/ 265113 w 203"/>
                  <a:gd name="T21" fmla="*/ 255588 h 164"/>
                  <a:gd name="T22" fmla="*/ 249238 w 203"/>
                  <a:gd name="T23" fmla="*/ 260350 h 164"/>
                  <a:gd name="T24" fmla="*/ 249238 w 203"/>
                  <a:gd name="T25" fmla="*/ 260350 h 164"/>
                  <a:gd name="T26" fmla="*/ 0 w 203"/>
                  <a:gd name="T27" fmla="*/ 212725 h 164"/>
                  <a:gd name="T28" fmla="*/ 0 w 203"/>
                  <a:gd name="T29" fmla="*/ 212725 h 164"/>
                  <a:gd name="T30" fmla="*/ 4763 w 203"/>
                  <a:gd name="T31" fmla="*/ 0 h 164"/>
                  <a:gd name="T32" fmla="*/ 476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7A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8" name="Freeform: Shape 442">
                <a:extLst>
                  <a:ext uri="{FF2B5EF4-FFF2-40B4-BE49-F238E27FC236}">
                    <a16:creationId xmlns:a16="http://schemas.microsoft.com/office/drawing/2014/main" id="{A5A6BE2A-241F-4D82-950C-CF7346503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088" y="5083175"/>
                <a:ext cx="317500" cy="260350"/>
              </a:xfrm>
              <a:custGeom>
                <a:avLst/>
                <a:gdLst>
                  <a:gd name="T0" fmla="*/ 4763 w 200"/>
                  <a:gd name="T1" fmla="*/ 0 h 164"/>
                  <a:gd name="T2" fmla="*/ 4763 w 200"/>
                  <a:gd name="T3" fmla="*/ 0 h 164"/>
                  <a:gd name="T4" fmla="*/ 317500 w 200"/>
                  <a:gd name="T5" fmla="*/ 0 h 164"/>
                  <a:gd name="T6" fmla="*/ 317500 w 200"/>
                  <a:gd name="T7" fmla="*/ 0 h 164"/>
                  <a:gd name="T8" fmla="*/ 290513 w 200"/>
                  <a:gd name="T9" fmla="*/ 222250 h 164"/>
                  <a:gd name="T10" fmla="*/ 290513 w 200"/>
                  <a:gd name="T11" fmla="*/ 222250 h 164"/>
                  <a:gd name="T12" fmla="*/ 288925 w 200"/>
                  <a:gd name="T13" fmla="*/ 230188 h 164"/>
                  <a:gd name="T14" fmla="*/ 285750 w 200"/>
                  <a:gd name="T15" fmla="*/ 236538 h 164"/>
                  <a:gd name="T16" fmla="*/ 279400 w 200"/>
                  <a:gd name="T17" fmla="*/ 242888 h 164"/>
                  <a:gd name="T18" fmla="*/ 274638 w 200"/>
                  <a:gd name="T19" fmla="*/ 247650 h 164"/>
                  <a:gd name="T20" fmla="*/ 260350 w 200"/>
                  <a:gd name="T21" fmla="*/ 255588 h 164"/>
                  <a:gd name="T22" fmla="*/ 247650 w 200"/>
                  <a:gd name="T23" fmla="*/ 260350 h 164"/>
                  <a:gd name="T24" fmla="*/ 247650 w 200"/>
                  <a:gd name="T25" fmla="*/ 260350 h 164"/>
                  <a:gd name="T26" fmla="*/ 0 w 200"/>
                  <a:gd name="T27" fmla="*/ 212725 h 164"/>
                  <a:gd name="T28" fmla="*/ 0 w 200"/>
                  <a:gd name="T29" fmla="*/ 212725 h 164"/>
                  <a:gd name="T30" fmla="*/ 4763 w 200"/>
                  <a:gd name="T31" fmla="*/ 0 h 164"/>
                  <a:gd name="T32" fmla="*/ 476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7A7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9" name="Freeform: Shape 443">
                <a:extLst>
                  <a:ext uri="{FF2B5EF4-FFF2-40B4-BE49-F238E27FC236}">
                    <a16:creationId xmlns:a16="http://schemas.microsoft.com/office/drawing/2014/main" id="{0AA437EC-4BBB-4C7C-8498-C067779FD2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438" y="5083175"/>
                <a:ext cx="311150" cy="260350"/>
              </a:xfrm>
              <a:custGeom>
                <a:avLst/>
                <a:gdLst>
                  <a:gd name="T0" fmla="*/ 4763 w 196"/>
                  <a:gd name="T1" fmla="*/ 0 h 164"/>
                  <a:gd name="T2" fmla="*/ 4763 w 196"/>
                  <a:gd name="T3" fmla="*/ 0 h 164"/>
                  <a:gd name="T4" fmla="*/ 311150 w 196"/>
                  <a:gd name="T5" fmla="*/ 0 h 164"/>
                  <a:gd name="T6" fmla="*/ 311150 w 196"/>
                  <a:gd name="T7" fmla="*/ 0 h 164"/>
                  <a:gd name="T8" fmla="*/ 284163 w 196"/>
                  <a:gd name="T9" fmla="*/ 222250 h 164"/>
                  <a:gd name="T10" fmla="*/ 284163 w 196"/>
                  <a:gd name="T11" fmla="*/ 222250 h 164"/>
                  <a:gd name="T12" fmla="*/ 282575 w 196"/>
                  <a:gd name="T13" fmla="*/ 230188 h 164"/>
                  <a:gd name="T14" fmla="*/ 279400 w 196"/>
                  <a:gd name="T15" fmla="*/ 236538 h 164"/>
                  <a:gd name="T16" fmla="*/ 273050 w 196"/>
                  <a:gd name="T17" fmla="*/ 242888 h 164"/>
                  <a:gd name="T18" fmla="*/ 268288 w 196"/>
                  <a:gd name="T19" fmla="*/ 247650 h 164"/>
                  <a:gd name="T20" fmla="*/ 254000 w 196"/>
                  <a:gd name="T21" fmla="*/ 255588 h 164"/>
                  <a:gd name="T22" fmla="*/ 241300 w 196"/>
                  <a:gd name="T23" fmla="*/ 260350 h 164"/>
                  <a:gd name="T24" fmla="*/ 241300 w 196"/>
                  <a:gd name="T25" fmla="*/ 260350 h 164"/>
                  <a:gd name="T26" fmla="*/ 0 w 196"/>
                  <a:gd name="T27" fmla="*/ 211138 h 164"/>
                  <a:gd name="T28" fmla="*/ 0 w 196"/>
                  <a:gd name="T29" fmla="*/ 211138 h 164"/>
                  <a:gd name="T30" fmla="*/ 4763 w 196"/>
                  <a:gd name="T31" fmla="*/ 0 h 164"/>
                  <a:gd name="T32" fmla="*/ 476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8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0" name="Freeform: Shape 444">
                <a:extLst>
                  <a:ext uri="{FF2B5EF4-FFF2-40B4-BE49-F238E27FC236}">
                    <a16:creationId xmlns:a16="http://schemas.microsoft.com/office/drawing/2014/main" id="{3A0EB62A-008E-4763-92C2-FB30626B7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788" y="5083175"/>
                <a:ext cx="304800" cy="260350"/>
              </a:xfrm>
              <a:custGeom>
                <a:avLst/>
                <a:gdLst>
                  <a:gd name="T0" fmla="*/ 4763 w 192"/>
                  <a:gd name="T1" fmla="*/ 0 h 164"/>
                  <a:gd name="T2" fmla="*/ 4763 w 192"/>
                  <a:gd name="T3" fmla="*/ 0 h 164"/>
                  <a:gd name="T4" fmla="*/ 304800 w 192"/>
                  <a:gd name="T5" fmla="*/ 0 h 164"/>
                  <a:gd name="T6" fmla="*/ 304800 w 192"/>
                  <a:gd name="T7" fmla="*/ 0 h 164"/>
                  <a:gd name="T8" fmla="*/ 277813 w 192"/>
                  <a:gd name="T9" fmla="*/ 222250 h 164"/>
                  <a:gd name="T10" fmla="*/ 277813 w 192"/>
                  <a:gd name="T11" fmla="*/ 222250 h 164"/>
                  <a:gd name="T12" fmla="*/ 276225 w 192"/>
                  <a:gd name="T13" fmla="*/ 230188 h 164"/>
                  <a:gd name="T14" fmla="*/ 273050 w 192"/>
                  <a:gd name="T15" fmla="*/ 236538 h 164"/>
                  <a:gd name="T16" fmla="*/ 268288 w 192"/>
                  <a:gd name="T17" fmla="*/ 242888 h 164"/>
                  <a:gd name="T18" fmla="*/ 261938 w 192"/>
                  <a:gd name="T19" fmla="*/ 247650 h 164"/>
                  <a:gd name="T20" fmla="*/ 249238 w 192"/>
                  <a:gd name="T21" fmla="*/ 255588 h 164"/>
                  <a:gd name="T22" fmla="*/ 234950 w 192"/>
                  <a:gd name="T23" fmla="*/ 260350 h 164"/>
                  <a:gd name="T24" fmla="*/ 234950 w 192"/>
                  <a:gd name="T25" fmla="*/ 260350 h 164"/>
                  <a:gd name="T26" fmla="*/ 0 w 192"/>
                  <a:gd name="T27" fmla="*/ 209550 h 164"/>
                  <a:gd name="T28" fmla="*/ 0 w 192"/>
                  <a:gd name="T29" fmla="*/ 209550 h 164"/>
                  <a:gd name="T30" fmla="*/ 4763 w 192"/>
                  <a:gd name="T31" fmla="*/ 0 h 164"/>
                  <a:gd name="T32" fmla="*/ 476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9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1" name="Freeform: Shape 445">
                <a:extLst>
                  <a:ext uri="{FF2B5EF4-FFF2-40B4-BE49-F238E27FC236}">
                    <a16:creationId xmlns:a16="http://schemas.microsoft.com/office/drawing/2014/main" id="{C5D622BD-FE85-4EEA-ADED-BA5FDA958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138" y="5083175"/>
                <a:ext cx="298450" cy="260350"/>
              </a:xfrm>
              <a:custGeom>
                <a:avLst/>
                <a:gdLst>
                  <a:gd name="T0" fmla="*/ 4763 w 188"/>
                  <a:gd name="T1" fmla="*/ 0 h 164"/>
                  <a:gd name="T2" fmla="*/ 4763 w 188"/>
                  <a:gd name="T3" fmla="*/ 0 h 164"/>
                  <a:gd name="T4" fmla="*/ 298450 w 188"/>
                  <a:gd name="T5" fmla="*/ 0 h 164"/>
                  <a:gd name="T6" fmla="*/ 298450 w 188"/>
                  <a:gd name="T7" fmla="*/ 0 h 164"/>
                  <a:gd name="T8" fmla="*/ 271463 w 188"/>
                  <a:gd name="T9" fmla="*/ 222250 h 164"/>
                  <a:gd name="T10" fmla="*/ 271463 w 188"/>
                  <a:gd name="T11" fmla="*/ 222250 h 164"/>
                  <a:gd name="T12" fmla="*/ 269875 w 188"/>
                  <a:gd name="T13" fmla="*/ 230188 h 164"/>
                  <a:gd name="T14" fmla="*/ 266700 w 188"/>
                  <a:gd name="T15" fmla="*/ 236538 h 164"/>
                  <a:gd name="T16" fmla="*/ 261938 w 188"/>
                  <a:gd name="T17" fmla="*/ 242888 h 164"/>
                  <a:gd name="T18" fmla="*/ 255588 w 188"/>
                  <a:gd name="T19" fmla="*/ 247650 h 164"/>
                  <a:gd name="T20" fmla="*/ 242888 w 188"/>
                  <a:gd name="T21" fmla="*/ 255588 h 164"/>
                  <a:gd name="T22" fmla="*/ 228600 w 188"/>
                  <a:gd name="T23" fmla="*/ 260350 h 164"/>
                  <a:gd name="T24" fmla="*/ 228600 w 188"/>
                  <a:gd name="T25" fmla="*/ 260350 h 164"/>
                  <a:gd name="T26" fmla="*/ 0 w 188"/>
                  <a:gd name="T27" fmla="*/ 206375 h 164"/>
                  <a:gd name="T28" fmla="*/ 0 w 188"/>
                  <a:gd name="T29" fmla="*/ 206375 h 164"/>
                  <a:gd name="T30" fmla="*/ 4763 w 188"/>
                  <a:gd name="T31" fmla="*/ 0 h 164"/>
                  <a:gd name="T32" fmla="*/ 476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9A9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2" name="Freeform: Shape 446">
                <a:extLst>
                  <a:ext uri="{FF2B5EF4-FFF2-40B4-BE49-F238E27FC236}">
                    <a16:creationId xmlns:a16="http://schemas.microsoft.com/office/drawing/2014/main" id="{374521BD-17E1-4DE1-B850-2959252DC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488" y="5083175"/>
                <a:ext cx="292100" cy="260350"/>
              </a:xfrm>
              <a:custGeom>
                <a:avLst/>
                <a:gdLst>
                  <a:gd name="T0" fmla="*/ 4763 w 184"/>
                  <a:gd name="T1" fmla="*/ 0 h 164"/>
                  <a:gd name="T2" fmla="*/ 4763 w 184"/>
                  <a:gd name="T3" fmla="*/ 0 h 164"/>
                  <a:gd name="T4" fmla="*/ 292100 w 184"/>
                  <a:gd name="T5" fmla="*/ 0 h 164"/>
                  <a:gd name="T6" fmla="*/ 292100 w 184"/>
                  <a:gd name="T7" fmla="*/ 0 h 164"/>
                  <a:gd name="T8" fmla="*/ 265113 w 184"/>
                  <a:gd name="T9" fmla="*/ 222250 h 164"/>
                  <a:gd name="T10" fmla="*/ 265113 w 184"/>
                  <a:gd name="T11" fmla="*/ 222250 h 164"/>
                  <a:gd name="T12" fmla="*/ 263525 w 184"/>
                  <a:gd name="T13" fmla="*/ 230188 h 164"/>
                  <a:gd name="T14" fmla="*/ 260350 w 184"/>
                  <a:gd name="T15" fmla="*/ 236538 h 164"/>
                  <a:gd name="T16" fmla="*/ 249238 w 184"/>
                  <a:gd name="T17" fmla="*/ 247650 h 164"/>
                  <a:gd name="T18" fmla="*/ 236538 w 184"/>
                  <a:gd name="T19" fmla="*/ 255588 h 164"/>
                  <a:gd name="T20" fmla="*/ 223838 w 184"/>
                  <a:gd name="T21" fmla="*/ 260350 h 164"/>
                  <a:gd name="T22" fmla="*/ 223838 w 184"/>
                  <a:gd name="T23" fmla="*/ 260350 h 164"/>
                  <a:gd name="T24" fmla="*/ 0 w 184"/>
                  <a:gd name="T25" fmla="*/ 204788 h 164"/>
                  <a:gd name="T26" fmla="*/ 0 w 184"/>
                  <a:gd name="T27" fmla="*/ 204788 h 164"/>
                  <a:gd name="T28" fmla="*/ 4763 w 184"/>
                  <a:gd name="T29" fmla="*/ 0 h 164"/>
                  <a:gd name="T30" fmla="*/ 476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AAA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3" name="Freeform: Shape 447">
                <a:extLst>
                  <a:ext uri="{FF2B5EF4-FFF2-40B4-BE49-F238E27FC236}">
                    <a16:creationId xmlns:a16="http://schemas.microsoft.com/office/drawing/2014/main" id="{B4FA15E5-D16A-4CC7-B277-1BF81AA82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251" y="5083175"/>
                <a:ext cx="287338" cy="260350"/>
              </a:xfrm>
              <a:custGeom>
                <a:avLst/>
                <a:gdLst>
                  <a:gd name="T0" fmla="*/ 6350 w 181"/>
                  <a:gd name="T1" fmla="*/ 0 h 164"/>
                  <a:gd name="T2" fmla="*/ 6350 w 181"/>
                  <a:gd name="T3" fmla="*/ 0 h 164"/>
                  <a:gd name="T4" fmla="*/ 287338 w 181"/>
                  <a:gd name="T5" fmla="*/ 0 h 164"/>
                  <a:gd name="T6" fmla="*/ 287338 w 181"/>
                  <a:gd name="T7" fmla="*/ 0 h 164"/>
                  <a:gd name="T8" fmla="*/ 260350 w 181"/>
                  <a:gd name="T9" fmla="*/ 222250 h 164"/>
                  <a:gd name="T10" fmla="*/ 260350 w 181"/>
                  <a:gd name="T11" fmla="*/ 222250 h 164"/>
                  <a:gd name="T12" fmla="*/ 258763 w 181"/>
                  <a:gd name="T13" fmla="*/ 230188 h 164"/>
                  <a:gd name="T14" fmla="*/ 255588 w 181"/>
                  <a:gd name="T15" fmla="*/ 236538 h 164"/>
                  <a:gd name="T16" fmla="*/ 244475 w 181"/>
                  <a:gd name="T17" fmla="*/ 247650 h 164"/>
                  <a:gd name="T18" fmla="*/ 231775 w 181"/>
                  <a:gd name="T19" fmla="*/ 254000 h 164"/>
                  <a:gd name="T20" fmla="*/ 219075 w 181"/>
                  <a:gd name="T21" fmla="*/ 260350 h 164"/>
                  <a:gd name="T22" fmla="*/ 219075 w 181"/>
                  <a:gd name="T23" fmla="*/ 260350 h 164"/>
                  <a:gd name="T24" fmla="*/ 0 w 181"/>
                  <a:gd name="T25" fmla="*/ 203200 h 164"/>
                  <a:gd name="T26" fmla="*/ 0 w 181"/>
                  <a:gd name="T27" fmla="*/ 203200 h 164"/>
                  <a:gd name="T28" fmla="*/ 6350 w 181"/>
                  <a:gd name="T29" fmla="*/ 0 h 164"/>
                  <a:gd name="T30" fmla="*/ 6350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AAA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4" name="Freeform: Shape 448">
                <a:extLst>
                  <a:ext uri="{FF2B5EF4-FFF2-40B4-BE49-F238E27FC236}">
                    <a16:creationId xmlns:a16="http://schemas.microsoft.com/office/drawing/2014/main" id="{778660CD-DE84-43C3-8CDF-8BC55BF40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601" y="5083175"/>
                <a:ext cx="280988" cy="258763"/>
              </a:xfrm>
              <a:custGeom>
                <a:avLst/>
                <a:gdLst>
                  <a:gd name="T0" fmla="*/ 6350 w 177"/>
                  <a:gd name="T1" fmla="*/ 0 h 163"/>
                  <a:gd name="T2" fmla="*/ 6350 w 177"/>
                  <a:gd name="T3" fmla="*/ 0 h 163"/>
                  <a:gd name="T4" fmla="*/ 280988 w 177"/>
                  <a:gd name="T5" fmla="*/ 0 h 163"/>
                  <a:gd name="T6" fmla="*/ 280988 w 177"/>
                  <a:gd name="T7" fmla="*/ 0 h 163"/>
                  <a:gd name="T8" fmla="*/ 254000 w 177"/>
                  <a:gd name="T9" fmla="*/ 222250 h 163"/>
                  <a:gd name="T10" fmla="*/ 254000 w 177"/>
                  <a:gd name="T11" fmla="*/ 222250 h 163"/>
                  <a:gd name="T12" fmla="*/ 252413 w 177"/>
                  <a:gd name="T13" fmla="*/ 230188 h 163"/>
                  <a:gd name="T14" fmla="*/ 249238 w 177"/>
                  <a:gd name="T15" fmla="*/ 236538 h 163"/>
                  <a:gd name="T16" fmla="*/ 238125 w 177"/>
                  <a:gd name="T17" fmla="*/ 247650 h 163"/>
                  <a:gd name="T18" fmla="*/ 225425 w 177"/>
                  <a:gd name="T19" fmla="*/ 254000 h 163"/>
                  <a:gd name="T20" fmla="*/ 212725 w 177"/>
                  <a:gd name="T21" fmla="*/ 258763 h 163"/>
                  <a:gd name="T22" fmla="*/ 212725 w 177"/>
                  <a:gd name="T23" fmla="*/ 258763 h 163"/>
                  <a:gd name="T24" fmla="*/ 0 w 177"/>
                  <a:gd name="T25" fmla="*/ 203200 h 163"/>
                  <a:gd name="T26" fmla="*/ 0 w 177"/>
                  <a:gd name="T27" fmla="*/ 203200 h 163"/>
                  <a:gd name="T28" fmla="*/ 6350 w 177"/>
                  <a:gd name="T29" fmla="*/ 0 h 163"/>
                  <a:gd name="T30" fmla="*/ 6350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BAB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5" name="Freeform: Shape 449">
                <a:extLst>
                  <a:ext uri="{FF2B5EF4-FFF2-40B4-BE49-F238E27FC236}">
                    <a16:creationId xmlns:a16="http://schemas.microsoft.com/office/drawing/2014/main" id="{1049E5F2-08FA-4008-AC83-9940265CD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951" y="5083175"/>
                <a:ext cx="274638" cy="258763"/>
              </a:xfrm>
              <a:custGeom>
                <a:avLst/>
                <a:gdLst>
                  <a:gd name="T0" fmla="*/ 4763 w 173"/>
                  <a:gd name="T1" fmla="*/ 0 h 163"/>
                  <a:gd name="T2" fmla="*/ 4763 w 173"/>
                  <a:gd name="T3" fmla="*/ 0 h 163"/>
                  <a:gd name="T4" fmla="*/ 274638 w 173"/>
                  <a:gd name="T5" fmla="*/ 0 h 163"/>
                  <a:gd name="T6" fmla="*/ 274638 w 173"/>
                  <a:gd name="T7" fmla="*/ 0 h 163"/>
                  <a:gd name="T8" fmla="*/ 247650 w 173"/>
                  <a:gd name="T9" fmla="*/ 222250 h 163"/>
                  <a:gd name="T10" fmla="*/ 247650 w 173"/>
                  <a:gd name="T11" fmla="*/ 222250 h 163"/>
                  <a:gd name="T12" fmla="*/ 246063 w 173"/>
                  <a:gd name="T13" fmla="*/ 230188 h 163"/>
                  <a:gd name="T14" fmla="*/ 242888 w 173"/>
                  <a:gd name="T15" fmla="*/ 236538 h 163"/>
                  <a:gd name="T16" fmla="*/ 231775 w 173"/>
                  <a:gd name="T17" fmla="*/ 247650 h 163"/>
                  <a:gd name="T18" fmla="*/ 222250 w 173"/>
                  <a:gd name="T19" fmla="*/ 254000 h 163"/>
                  <a:gd name="T20" fmla="*/ 209550 w 173"/>
                  <a:gd name="T21" fmla="*/ 258763 h 163"/>
                  <a:gd name="T22" fmla="*/ 209550 w 173"/>
                  <a:gd name="T23" fmla="*/ 258763 h 163"/>
                  <a:gd name="T24" fmla="*/ 0 w 173"/>
                  <a:gd name="T25" fmla="*/ 200025 h 163"/>
                  <a:gd name="T26" fmla="*/ 0 w 173"/>
                  <a:gd name="T27" fmla="*/ 200025 h 163"/>
                  <a:gd name="T28" fmla="*/ 4763 w 173"/>
                  <a:gd name="T29" fmla="*/ 0 h 163"/>
                  <a:gd name="T30" fmla="*/ 476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C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6" name="Freeform: Shape 450">
                <a:extLst>
                  <a:ext uri="{FF2B5EF4-FFF2-40B4-BE49-F238E27FC236}">
                    <a16:creationId xmlns:a16="http://schemas.microsoft.com/office/drawing/2014/main" id="{CD3E9764-3B2F-43E0-BBD7-448AB09FA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301" y="5083175"/>
                <a:ext cx="268288" cy="258763"/>
              </a:xfrm>
              <a:custGeom>
                <a:avLst/>
                <a:gdLst>
                  <a:gd name="T0" fmla="*/ 4763 w 169"/>
                  <a:gd name="T1" fmla="*/ 0 h 163"/>
                  <a:gd name="T2" fmla="*/ 4763 w 169"/>
                  <a:gd name="T3" fmla="*/ 0 h 163"/>
                  <a:gd name="T4" fmla="*/ 268288 w 169"/>
                  <a:gd name="T5" fmla="*/ 0 h 163"/>
                  <a:gd name="T6" fmla="*/ 268288 w 169"/>
                  <a:gd name="T7" fmla="*/ 0 h 163"/>
                  <a:gd name="T8" fmla="*/ 241300 w 169"/>
                  <a:gd name="T9" fmla="*/ 222250 h 163"/>
                  <a:gd name="T10" fmla="*/ 241300 w 169"/>
                  <a:gd name="T11" fmla="*/ 222250 h 163"/>
                  <a:gd name="T12" fmla="*/ 239713 w 169"/>
                  <a:gd name="T13" fmla="*/ 228600 h 163"/>
                  <a:gd name="T14" fmla="*/ 236538 w 169"/>
                  <a:gd name="T15" fmla="*/ 234950 h 163"/>
                  <a:gd name="T16" fmla="*/ 225425 w 169"/>
                  <a:gd name="T17" fmla="*/ 246063 h 163"/>
                  <a:gd name="T18" fmla="*/ 215900 w 169"/>
                  <a:gd name="T19" fmla="*/ 254000 h 163"/>
                  <a:gd name="T20" fmla="*/ 203200 w 169"/>
                  <a:gd name="T21" fmla="*/ 258763 h 163"/>
                  <a:gd name="T22" fmla="*/ 203200 w 169"/>
                  <a:gd name="T23" fmla="*/ 258763 h 163"/>
                  <a:gd name="T24" fmla="*/ 0 w 169"/>
                  <a:gd name="T25" fmla="*/ 198438 h 163"/>
                  <a:gd name="T26" fmla="*/ 0 w 169"/>
                  <a:gd name="T27" fmla="*/ 198438 h 163"/>
                  <a:gd name="T28" fmla="*/ 4763 w 169"/>
                  <a:gd name="T29" fmla="*/ 0 h 163"/>
                  <a:gd name="T30" fmla="*/ 476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ACA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7" name="Freeform: Shape 451">
                <a:extLst>
                  <a:ext uri="{FF2B5EF4-FFF2-40B4-BE49-F238E27FC236}">
                    <a16:creationId xmlns:a16="http://schemas.microsoft.com/office/drawing/2014/main" id="{3E4919E9-1E51-4AF2-8FCB-D5AA1BB31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063" y="5083175"/>
                <a:ext cx="263525" cy="258763"/>
              </a:xfrm>
              <a:custGeom>
                <a:avLst/>
                <a:gdLst>
                  <a:gd name="T0" fmla="*/ 6350 w 166"/>
                  <a:gd name="T1" fmla="*/ 0 h 163"/>
                  <a:gd name="T2" fmla="*/ 6350 w 166"/>
                  <a:gd name="T3" fmla="*/ 0 h 163"/>
                  <a:gd name="T4" fmla="*/ 263525 w 166"/>
                  <a:gd name="T5" fmla="*/ 0 h 163"/>
                  <a:gd name="T6" fmla="*/ 263525 w 166"/>
                  <a:gd name="T7" fmla="*/ 0 h 163"/>
                  <a:gd name="T8" fmla="*/ 236538 w 166"/>
                  <a:gd name="T9" fmla="*/ 222250 h 163"/>
                  <a:gd name="T10" fmla="*/ 236538 w 166"/>
                  <a:gd name="T11" fmla="*/ 222250 h 163"/>
                  <a:gd name="T12" fmla="*/ 234950 w 166"/>
                  <a:gd name="T13" fmla="*/ 228600 h 163"/>
                  <a:gd name="T14" fmla="*/ 231775 w 166"/>
                  <a:gd name="T15" fmla="*/ 234950 h 163"/>
                  <a:gd name="T16" fmla="*/ 223838 w 166"/>
                  <a:gd name="T17" fmla="*/ 246063 h 163"/>
                  <a:gd name="T18" fmla="*/ 211138 w 166"/>
                  <a:gd name="T19" fmla="*/ 254000 h 163"/>
                  <a:gd name="T20" fmla="*/ 198438 w 166"/>
                  <a:gd name="T21" fmla="*/ 258763 h 163"/>
                  <a:gd name="T22" fmla="*/ 198438 w 166"/>
                  <a:gd name="T23" fmla="*/ 258763 h 163"/>
                  <a:gd name="T24" fmla="*/ 0 w 166"/>
                  <a:gd name="T25" fmla="*/ 196850 h 163"/>
                  <a:gd name="T26" fmla="*/ 0 w 166"/>
                  <a:gd name="T27" fmla="*/ 196850 h 163"/>
                  <a:gd name="T28" fmla="*/ 6350 w 166"/>
                  <a:gd name="T29" fmla="*/ 0 h 163"/>
                  <a:gd name="T30" fmla="*/ 6350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DA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8" name="Freeform: Shape 452">
                <a:extLst>
                  <a:ext uri="{FF2B5EF4-FFF2-40B4-BE49-F238E27FC236}">
                    <a16:creationId xmlns:a16="http://schemas.microsoft.com/office/drawing/2014/main" id="{8AED1C04-10F2-46C4-B23F-7B36BAF64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0413" y="5083175"/>
                <a:ext cx="257175" cy="258763"/>
              </a:xfrm>
              <a:custGeom>
                <a:avLst/>
                <a:gdLst>
                  <a:gd name="T0" fmla="*/ 6350 w 162"/>
                  <a:gd name="T1" fmla="*/ 0 h 163"/>
                  <a:gd name="T2" fmla="*/ 6350 w 162"/>
                  <a:gd name="T3" fmla="*/ 0 h 163"/>
                  <a:gd name="T4" fmla="*/ 257175 w 162"/>
                  <a:gd name="T5" fmla="*/ 0 h 163"/>
                  <a:gd name="T6" fmla="*/ 257175 w 162"/>
                  <a:gd name="T7" fmla="*/ 0 h 163"/>
                  <a:gd name="T8" fmla="*/ 230188 w 162"/>
                  <a:gd name="T9" fmla="*/ 222250 h 163"/>
                  <a:gd name="T10" fmla="*/ 230188 w 162"/>
                  <a:gd name="T11" fmla="*/ 222250 h 163"/>
                  <a:gd name="T12" fmla="*/ 228600 w 162"/>
                  <a:gd name="T13" fmla="*/ 228600 h 163"/>
                  <a:gd name="T14" fmla="*/ 225425 w 162"/>
                  <a:gd name="T15" fmla="*/ 234950 h 163"/>
                  <a:gd name="T16" fmla="*/ 217488 w 162"/>
                  <a:gd name="T17" fmla="*/ 246063 h 163"/>
                  <a:gd name="T18" fmla="*/ 204788 w 162"/>
                  <a:gd name="T19" fmla="*/ 254000 h 163"/>
                  <a:gd name="T20" fmla="*/ 192088 w 162"/>
                  <a:gd name="T21" fmla="*/ 258763 h 163"/>
                  <a:gd name="T22" fmla="*/ 192088 w 162"/>
                  <a:gd name="T23" fmla="*/ 258763 h 163"/>
                  <a:gd name="T24" fmla="*/ 0 w 162"/>
                  <a:gd name="T25" fmla="*/ 193675 h 163"/>
                  <a:gd name="T26" fmla="*/ 0 w 162"/>
                  <a:gd name="T27" fmla="*/ 193675 h 163"/>
                  <a:gd name="T28" fmla="*/ 6350 w 162"/>
                  <a:gd name="T29" fmla="*/ 0 h 163"/>
                  <a:gd name="T30" fmla="*/ 6350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EAE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9" name="Freeform: Shape 453">
                <a:extLst>
                  <a:ext uri="{FF2B5EF4-FFF2-40B4-BE49-F238E27FC236}">
                    <a16:creationId xmlns:a16="http://schemas.microsoft.com/office/drawing/2014/main" id="{CD7748E8-51AE-4F02-A0B1-8575FB55C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763" y="5083175"/>
                <a:ext cx="250825" cy="258763"/>
              </a:xfrm>
              <a:custGeom>
                <a:avLst/>
                <a:gdLst>
                  <a:gd name="T0" fmla="*/ 6350 w 158"/>
                  <a:gd name="T1" fmla="*/ 0 h 163"/>
                  <a:gd name="T2" fmla="*/ 6350 w 158"/>
                  <a:gd name="T3" fmla="*/ 0 h 163"/>
                  <a:gd name="T4" fmla="*/ 250825 w 158"/>
                  <a:gd name="T5" fmla="*/ 0 h 163"/>
                  <a:gd name="T6" fmla="*/ 250825 w 158"/>
                  <a:gd name="T7" fmla="*/ 0 h 163"/>
                  <a:gd name="T8" fmla="*/ 223838 w 158"/>
                  <a:gd name="T9" fmla="*/ 222250 h 163"/>
                  <a:gd name="T10" fmla="*/ 223838 w 158"/>
                  <a:gd name="T11" fmla="*/ 222250 h 163"/>
                  <a:gd name="T12" fmla="*/ 222250 w 158"/>
                  <a:gd name="T13" fmla="*/ 228600 h 163"/>
                  <a:gd name="T14" fmla="*/ 219075 w 158"/>
                  <a:gd name="T15" fmla="*/ 234950 h 163"/>
                  <a:gd name="T16" fmla="*/ 211138 w 158"/>
                  <a:gd name="T17" fmla="*/ 246063 h 163"/>
                  <a:gd name="T18" fmla="*/ 198438 w 158"/>
                  <a:gd name="T19" fmla="*/ 254000 h 163"/>
                  <a:gd name="T20" fmla="*/ 187325 w 158"/>
                  <a:gd name="T21" fmla="*/ 258763 h 163"/>
                  <a:gd name="T22" fmla="*/ 187325 w 158"/>
                  <a:gd name="T23" fmla="*/ 258763 h 163"/>
                  <a:gd name="T24" fmla="*/ 0 w 158"/>
                  <a:gd name="T25" fmla="*/ 192088 h 163"/>
                  <a:gd name="T26" fmla="*/ 0 w 158"/>
                  <a:gd name="T27" fmla="*/ 192088 h 163"/>
                  <a:gd name="T28" fmla="*/ 6350 w 158"/>
                  <a:gd name="T29" fmla="*/ 0 h 163"/>
                  <a:gd name="T30" fmla="*/ 6350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EAE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0" name="Freeform: Shape 454">
                <a:extLst>
                  <a:ext uri="{FF2B5EF4-FFF2-40B4-BE49-F238E27FC236}">
                    <a16:creationId xmlns:a16="http://schemas.microsoft.com/office/drawing/2014/main" id="{6127354F-6011-49AB-975D-7C8A19E262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113" y="5083175"/>
                <a:ext cx="244475" cy="258763"/>
              </a:xfrm>
              <a:custGeom>
                <a:avLst/>
                <a:gdLst>
                  <a:gd name="T0" fmla="*/ 6350 w 154"/>
                  <a:gd name="T1" fmla="*/ 0 h 163"/>
                  <a:gd name="T2" fmla="*/ 6350 w 154"/>
                  <a:gd name="T3" fmla="*/ 0 h 163"/>
                  <a:gd name="T4" fmla="*/ 244475 w 154"/>
                  <a:gd name="T5" fmla="*/ 0 h 163"/>
                  <a:gd name="T6" fmla="*/ 244475 w 154"/>
                  <a:gd name="T7" fmla="*/ 0 h 163"/>
                  <a:gd name="T8" fmla="*/ 217488 w 154"/>
                  <a:gd name="T9" fmla="*/ 222250 h 163"/>
                  <a:gd name="T10" fmla="*/ 217488 w 154"/>
                  <a:gd name="T11" fmla="*/ 222250 h 163"/>
                  <a:gd name="T12" fmla="*/ 215900 w 154"/>
                  <a:gd name="T13" fmla="*/ 228600 h 163"/>
                  <a:gd name="T14" fmla="*/ 212725 w 154"/>
                  <a:gd name="T15" fmla="*/ 234950 h 163"/>
                  <a:gd name="T16" fmla="*/ 204788 w 154"/>
                  <a:gd name="T17" fmla="*/ 246063 h 163"/>
                  <a:gd name="T18" fmla="*/ 193675 w 154"/>
                  <a:gd name="T19" fmla="*/ 254000 h 163"/>
                  <a:gd name="T20" fmla="*/ 180975 w 154"/>
                  <a:gd name="T21" fmla="*/ 258763 h 163"/>
                  <a:gd name="T22" fmla="*/ 180975 w 154"/>
                  <a:gd name="T23" fmla="*/ 258763 h 163"/>
                  <a:gd name="T24" fmla="*/ 0 w 154"/>
                  <a:gd name="T25" fmla="*/ 188913 h 163"/>
                  <a:gd name="T26" fmla="*/ 0 w 154"/>
                  <a:gd name="T27" fmla="*/ 188913 h 163"/>
                  <a:gd name="T28" fmla="*/ 6350 w 154"/>
                  <a:gd name="T29" fmla="*/ 0 h 163"/>
                  <a:gd name="T30" fmla="*/ 6350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FA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1" name="Freeform: Shape 455">
                <a:extLst>
                  <a:ext uri="{FF2B5EF4-FFF2-40B4-BE49-F238E27FC236}">
                    <a16:creationId xmlns:a16="http://schemas.microsoft.com/office/drawing/2014/main" id="{9476DA81-6AC7-49A5-8F6E-43BEE6797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876" y="5083175"/>
                <a:ext cx="239713" cy="258763"/>
              </a:xfrm>
              <a:custGeom>
                <a:avLst/>
                <a:gdLst>
                  <a:gd name="T0" fmla="*/ 6350 w 151"/>
                  <a:gd name="T1" fmla="*/ 0 h 163"/>
                  <a:gd name="T2" fmla="*/ 6350 w 151"/>
                  <a:gd name="T3" fmla="*/ 0 h 163"/>
                  <a:gd name="T4" fmla="*/ 239713 w 151"/>
                  <a:gd name="T5" fmla="*/ 0 h 163"/>
                  <a:gd name="T6" fmla="*/ 239713 w 151"/>
                  <a:gd name="T7" fmla="*/ 0 h 163"/>
                  <a:gd name="T8" fmla="*/ 212725 w 151"/>
                  <a:gd name="T9" fmla="*/ 222250 h 163"/>
                  <a:gd name="T10" fmla="*/ 212725 w 151"/>
                  <a:gd name="T11" fmla="*/ 222250 h 163"/>
                  <a:gd name="T12" fmla="*/ 211138 w 151"/>
                  <a:gd name="T13" fmla="*/ 228600 h 163"/>
                  <a:gd name="T14" fmla="*/ 207963 w 151"/>
                  <a:gd name="T15" fmla="*/ 234950 h 163"/>
                  <a:gd name="T16" fmla="*/ 200025 w 151"/>
                  <a:gd name="T17" fmla="*/ 246063 h 163"/>
                  <a:gd name="T18" fmla="*/ 188913 w 151"/>
                  <a:gd name="T19" fmla="*/ 254000 h 163"/>
                  <a:gd name="T20" fmla="*/ 176213 w 151"/>
                  <a:gd name="T21" fmla="*/ 258763 h 163"/>
                  <a:gd name="T22" fmla="*/ 176213 w 151"/>
                  <a:gd name="T23" fmla="*/ 258763 h 163"/>
                  <a:gd name="T24" fmla="*/ 0 w 151"/>
                  <a:gd name="T25" fmla="*/ 188913 h 163"/>
                  <a:gd name="T26" fmla="*/ 0 w 151"/>
                  <a:gd name="T27" fmla="*/ 188913 h 163"/>
                  <a:gd name="T28" fmla="*/ 6350 w 151"/>
                  <a:gd name="T29" fmla="*/ 0 h 163"/>
                  <a:gd name="T30" fmla="*/ 6350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FA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2" name="Freeform: Shape 456">
                <a:extLst>
                  <a:ext uri="{FF2B5EF4-FFF2-40B4-BE49-F238E27FC236}">
                    <a16:creationId xmlns:a16="http://schemas.microsoft.com/office/drawing/2014/main" id="{ADEF07D9-EBD1-4E47-9AA7-9ED7B36DE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4226" y="5083175"/>
                <a:ext cx="233363" cy="258763"/>
              </a:xfrm>
              <a:custGeom>
                <a:avLst/>
                <a:gdLst>
                  <a:gd name="T0" fmla="*/ 6350 w 147"/>
                  <a:gd name="T1" fmla="*/ 0 h 163"/>
                  <a:gd name="T2" fmla="*/ 6350 w 147"/>
                  <a:gd name="T3" fmla="*/ 0 h 163"/>
                  <a:gd name="T4" fmla="*/ 233363 w 147"/>
                  <a:gd name="T5" fmla="*/ 0 h 163"/>
                  <a:gd name="T6" fmla="*/ 233363 w 147"/>
                  <a:gd name="T7" fmla="*/ 0 h 163"/>
                  <a:gd name="T8" fmla="*/ 206375 w 147"/>
                  <a:gd name="T9" fmla="*/ 222250 h 163"/>
                  <a:gd name="T10" fmla="*/ 206375 w 147"/>
                  <a:gd name="T11" fmla="*/ 222250 h 163"/>
                  <a:gd name="T12" fmla="*/ 204788 w 147"/>
                  <a:gd name="T13" fmla="*/ 228600 h 163"/>
                  <a:gd name="T14" fmla="*/ 201613 w 147"/>
                  <a:gd name="T15" fmla="*/ 234950 h 163"/>
                  <a:gd name="T16" fmla="*/ 193675 w 147"/>
                  <a:gd name="T17" fmla="*/ 246063 h 163"/>
                  <a:gd name="T18" fmla="*/ 182563 w 147"/>
                  <a:gd name="T19" fmla="*/ 252413 h 163"/>
                  <a:gd name="T20" fmla="*/ 169863 w 147"/>
                  <a:gd name="T21" fmla="*/ 258763 h 163"/>
                  <a:gd name="T22" fmla="*/ 169863 w 147"/>
                  <a:gd name="T23" fmla="*/ 258763 h 163"/>
                  <a:gd name="T24" fmla="*/ 0 w 147"/>
                  <a:gd name="T25" fmla="*/ 187325 h 163"/>
                  <a:gd name="T26" fmla="*/ 0 w 147"/>
                  <a:gd name="T27" fmla="*/ 187325 h 163"/>
                  <a:gd name="T28" fmla="*/ 6350 w 147"/>
                  <a:gd name="T29" fmla="*/ 0 h 163"/>
                  <a:gd name="T30" fmla="*/ 6350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0B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3" name="Freeform: Shape 457">
                <a:extLst>
                  <a:ext uri="{FF2B5EF4-FFF2-40B4-BE49-F238E27FC236}">
                    <a16:creationId xmlns:a16="http://schemas.microsoft.com/office/drawing/2014/main" id="{9EE50C58-D800-4679-9693-1BDD1A113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576" y="5083175"/>
                <a:ext cx="227013" cy="258763"/>
              </a:xfrm>
              <a:custGeom>
                <a:avLst/>
                <a:gdLst>
                  <a:gd name="T0" fmla="*/ 6350 w 143"/>
                  <a:gd name="T1" fmla="*/ 0 h 163"/>
                  <a:gd name="T2" fmla="*/ 6350 w 143"/>
                  <a:gd name="T3" fmla="*/ 0 h 163"/>
                  <a:gd name="T4" fmla="*/ 227013 w 143"/>
                  <a:gd name="T5" fmla="*/ 0 h 163"/>
                  <a:gd name="T6" fmla="*/ 227013 w 143"/>
                  <a:gd name="T7" fmla="*/ 0 h 163"/>
                  <a:gd name="T8" fmla="*/ 200025 w 143"/>
                  <a:gd name="T9" fmla="*/ 222250 h 163"/>
                  <a:gd name="T10" fmla="*/ 200025 w 143"/>
                  <a:gd name="T11" fmla="*/ 222250 h 163"/>
                  <a:gd name="T12" fmla="*/ 198438 w 143"/>
                  <a:gd name="T13" fmla="*/ 228600 h 163"/>
                  <a:gd name="T14" fmla="*/ 195263 w 143"/>
                  <a:gd name="T15" fmla="*/ 234950 h 163"/>
                  <a:gd name="T16" fmla="*/ 187325 w 143"/>
                  <a:gd name="T17" fmla="*/ 246063 h 163"/>
                  <a:gd name="T18" fmla="*/ 176213 w 143"/>
                  <a:gd name="T19" fmla="*/ 252413 h 163"/>
                  <a:gd name="T20" fmla="*/ 165100 w 143"/>
                  <a:gd name="T21" fmla="*/ 258763 h 163"/>
                  <a:gd name="T22" fmla="*/ 165100 w 143"/>
                  <a:gd name="T23" fmla="*/ 258763 h 163"/>
                  <a:gd name="T24" fmla="*/ 0 w 143"/>
                  <a:gd name="T25" fmla="*/ 185738 h 163"/>
                  <a:gd name="T26" fmla="*/ 0 w 143"/>
                  <a:gd name="T27" fmla="*/ 185738 h 163"/>
                  <a:gd name="T28" fmla="*/ 6350 w 143"/>
                  <a:gd name="T29" fmla="*/ 0 h 163"/>
                  <a:gd name="T30" fmla="*/ 6350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B1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4" name="Freeform: Shape 458">
                <a:extLst>
                  <a:ext uri="{FF2B5EF4-FFF2-40B4-BE49-F238E27FC236}">
                    <a16:creationId xmlns:a16="http://schemas.microsoft.com/office/drawing/2014/main" id="{4FB31966-54ED-4B8D-9290-38793A53D6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926" y="5083175"/>
                <a:ext cx="220663" cy="255588"/>
              </a:xfrm>
              <a:custGeom>
                <a:avLst/>
                <a:gdLst>
                  <a:gd name="T0" fmla="*/ 6350 w 139"/>
                  <a:gd name="T1" fmla="*/ 0 h 161"/>
                  <a:gd name="T2" fmla="*/ 6350 w 139"/>
                  <a:gd name="T3" fmla="*/ 0 h 161"/>
                  <a:gd name="T4" fmla="*/ 220663 w 139"/>
                  <a:gd name="T5" fmla="*/ 0 h 161"/>
                  <a:gd name="T6" fmla="*/ 220663 w 139"/>
                  <a:gd name="T7" fmla="*/ 0 h 161"/>
                  <a:gd name="T8" fmla="*/ 193675 w 139"/>
                  <a:gd name="T9" fmla="*/ 222250 h 161"/>
                  <a:gd name="T10" fmla="*/ 193675 w 139"/>
                  <a:gd name="T11" fmla="*/ 222250 h 161"/>
                  <a:gd name="T12" fmla="*/ 192088 w 139"/>
                  <a:gd name="T13" fmla="*/ 228600 h 161"/>
                  <a:gd name="T14" fmla="*/ 188913 w 139"/>
                  <a:gd name="T15" fmla="*/ 234950 h 161"/>
                  <a:gd name="T16" fmla="*/ 180975 w 139"/>
                  <a:gd name="T17" fmla="*/ 246063 h 161"/>
                  <a:gd name="T18" fmla="*/ 169863 w 139"/>
                  <a:gd name="T19" fmla="*/ 252413 h 161"/>
                  <a:gd name="T20" fmla="*/ 158750 w 139"/>
                  <a:gd name="T21" fmla="*/ 255588 h 161"/>
                  <a:gd name="T22" fmla="*/ 158750 w 139"/>
                  <a:gd name="T23" fmla="*/ 255588 h 161"/>
                  <a:gd name="T24" fmla="*/ 0 w 139"/>
                  <a:gd name="T25" fmla="*/ 182563 h 161"/>
                  <a:gd name="T26" fmla="*/ 0 w 139"/>
                  <a:gd name="T27" fmla="*/ 182563 h 161"/>
                  <a:gd name="T28" fmla="*/ 6350 w 139"/>
                  <a:gd name="T29" fmla="*/ 0 h 161"/>
                  <a:gd name="T30" fmla="*/ 6350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1B1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5" name="Freeform: Shape 459">
                <a:extLst>
                  <a:ext uri="{FF2B5EF4-FFF2-40B4-BE49-F238E27FC236}">
                    <a16:creationId xmlns:a16="http://schemas.microsoft.com/office/drawing/2014/main" id="{543B4A51-1CFB-4612-BA74-03E0B30A4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276" y="5083175"/>
                <a:ext cx="214313" cy="255588"/>
              </a:xfrm>
              <a:custGeom>
                <a:avLst/>
                <a:gdLst>
                  <a:gd name="T0" fmla="*/ 6350 w 135"/>
                  <a:gd name="T1" fmla="*/ 0 h 161"/>
                  <a:gd name="T2" fmla="*/ 6350 w 135"/>
                  <a:gd name="T3" fmla="*/ 0 h 161"/>
                  <a:gd name="T4" fmla="*/ 214313 w 135"/>
                  <a:gd name="T5" fmla="*/ 0 h 161"/>
                  <a:gd name="T6" fmla="*/ 214313 w 135"/>
                  <a:gd name="T7" fmla="*/ 0 h 161"/>
                  <a:gd name="T8" fmla="*/ 187325 w 135"/>
                  <a:gd name="T9" fmla="*/ 222250 h 161"/>
                  <a:gd name="T10" fmla="*/ 187325 w 135"/>
                  <a:gd name="T11" fmla="*/ 222250 h 161"/>
                  <a:gd name="T12" fmla="*/ 185738 w 135"/>
                  <a:gd name="T13" fmla="*/ 228600 h 161"/>
                  <a:gd name="T14" fmla="*/ 182563 w 135"/>
                  <a:gd name="T15" fmla="*/ 234950 h 161"/>
                  <a:gd name="T16" fmla="*/ 174625 w 135"/>
                  <a:gd name="T17" fmla="*/ 246063 h 161"/>
                  <a:gd name="T18" fmla="*/ 163513 w 135"/>
                  <a:gd name="T19" fmla="*/ 252413 h 161"/>
                  <a:gd name="T20" fmla="*/ 152400 w 135"/>
                  <a:gd name="T21" fmla="*/ 255588 h 161"/>
                  <a:gd name="T22" fmla="*/ 152400 w 135"/>
                  <a:gd name="T23" fmla="*/ 255588 h 161"/>
                  <a:gd name="T24" fmla="*/ 0 w 135"/>
                  <a:gd name="T25" fmla="*/ 180975 h 161"/>
                  <a:gd name="T26" fmla="*/ 0 w 135"/>
                  <a:gd name="T27" fmla="*/ 180975 h 161"/>
                  <a:gd name="T28" fmla="*/ 6350 w 135"/>
                  <a:gd name="T29" fmla="*/ 0 h 161"/>
                  <a:gd name="T30" fmla="*/ 6350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2B2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6" name="Freeform: Shape 460">
                <a:extLst>
                  <a:ext uri="{FF2B5EF4-FFF2-40B4-BE49-F238E27FC236}">
                    <a16:creationId xmlns:a16="http://schemas.microsoft.com/office/drawing/2014/main" id="{DFEAF3AE-72BC-4090-8255-E750BF9F7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8038" y="5083175"/>
                <a:ext cx="209550" cy="255588"/>
              </a:xfrm>
              <a:custGeom>
                <a:avLst/>
                <a:gdLst>
                  <a:gd name="T0" fmla="*/ 7938 w 132"/>
                  <a:gd name="T1" fmla="*/ 0 h 161"/>
                  <a:gd name="T2" fmla="*/ 7938 w 132"/>
                  <a:gd name="T3" fmla="*/ 0 h 161"/>
                  <a:gd name="T4" fmla="*/ 209550 w 132"/>
                  <a:gd name="T5" fmla="*/ 0 h 161"/>
                  <a:gd name="T6" fmla="*/ 209550 w 132"/>
                  <a:gd name="T7" fmla="*/ 0 h 161"/>
                  <a:gd name="T8" fmla="*/ 182563 w 132"/>
                  <a:gd name="T9" fmla="*/ 222250 h 161"/>
                  <a:gd name="T10" fmla="*/ 182563 w 132"/>
                  <a:gd name="T11" fmla="*/ 222250 h 161"/>
                  <a:gd name="T12" fmla="*/ 180975 w 132"/>
                  <a:gd name="T13" fmla="*/ 228600 h 161"/>
                  <a:gd name="T14" fmla="*/ 177800 w 132"/>
                  <a:gd name="T15" fmla="*/ 234950 h 161"/>
                  <a:gd name="T16" fmla="*/ 171450 w 132"/>
                  <a:gd name="T17" fmla="*/ 242888 h 161"/>
                  <a:gd name="T18" fmla="*/ 160338 w 132"/>
                  <a:gd name="T19" fmla="*/ 252413 h 161"/>
                  <a:gd name="T20" fmla="*/ 150813 w 132"/>
                  <a:gd name="T21" fmla="*/ 255588 h 161"/>
                  <a:gd name="T22" fmla="*/ 150813 w 132"/>
                  <a:gd name="T23" fmla="*/ 255588 h 161"/>
                  <a:gd name="T24" fmla="*/ 0 w 132"/>
                  <a:gd name="T25" fmla="*/ 179388 h 161"/>
                  <a:gd name="T26" fmla="*/ 0 w 132"/>
                  <a:gd name="T27" fmla="*/ 179388 h 161"/>
                  <a:gd name="T28" fmla="*/ 7938 w 132"/>
                  <a:gd name="T29" fmla="*/ 0 h 161"/>
                  <a:gd name="T30" fmla="*/ 7938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2B2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7" name="Freeform: Shape 461">
                <a:extLst>
                  <a:ext uri="{FF2B5EF4-FFF2-40B4-BE49-F238E27FC236}">
                    <a16:creationId xmlns:a16="http://schemas.microsoft.com/office/drawing/2014/main" id="{DD902641-6ABF-454C-B837-6F825D9A56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388" y="5083175"/>
                <a:ext cx="203200" cy="255588"/>
              </a:xfrm>
              <a:custGeom>
                <a:avLst/>
                <a:gdLst>
                  <a:gd name="T0" fmla="*/ 6350 w 128"/>
                  <a:gd name="T1" fmla="*/ 0 h 161"/>
                  <a:gd name="T2" fmla="*/ 6350 w 128"/>
                  <a:gd name="T3" fmla="*/ 0 h 161"/>
                  <a:gd name="T4" fmla="*/ 203200 w 128"/>
                  <a:gd name="T5" fmla="*/ 0 h 161"/>
                  <a:gd name="T6" fmla="*/ 203200 w 128"/>
                  <a:gd name="T7" fmla="*/ 0 h 161"/>
                  <a:gd name="T8" fmla="*/ 176213 w 128"/>
                  <a:gd name="T9" fmla="*/ 222250 h 161"/>
                  <a:gd name="T10" fmla="*/ 176213 w 128"/>
                  <a:gd name="T11" fmla="*/ 222250 h 161"/>
                  <a:gd name="T12" fmla="*/ 176213 w 128"/>
                  <a:gd name="T13" fmla="*/ 228600 h 161"/>
                  <a:gd name="T14" fmla="*/ 171450 w 128"/>
                  <a:gd name="T15" fmla="*/ 234950 h 161"/>
                  <a:gd name="T16" fmla="*/ 165100 w 128"/>
                  <a:gd name="T17" fmla="*/ 242888 h 161"/>
                  <a:gd name="T18" fmla="*/ 153988 w 128"/>
                  <a:gd name="T19" fmla="*/ 252413 h 161"/>
                  <a:gd name="T20" fmla="*/ 144463 w 128"/>
                  <a:gd name="T21" fmla="*/ 255588 h 161"/>
                  <a:gd name="T22" fmla="*/ 144463 w 128"/>
                  <a:gd name="T23" fmla="*/ 255588 h 161"/>
                  <a:gd name="T24" fmla="*/ 0 w 128"/>
                  <a:gd name="T25" fmla="*/ 179388 h 161"/>
                  <a:gd name="T26" fmla="*/ 0 w 128"/>
                  <a:gd name="T27" fmla="*/ 179388 h 161"/>
                  <a:gd name="T28" fmla="*/ 6350 w 128"/>
                  <a:gd name="T29" fmla="*/ 0 h 161"/>
                  <a:gd name="T30" fmla="*/ 6350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3B3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8" name="Freeform: Shape 462">
                <a:extLst>
                  <a:ext uri="{FF2B5EF4-FFF2-40B4-BE49-F238E27FC236}">
                    <a16:creationId xmlns:a16="http://schemas.microsoft.com/office/drawing/2014/main" id="{EC18A083-121F-4470-A6BF-B18E1408E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738" y="5083175"/>
                <a:ext cx="196850" cy="255588"/>
              </a:xfrm>
              <a:custGeom>
                <a:avLst/>
                <a:gdLst>
                  <a:gd name="T0" fmla="*/ 6350 w 124"/>
                  <a:gd name="T1" fmla="*/ 0 h 161"/>
                  <a:gd name="T2" fmla="*/ 6350 w 124"/>
                  <a:gd name="T3" fmla="*/ 0 h 161"/>
                  <a:gd name="T4" fmla="*/ 196850 w 124"/>
                  <a:gd name="T5" fmla="*/ 0 h 161"/>
                  <a:gd name="T6" fmla="*/ 196850 w 124"/>
                  <a:gd name="T7" fmla="*/ 0 h 161"/>
                  <a:gd name="T8" fmla="*/ 169863 w 124"/>
                  <a:gd name="T9" fmla="*/ 222250 h 161"/>
                  <a:gd name="T10" fmla="*/ 169863 w 124"/>
                  <a:gd name="T11" fmla="*/ 222250 h 161"/>
                  <a:gd name="T12" fmla="*/ 165100 w 124"/>
                  <a:gd name="T13" fmla="*/ 234950 h 161"/>
                  <a:gd name="T14" fmla="*/ 158750 w 124"/>
                  <a:gd name="T15" fmla="*/ 242888 h 161"/>
                  <a:gd name="T16" fmla="*/ 147638 w 124"/>
                  <a:gd name="T17" fmla="*/ 252413 h 161"/>
                  <a:gd name="T18" fmla="*/ 138113 w 124"/>
                  <a:gd name="T19" fmla="*/ 255588 h 161"/>
                  <a:gd name="T20" fmla="*/ 138113 w 124"/>
                  <a:gd name="T21" fmla="*/ 255588 h 161"/>
                  <a:gd name="T22" fmla="*/ 0 w 124"/>
                  <a:gd name="T23" fmla="*/ 176213 h 161"/>
                  <a:gd name="T24" fmla="*/ 0 w 124"/>
                  <a:gd name="T25" fmla="*/ 176213 h 161"/>
                  <a:gd name="T26" fmla="*/ 6350 w 124"/>
                  <a:gd name="T27" fmla="*/ 0 h 161"/>
                  <a:gd name="T28" fmla="*/ 6350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B4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9" name="Freeform: Shape 463">
                <a:extLst>
                  <a:ext uri="{FF2B5EF4-FFF2-40B4-BE49-F238E27FC236}">
                    <a16:creationId xmlns:a16="http://schemas.microsoft.com/office/drawing/2014/main" id="{3F0F4FFF-5618-4C48-9F66-E7927FFC1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088" y="5083175"/>
                <a:ext cx="190500" cy="255588"/>
              </a:xfrm>
              <a:custGeom>
                <a:avLst/>
                <a:gdLst>
                  <a:gd name="T0" fmla="*/ 6350 w 120"/>
                  <a:gd name="T1" fmla="*/ 0 h 161"/>
                  <a:gd name="T2" fmla="*/ 6350 w 120"/>
                  <a:gd name="T3" fmla="*/ 0 h 161"/>
                  <a:gd name="T4" fmla="*/ 190500 w 120"/>
                  <a:gd name="T5" fmla="*/ 0 h 161"/>
                  <a:gd name="T6" fmla="*/ 190500 w 120"/>
                  <a:gd name="T7" fmla="*/ 0 h 161"/>
                  <a:gd name="T8" fmla="*/ 163513 w 120"/>
                  <a:gd name="T9" fmla="*/ 222250 h 161"/>
                  <a:gd name="T10" fmla="*/ 163513 w 120"/>
                  <a:gd name="T11" fmla="*/ 222250 h 161"/>
                  <a:gd name="T12" fmla="*/ 158750 w 120"/>
                  <a:gd name="T13" fmla="*/ 234950 h 161"/>
                  <a:gd name="T14" fmla="*/ 152400 w 120"/>
                  <a:gd name="T15" fmla="*/ 242888 h 161"/>
                  <a:gd name="T16" fmla="*/ 141288 w 120"/>
                  <a:gd name="T17" fmla="*/ 252413 h 161"/>
                  <a:gd name="T18" fmla="*/ 131763 w 120"/>
                  <a:gd name="T19" fmla="*/ 255588 h 161"/>
                  <a:gd name="T20" fmla="*/ 131763 w 120"/>
                  <a:gd name="T21" fmla="*/ 255588 h 161"/>
                  <a:gd name="T22" fmla="*/ 0 w 120"/>
                  <a:gd name="T23" fmla="*/ 174625 h 161"/>
                  <a:gd name="T24" fmla="*/ 0 w 120"/>
                  <a:gd name="T25" fmla="*/ 174625 h 161"/>
                  <a:gd name="T26" fmla="*/ 6350 w 120"/>
                  <a:gd name="T27" fmla="*/ 0 h 161"/>
                  <a:gd name="T28" fmla="*/ 6350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4B4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0" name="Freeform: Shape 464">
                <a:extLst>
                  <a:ext uri="{FF2B5EF4-FFF2-40B4-BE49-F238E27FC236}">
                    <a16:creationId xmlns:a16="http://schemas.microsoft.com/office/drawing/2014/main" id="{1A89DD47-B838-48D4-91A6-3EC145911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851" y="5083175"/>
                <a:ext cx="185738" cy="255588"/>
              </a:xfrm>
              <a:custGeom>
                <a:avLst/>
                <a:gdLst>
                  <a:gd name="T0" fmla="*/ 7938 w 117"/>
                  <a:gd name="T1" fmla="*/ 0 h 161"/>
                  <a:gd name="T2" fmla="*/ 7938 w 117"/>
                  <a:gd name="T3" fmla="*/ 0 h 161"/>
                  <a:gd name="T4" fmla="*/ 185738 w 117"/>
                  <a:gd name="T5" fmla="*/ 0 h 161"/>
                  <a:gd name="T6" fmla="*/ 185738 w 117"/>
                  <a:gd name="T7" fmla="*/ 0 h 161"/>
                  <a:gd name="T8" fmla="*/ 158750 w 117"/>
                  <a:gd name="T9" fmla="*/ 222250 h 161"/>
                  <a:gd name="T10" fmla="*/ 158750 w 117"/>
                  <a:gd name="T11" fmla="*/ 222250 h 161"/>
                  <a:gd name="T12" fmla="*/ 153988 w 117"/>
                  <a:gd name="T13" fmla="*/ 234950 h 161"/>
                  <a:gd name="T14" fmla="*/ 147638 w 117"/>
                  <a:gd name="T15" fmla="*/ 242888 h 161"/>
                  <a:gd name="T16" fmla="*/ 136525 w 117"/>
                  <a:gd name="T17" fmla="*/ 249238 h 161"/>
                  <a:gd name="T18" fmla="*/ 128588 w 117"/>
                  <a:gd name="T19" fmla="*/ 255588 h 161"/>
                  <a:gd name="T20" fmla="*/ 128588 w 117"/>
                  <a:gd name="T21" fmla="*/ 255588 h 161"/>
                  <a:gd name="T22" fmla="*/ 0 w 117"/>
                  <a:gd name="T23" fmla="*/ 173038 h 161"/>
                  <a:gd name="T24" fmla="*/ 0 w 117"/>
                  <a:gd name="T25" fmla="*/ 173038 h 161"/>
                  <a:gd name="T26" fmla="*/ 7938 w 117"/>
                  <a:gd name="T27" fmla="*/ 0 h 161"/>
                  <a:gd name="T28" fmla="*/ 7938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5B5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1" name="Freeform: Shape 465">
                <a:extLst>
                  <a:ext uri="{FF2B5EF4-FFF2-40B4-BE49-F238E27FC236}">
                    <a16:creationId xmlns:a16="http://schemas.microsoft.com/office/drawing/2014/main" id="{3DE73858-9EF8-4C96-8CE0-2074EB62C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201" y="5083175"/>
                <a:ext cx="179388" cy="255588"/>
              </a:xfrm>
              <a:custGeom>
                <a:avLst/>
                <a:gdLst>
                  <a:gd name="T0" fmla="*/ 7938 w 113"/>
                  <a:gd name="T1" fmla="*/ 0 h 161"/>
                  <a:gd name="T2" fmla="*/ 7938 w 113"/>
                  <a:gd name="T3" fmla="*/ 0 h 161"/>
                  <a:gd name="T4" fmla="*/ 179388 w 113"/>
                  <a:gd name="T5" fmla="*/ 0 h 161"/>
                  <a:gd name="T6" fmla="*/ 179388 w 113"/>
                  <a:gd name="T7" fmla="*/ 0 h 161"/>
                  <a:gd name="T8" fmla="*/ 152400 w 113"/>
                  <a:gd name="T9" fmla="*/ 222250 h 161"/>
                  <a:gd name="T10" fmla="*/ 152400 w 113"/>
                  <a:gd name="T11" fmla="*/ 222250 h 161"/>
                  <a:gd name="T12" fmla="*/ 147638 w 113"/>
                  <a:gd name="T13" fmla="*/ 233363 h 161"/>
                  <a:gd name="T14" fmla="*/ 141288 w 113"/>
                  <a:gd name="T15" fmla="*/ 242888 h 161"/>
                  <a:gd name="T16" fmla="*/ 133350 w 113"/>
                  <a:gd name="T17" fmla="*/ 249238 h 161"/>
                  <a:gd name="T18" fmla="*/ 122238 w 113"/>
                  <a:gd name="T19" fmla="*/ 255588 h 161"/>
                  <a:gd name="T20" fmla="*/ 122238 w 113"/>
                  <a:gd name="T21" fmla="*/ 255588 h 161"/>
                  <a:gd name="T22" fmla="*/ 0 w 113"/>
                  <a:gd name="T23" fmla="*/ 169863 h 161"/>
                  <a:gd name="T24" fmla="*/ 0 w 113"/>
                  <a:gd name="T25" fmla="*/ 169863 h 161"/>
                  <a:gd name="T26" fmla="*/ 7938 w 113"/>
                  <a:gd name="T27" fmla="*/ 0 h 161"/>
                  <a:gd name="T28" fmla="*/ 7938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B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2" name="Freeform: Shape 466">
                <a:extLst>
                  <a:ext uri="{FF2B5EF4-FFF2-40B4-BE49-F238E27FC236}">
                    <a16:creationId xmlns:a16="http://schemas.microsoft.com/office/drawing/2014/main" id="{589310FC-F239-405C-BD39-B4F8F8BF7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551" y="5083175"/>
                <a:ext cx="173038" cy="255588"/>
              </a:xfrm>
              <a:custGeom>
                <a:avLst/>
                <a:gdLst>
                  <a:gd name="T0" fmla="*/ 7938 w 109"/>
                  <a:gd name="T1" fmla="*/ 0 h 161"/>
                  <a:gd name="T2" fmla="*/ 7938 w 109"/>
                  <a:gd name="T3" fmla="*/ 0 h 161"/>
                  <a:gd name="T4" fmla="*/ 173038 w 109"/>
                  <a:gd name="T5" fmla="*/ 0 h 161"/>
                  <a:gd name="T6" fmla="*/ 173038 w 109"/>
                  <a:gd name="T7" fmla="*/ 0 h 161"/>
                  <a:gd name="T8" fmla="*/ 146050 w 109"/>
                  <a:gd name="T9" fmla="*/ 222250 h 161"/>
                  <a:gd name="T10" fmla="*/ 146050 w 109"/>
                  <a:gd name="T11" fmla="*/ 222250 h 161"/>
                  <a:gd name="T12" fmla="*/ 141288 w 109"/>
                  <a:gd name="T13" fmla="*/ 233363 h 161"/>
                  <a:gd name="T14" fmla="*/ 134938 w 109"/>
                  <a:gd name="T15" fmla="*/ 242888 h 161"/>
                  <a:gd name="T16" fmla="*/ 127000 w 109"/>
                  <a:gd name="T17" fmla="*/ 249238 h 161"/>
                  <a:gd name="T18" fmla="*/ 115888 w 109"/>
                  <a:gd name="T19" fmla="*/ 255588 h 161"/>
                  <a:gd name="T20" fmla="*/ 115888 w 109"/>
                  <a:gd name="T21" fmla="*/ 255588 h 161"/>
                  <a:gd name="T22" fmla="*/ 0 w 109"/>
                  <a:gd name="T23" fmla="*/ 168275 h 161"/>
                  <a:gd name="T24" fmla="*/ 0 w 109"/>
                  <a:gd name="T25" fmla="*/ 168275 h 161"/>
                  <a:gd name="T26" fmla="*/ 7938 w 109"/>
                  <a:gd name="T27" fmla="*/ 0 h 161"/>
                  <a:gd name="T28" fmla="*/ 7938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6B6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3" name="Freeform: Shape 467">
                <a:extLst>
                  <a:ext uri="{FF2B5EF4-FFF2-40B4-BE49-F238E27FC236}">
                    <a16:creationId xmlns:a16="http://schemas.microsoft.com/office/drawing/2014/main" id="{AFC637ED-D3C0-4F1C-8726-34C68FBB3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0901" y="5083175"/>
                <a:ext cx="166688" cy="254000"/>
              </a:xfrm>
              <a:custGeom>
                <a:avLst/>
                <a:gdLst>
                  <a:gd name="T0" fmla="*/ 7938 w 105"/>
                  <a:gd name="T1" fmla="*/ 0 h 160"/>
                  <a:gd name="T2" fmla="*/ 7938 w 105"/>
                  <a:gd name="T3" fmla="*/ 0 h 160"/>
                  <a:gd name="T4" fmla="*/ 166688 w 105"/>
                  <a:gd name="T5" fmla="*/ 0 h 160"/>
                  <a:gd name="T6" fmla="*/ 166688 w 105"/>
                  <a:gd name="T7" fmla="*/ 0 h 160"/>
                  <a:gd name="T8" fmla="*/ 139700 w 105"/>
                  <a:gd name="T9" fmla="*/ 222250 h 160"/>
                  <a:gd name="T10" fmla="*/ 139700 w 105"/>
                  <a:gd name="T11" fmla="*/ 222250 h 160"/>
                  <a:gd name="T12" fmla="*/ 138113 w 105"/>
                  <a:gd name="T13" fmla="*/ 233363 h 160"/>
                  <a:gd name="T14" fmla="*/ 128588 w 105"/>
                  <a:gd name="T15" fmla="*/ 242888 h 160"/>
                  <a:gd name="T16" fmla="*/ 120650 w 105"/>
                  <a:gd name="T17" fmla="*/ 249238 h 160"/>
                  <a:gd name="T18" fmla="*/ 109538 w 105"/>
                  <a:gd name="T19" fmla="*/ 254000 h 160"/>
                  <a:gd name="T20" fmla="*/ 109538 w 105"/>
                  <a:gd name="T21" fmla="*/ 254000 h 160"/>
                  <a:gd name="T22" fmla="*/ 0 w 105"/>
                  <a:gd name="T23" fmla="*/ 168275 h 160"/>
                  <a:gd name="T24" fmla="*/ 0 w 105"/>
                  <a:gd name="T25" fmla="*/ 168275 h 160"/>
                  <a:gd name="T26" fmla="*/ 7938 w 105"/>
                  <a:gd name="T27" fmla="*/ 0 h 160"/>
                  <a:gd name="T28" fmla="*/ 7938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4" name="Freeform: Shape 468">
                <a:extLst>
                  <a:ext uri="{FF2B5EF4-FFF2-40B4-BE49-F238E27FC236}">
                    <a16:creationId xmlns:a16="http://schemas.microsoft.com/office/drawing/2014/main" id="{13D19B88-D65A-42AF-AA7F-0C4A541BD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663" y="5083175"/>
                <a:ext cx="161925" cy="254000"/>
              </a:xfrm>
              <a:custGeom>
                <a:avLst/>
                <a:gdLst>
                  <a:gd name="T0" fmla="*/ 7938 w 102"/>
                  <a:gd name="T1" fmla="*/ 0 h 160"/>
                  <a:gd name="T2" fmla="*/ 7938 w 102"/>
                  <a:gd name="T3" fmla="*/ 0 h 160"/>
                  <a:gd name="T4" fmla="*/ 161925 w 102"/>
                  <a:gd name="T5" fmla="*/ 0 h 160"/>
                  <a:gd name="T6" fmla="*/ 161925 w 102"/>
                  <a:gd name="T7" fmla="*/ 0 h 160"/>
                  <a:gd name="T8" fmla="*/ 134938 w 102"/>
                  <a:gd name="T9" fmla="*/ 222250 h 160"/>
                  <a:gd name="T10" fmla="*/ 134938 w 102"/>
                  <a:gd name="T11" fmla="*/ 222250 h 160"/>
                  <a:gd name="T12" fmla="*/ 133350 w 102"/>
                  <a:gd name="T13" fmla="*/ 233363 h 160"/>
                  <a:gd name="T14" fmla="*/ 123825 w 102"/>
                  <a:gd name="T15" fmla="*/ 242888 h 160"/>
                  <a:gd name="T16" fmla="*/ 115888 w 102"/>
                  <a:gd name="T17" fmla="*/ 249238 h 160"/>
                  <a:gd name="T18" fmla="*/ 106363 w 102"/>
                  <a:gd name="T19" fmla="*/ 254000 h 160"/>
                  <a:gd name="T20" fmla="*/ 106363 w 102"/>
                  <a:gd name="T21" fmla="*/ 254000 h 160"/>
                  <a:gd name="T22" fmla="*/ 0 w 102"/>
                  <a:gd name="T23" fmla="*/ 166688 h 160"/>
                  <a:gd name="T24" fmla="*/ 0 w 102"/>
                  <a:gd name="T25" fmla="*/ 166688 h 160"/>
                  <a:gd name="T26" fmla="*/ 7938 w 102"/>
                  <a:gd name="T27" fmla="*/ 0 h 160"/>
                  <a:gd name="T28" fmla="*/ 7938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7B7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5" name="Freeform: Shape 469">
                <a:extLst>
                  <a:ext uri="{FF2B5EF4-FFF2-40B4-BE49-F238E27FC236}">
                    <a16:creationId xmlns:a16="http://schemas.microsoft.com/office/drawing/2014/main" id="{FD665BA5-0B5C-4A19-8280-85987BB85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3" y="5083175"/>
                <a:ext cx="155575" cy="254000"/>
              </a:xfrm>
              <a:custGeom>
                <a:avLst/>
                <a:gdLst>
                  <a:gd name="T0" fmla="*/ 7938 w 98"/>
                  <a:gd name="T1" fmla="*/ 0 h 160"/>
                  <a:gd name="T2" fmla="*/ 7938 w 98"/>
                  <a:gd name="T3" fmla="*/ 0 h 160"/>
                  <a:gd name="T4" fmla="*/ 155575 w 98"/>
                  <a:gd name="T5" fmla="*/ 0 h 160"/>
                  <a:gd name="T6" fmla="*/ 155575 w 98"/>
                  <a:gd name="T7" fmla="*/ 0 h 160"/>
                  <a:gd name="T8" fmla="*/ 128588 w 98"/>
                  <a:gd name="T9" fmla="*/ 222250 h 160"/>
                  <a:gd name="T10" fmla="*/ 128588 w 98"/>
                  <a:gd name="T11" fmla="*/ 222250 h 160"/>
                  <a:gd name="T12" fmla="*/ 127000 w 98"/>
                  <a:gd name="T13" fmla="*/ 233363 h 160"/>
                  <a:gd name="T14" fmla="*/ 117475 w 98"/>
                  <a:gd name="T15" fmla="*/ 241300 h 160"/>
                  <a:gd name="T16" fmla="*/ 109538 w 98"/>
                  <a:gd name="T17" fmla="*/ 249238 h 160"/>
                  <a:gd name="T18" fmla="*/ 100013 w 98"/>
                  <a:gd name="T19" fmla="*/ 254000 h 160"/>
                  <a:gd name="T20" fmla="*/ 100013 w 98"/>
                  <a:gd name="T21" fmla="*/ 254000 h 160"/>
                  <a:gd name="T22" fmla="*/ 0 w 98"/>
                  <a:gd name="T23" fmla="*/ 163513 h 160"/>
                  <a:gd name="T24" fmla="*/ 0 w 98"/>
                  <a:gd name="T25" fmla="*/ 163513 h 160"/>
                  <a:gd name="T26" fmla="*/ 7938 w 98"/>
                  <a:gd name="T27" fmla="*/ 0 h 160"/>
                  <a:gd name="T28" fmla="*/ 7938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8B8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6" name="Freeform: Shape 470">
                <a:extLst>
                  <a:ext uri="{FF2B5EF4-FFF2-40B4-BE49-F238E27FC236}">
                    <a16:creationId xmlns:a16="http://schemas.microsoft.com/office/drawing/2014/main" id="{A6C69D0F-DFE7-4C3F-AD21-B3FA1FDCA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8363" y="5083175"/>
                <a:ext cx="149225" cy="254000"/>
              </a:xfrm>
              <a:custGeom>
                <a:avLst/>
                <a:gdLst>
                  <a:gd name="T0" fmla="*/ 7938 w 94"/>
                  <a:gd name="T1" fmla="*/ 0 h 160"/>
                  <a:gd name="T2" fmla="*/ 7938 w 94"/>
                  <a:gd name="T3" fmla="*/ 0 h 160"/>
                  <a:gd name="T4" fmla="*/ 149225 w 94"/>
                  <a:gd name="T5" fmla="*/ 0 h 160"/>
                  <a:gd name="T6" fmla="*/ 149225 w 94"/>
                  <a:gd name="T7" fmla="*/ 0 h 160"/>
                  <a:gd name="T8" fmla="*/ 122238 w 94"/>
                  <a:gd name="T9" fmla="*/ 222250 h 160"/>
                  <a:gd name="T10" fmla="*/ 122238 w 94"/>
                  <a:gd name="T11" fmla="*/ 222250 h 160"/>
                  <a:gd name="T12" fmla="*/ 120650 w 94"/>
                  <a:gd name="T13" fmla="*/ 233363 h 160"/>
                  <a:gd name="T14" fmla="*/ 112713 w 94"/>
                  <a:gd name="T15" fmla="*/ 241300 h 160"/>
                  <a:gd name="T16" fmla="*/ 104775 w 94"/>
                  <a:gd name="T17" fmla="*/ 249238 h 160"/>
                  <a:gd name="T18" fmla="*/ 93663 w 94"/>
                  <a:gd name="T19" fmla="*/ 254000 h 160"/>
                  <a:gd name="T20" fmla="*/ 93663 w 94"/>
                  <a:gd name="T21" fmla="*/ 254000 h 160"/>
                  <a:gd name="T22" fmla="*/ 0 w 94"/>
                  <a:gd name="T23" fmla="*/ 161925 h 160"/>
                  <a:gd name="T24" fmla="*/ 0 w 94"/>
                  <a:gd name="T25" fmla="*/ 161925 h 160"/>
                  <a:gd name="T26" fmla="*/ 7938 w 94"/>
                  <a:gd name="T27" fmla="*/ 0 h 160"/>
                  <a:gd name="T28" fmla="*/ 7938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9B9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7" name="Freeform: Shape 471">
                <a:extLst>
                  <a:ext uri="{FF2B5EF4-FFF2-40B4-BE49-F238E27FC236}">
                    <a16:creationId xmlns:a16="http://schemas.microsoft.com/office/drawing/2014/main" id="{CF1ACDB2-41EF-4AF5-8BD7-273F91EFE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4713" y="5083175"/>
                <a:ext cx="142875" cy="254000"/>
              </a:xfrm>
              <a:custGeom>
                <a:avLst/>
                <a:gdLst>
                  <a:gd name="T0" fmla="*/ 7938 w 90"/>
                  <a:gd name="T1" fmla="*/ 0 h 160"/>
                  <a:gd name="T2" fmla="*/ 7938 w 90"/>
                  <a:gd name="T3" fmla="*/ 0 h 160"/>
                  <a:gd name="T4" fmla="*/ 142875 w 90"/>
                  <a:gd name="T5" fmla="*/ 0 h 160"/>
                  <a:gd name="T6" fmla="*/ 142875 w 90"/>
                  <a:gd name="T7" fmla="*/ 0 h 160"/>
                  <a:gd name="T8" fmla="*/ 115888 w 90"/>
                  <a:gd name="T9" fmla="*/ 222250 h 160"/>
                  <a:gd name="T10" fmla="*/ 115888 w 90"/>
                  <a:gd name="T11" fmla="*/ 222250 h 160"/>
                  <a:gd name="T12" fmla="*/ 114300 w 90"/>
                  <a:gd name="T13" fmla="*/ 233363 h 160"/>
                  <a:gd name="T14" fmla="*/ 106363 w 90"/>
                  <a:gd name="T15" fmla="*/ 241300 h 160"/>
                  <a:gd name="T16" fmla="*/ 98425 w 90"/>
                  <a:gd name="T17" fmla="*/ 249238 h 160"/>
                  <a:gd name="T18" fmla="*/ 87313 w 90"/>
                  <a:gd name="T19" fmla="*/ 254000 h 160"/>
                  <a:gd name="T20" fmla="*/ 87313 w 90"/>
                  <a:gd name="T21" fmla="*/ 254000 h 160"/>
                  <a:gd name="T22" fmla="*/ 0 w 90"/>
                  <a:gd name="T23" fmla="*/ 160338 h 160"/>
                  <a:gd name="T24" fmla="*/ 0 w 90"/>
                  <a:gd name="T25" fmla="*/ 160338 h 160"/>
                  <a:gd name="T26" fmla="*/ 7938 w 90"/>
                  <a:gd name="T27" fmla="*/ 0 h 160"/>
                  <a:gd name="T28" fmla="*/ 7938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9B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8" name="Freeform: Shape 472">
                <a:extLst>
                  <a:ext uri="{FF2B5EF4-FFF2-40B4-BE49-F238E27FC236}">
                    <a16:creationId xmlns:a16="http://schemas.microsoft.com/office/drawing/2014/main" id="{61A96ED4-D314-4595-9D9A-893F265F5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7888" y="5083175"/>
                <a:ext cx="139700" cy="254000"/>
              </a:xfrm>
              <a:custGeom>
                <a:avLst/>
                <a:gdLst>
                  <a:gd name="T0" fmla="*/ 11113 w 88"/>
                  <a:gd name="T1" fmla="*/ 0 h 160"/>
                  <a:gd name="T2" fmla="*/ 11113 w 88"/>
                  <a:gd name="T3" fmla="*/ 0 h 160"/>
                  <a:gd name="T4" fmla="*/ 139700 w 88"/>
                  <a:gd name="T5" fmla="*/ 0 h 160"/>
                  <a:gd name="T6" fmla="*/ 139700 w 88"/>
                  <a:gd name="T7" fmla="*/ 0 h 160"/>
                  <a:gd name="T8" fmla="*/ 112713 w 88"/>
                  <a:gd name="T9" fmla="*/ 222250 h 160"/>
                  <a:gd name="T10" fmla="*/ 112713 w 88"/>
                  <a:gd name="T11" fmla="*/ 222250 h 160"/>
                  <a:gd name="T12" fmla="*/ 111125 w 88"/>
                  <a:gd name="T13" fmla="*/ 233363 h 160"/>
                  <a:gd name="T14" fmla="*/ 103188 w 88"/>
                  <a:gd name="T15" fmla="*/ 241300 h 160"/>
                  <a:gd name="T16" fmla="*/ 95250 w 88"/>
                  <a:gd name="T17" fmla="*/ 249238 h 160"/>
                  <a:gd name="T18" fmla="*/ 87313 w 88"/>
                  <a:gd name="T19" fmla="*/ 254000 h 160"/>
                  <a:gd name="T20" fmla="*/ 87313 w 88"/>
                  <a:gd name="T21" fmla="*/ 254000 h 160"/>
                  <a:gd name="T22" fmla="*/ 0 w 88"/>
                  <a:gd name="T23" fmla="*/ 157163 h 160"/>
                  <a:gd name="T24" fmla="*/ 0 w 88"/>
                  <a:gd name="T25" fmla="*/ 157163 h 160"/>
                  <a:gd name="T26" fmla="*/ 11113 w 88"/>
                  <a:gd name="T27" fmla="*/ 0 h 160"/>
                  <a:gd name="T28" fmla="*/ 11113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ABA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9" name="Freeform: Shape 473">
                <a:extLst>
                  <a:ext uri="{FF2B5EF4-FFF2-40B4-BE49-F238E27FC236}">
                    <a16:creationId xmlns:a16="http://schemas.microsoft.com/office/drawing/2014/main" id="{82324753-7679-4313-A7B6-965C047A6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5826" y="5083175"/>
                <a:ext cx="131763" cy="254000"/>
              </a:xfrm>
              <a:custGeom>
                <a:avLst/>
                <a:gdLst>
                  <a:gd name="T0" fmla="*/ 9525 w 83"/>
                  <a:gd name="T1" fmla="*/ 0 h 160"/>
                  <a:gd name="T2" fmla="*/ 9525 w 83"/>
                  <a:gd name="T3" fmla="*/ 0 h 160"/>
                  <a:gd name="T4" fmla="*/ 131763 w 83"/>
                  <a:gd name="T5" fmla="*/ 0 h 160"/>
                  <a:gd name="T6" fmla="*/ 131763 w 83"/>
                  <a:gd name="T7" fmla="*/ 0 h 160"/>
                  <a:gd name="T8" fmla="*/ 104775 w 83"/>
                  <a:gd name="T9" fmla="*/ 222250 h 160"/>
                  <a:gd name="T10" fmla="*/ 104775 w 83"/>
                  <a:gd name="T11" fmla="*/ 222250 h 160"/>
                  <a:gd name="T12" fmla="*/ 103188 w 83"/>
                  <a:gd name="T13" fmla="*/ 233363 h 160"/>
                  <a:gd name="T14" fmla="*/ 95250 w 83"/>
                  <a:gd name="T15" fmla="*/ 241300 h 160"/>
                  <a:gd name="T16" fmla="*/ 87313 w 83"/>
                  <a:gd name="T17" fmla="*/ 247650 h 160"/>
                  <a:gd name="T18" fmla="*/ 79375 w 83"/>
                  <a:gd name="T19" fmla="*/ 254000 h 160"/>
                  <a:gd name="T20" fmla="*/ 79375 w 83"/>
                  <a:gd name="T21" fmla="*/ 254000 h 160"/>
                  <a:gd name="T22" fmla="*/ 0 w 83"/>
                  <a:gd name="T23" fmla="*/ 157163 h 160"/>
                  <a:gd name="T24" fmla="*/ 0 w 83"/>
                  <a:gd name="T25" fmla="*/ 157163 h 160"/>
                  <a:gd name="T26" fmla="*/ 9525 w 83"/>
                  <a:gd name="T27" fmla="*/ 0 h 160"/>
                  <a:gd name="T28" fmla="*/ 9525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BBB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0" name="Freeform: Shape 474">
                <a:extLst>
                  <a:ext uri="{FF2B5EF4-FFF2-40B4-BE49-F238E27FC236}">
                    <a16:creationId xmlns:a16="http://schemas.microsoft.com/office/drawing/2014/main" id="{65813960-7AAD-4451-8177-9D6F2DBFA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6" y="5083175"/>
                <a:ext cx="125413" cy="254000"/>
              </a:xfrm>
              <a:custGeom>
                <a:avLst/>
                <a:gdLst>
                  <a:gd name="T0" fmla="*/ 7938 w 79"/>
                  <a:gd name="T1" fmla="*/ 0 h 160"/>
                  <a:gd name="T2" fmla="*/ 7938 w 79"/>
                  <a:gd name="T3" fmla="*/ 0 h 160"/>
                  <a:gd name="T4" fmla="*/ 125413 w 79"/>
                  <a:gd name="T5" fmla="*/ 0 h 160"/>
                  <a:gd name="T6" fmla="*/ 125413 w 79"/>
                  <a:gd name="T7" fmla="*/ 0 h 160"/>
                  <a:gd name="T8" fmla="*/ 98425 w 79"/>
                  <a:gd name="T9" fmla="*/ 222250 h 160"/>
                  <a:gd name="T10" fmla="*/ 98425 w 79"/>
                  <a:gd name="T11" fmla="*/ 222250 h 160"/>
                  <a:gd name="T12" fmla="*/ 96838 w 79"/>
                  <a:gd name="T13" fmla="*/ 233363 h 160"/>
                  <a:gd name="T14" fmla="*/ 88900 w 79"/>
                  <a:gd name="T15" fmla="*/ 241300 h 160"/>
                  <a:gd name="T16" fmla="*/ 80963 w 79"/>
                  <a:gd name="T17" fmla="*/ 247650 h 160"/>
                  <a:gd name="T18" fmla="*/ 73025 w 79"/>
                  <a:gd name="T19" fmla="*/ 254000 h 160"/>
                  <a:gd name="T20" fmla="*/ 73025 w 79"/>
                  <a:gd name="T21" fmla="*/ 254000 h 160"/>
                  <a:gd name="T22" fmla="*/ 0 w 79"/>
                  <a:gd name="T23" fmla="*/ 155575 h 160"/>
                  <a:gd name="T24" fmla="*/ 0 w 79"/>
                  <a:gd name="T25" fmla="*/ 155575 h 160"/>
                  <a:gd name="T26" fmla="*/ 7938 w 79"/>
                  <a:gd name="T27" fmla="*/ 0 h 160"/>
                  <a:gd name="T28" fmla="*/ 7938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BB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1" name="Freeform: Shape 475">
                <a:extLst>
                  <a:ext uri="{FF2B5EF4-FFF2-40B4-BE49-F238E27FC236}">
                    <a16:creationId xmlns:a16="http://schemas.microsoft.com/office/drawing/2014/main" id="{5A1B836B-212F-4C0F-80F2-E2DFC95A4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8526" y="5083175"/>
                <a:ext cx="119063" cy="254000"/>
              </a:xfrm>
              <a:custGeom>
                <a:avLst/>
                <a:gdLst>
                  <a:gd name="T0" fmla="*/ 7938 w 75"/>
                  <a:gd name="T1" fmla="*/ 0 h 160"/>
                  <a:gd name="T2" fmla="*/ 7938 w 75"/>
                  <a:gd name="T3" fmla="*/ 0 h 160"/>
                  <a:gd name="T4" fmla="*/ 119063 w 75"/>
                  <a:gd name="T5" fmla="*/ 0 h 160"/>
                  <a:gd name="T6" fmla="*/ 119063 w 75"/>
                  <a:gd name="T7" fmla="*/ 0 h 160"/>
                  <a:gd name="T8" fmla="*/ 92075 w 75"/>
                  <a:gd name="T9" fmla="*/ 222250 h 160"/>
                  <a:gd name="T10" fmla="*/ 92075 w 75"/>
                  <a:gd name="T11" fmla="*/ 222250 h 160"/>
                  <a:gd name="T12" fmla="*/ 90488 w 75"/>
                  <a:gd name="T13" fmla="*/ 233363 h 160"/>
                  <a:gd name="T14" fmla="*/ 82550 w 75"/>
                  <a:gd name="T15" fmla="*/ 241300 h 160"/>
                  <a:gd name="T16" fmla="*/ 76200 w 75"/>
                  <a:gd name="T17" fmla="*/ 247650 h 160"/>
                  <a:gd name="T18" fmla="*/ 68263 w 75"/>
                  <a:gd name="T19" fmla="*/ 254000 h 160"/>
                  <a:gd name="T20" fmla="*/ 68263 w 75"/>
                  <a:gd name="T21" fmla="*/ 254000 h 160"/>
                  <a:gd name="T22" fmla="*/ 0 w 75"/>
                  <a:gd name="T23" fmla="*/ 152400 h 160"/>
                  <a:gd name="T24" fmla="*/ 0 w 75"/>
                  <a:gd name="T25" fmla="*/ 152400 h 160"/>
                  <a:gd name="T26" fmla="*/ 7938 w 75"/>
                  <a:gd name="T27" fmla="*/ 0 h 160"/>
                  <a:gd name="T28" fmla="*/ 7938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CB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2" name="Freeform: Shape 476">
                <a:extLst>
                  <a:ext uri="{FF2B5EF4-FFF2-40B4-BE49-F238E27FC236}">
                    <a16:creationId xmlns:a16="http://schemas.microsoft.com/office/drawing/2014/main" id="{AF49CF6A-D716-43C0-8473-22829B490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876" y="5083175"/>
                <a:ext cx="112713" cy="254000"/>
              </a:xfrm>
              <a:custGeom>
                <a:avLst/>
                <a:gdLst>
                  <a:gd name="T0" fmla="*/ 7938 w 71"/>
                  <a:gd name="T1" fmla="*/ 0 h 160"/>
                  <a:gd name="T2" fmla="*/ 7938 w 71"/>
                  <a:gd name="T3" fmla="*/ 0 h 160"/>
                  <a:gd name="T4" fmla="*/ 112713 w 71"/>
                  <a:gd name="T5" fmla="*/ 0 h 160"/>
                  <a:gd name="T6" fmla="*/ 112713 w 71"/>
                  <a:gd name="T7" fmla="*/ 0 h 160"/>
                  <a:gd name="T8" fmla="*/ 85725 w 71"/>
                  <a:gd name="T9" fmla="*/ 222250 h 160"/>
                  <a:gd name="T10" fmla="*/ 85725 w 71"/>
                  <a:gd name="T11" fmla="*/ 222250 h 160"/>
                  <a:gd name="T12" fmla="*/ 84138 w 71"/>
                  <a:gd name="T13" fmla="*/ 233363 h 160"/>
                  <a:gd name="T14" fmla="*/ 76200 w 71"/>
                  <a:gd name="T15" fmla="*/ 241300 h 160"/>
                  <a:gd name="T16" fmla="*/ 69850 w 71"/>
                  <a:gd name="T17" fmla="*/ 247650 h 160"/>
                  <a:gd name="T18" fmla="*/ 61913 w 71"/>
                  <a:gd name="T19" fmla="*/ 254000 h 160"/>
                  <a:gd name="T20" fmla="*/ 61913 w 71"/>
                  <a:gd name="T21" fmla="*/ 254000 h 160"/>
                  <a:gd name="T22" fmla="*/ 0 w 71"/>
                  <a:gd name="T23" fmla="*/ 150813 h 160"/>
                  <a:gd name="T24" fmla="*/ 0 w 71"/>
                  <a:gd name="T25" fmla="*/ 150813 h 160"/>
                  <a:gd name="T26" fmla="*/ 7938 w 71"/>
                  <a:gd name="T27" fmla="*/ 0 h 160"/>
                  <a:gd name="T28" fmla="*/ 7938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CBC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3" name="Freeform: Shape 477">
                <a:extLst>
                  <a:ext uri="{FF2B5EF4-FFF2-40B4-BE49-F238E27FC236}">
                    <a16:creationId xmlns:a16="http://schemas.microsoft.com/office/drawing/2014/main" id="{49EAB418-09C3-448B-9FD3-CD51D32CC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8051" y="5083175"/>
                <a:ext cx="109538" cy="252413"/>
              </a:xfrm>
              <a:custGeom>
                <a:avLst/>
                <a:gdLst>
                  <a:gd name="T0" fmla="*/ 11113 w 69"/>
                  <a:gd name="T1" fmla="*/ 0 h 159"/>
                  <a:gd name="T2" fmla="*/ 11113 w 69"/>
                  <a:gd name="T3" fmla="*/ 0 h 159"/>
                  <a:gd name="T4" fmla="*/ 109538 w 69"/>
                  <a:gd name="T5" fmla="*/ 0 h 159"/>
                  <a:gd name="T6" fmla="*/ 109538 w 69"/>
                  <a:gd name="T7" fmla="*/ 0 h 159"/>
                  <a:gd name="T8" fmla="*/ 82550 w 69"/>
                  <a:gd name="T9" fmla="*/ 222250 h 159"/>
                  <a:gd name="T10" fmla="*/ 82550 w 69"/>
                  <a:gd name="T11" fmla="*/ 222250 h 159"/>
                  <a:gd name="T12" fmla="*/ 80963 w 69"/>
                  <a:gd name="T13" fmla="*/ 233363 h 159"/>
                  <a:gd name="T14" fmla="*/ 73025 w 69"/>
                  <a:gd name="T15" fmla="*/ 241300 h 159"/>
                  <a:gd name="T16" fmla="*/ 66675 w 69"/>
                  <a:gd name="T17" fmla="*/ 247650 h 159"/>
                  <a:gd name="T18" fmla="*/ 58738 w 69"/>
                  <a:gd name="T19" fmla="*/ 252413 h 159"/>
                  <a:gd name="T20" fmla="*/ 58738 w 69"/>
                  <a:gd name="T21" fmla="*/ 252413 h 159"/>
                  <a:gd name="T22" fmla="*/ 0 w 69"/>
                  <a:gd name="T23" fmla="*/ 149225 h 159"/>
                  <a:gd name="T24" fmla="*/ 0 w 69"/>
                  <a:gd name="T25" fmla="*/ 149225 h 159"/>
                  <a:gd name="T26" fmla="*/ 11113 w 69"/>
                  <a:gd name="T27" fmla="*/ 0 h 159"/>
                  <a:gd name="T28" fmla="*/ 11113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DBD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Freeform: Shape 478">
                <a:extLst>
                  <a:ext uri="{FF2B5EF4-FFF2-40B4-BE49-F238E27FC236}">
                    <a16:creationId xmlns:a16="http://schemas.microsoft.com/office/drawing/2014/main" id="{E60E23F7-9A7C-4FBB-8535-7E4768CC3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1" y="5083175"/>
                <a:ext cx="103188" cy="252413"/>
              </a:xfrm>
              <a:custGeom>
                <a:avLst/>
                <a:gdLst>
                  <a:gd name="T0" fmla="*/ 11113 w 65"/>
                  <a:gd name="T1" fmla="*/ 0 h 159"/>
                  <a:gd name="T2" fmla="*/ 11113 w 65"/>
                  <a:gd name="T3" fmla="*/ 0 h 159"/>
                  <a:gd name="T4" fmla="*/ 103188 w 65"/>
                  <a:gd name="T5" fmla="*/ 0 h 159"/>
                  <a:gd name="T6" fmla="*/ 103188 w 65"/>
                  <a:gd name="T7" fmla="*/ 0 h 159"/>
                  <a:gd name="T8" fmla="*/ 76200 w 65"/>
                  <a:gd name="T9" fmla="*/ 222250 h 159"/>
                  <a:gd name="T10" fmla="*/ 76200 w 65"/>
                  <a:gd name="T11" fmla="*/ 222250 h 159"/>
                  <a:gd name="T12" fmla="*/ 74613 w 65"/>
                  <a:gd name="T13" fmla="*/ 233363 h 159"/>
                  <a:gd name="T14" fmla="*/ 66675 w 65"/>
                  <a:gd name="T15" fmla="*/ 241300 h 159"/>
                  <a:gd name="T16" fmla="*/ 60325 w 65"/>
                  <a:gd name="T17" fmla="*/ 247650 h 159"/>
                  <a:gd name="T18" fmla="*/ 52388 w 65"/>
                  <a:gd name="T19" fmla="*/ 252413 h 159"/>
                  <a:gd name="T20" fmla="*/ 52388 w 65"/>
                  <a:gd name="T21" fmla="*/ 252413 h 159"/>
                  <a:gd name="T22" fmla="*/ 0 w 65"/>
                  <a:gd name="T23" fmla="*/ 146050 h 159"/>
                  <a:gd name="T24" fmla="*/ 0 w 65"/>
                  <a:gd name="T25" fmla="*/ 146050 h 159"/>
                  <a:gd name="T26" fmla="*/ 11113 w 65"/>
                  <a:gd name="T27" fmla="*/ 0 h 159"/>
                  <a:gd name="T28" fmla="*/ 11113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BE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Freeform: Shape 479">
                <a:extLst>
                  <a:ext uri="{FF2B5EF4-FFF2-40B4-BE49-F238E27FC236}">
                    <a16:creationId xmlns:a16="http://schemas.microsoft.com/office/drawing/2014/main" id="{8F9F6116-AC15-4FF9-BD06-9A16A7315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8" y="5083175"/>
                <a:ext cx="95250" cy="252413"/>
              </a:xfrm>
              <a:custGeom>
                <a:avLst/>
                <a:gdLst>
                  <a:gd name="T0" fmla="*/ 9525 w 60"/>
                  <a:gd name="T1" fmla="*/ 0 h 159"/>
                  <a:gd name="T2" fmla="*/ 9525 w 60"/>
                  <a:gd name="T3" fmla="*/ 0 h 159"/>
                  <a:gd name="T4" fmla="*/ 95250 w 60"/>
                  <a:gd name="T5" fmla="*/ 0 h 159"/>
                  <a:gd name="T6" fmla="*/ 95250 w 60"/>
                  <a:gd name="T7" fmla="*/ 0 h 159"/>
                  <a:gd name="T8" fmla="*/ 68263 w 60"/>
                  <a:gd name="T9" fmla="*/ 222250 h 159"/>
                  <a:gd name="T10" fmla="*/ 68263 w 60"/>
                  <a:gd name="T11" fmla="*/ 222250 h 159"/>
                  <a:gd name="T12" fmla="*/ 66675 w 60"/>
                  <a:gd name="T13" fmla="*/ 233363 h 159"/>
                  <a:gd name="T14" fmla="*/ 61913 w 60"/>
                  <a:gd name="T15" fmla="*/ 239713 h 159"/>
                  <a:gd name="T16" fmla="*/ 52388 w 60"/>
                  <a:gd name="T17" fmla="*/ 247650 h 159"/>
                  <a:gd name="T18" fmla="*/ 46038 w 60"/>
                  <a:gd name="T19" fmla="*/ 252413 h 159"/>
                  <a:gd name="T20" fmla="*/ 46038 w 60"/>
                  <a:gd name="T21" fmla="*/ 252413 h 159"/>
                  <a:gd name="T22" fmla="*/ 0 w 60"/>
                  <a:gd name="T23" fmla="*/ 144463 h 159"/>
                  <a:gd name="T24" fmla="*/ 0 w 60"/>
                  <a:gd name="T25" fmla="*/ 144463 h 159"/>
                  <a:gd name="T26" fmla="*/ 9525 w 60"/>
                  <a:gd name="T27" fmla="*/ 0 h 159"/>
                  <a:gd name="T28" fmla="*/ 9525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EBE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6" name="Freeform: Shape 480">
                <a:extLst>
                  <a:ext uri="{FF2B5EF4-FFF2-40B4-BE49-F238E27FC236}">
                    <a16:creationId xmlns:a16="http://schemas.microsoft.com/office/drawing/2014/main" id="{E8729EEA-874A-48DC-A2B3-34DE66796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8688" y="5083175"/>
                <a:ext cx="88900" cy="252413"/>
              </a:xfrm>
              <a:custGeom>
                <a:avLst/>
                <a:gdLst>
                  <a:gd name="T0" fmla="*/ 9525 w 56"/>
                  <a:gd name="T1" fmla="*/ 0 h 159"/>
                  <a:gd name="T2" fmla="*/ 9525 w 56"/>
                  <a:gd name="T3" fmla="*/ 0 h 159"/>
                  <a:gd name="T4" fmla="*/ 88900 w 56"/>
                  <a:gd name="T5" fmla="*/ 0 h 159"/>
                  <a:gd name="T6" fmla="*/ 88900 w 56"/>
                  <a:gd name="T7" fmla="*/ 0 h 159"/>
                  <a:gd name="T8" fmla="*/ 61913 w 56"/>
                  <a:gd name="T9" fmla="*/ 222250 h 159"/>
                  <a:gd name="T10" fmla="*/ 61913 w 56"/>
                  <a:gd name="T11" fmla="*/ 222250 h 159"/>
                  <a:gd name="T12" fmla="*/ 60325 w 56"/>
                  <a:gd name="T13" fmla="*/ 233363 h 159"/>
                  <a:gd name="T14" fmla="*/ 55563 w 56"/>
                  <a:gd name="T15" fmla="*/ 239713 h 159"/>
                  <a:gd name="T16" fmla="*/ 46038 w 56"/>
                  <a:gd name="T17" fmla="*/ 247650 h 159"/>
                  <a:gd name="T18" fmla="*/ 39688 w 56"/>
                  <a:gd name="T19" fmla="*/ 252413 h 159"/>
                  <a:gd name="T20" fmla="*/ 39688 w 56"/>
                  <a:gd name="T21" fmla="*/ 252413 h 159"/>
                  <a:gd name="T22" fmla="*/ 0 w 56"/>
                  <a:gd name="T23" fmla="*/ 144463 h 159"/>
                  <a:gd name="T24" fmla="*/ 0 w 56"/>
                  <a:gd name="T25" fmla="*/ 144463 h 159"/>
                  <a:gd name="T26" fmla="*/ 9525 w 56"/>
                  <a:gd name="T27" fmla="*/ 0 h 159"/>
                  <a:gd name="T28" fmla="*/ 9525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FB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Freeform: Shape 481">
                <a:extLst>
                  <a:ext uri="{FF2B5EF4-FFF2-40B4-BE49-F238E27FC236}">
                    <a16:creationId xmlns:a16="http://schemas.microsoft.com/office/drawing/2014/main" id="{2F0658CB-85DF-4BAA-BEB3-64A359499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863" y="5083175"/>
                <a:ext cx="85725" cy="252413"/>
              </a:xfrm>
              <a:custGeom>
                <a:avLst/>
                <a:gdLst>
                  <a:gd name="T0" fmla="*/ 11113 w 54"/>
                  <a:gd name="T1" fmla="*/ 0 h 159"/>
                  <a:gd name="T2" fmla="*/ 11113 w 54"/>
                  <a:gd name="T3" fmla="*/ 0 h 159"/>
                  <a:gd name="T4" fmla="*/ 85725 w 54"/>
                  <a:gd name="T5" fmla="*/ 0 h 159"/>
                  <a:gd name="T6" fmla="*/ 85725 w 54"/>
                  <a:gd name="T7" fmla="*/ 0 h 159"/>
                  <a:gd name="T8" fmla="*/ 58738 w 54"/>
                  <a:gd name="T9" fmla="*/ 222250 h 159"/>
                  <a:gd name="T10" fmla="*/ 58738 w 54"/>
                  <a:gd name="T11" fmla="*/ 222250 h 159"/>
                  <a:gd name="T12" fmla="*/ 57150 w 54"/>
                  <a:gd name="T13" fmla="*/ 230188 h 159"/>
                  <a:gd name="T14" fmla="*/ 52388 w 54"/>
                  <a:gd name="T15" fmla="*/ 239713 h 159"/>
                  <a:gd name="T16" fmla="*/ 46038 w 54"/>
                  <a:gd name="T17" fmla="*/ 246063 h 159"/>
                  <a:gd name="T18" fmla="*/ 36513 w 54"/>
                  <a:gd name="T19" fmla="*/ 252413 h 159"/>
                  <a:gd name="T20" fmla="*/ 36513 w 54"/>
                  <a:gd name="T21" fmla="*/ 252413 h 159"/>
                  <a:gd name="T22" fmla="*/ 0 w 54"/>
                  <a:gd name="T23" fmla="*/ 142875 h 159"/>
                  <a:gd name="T24" fmla="*/ 0 w 54"/>
                  <a:gd name="T25" fmla="*/ 142875 h 159"/>
                  <a:gd name="T26" fmla="*/ 11113 w 54"/>
                  <a:gd name="T27" fmla="*/ 0 h 159"/>
                  <a:gd name="T28" fmla="*/ 11113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FB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Freeform: Shape 482">
                <a:extLst>
                  <a:ext uri="{FF2B5EF4-FFF2-40B4-BE49-F238E27FC236}">
                    <a16:creationId xmlns:a16="http://schemas.microsoft.com/office/drawing/2014/main" id="{365C0103-3945-40CE-B0B8-6438A78E4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8213" y="5083175"/>
                <a:ext cx="79375" cy="252413"/>
              </a:xfrm>
              <a:custGeom>
                <a:avLst/>
                <a:gdLst>
                  <a:gd name="T0" fmla="*/ 11113 w 50"/>
                  <a:gd name="T1" fmla="*/ 0 h 159"/>
                  <a:gd name="T2" fmla="*/ 11113 w 50"/>
                  <a:gd name="T3" fmla="*/ 0 h 159"/>
                  <a:gd name="T4" fmla="*/ 79375 w 50"/>
                  <a:gd name="T5" fmla="*/ 0 h 159"/>
                  <a:gd name="T6" fmla="*/ 79375 w 50"/>
                  <a:gd name="T7" fmla="*/ 0 h 159"/>
                  <a:gd name="T8" fmla="*/ 52388 w 50"/>
                  <a:gd name="T9" fmla="*/ 222250 h 159"/>
                  <a:gd name="T10" fmla="*/ 52388 w 50"/>
                  <a:gd name="T11" fmla="*/ 222250 h 159"/>
                  <a:gd name="T12" fmla="*/ 50800 w 50"/>
                  <a:gd name="T13" fmla="*/ 230188 h 159"/>
                  <a:gd name="T14" fmla="*/ 46038 w 50"/>
                  <a:gd name="T15" fmla="*/ 239713 h 159"/>
                  <a:gd name="T16" fmla="*/ 39688 w 50"/>
                  <a:gd name="T17" fmla="*/ 246063 h 159"/>
                  <a:gd name="T18" fmla="*/ 30163 w 50"/>
                  <a:gd name="T19" fmla="*/ 252413 h 159"/>
                  <a:gd name="T20" fmla="*/ 30163 w 50"/>
                  <a:gd name="T21" fmla="*/ 252413 h 159"/>
                  <a:gd name="T22" fmla="*/ 0 w 50"/>
                  <a:gd name="T23" fmla="*/ 139700 h 159"/>
                  <a:gd name="T24" fmla="*/ 0 w 50"/>
                  <a:gd name="T25" fmla="*/ 139700 h 159"/>
                  <a:gd name="T26" fmla="*/ 11113 w 50"/>
                  <a:gd name="T27" fmla="*/ 0 h 159"/>
                  <a:gd name="T28" fmla="*/ 11113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0C0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Freeform: Shape 483">
                <a:extLst>
                  <a:ext uri="{FF2B5EF4-FFF2-40B4-BE49-F238E27FC236}">
                    <a16:creationId xmlns:a16="http://schemas.microsoft.com/office/drawing/2014/main" id="{EA0AEDE2-3920-436F-B923-D8C332F19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4563" y="5083175"/>
                <a:ext cx="73025" cy="252413"/>
              </a:xfrm>
              <a:custGeom>
                <a:avLst/>
                <a:gdLst>
                  <a:gd name="T0" fmla="*/ 11113 w 46"/>
                  <a:gd name="T1" fmla="*/ 0 h 159"/>
                  <a:gd name="T2" fmla="*/ 11113 w 46"/>
                  <a:gd name="T3" fmla="*/ 0 h 159"/>
                  <a:gd name="T4" fmla="*/ 73025 w 46"/>
                  <a:gd name="T5" fmla="*/ 0 h 159"/>
                  <a:gd name="T6" fmla="*/ 73025 w 46"/>
                  <a:gd name="T7" fmla="*/ 0 h 159"/>
                  <a:gd name="T8" fmla="*/ 46038 w 46"/>
                  <a:gd name="T9" fmla="*/ 222250 h 159"/>
                  <a:gd name="T10" fmla="*/ 46038 w 46"/>
                  <a:gd name="T11" fmla="*/ 222250 h 159"/>
                  <a:gd name="T12" fmla="*/ 44450 w 46"/>
                  <a:gd name="T13" fmla="*/ 230188 h 159"/>
                  <a:gd name="T14" fmla="*/ 39688 w 46"/>
                  <a:gd name="T15" fmla="*/ 239713 h 159"/>
                  <a:gd name="T16" fmla="*/ 33338 w 46"/>
                  <a:gd name="T17" fmla="*/ 246063 h 159"/>
                  <a:gd name="T18" fmla="*/ 26988 w 46"/>
                  <a:gd name="T19" fmla="*/ 252413 h 159"/>
                  <a:gd name="T20" fmla="*/ 26988 w 46"/>
                  <a:gd name="T21" fmla="*/ 252413 h 159"/>
                  <a:gd name="T22" fmla="*/ 0 w 46"/>
                  <a:gd name="T23" fmla="*/ 138113 h 159"/>
                  <a:gd name="T24" fmla="*/ 0 w 46"/>
                  <a:gd name="T25" fmla="*/ 138113 h 159"/>
                  <a:gd name="T26" fmla="*/ 11113 w 46"/>
                  <a:gd name="T27" fmla="*/ 0 h 159"/>
                  <a:gd name="T28" fmla="*/ 11113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Freeform: Shape 484">
                <a:extLst>
                  <a:ext uri="{FF2B5EF4-FFF2-40B4-BE49-F238E27FC236}">
                    <a16:creationId xmlns:a16="http://schemas.microsoft.com/office/drawing/2014/main" id="{5157E97C-BCB4-4361-825A-BF260BE00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2501" y="5083175"/>
                <a:ext cx="65088" cy="252413"/>
              </a:xfrm>
              <a:custGeom>
                <a:avLst/>
                <a:gdLst>
                  <a:gd name="T0" fmla="*/ 9525 w 41"/>
                  <a:gd name="T1" fmla="*/ 0 h 159"/>
                  <a:gd name="T2" fmla="*/ 9525 w 41"/>
                  <a:gd name="T3" fmla="*/ 0 h 159"/>
                  <a:gd name="T4" fmla="*/ 65088 w 41"/>
                  <a:gd name="T5" fmla="*/ 0 h 159"/>
                  <a:gd name="T6" fmla="*/ 65088 w 41"/>
                  <a:gd name="T7" fmla="*/ 0 h 159"/>
                  <a:gd name="T8" fmla="*/ 38100 w 41"/>
                  <a:gd name="T9" fmla="*/ 222250 h 159"/>
                  <a:gd name="T10" fmla="*/ 38100 w 41"/>
                  <a:gd name="T11" fmla="*/ 222250 h 159"/>
                  <a:gd name="T12" fmla="*/ 36513 w 41"/>
                  <a:gd name="T13" fmla="*/ 230188 h 159"/>
                  <a:gd name="T14" fmla="*/ 31750 w 41"/>
                  <a:gd name="T15" fmla="*/ 239713 h 159"/>
                  <a:gd name="T16" fmla="*/ 25400 w 41"/>
                  <a:gd name="T17" fmla="*/ 246063 h 159"/>
                  <a:gd name="T18" fmla="*/ 19050 w 41"/>
                  <a:gd name="T19" fmla="*/ 252413 h 159"/>
                  <a:gd name="T20" fmla="*/ 19050 w 41"/>
                  <a:gd name="T21" fmla="*/ 252413 h 159"/>
                  <a:gd name="T22" fmla="*/ 0 w 41"/>
                  <a:gd name="T23" fmla="*/ 136525 h 159"/>
                  <a:gd name="T24" fmla="*/ 0 w 41"/>
                  <a:gd name="T25" fmla="*/ 136525 h 159"/>
                  <a:gd name="T26" fmla="*/ 9525 w 41"/>
                  <a:gd name="T27" fmla="*/ 0 h 159"/>
                  <a:gd name="T28" fmla="*/ 9525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1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Freeform: Shape 485">
                <a:extLst>
                  <a:ext uri="{FF2B5EF4-FFF2-40B4-BE49-F238E27FC236}">
                    <a16:creationId xmlns:a16="http://schemas.microsoft.com/office/drawing/2014/main" id="{261C4100-00AD-4C3D-B788-5D6D452F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676" y="5083175"/>
                <a:ext cx="61913" cy="252413"/>
              </a:xfrm>
              <a:custGeom>
                <a:avLst/>
                <a:gdLst>
                  <a:gd name="T0" fmla="*/ 12700 w 39"/>
                  <a:gd name="T1" fmla="*/ 0 h 159"/>
                  <a:gd name="T2" fmla="*/ 12700 w 39"/>
                  <a:gd name="T3" fmla="*/ 0 h 159"/>
                  <a:gd name="T4" fmla="*/ 61913 w 39"/>
                  <a:gd name="T5" fmla="*/ 0 h 159"/>
                  <a:gd name="T6" fmla="*/ 61913 w 39"/>
                  <a:gd name="T7" fmla="*/ 0 h 159"/>
                  <a:gd name="T8" fmla="*/ 34925 w 39"/>
                  <a:gd name="T9" fmla="*/ 222250 h 159"/>
                  <a:gd name="T10" fmla="*/ 34925 w 39"/>
                  <a:gd name="T11" fmla="*/ 222250 h 159"/>
                  <a:gd name="T12" fmla="*/ 33338 w 39"/>
                  <a:gd name="T13" fmla="*/ 230188 h 159"/>
                  <a:gd name="T14" fmla="*/ 28575 w 39"/>
                  <a:gd name="T15" fmla="*/ 239713 h 159"/>
                  <a:gd name="T16" fmla="*/ 22225 w 39"/>
                  <a:gd name="T17" fmla="*/ 246063 h 159"/>
                  <a:gd name="T18" fmla="*/ 15875 w 39"/>
                  <a:gd name="T19" fmla="*/ 252413 h 159"/>
                  <a:gd name="T20" fmla="*/ 15875 w 39"/>
                  <a:gd name="T21" fmla="*/ 252413 h 159"/>
                  <a:gd name="T22" fmla="*/ 0 w 39"/>
                  <a:gd name="T23" fmla="*/ 133350 h 159"/>
                  <a:gd name="T24" fmla="*/ 0 w 39"/>
                  <a:gd name="T25" fmla="*/ 133350 h 159"/>
                  <a:gd name="T26" fmla="*/ 12700 w 39"/>
                  <a:gd name="T27" fmla="*/ 0 h 159"/>
                  <a:gd name="T28" fmla="*/ 12700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2C2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2" name="Freeform: Shape 486">
                <a:extLst>
                  <a:ext uri="{FF2B5EF4-FFF2-40B4-BE49-F238E27FC236}">
                    <a16:creationId xmlns:a16="http://schemas.microsoft.com/office/drawing/2014/main" id="{AA211DF1-2F80-485F-9FB3-24B48EA58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026" y="5083175"/>
                <a:ext cx="55563" cy="252413"/>
              </a:xfrm>
              <a:custGeom>
                <a:avLst/>
                <a:gdLst>
                  <a:gd name="T0" fmla="*/ 12700 w 35"/>
                  <a:gd name="T1" fmla="*/ 0 h 159"/>
                  <a:gd name="T2" fmla="*/ 12700 w 35"/>
                  <a:gd name="T3" fmla="*/ 0 h 159"/>
                  <a:gd name="T4" fmla="*/ 55563 w 35"/>
                  <a:gd name="T5" fmla="*/ 0 h 159"/>
                  <a:gd name="T6" fmla="*/ 55563 w 35"/>
                  <a:gd name="T7" fmla="*/ 0 h 159"/>
                  <a:gd name="T8" fmla="*/ 28575 w 35"/>
                  <a:gd name="T9" fmla="*/ 222250 h 159"/>
                  <a:gd name="T10" fmla="*/ 28575 w 35"/>
                  <a:gd name="T11" fmla="*/ 222250 h 159"/>
                  <a:gd name="T12" fmla="*/ 26988 w 35"/>
                  <a:gd name="T13" fmla="*/ 230188 h 159"/>
                  <a:gd name="T14" fmla="*/ 22225 w 35"/>
                  <a:gd name="T15" fmla="*/ 239713 h 159"/>
                  <a:gd name="T16" fmla="*/ 17463 w 35"/>
                  <a:gd name="T17" fmla="*/ 246063 h 159"/>
                  <a:gd name="T18" fmla="*/ 11113 w 35"/>
                  <a:gd name="T19" fmla="*/ 252413 h 159"/>
                  <a:gd name="T20" fmla="*/ 11113 w 35"/>
                  <a:gd name="T21" fmla="*/ 252413 h 159"/>
                  <a:gd name="T22" fmla="*/ 0 w 35"/>
                  <a:gd name="T23" fmla="*/ 133350 h 159"/>
                  <a:gd name="T24" fmla="*/ 0 w 35"/>
                  <a:gd name="T25" fmla="*/ 133350 h 159"/>
                  <a:gd name="T26" fmla="*/ 12700 w 35"/>
                  <a:gd name="T27" fmla="*/ 0 h 159"/>
                  <a:gd name="T28" fmla="*/ 12700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3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Freeform: Shape 487">
                <a:extLst>
                  <a:ext uri="{FF2B5EF4-FFF2-40B4-BE49-F238E27FC236}">
                    <a16:creationId xmlns:a16="http://schemas.microsoft.com/office/drawing/2014/main" id="{21BF0993-7EC5-4E98-8040-BA80FBA7B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76" y="5083175"/>
                <a:ext cx="49213" cy="249238"/>
              </a:xfrm>
              <a:custGeom>
                <a:avLst/>
                <a:gdLst>
                  <a:gd name="T0" fmla="*/ 11113 w 31"/>
                  <a:gd name="T1" fmla="*/ 0 h 157"/>
                  <a:gd name="T2" fmla="*/ 11113 w 31"/>
                  <a:gd name="T3" fmla="*/ 0 h 157"/>
                  <a:gd name="T4" fmla="*/ 49213 w 31"/>
                  <a:gd name="T5" fmla="*/ 0 h 157"/>
                  <a:gd name="T6" fmla="*/ 49213 w 31"/>
                  <a:gd name="T7" fmla="*/ 0 h 157"/>
                  <a:gd name="T8" fmla="*/ 22225 w 31"/>
                  <a:gd name="T9" fmla="*/ 222250 h 157"/>
                  <a:gd name="T10" fmla="*/ 22225 w 31"/>
                  <a:gd name="T11" fmla="*/ 222250 h 157"/>
                  <a:gd name="T12" fmla="*/ 20638 w 31"/>
                  <a:gd name="T13" fmla="*/ 230188 h 157"/>
                  <a:gd name="T14" fmla="*/ 15875 w 31"/>
                  <a:gd name="T15" fmla="*/ 239713 h 157"/>
                  <a:gd name="T16" fmla="*/ 11113 w 31"/>
                  <a:gd name="T17" fmla="*/ 246063 h 157"/>
                  <a:gd name="T18" fmla="*/ 4763 w 31"/>
                  <a:gd name="T19" fmla="*/ 249238 h 157"/>
                  <a:gd name="T20" fmla="*/ 4763 w 31"/>
                  <a:gd name="T21" fmla="*/ 249238 h 157"/>
                  <a:gd name="T22" fmla="*/ 0 w 31"/>
                  <a:gd name="T23" fmla="*/ 131763 h 157"/>
                  <a:gd name="T24" fmla="*/ 0 w 31"/>
                  <a:gd name="T25" fmla="*/ 131763 h 157"/>
                  <a:gd name="T26" fmla="*/ 11113 w 31"/>
                  <a:gd name="T27" fmla="*/ 0 h 157"/>
                  <a:gd name="T28" fmla="*/ 11113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3C3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4" name="Freeform: Shape 488">
                <a:extLst>
                  <a:ext uri="{FF2B5EF4-FFF2-40B4-BE49-F238E27FC236}">
                    <a16:creationId xmlns:a16="http://schemas.microsoft.com/office/drawing/2014/main" id="{2FD7AA0D-1E5E-4086-9B90-C6218F1A7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138" y="5083175"/>
                <a:ext cx="44450" cy="249238"/>
              </a:xfrm>
              <a:custGeom>
                <a:avLst/>
                <a:gdLst>
                  <a:gd name="T0" fmla="*/ 12700 w 28"/>
                  <a:gd name="T1" fmla="*/ 0 h 157"/>
                  <a:gd name="T2" fmla="*/ 12700 w 28"/>
                  <a:gd name="T3" fmla="*/ 0 h 157"/>
                  <a:gd name="T4" fmla="*/ 44450 w 28"/>
                  <a:gd name="T5" fmla="*/ 0 h 157"/>
                  <a:gd name="T6" fmla="*/ 44450 w 28"/>
                  <a:gd name="T7" fmla="*/ 0 h 157"/>
                  <a:gd name="T8" fmla="*/ 17463 w 28"/>
                  <a:gd name="T9" fmla="*/ 222250 h 157"/>
                  <a:gd name="T10" fmla="*/ 17463 w 28"/>
                  <a:gd name="T11" fmla="*/ 222250 h 157"/>
                  <a:gd name="T12" fmla="*/ 15875 w 28"/>
                  <a:gd name="T13" fmla="*/ 230188 h 157"/>
                  <a:gd name="T14" fmla="*/ 11113 w 28"/>
                  <a:gd name="T15" fmla="*/ 239713 h 157"/>
                  <a:gd name="T16" fmla="*/ 6350 w 28"/>
                  <a:gd name="T17" fmla="*/ 246063 h 157"/>
                  <a:gd name="T18" fmla="*/ 0 w 28"/>
                  <a:gd name="T19" fmla="*/ 249238 h 157"/>
                  <a:gd name="T20" fmla="*/ 0 w 28"/>
                  <a:gd name="T21" fmla="*/ 249238 h 157"/>
                  <a:gd name="T22" fmla="*/ 1588 w 28"/>
                  <a:gd name="T23" fmla="*/ 130175 h 157"/>
                  <a:gd name="T24" fmla="*/ 1588 w 28"/>
                  <a:gd name="T25" fmla="*/ 130175 h 157"/>
                  <a:gd name="T26" fmla="*/ 12700 w 28"/>
                  <a:gd name="T27" fmla="*/ 0 h 157"/>
                  <a:gd name="T28" fmla="*/ 12700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4C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5" name="Freeform: Shape 489">
                <a:extLst>
                  <a:ext uri="{FF2B5EF4-FFF2-40B4-BE49-F238E27FC236}">
                    <a16:creationId xmlns:a16="http://schemas.microsoft.com/office/drawing/2014/main" id="{8122EBB2-5E12-4D04-9F90-46AC3365A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138" y="5083175"/>
                <a:ext cx="44450" cy="249238"/>
              </a:xfrm>
              <a:custGeom>
                <a:avLst/>
                <a:gdLst>
                  <a:gd name="T0" fmla="*/ 19050 w 28"/>
                  <a:gd name="T1" fmla="*/ 0 h 157"/>
                  <a:gd name="T2" fmla="*/ 19050 w 28"/>
                  <a:gd name="T3" fmla="*/ 0 h 157"/>
                  <a:gd name="T4" fmla="*/ 44450 w 28"/>
                  <a:gd name="T5" fmla="*/ 0 h 157"/>
                  <a:gd name="T6" fmla="*/ 44450 w 28"/>
                  <a:gd name="T7" fmla="*/ 0 h 157"/>
                  <a:gd name="T8" fmla="*/ 17463 w 28"/>
                  <a:gd name="T9" fmla="*/ 222250 h 157"/>
                  <a:gd name="T10" fmla="*/ 17463 w 28"/>
                  <a:gd name="T11" fmla="*/ 222250 h 157"/>
                  <a:gd name="T12" fmla="*/ 15875 w 28"/>
                  <a:gd name="T13" fmla="*/ 230188 h 157"/>
                  <a:gd name="T14" fmla="*/ 12700 w 28"/>
                  <a:gd name="T15" fmla="*/ 236538 h 157"/>
                  <a:gd name="T16" fmla="*/ 6350 w 28"/>
                  <a:gd name="T17" fmla="*/ 246063 h 157"/>
                  <a:gd name="T18" fmla="*/ 0 w 28"/>
                  <a:gd name="T19" fmla="*/ 249238 h 157"/>
                  <a:gd name="T20" fmla="*/ 0 w 28"/>
                  <a:gd name="T21" fmla="*/ 249238 h 157"/>
                  <a:gd name="T22" fmla="*/ 7938 w 28"/>
                  <a:gd name="T23" fmla="*/ 127000 h 157"/>
                  <a:gd name="T24" fmla="*/ 7938 w 28"/>
                  <a:gd name="T25" fmla="*/ 127000 h 157"/>
                  <a:gd name="T26" fmla="*/ 19050 w 28"/>
                  <a:gd name="T27" fmla="*/ 0 h 157"/>
                  <a:gd name="T28" fmla="*/ 19050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4C4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6" name="Freeform: Shape 490">
                <a:extLst>
                  <a:ext uri="{FF2B5EF4-FFF2-40B4-BE49-F238E27FC236}">
                    <a16:creationId xmlns:a16="http://schemas.microsoft.com/office/drawing/2014/main" id="{59805E37-EF70-46F5-88D5-F454891C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26" y="5083175"/>
                <a:ext cx="42863" cy="249238"/>
              </a:xfrm>
              <a:custGeom>
                <a:avLst/>
                <a:gdLst>
                  <a:gd name="T0" fmla="*/ 23813 w 27"/>
                  <a:gd name="T1" fmla="*/ 0 h 157"/>
                  <a:gd name="T2" fmla="*/ 42863 w 27"/>
                  <a:gd name="T3" fmla="*/ 0 h 157"/>
                  <a:gd name="T4" fmla="*/ 15875 w 27"/>
                  <a:gd name="T5" fmla="*/ 222250 h 157"/>
                  <a:gd name="T6" fmla="*/ 15875 w 27"/>
                  <a:gd name="T7" fmla="*/ 222250 h 157"/>
                  <a:gd name="T8" fmla="*/ 14288 w 27"/>
                  <a:gd name="T9" fmla="*/ 230188 h 157"/>
                  <a:gd name="T10" fmla="*/ 11113 w 27"/>
                  <a:gd name="T11" fmla="*/ 236538 h 157"/>
                  <a:gd name="T12" fmla="*/ 4763 w 27"/>
                  <a:gd name="T13" fmla="*/ 242888 h 157"/>
                  <a:gd name="T14" fmla="*/ 0 w 27"/>
                  <a:gd name="T15" fmla="*/ 249238 h 157"/>
                  <a:gd name="T16" fmla="*/ 23813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C5C5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7" name="Freeform: Shape 491">
                <a:extLst>
                  <a:ext uri="{FF2B5EF4-FFF2-40B4-BE49-F238E27FC236}">
                    <a16:creationId xmlns:a16="http://schemas.microsoft.com/office/drawing/2014/main" id="{564B762B-B54A-4F23-8402-41FEDCD2E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638" y="4930775"/>
                <a:ext cx="47625" cy="55563"/>
              </a:xfrm>
              <a:custGeom>
                <a:avLst/>
                <a:gdLst>
                  <a:gd name="T0" fmla="*/ 47625 w 30"/>
                  <a:gd name="T1" fmla="*/ 3175 h 35"/>
                  <a:gd name="T2" fmla="*/ 47625 w 30"/>
                  <a:gd name="T3" fmla="*/ 3175 h 35"/>
                  <a:gd name="T4" fmla="*/ 42863 w 30"/>
                  <a:gd name="T5" fmla="*/ 22225 h 35"/>
                  <a:gd name="T6" fmla="*/ 36513 w 30"/>
                  <a:gd name="T7" fmla="*/ 47625 h 35"/>
                  <a:gd name="T8" fmla="*/ 36513 w 30"/>
                  <a:gd name="T9" fmla="*/ 47625 h 35"/>
                  <a:gd name="T10" fmla="*/ 31750 w 30"/>
                  <a:gd name="T11" fmla="*/ 53975 h 35"/>
                  <a:gd name="T12" fmla="*/ 30163 w 30"/>
                  <a:gd name="T13" fmla="*/ 55563 h 35"/>
                  <a:gd name="T14" fmla="*/ 25400 w 30"/>
                  <a:gd name="T15" fmla="*/ 53975 h 35"/>
                  <a:gd name="T16" fmla="*/ 22225 w 30"/>
                  <a:gd name="T17" fmla="*/ 49213 h 35"/>
                  <a:gd name="T18" fmla="*/ 17463 w 30"/>
                  <a:gd name="T19" fmla="*/ 41275 h 35"/>
                  <a:gd name="T20" fmla="*/ 0 w 30"/>
                  <a:gd name="T21" fmla="*/ 11113 h 35"/>
                  <a:gd name="T22" fmla="*/ 0 w 30"/>
                  <a:gd name="T23" fmla="*/ 11113 h 35"/>
                  <a:gd name="T24" fmla="*/ 4763 w 30"/>
                  <a:gd name="T25" fmla="*/ 9525 h 35"/>
                  <a:gd name="T26" fmla="*/ 12700 w 30"/>
                  <a:gd name="T27" fmla="*/ 3175 h 35"/>
                  <a:gd name="T28" fmla="*/ 19050 w 30"/>
                  <a:gd name="T29" fmla="*/ 0 h 35"/>
                  <a:gd name="T30" fmla="*/ 28575 w 30"/>
                  <a:gd name="T31" fmla="*/ 0 h 35"/>
                  <a:gd name="T32" fmla="*/ 36513 w 30"/>
                  <a:gd name="T33" fmla="*/ 0 h 35"/>
                  <a:gd name="T34" fmla="*/ 47625 w 30"/>
                  <a:gd name="T35" fmla="*/ 3175 h 35"/>
                  <a:gd name="T36" fmla="*/ 47625 w 30"/>
                  <a:gd name="T37" fmla="*/ 3175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F24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Group 272">
              <a:extLst>
                <a:ext uri="{FF2B5EF4-FFF2-40B4-BE49-F238E27FC236}">
                  <a16:creationId xmlns:a16="http://schemas.microsoft.com/office/drawing/2014/main" id="{096788C8-515D-42D0-8226-E26F6DD4A553}"/>
                </a:ext>
              </a:extLst>
            </p:cNvPr>
            <p:cNvGrpSpPr/>
            <p:nvPr/>
          </p:nvGrpSpPr>
          <p:grpSpPr>
            <a:xfrm>
              <a:off x="5953992" y="4142723"/>
              <a:ext cx="183605" cy="543645"/>
              <a:chOff x="2555876" y="4340225"/>
              <a:chExt cx="203200" cy="601663"/>
            </a:xfrm>
            <a:solidFill>
              <a:schemeClr val="accent4"/>
            </a:solidFill>
          </p:grpSpPr>
          <p:sp>
            <p:nvSpPr>
              <p:cNvPr id="217" name="Freeform: Shape 391">
                <a:extLst>
                  <a:ext uri="{FF2B5EF4-FFF2-40B4-BE49-F238E27FC236}">
                    <a16:creationId xmlns:a16="http://schemas.microsoft.com/office/drawing/2014/main" id="{52EDF371-C0E9-4E3D-A4BD-24D386C19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863" y="4424363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8" name="Freeform: Shape 392">
                <a:extLst>
                  <a:ext uri="{FF2B5EF4-FFF2-40B4-BE49-F238E27FC236}">
                    <a16:creationId xmlns:a16="http://schemas.microsoft.com/office/drawing/2014/main" id="{5D807C2E-814F-488A-8171-2CA6D5340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6513" y="4340225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9" name="Freeform: Shape 393">
                <a:extLst>
                  <a:ext uri="{FF2B5EF4-FFF2-40B4-BE49-F238E27FC236}">
                    <a16:creationId xmlns:a16="http://schemas.microsoft.com/office/drawing/2014/main" id="{03F5C969-44E2-40C8-8BFF-17F20C3A3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751" y="4389438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0" name="Freeform: Shape 394">
                <a:extLst>
                  <a:ext uri="{FF2B5EF4-FFF2-40B4-BE49-F238E27FC236}">
                    <a16:creationId xmlns:a16="http://schemas.microsoft.com/office/drawing/2014/main" id="{E1DB3EEC-6B38-4CC2-AD9C-51CD5C620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6" y="4430713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Group 273">
              <a:extLst>
                <a:ext uri="{FF2B5EF4-FFF2-40B4-BE49-F238E27FC236}">
                  <a16:creationId xmlns:a16="http://schemas.microsoft.com/office/drawing/2014/main" id="{ADBB36DD-A343-49A9-81AF-9EC2837B3C51}"/>
                </a:ext>
              </a:extLst>
            </p:cNvPr>
            <p:cNvGrpSpPr/>
            <p:nvPr/>
          </p:nvGrpSpPr>
          <p:grpSpPr>
            <a:xfrm>
              <a:off x="6372842" y="4148452"/>
              <a:ext cx="720077" cy="553686"/>
              <a:chOff x="3019426" y="4346575"/>
              <a:chExt cx="796925" cy="612776"/>
            </a:xfrm>
            <a:solidFill>
              <a:schemeClr val="accent5"/>
            </a:solidFill>
          </p:grpSpPr>
          <p:sp>
            <p:nvSpPr>
              <p:cNvPr id="211" name="Freeform: Shape 385">
                <a:extLst>
                  <a:ext uri="{FF2B5EF4-FFF2-40B4-BE49-F238E27FC236}">
                    <a16:creationId xmlns:a16="http://schemas.microsoft.com/office/drawing/2014/main" id="{CD6665F3-58C2-41C1-9C4B-ED0AFA6C9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063" y="4346575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2" name="Rectangle 386">
                <a:extLst>
                  <a:ext uri="{FF2B5EF4-FFF2-40B4-BE49-F238E27FC236}">
                    <a16:creationId xmlns:a16="http://schemas.microsoft.com/office/drawing/2014/main" id="{D7AE0E4C-D751-4DCB-BDC9-7A121A2F5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9588" y="4510088"/>
                <a:ext cx="22225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3" name="Freeform: Shape 387">
                <a:extLst>
                  <a:ext uri="{FF2B5EF4-FFF2-40B4-BE49-F238E27FC236}">
                    <a16:creationId xmlns:a16="http://schemas.microsoft.com/office/drawing/2014/main" id="{563A0C61-B5EB-4BF1-8115-15EC692A4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1" y="4735513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4" name="Freeform: Shape 388">
                <a:extLst>
                  <a:ext uri="{FF2B5EF4-FFF2-40B4-BE49-F238E27FC236}">
                    <a16:creationId xmlns:a16="http://schemas.microsoft.com/office/drawing/2014/main" id="{7B892534-6BCF-424F-9EA7-7F1226171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4778375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5" name="Freeform: Shape 389">
                <a:extLst>
                  <a:ext uri="{FF2B5EF4-FFF2-40B4-BE49-F238E27FC236}">
                    <a16:creationId xmlns:a16="http://schemas.microsoft.com/office/drawing/2014/main" id="{DAB6E38C-A4DC-4F8C-BA94-50B85B1EB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6" y="4778375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6" name="Freeform: Shape 390">
                <a:extLst>
                  <a:ext uri="{FF2B5EF4-FFF2-40B4-BE49-F238E27FC236}">
                    <a16:creationId xmlns:a16="http://schemas.microsoft.com/office/drawing/2014/main" id="{2F9621F9-6C97-4D73-ACE0-5A06FA44D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513" y="4624388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0" name="Freeform: Shape 274">
              <a:extLst>
                <a:ext uri="{FF2B5EF4-FFF2-40B4-BE49-F238E27FC236}">
                  <a16:creationId xmlns:a16="http://schemas.microsoft.com/office/drawing/2014/main" id="{7F78D85A-28C0-4090-B1DD-2A9605743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565" y="2226950"/>
              <a:ext cx="354301" cy="444669"/>
            </a:xfrm>
            <a:custGeom>
              <a:avLst/>
              <a:gdLst>
                <a:gd name="T0" fmla="*/ 130175 w 247"/>
                <a:gd name="T1" fmla="*/ 238125 h 310"/>
                <a:gd name="T2" fmla="*/ 138113 w 247"/>
                <a:gd name="T3" fmla="*/ 209550 h 310"/>
                <a:gd name="T4" fmla="*/ 138113 w 247"/>
                <a:gd name="T5" fmla="*/ 93663 h 310"/>
                <a:gd name="T6" fmla="*/ 125413 w 247"/>
                <a:gd name="T7" fmla="*/ 79375 h 310"/>
                <a:gd name="T8" fmla="*/ 127000 w 247"/>
                <a:gd name="T9" fmla="*/ 26988 h 310"/>
                <a:gd name="T10" fmla="*/ 127000 w 247"/>
                <a:gd name="T11" fmla="*/ 20638 h 310"/>
                <a:gd name="T12" fmla="*/ 146050 w 247"/>
                <a:gd name="T13" fmla="*/ 7938 h 310"/>
                <a:gd name="T14" fmla="*/ 198438 w 247"/>
                <a:gd name="T15" fmla="*/ 0 h 310"/>
                <a:gd name="T16" fmla="*/ 257175 w 247"/>
                <a:gd name="T17" fmla="*/ 9525 h 310"/>
                <a:gd name="T18" fmla="*/ 266700 w 247"/>
                <a:gd name="T19" fmla="*/ 25400 h 310"/>
                <a:gd name="T20" fmla="*/ 269875 w 247"/>
                <a:gd name="T21" fmla="*/ 26988 h 310"/>
                <a:gd name="T22" fmla="*/ 266700 w 247"/>
                <a:gd name="T23" fmla="*/ 79375 h 310"/>
                <a:gd name="T24" fmla="*/ 257175 w 247"/>
                <a:gd name="T25" fmla="*/ 92075 h 310"/>
                <a:gd name="T26" fmla="*/ 247650 w 247"/>
                <a:gd name="T27" fmla="*/ 209550 h 310"/>
                <a:gd name="T28" fmla="*/ 249238 w 247"/>
                <a:gd name="T29" fmla="*/ 222250 h 310"/>
                <a:gd name="T30" fmla="*/ 263525 w 247"/>
                <a:gd name="T31" fmla="*/ 238125 h 310"/>
                <a:gd name="T32" fmla="*/ 301625 w 247"/>
                <a:gd name="T33" fmla="*/ 271463 h 310"/>
                <a:gd name="T34" fmla="*/ 366713 w 247"/>
                <a:gd name="T35" fmla="*/ 352425 h 310"/>
                <a:gd name="T36" fmla="*/ 390525 w 247"/>
                <a:gd name="T37" fmla="*/ 401638 h 310"/>
                <a:gd name="T38" fmla="*/ 385763 w 247"/>
                <a:gd name="T39" fmla="*/ 441325 h 310"/>
                <a:gd name="T40" fmla="*/ 374650 w 247"/>
                <a:gd name="T41" fmla="*/ 452438 h 310"/>
                <a:gd name="T42" fmla="*/ 296863 w 247"/>
                <a:gd name="T43" fmla="*/ 482600 h 310"/>
                <a:gd name="T44" fmla="*/ 223838 w 247"/>
                <a:gd name="T45" fmla="*/ 492125 h 310"/>
                <a:gd name="T46" fmla="*/ 179388 w 247"/>
                <a:gd name="T47" fmla="*/ 492125 h 310"/>
                <a:gd name="T48" fmla="*/ 80963 w 247"/>
                <a:gd name="T49" fmla="*/ 481013 h 310"/>
                <a:gd name="T50" fmla="*/ 100013 w 247"/>
                <a:gd name="T51" fmla="*/ 452438 h 310"/>
                <a:gd name="T52" fmla="*/ 131763 w 247"/>
                <a:gd name="T53" fmla="*/ 455613 h 310"/>
                <a:gd name="T54" fmla="*/ 96838 w 247"/>
                <a:gd name="T55" fmla="*/ 444500 h 310"/>
                <a:gd name="T56" fmla="*/ 80963 w 247"/>
                <a:gd name="T57" fmla="*/ 334963 h 310"/>
                <a:gd name="T58" fmla="*/ 120650 w 247"/>
                <a:gd name="T59" fmla="*/ 285750 h 310"/>
                <a:gd name="T60" fmla="*/ 80963 w 247"/>
                <a:gd name="T61" fmla="*/ 322263 h 310"/>
                <a:gd name="T62" fmla="*/ 107950 w 247"/>
                <a:gd name="T63" fmla="*/ 252413 h 310"/>
                <a:gd name="T64" fmla="*/ 80963 w 247"/>
                <a:gd name="T65" fmla="*/ 481013 h 310"/>
                <a:gd name="T66" fmla="*/ 47625 w 247"/>
                <a:gd name="T67" fmla="*/ 469900 h 310"/>
                <a:gd name="T68" fmla="*/ 17463 w 247"/>
                <a:gd name="T69" fmla="*/ 452438 h 310"/>
                <a:gd name="T70" fmla="*/ 3175 w 247"/>
                <a:gd name="T71" fmla="*/ 428625 h 310"/>
                <a:gd name="T72" fmla="*/ 4763 w 247"/>
                <a:gd name="T73" fmla="*/ 398463 h 310"/>
                <a:gd name="T74" fmla="*/ 42863 w 247"/>
                <a:gd name="T75" fmla="*/ 325438 h 310"/>
                <a:gd name="T76" fmla="*/ 80963 w 247"/>
                <a:gd name="T77" fmla="*/ 322263 h 310"/>
                <a:gd name="T78" fmla="*/ 42863 w 247"/>
                <a:gd name="T79" fmla="*/ 361950 h 310"/>
                <a:gd name="T80" fmla="*/ 28575 w 247"/>
                <a:gd name="T81" fmla="*/ 395288 h 310"/>
                <a:gd name="T82" fmla="*/ 28575 w 247"/>
                <a:gd name="T83" fmla="*/ 414338 h 310"/>
                <a:gd name="T84" fmla="*/ 42863 w 247"/>
                <a:gd name="T85" fmla="*/ 433388 h 310"/>
                <a:gd name="T86" fmla="*/ 80963 w 247"/>
                <a:gd name="T87" fmla="*/ 481013 h 310"/>
                <a:gd name="T88" fmla="*/ 80963 w 247"/>
                <a:gd name="T89" fmla="*/ 334963 h 310"/>
                <a:gd name="T90" fmla="*/ 53975 w 247"/>
                <a:gd name="T91" fmla="*/ 385763 h 310"/>
                <a:gd name="T92" fmla="*/ 57150 w 247"/>
                <a:gd name="T93" fmla="*/ 411163 h 310"/>
                <a:gd name="T94" fmla="*/ 80963 w 247"/>
                <a:gd name="T95" fmla="*/ 434975 h 3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1" name="Group 275">
              <a:extLst>
                <a:ext uri="{FF2B5EF4-FFF2-40B4-BE49-F238E27FC236}">
                  <a16:creationId xmlns:a16="http://schemas.microsoft.com/office/drawing/2014/main" id="{70624554-B08B-4C4A-8F1B-78107B5BC0E2}"/>
                </a:ext>
              </a:extLst>
            </p:cNvPr>
            <p:cNvGrpSpPr/>
            <p:nvPr/>
          </p:nvGrpSpPr>
          <p:grpSpPr>
            <a:xfrm>
              <a:off x="4730437" y="2075728"/>
              <a:ext cx="365778" cy="552253"/>
              <a:chOff x="1201738" y="2052638"/>
              <a:chExt cx="404813" cy="611188"/>
            </a:xfrm>
            <a:solidFill>
              <a:schemeClr val="accent2"/>
            </a:solidFill>
          </p:grpSpPr>
          <p:sp>
            <p:nvSpPr>
              <p:cNvPr id="207" name="Freeform: Shape 381">
                <a:extLst>
                  <a:ext uri="{FF2B5EF4-FFF2-40B4-BE49-F238E27FC236}">
                    <a16:creationId xmlns:a16="http://schemas.microsoft.com/office/drawing/2014/main" id="{CEE18C67-E5CE-42FE-B9B5-B4D3892DC9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563" y="2101850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8" name="Freeform: Shape 382">
                <a:extLst>
                  <a:ext uri="{FF2B5EF4-FFF2-40B4-BE49-F238E27FC236}">
                    <a16:creationId xmlns:a16="http://schemas.microsoft.com/office/drawing/2014/main" id="{8923FBD9-4BBC-4400-9E40-72AB931B9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05038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9" name="Freeform: Shape 383">
                <a:extLst>
                  <a:ext uri="{FF2B5EF4-FFF2-40B4-BE49-F238E27FC236}">
                    <a16:creationId xmlns:a16="http://schemas.microsoft.com/office/drawing/2014/main" id="{2A82A309-7916-40FB-A688-5A3574894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1601" y="2205038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0" name="Freeform: Shape 384">
                <a:extLst>
                  <a:ext uri="{FF2B5EF4-FFF2-40B4-BE49-F238E27FC236}">
                    <a16:creationId xmlns:a16="http://schemas.microsoft.com/office/drawing/2014/main" id="{1F4ACFC9-5F3C-42C5-ADBC-B8AF8A7AF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363" y="2052638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276">
              <a:extLst>
                <a:ext uri="{FF2B5EF4-FFF2-40B4-BE49-F238E27FC236}">
                  <a16:creationId xmlns:a16="http://schemas.microsoft.com/office/drawing/2014/main" id="{4C767FC6-695C-464B-A785-9679DED7E3CC}"/>
                </a:ext>
              </a:extLst>
            </p:cNvPr>
            <p:cNvGrpSpPr/>
            <p:nvPr/>
          </p:nvGrpSpPr>
          <p:grpSpPr>
            <a:xfrm>
              <a:off x="5552355" y="1768756"/>
              <a:ext cx="543644" cy="543644"/>
              <a:chOff x="2111376" y="1712913"/>
              <a:chExt cx="601663" cy="601663"/>
            </a:xfrm>
            <a:solidFill>
              <a:schemeClr val="accent5"/>
            </a:solidFill>
          </p:grpSpPr>
          <p:sp>
            <p:nvSpPr>
              <p:cNvPr id="202" name="Freeform: Shape 376">
                <a:extLst>
                  <a:ext uri="{FF2B5EF4-FFF2-40B4-BE49-F238E27FC236}">
                    <a16:creationId xmlns:a16="http://schemas.microsoft.com/office/drawing/2014/main" id="{00B2F686-484A-499E-9046-379EBC408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288" y="1712913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3" name="Freeform: Shape 377">
                <a:extLst>
                  <a:ext uri="{FF2B5EF4-FFF2-40B4-BE49-F238E27FC236}">
                    <a16:creationId xmlns:a16="http://schemas.microsoft.com/office/drawing/2014/main" id="{67F16AD1-1D07-414F-AE4E-210D8808D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1376" y="1905000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4" name="Freeform: Shape 378">
                <a:extLst>
                  <a:ext uri="{FF2B5EF4-FFF2-40B4-BE49-F238E27FC236}">
                    <a16:creationId xmlns:a16="http://schemas.microsoft.com/office/drawing/2014/main" id="{35C84016-5DA4-4FFE-B4A2-37FBDF84C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576" y="1789113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5" name="Freeform: Shape 379">
                <a:extLst>
                  <a:ext uri="{FF2B5EF4-FFF2-40B4-BE49-F238E27FC236}">
                    <a16:creationId xmlns:a16="http://schemas.microsoft.com/office/drawing/2014/main" id="{B5C2AEB5-AC12-49CC-B641-1648F8A49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7576" y="1789113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6" name="Freeform: Shape 380">
                <a:extLst>
                  <a:ext uri="{FF2B5EF4-FFF2-40B4-BE49-F238E27FC236}">
                    <a16:creationId xmlns:a16="http://schemas.microsoft.com/office/drawing/2014/main" id="{D2038F8C-A522-459F-A78C-C9FE0BAEE6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376" y="1966913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77">
              <a:extLst>
                <a:ext uri="{FF2B5EF4-FFF2-40B4-BE49-F238E27FC236}">
                  <a16:creationId xmlns:a16="http://schemas.microsoft.com/office/drawing/2014/main" id="{E08AF2A4-771C-4443-9416-B5D4C2B4C63A}"/>
                </a:ext>
              </a:extLst>
            </p:cNvPr>
            <p:cNvGrpSpPr/>
            <p:nvPr/>
          </p:nvGrpSpPr>
          <p:grpSpPr>
            <a:xfrm>
              <a:off x="4994371" y="1613839"/>
              <a:ext cx="344261" cy="437497"/>
              <a:chOff x="1493838" y="1541463"/>
              <a:chExt cx="381000" cy="484187"/>
            </a:xfrm>
            <a:solidFill>
              <a:schemeClr val="accent4"/>
            </a:solidFill>
          </p:grpSpPr>
          <p:sp>
            <p:nvSpPr>
              <p:cNvPr id="200" name="Freeform: Shape 374">
                <a:extLst>
                  <a:ext uri="{FF2B5EF4-FFF2-40B4-BE49-F238E27FC236}">
                    <a16:creationId xmlns:a16="http://schemas.microsoft.com/office/drawing/2014/main" id="{B16C38C2-9522-4924-8467-80C6108A2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3838" y="1546225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1" name="Rectangle 375">
                <a:extLst>
                  <a:ext uri="{FF2B5EF4-FFF2-40B4-BE49-F238E27FC236}">
                    <a16:creationId xmlns:a16="http://schemas.microsoft.com/office/drawing/2014/main" id="{9B029A6D-D876-4BD3-B7F8-99106339A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338" y="1541463"/>
                <a:ext cx="63500" cy="471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4" name="Freeform: Shape 278">
              <a:extLst>
                <a:ext uri="{FF2B5EF4-FFF2-40B4-BE49-F238E27FC236}">
                  <a16:creationId xmlns:a16="http://schemas.microsoft.com/office/drawing/2014/main" id="{BFC38235-0BF2-4DE6-BB79-0816F36CB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709" y="3753170"/>
              <a:ext cx="459013" cy="358604"/>
            </a:xfrm>
            <a:custGeom>
              <a:avLst/>
              <a:gdLst>
                <a:gd name="T0" fmla="*/ 298 w 320"/>
                <a:gd name="T1" fmla="*/ 57 h 250"/>
                <a:gd name="T2" fmla="*/ 320 w 320"/>
                <a:gd name="T3" fmla="*/ 138 h 250"/>
                <a:gd name="T4" fmla="*/ 303 w 320"/>
                <a:gd name="T5" fmla="*/ 212 h 250"/>
                <a:gd name="T6" fmla="*/ 271 w 320"/>
                <a:gd name="T7" fmla="*/ 245 h 250"/>
                <a:gd name="T8" fmla="*/ 263 w 320"/>
                <a:gd name="T9" fmla="*/ 233 h 250"/>
                <a:gd name="T10" fmla="*/ 279 w 320"/>
                <a:gd name="T11" fmla="*/ 214 h 250"/>
                <a:gd name="T12" fmla="*/ 276 w 320"/>
                <a:gd name="T13" fmla="*/ 191 h 250"/>
                <a:gd name="T14" fmla="*/ 261 w 320"/>
                <a:gd name="T15" fmla="*/ 165 h 250"/>
                <a:gd name="T16" fmla="*/ 287 w 320"/>
                <a:gd name="T17" fmla="*/ 165 h 250"/>
                <a:gd name="T18" fmla="*/ 299 w 320"/>
                <a:gd name="T19" fmla="*/ 153 h 250"/>
                <a:gd name="T20" fmla="*/ 299 w 320"/>
                <a:gd name="T21" fmla="*/ 126 h 250"/>
                <a:gd name="T22" fmla="*/ 283 w 320"/>
                <a:gd name="T23" fmla="*/ 112 h 250"/>
                <a:gd name="T24" fmla="*/ 261 w 320"/>
                <a:gd name="T25" fmla="*/ 100 h 250"/>
                <a:gd name="T26" fmla="*/ 278 w 320"/>
                <a:gd name="T27" fmla="*/ 96 h 250"/>
                <a:gd name="T28" fmla="*/ 287 w 320"/>
                <a:gd name="T29" fmla="*/ 74 h 250"/>
                <a:gd name="T30" fmla="*/ 280 w 320"/>
                <a:gd name="T31" fmla="*/ 58 h 250"/>
                <a:gd name="T32" fmla="*/ 238 w 320"/>
                <a:gd name="T33" fmla="*/ 8 h 250"/>
                <a:gd name="T34" fmla="*/ 261 w 320"/>
                <a:gd name="T35" fmla="*/ 50 h 250"/>
                <a:gd name="T36" fmla="*/ 242 w 320"/>
                <a:gd name="T37" fmla="*/ 59 h 250"/>
                <a:gd name="T38" fmla="*/ 238 w 320"/>
                <a:gd name="T39" fmla="*/ 34 h 250"/>
                <a:gd name="T40" fmla="*/ 261 w 320"/>
                <a:gd name="T41" fmla="*/ 247 h 250"/>
                <a:gd name="T42" fmla="*/ 244 w 320"/>
                <a:gd name="T43" fmla="*/ 235 h 250"/>
                <a:gd name="T44" fmla="*/ 261 w 320"/>
                <a:gd name="T45" fmla="*/ 247 h 250"/>
                <a:gd name="T46" fmla="*/ 261 w 320"/>
                <a:gd name="T47" fmla="*/ 113 h 250"/>
                <a:gd name="T48" fmla="*/ 245 w 320"/>
                <a:gd name="T49" fmla="*/ 135 h 250"/>
                <a:gd name="T50" fmla="*/ 252 w 320"/>
                <a:gd name="T51" fmla="*/ 155 h 250"/>
                <a:gd name="T52" fmla="*/ 256 w 320"/>
                <a:gd name="T53" fmla="*/ 174 h 250"/>
                <a:gd name="T54" fmla="*/ 238 w 320"/>
                <a:gd name="T55" fmla="*/ 82 h 250"/>
                <a:gd name="T56" fmla="*/ 255 w 320"/>
                <a:gd name="T57" fmla="*/ 100 h 250"/>
                <a:gd name="T58" fmla="*/ 238 w 320"/>
                <a:gd name="T59" fmla="*/ 8 h 250"/>
                <a:gd name="T60" fmla="*/ 234 w 320"/>
                <a:gd name="T61" fmla="*/ 20 h 250"/>
                <a:gd name="T62" fmla="*/ 219 w 320"/>
                <a:gd name="T63" fmla="*/ 2 h 250"/>
                <a:gd name="T64" fmla="*/ 219 w 320"/>
                <a:gd name="T65" fmla="*/ 215 h 250"/>
                <a:gd name="T66" fmla="*/ 229 w 320"/>
                <a:gd name="T67" fmla="*/ 227 h 250"/>
                <a:gd name="T68" fmla="*/ 238 w 320"/>
                <a:gd name="T69" fmla="*/ 39 h 250"/>
                <a:gd name="T70" fmla="*/ 238 w 320"/>
                <a:gd name="T71" fmla="*/ 174 h 250"/>
                <a:gd name="T72" fmla="*/ 226 w 320"/>
                <a:gd name="T73" fmla="*/ 184 h 250"/>
                <a:gd name="T74" fmla="*/ 225 w 320"/>
                <a:gd name="T75" fmla="*/ 51 h 250"/>
                <a:gd name="T76" fmla="*/ 238 w 320"/>
                <a:gd name="T77" fmla="*/ 39 h 250"/>
                <a:gd name="T78" fmla="*/ 134 w 320"/>
                <a:gd name="T79" fmla="*/ 8 h 250"/>
                <a:gd name="T80" fmla="*/ 219 w 320"/>
                <a:gd name="T81" fmla="*/ 2 h 250"/>
                <a:gd name="T82" fmla="*/ 211 w 320"/>
                <a:gd name="T83" fmla="*/ 16 h 250"/>
                <a:gd name="T84" fmla="*/ 203 w 320"/>
                <a:gd name="T85" fmla="*/ 42 h 250"/>
                <a:gd name="T86" fmla="*/ 219 w 320"/>
                <a:gd name="T87" fmla="*/ 53 h 250"/>
                <a:gd name="T88" fmla="*/ 218 w 320"/>
                <a:gd name="T89" fmla="*/ 210 h 250"/>
                <a:gd name="T90" fmla="*/ 194 w 320"/>
                <a:gd name="T91" fmla="*/ 230 h 250"/>
                <a:gd name="T92" fmla="*/ 125 w 320"/>
                <a:gd name="T93" fmla="*/ 192 h 250"/>
                <a:gd name="T94" fmla="*/ 68 w 320"/>
                <a:gd name="T95" fmla="*/ 164 h 250"/>
                <a:gd name="T96" fmla="*/ 84 w 320"/>
                <a:gd name="T97" fmla="*/ 159 h 250"/>
                <a:gd name="T98" fmla="*/ 104 w 320"/>
                <a:gd name="T99" fmla="*/ 131 h 250"/>
                <a:gd name="T100" fmla="*/ 95 w 320"/>
                <a:gd name="T101" fmla="*/ 100 h 250"/>
                <a:gd name="T102" fmla="*/ 0 w 320"/>
                <a:gd name="T103" fmla="*/ 136 h 250"/>
                <a:gd name="T104" fmla="*/ 5 w 320"/>
                <a:gd name="T105" fmla="*/ 96 h 250"/>
                <a:gd name="T106" fmla="*/ 45 w 320"/>
                <a:gd name="T107" fmla="*/ 44 h 250"/>
                <a:gd name="T108" fmla="*/ 68 w 320"/>
                <a:gd name="T109" fmla="*/ 88 h 250"/>
                <a:gd name="T110" fmla="*/ 38 w 320"/>
                <a:gd name="T111" fmla="*/ 101 h 250"/>
                <a:gd name="T112" fmla="*/ 31 w 320"/>
                <a:gd name="T113" fmla="*/ 135 h 250"/>
                <a:gd name="T114" fmla="*/ 57 w 320"/>
                <a:gd name="T115" fmla="*/ 162 h 250"/>
                <a:gd name="T116" fmla="*/ 42 w 320"/>
                <a:gd name="T117" fmla="*/ 189 h 250"/>
                <a:gd name="T118" fmla="*/ 3 w 320"/>
                <a:gd name="T119" fmla="*/ 1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2"/>
                  </a:lnTo>
                  <a:lnTo>
                    <a:pt x="261" y="113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5" name="Group 279">
              <a:extLst>
                <a:ext uri="{FF2B5EF4-FFF2-40B4-BE49-F238E27FC236}">
                  <a16:creationId xmlns:a16="http://schemas.microsoft.com/office/drawing/2014/main" id="{E2DBC152-6018-448A-BA55-607B9262B990}"/>
                </a:ext>
              </a:extLst>
            </p:cNvPr>
            <p:cNvGrpSpPr/>
            <p:nvPr/>
          </p:nvGrpSpPr>
          <p:grpSpPr>
            <a:xfrm>
              <a:off x="5355840" y="4111158"/>
              <a:ext cx="447538" cy="582374"/>
              <a:chOff x="1893888" y="4305300"/>
              <a:chExt cx="495300" cy="644526"/>
            </a:xfrm>
            <a:solidFill>
              <a:schemeClr val="accent3"/>
            </a:solidFill>
          </p:grpSpPr>
          <p:sp>
            <p:nvSpPr>
              <p:cNvPr id="192" name="Freeform: Shape 366">
                <a:extLst>
                  <a:ext uri="{FF2B5EF4-FFF2-40B4-BE49-F238E27FC236}">
                    <a16:creationId xmlns:a16="http://schemas.microsoft.com/office/drawing/2014/main" id="{BED3AE0C-0D08-4480-A7BB-E0F807CAB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888" y="430530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3" name="Freeform: Shape 367">
                <a:extLst>
                  <a:ext uri="{FF2B5EF4-FFF2-40B4-BE49-F238E27FC236}">
                    <a16:creationId xmlns:a16="http://schemas.microsoft.com/office/drawing/2014/main" id="{12FAAB43-C579-4FA2-A6DD-059F48190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863" y="43148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4" name="Freeform: Shape 368">
                <a:extLst>
                  <a:ext uri="{FF2B5EF4-FFF2-40B4-BE49-F238E27FC236}">
                    <a16:creationId xmlns:a16="http://schemas.microsoft.com/office/drawing/2014/main" id="{3282E979-A2A7-4E43-851F-1A5C8C1E4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43227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5" name="Freeform: Shape 369">
                <a:extLst>
                  <a:ext uri="{FF2B5EF4-FFF2-40B4-BE49-F238E27FC236}">
                    <a16:creationId xmlns:a16="http://schemas.microsoft.com/office/drawing/2014/main" id="{CE42E21A-7938-4979-8B37-4F693D3509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9951" y="47863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6" name="Freeform: Shape 370">
                <a:extLst>
                  <a:ext uri="{FF2B5EF4-FFF2-40B4-BE49-F238E27FC236}">
                    <a16:creationId xmlns:a16="http://schemas.microsoft.com/office/drawing/2014/main" id="{67173566-56D4-4C78-B9E0-F50B573A34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47863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7" name="Freeform: Shape 371">
                <a:extLst>
                  <a:ext uri="{FF2B5EF4-FFF2-40B4-BE49-F238E27FC236}">
                    <a16:creationId xmlns:a16="http://schemas.microsoft.com/office/drawing/2014/main" id="{F188ABFC-D8EC-4773-8E82-95D61BF70A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888" y="430530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8" name="Freeform: Shape 372">
                <a:extLst>
                  <a:ext uri="{FF2B5EF4-FFF2-40B4-BE49-F238E27FC236}">
                    <a16:creationId xmlns:a16="http://schemas.microsoft.com/office/drawing/2014/main" id="{03E3D3D9-3CC7-45F5-BF58-93F3B1805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7863" y="43148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9" name="Freeform: Shape 373">
                <a:extLst>
                  <a:ext uri="{FF2B5EF4-FFF2-40B4-BE49-F238E27FC236}">
                    <a16:creationId xmlns:a16="http://schemas.microsoft.com/office/drawing/2014/main" id="{C9C1158B-0A87-42B4-98C6-60A1516BC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43227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Group 280">
              <a:extLst>
                <a:ext uri="{FF2B5EF4-FFF2-40B4-BE49-F238E27FC236}">
                  <a16:creationId xmlns:a16="http://schemas.microsoft.com/office/drawing/2014/main" id="{CE3A710B-7141-41F9-BC2A-6AD842B9E3E1}"/>
                </a:ext>
              </a:extLst>
            </p:cNvPr>
            <p:cNvGrpSpPr/>
            <p:nvPr/>
          </p:nvGrpSpPr>
          <p:grpSpPr>
            <a:xfrm>
              <a:off x="7120172" y="1860558"/>
              <a:ext cx="292621" cy="520693"/>
              <a:chOff x="3846513" y="1814513"/>
              <a:chExt cx="323850" cy="576262"/>
            </a:xfrm>
            <a:solidFill>
              <a:schemeClr val="accent5"/>
            </a:solidFill>
          </p:grpSpPr>
          <p:sp>
            <p:nvSpPr>
              <p:cNvPr id="189" name="Freeform: Shape 363">
                <a:extLst>
                  <a:ext uri="{FF2B5EF4-FFF2-40B4-BE49-F238E27FC236}">
                    <a16:creationId xmlns:a16="http://schemas.microsoft.com/office/drawing/2014/main" id="{F9A2B117-6DD9-45A8-9BAC-74D7D177E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6513" y="1814513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0" name="Freeform: Shape 364">
                <a:extLst>
                  <a:ext uri="{FF2B5EF4-FFF2-40B4-BE49-F238E27FC236}">
                    <a16:creationId xmlns:a16="http://schemas.microsoft.com/office/drawing/2014/main" id="{AF97D9FB-9739-4669-80B3-7F9C9E2EDB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4151" y="2119313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1" name="Freeform: Shape 365">
                <a:extLst>
                  <a:ext uri="{FF2B5EF4-FFF2-40B4-BE49-F238E27FC236}">
                    <a16:creationId xmlns:a16="http://schemas.microsoft.com/office/drawing/2014/main" id="{915AF5F6-3CC9-4C62-AFC5-7D0D618CB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213" y="2171700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25" name="Freeform: Shape 281">
              <a:extLst>
                <a:ext uri="{FF2B5EF4-FFF2-40B4-BE49-F238E27FC236}">
                  <a16:creationId xmlns:a16="http://schemas.microsoft.com/office/drawing/2014/main" id="{7B58B92C-BE80-4E5D-95E1-12E7C0DE9E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599" y="1268760"/>
              <a:ext cx="466185" cy="380121"/>
            </a:xfrm>
            <a:custGeom>
              <a:avLst/>
              <a:gdLst>
                <a:gd name="T0" fmla="*/ 263525 w 325"/>
                <a:gd name="T1" fmla="*/ 420688 h 265"/>
                <a:gd name="T2" fmla="*/ 263525 w 325"/>
                <a:gd name="T3" fmla="*/ 420688 h 265"/>
                <a:gd name="T4" fmla="*/ 268288 w 325"/>
                <a:gd name="T5" fmla="*/ 417513 h 265"/>
                <a:gd name="T6" fmla="*/ 280988 w 325"/>
                <a:gd name="T7" fmla="*/ 407988 h 265"/>
                <a:gd name="T8" fmla="*/ 300038 w 325"/>
                <a:gd name="T9" fmla="*/ 396875 h 265"/>
                <a:gd name="T10" fmla="*/ 314325 w 325"/>
                <a:gd name="T11" fmla="*/ 390525 h 265"/>
                <a:gd name="T12" fmla="*/ 328613 w 325"/>
                <a:gd name="T13" fmla="*/ 387350 h 265"/>
                <a:gd name="T14" fmla="*/ 346075 w 325"/>
                <a:gd name="T15" fmla="*/ 382588 h 265"/>
                <a:gd name="T16" fmla="*/ 365125 w 325"/>
                <a:gd name="T17" fmla="*/ 381000 h 265"/>
                <a:gd name="T18" fmla="*/ 384175 w 325"/>
                <a:gd name="T19" fmla="*/ 381000 h 265"/>
                <a:gd name="T20" fmla="*/ 407988 w 325"/>
                <a:gd name="T21" fmla="*/ 382588 h 265"/>
                <a:gd name="T22" fmla="*/ 431800 w 325"/>
                <a:gd name="T23" fmla="*/ 384175 h 265"/>
                <a:gd name="T24" fmla="*/ 457200 w 325"/>
                <a:gd name="T25" fmla="*/ 393700 h 265"/>
                <a:gd name="T26" fmla="*/ 485775 w 325"/>
                <a:gd name="T27" fmla="*/ 404813 h 265"/>
                <a:gd name="T28" fmla="*/ 515938 w 325"/>
                <a:gd name="T29" fmla="*/ 417513 h 265"/>
                <a:gd name="T30" fmla="*/ 515938 w 325"/>
                <a:gd name="T31" fmla="*/ 41275 h 265"/>
                <a:gd name="T32" fmla="*/ 515938 w 325"/>
                <a:gd name="T33" fmla="*/ 41275 h 265"/>
                <a:gd name="T34" fmla="*/ 487363 w 325"/>
                <a:gd name="T35" fmla="*/ 28575 h 265"/>
                <a:gd name="T36" fmla="*/ 457200 w 325"/>
                <a:gd name="T37" fmla="*/ 14288 h 265"/>
                <a:gd name="T38" fmla="*/ 420688 w 325"/>
                <a:gd name="T39" fmla="*/ 6350 h 265"/>
                <a:gd name="T40" fmla="*/ 401638 w 325"/>
                <a:gd name="T41" fmla="*/ 1588 h 265"/>
                <a:gd name="T42" fmla="*/ 381000 w 325"/>
                <a:gd name="T43" fmla="*/ 0 h 265"/>
                <a:gd name="T44" fmla="*/ 358775 w 325"/>
                <a:gd name="T45" fmla="*/ 0 h 265"/>
                <a:gd name="T46" fmla="*/ 336550 w 325"/>
                <a:gd name="T47" fmla="*/ 1588 h 265"/>
                <a:gd name="T48" fmla="*/ 315913 w 325"/>
                <a:gd name="T49" fmla="*/ 6350 h 265"/>
                <a:gd name="T50" fmla="*/ 296863 w 325"/>
                <a:gd name="T51" fmla="*/ 12700 h 265"/>
                <a:gd name="T52" fmla="*/ 277813 w 325"/>
                <a:gd name="T53" fmla="*/ 25400 h 265"/>
                <a:gd name="T54" fmla="*/ 257175 w 325"/>
                <a:gd name="T55" fmla="*/ 41275 h 265"/>
                <a:gd name="T56" fmla="*/ 0 w 325"/>
                <a:gd name="T57" fmla="*/ 41275 h 265"/>
                <a:gd name="T58" fmla="*/ 0 w 325"/>
                <a:gd name="T59" fmla="*/ 419100 h 265"/>
                <a:gd name="T60" fmla="*/ 263525 w 325"/>
                <a:gd name="T61" fmla="*/ 420688 h 2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6" name="Freeform: Shape 282">
              <a:extLst>
                <a:ext uri="{FF2B5EF4-FFF2-40B4-BE49-F238E27FC236}">
                  <a16:creationId xmlns:a16="http://schemas.microsoft.com/office/drawing/2014/main" id="{DAC4C424-329A-48BE-B87C-AA6B9899FA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894" y="3593950"/>
              <a:ext cx="568029" cy="469054"/>
            </a:xfrm>
            <a:custGeom>
              <a:avLst/>
              <a:gdLst>
                <a:gd name="T0" fmla="*/ 365 w 396"/>
                <a:gd name="T1" fmla="*/ 0 h 327"/>
                <a:gd name="T2" fmla="*/ 383 w 396"/>
                <a:gd name="T3" fmla="*/ 5 h 327"/>
                <a:gd name="T4" fmla="*/ 394 w 396"/>
                <a:gd name="T5" fmla="*/ 19 h 327"/>
                <a:gd name="T6" fmla="*/ 396 w 396"/>
                <a:gd name="T7" fmla="*/ 197 h 327"/>
                <a:gd name="T8" fmla="*/ 394 w 396"/>
                <a:gd name="T9" fmla="*/ 210 h 327"/>
                <a:gd name="T10" fmla="*/ 383 w 396"/>
                <a:gd name="T11" fmla="*/ 224 h 327"/>
                <a:gd name="T12" fmla="*/ 365 w 396"/>
                <a:gd name="T13" fmla="*/ 230 h 327"/>
                <a:gd name="T14" fmla="*/ 295 w 396"/>
                <a:gd name="T15" fmla="*/ 260 h 327"/>
                <a:gd name="T16" fmla="*/ 307 w 396"/>
                <a:gd name="T17" fmla="*/ 262 h 327"/>
                <a:gd name="T18" fmla="*/ 321 w 396"/>
                <a:gd name="T19" fmla="*/ 273 h 327"/>
                <a:gd name="T20" fmla="*/ 326 w 396"/>
                <a:gd name="T21" fmla="*/ 291 h 327"/>
                <a:gd name="T22" fmla="*/ 326 w 396"/>
                <a:gd name="T23" fmla="*/ 302 h 327"/>
                <a:gd name="T24" fmla="*/ 318 w 396"/>
                <a:gd name="T25" fmla="*/ 318 h 327"/>
                <a:gd name="T26" fmla="*/ 302 w 396"/>
                <a:gd name="T27" fmla="*/ 326 h 327"/>
                <a:gd name="T28" fmla="*/ 199 w 396"/>
                <a:gd name="T29" fmla="*/ 208 h 327"/>
                <a:gd name="T30" fmla="*/ 348 w 396"/>
                <a:gd name="T31" fmla="*/ 208 h 327"/>
                <a:gd name="T32" fmla="*/ 361 w 396"/>
                <a:gd name="T33" fmla="*/ 204 h 327"/>
                <a:gd name="T34" fmla="*/ 371 w 396"/>
                <a:gd name="T35" fmla="*/ 192 h 327"/>
                <a:gd name="T36" fmla="*/ 373 w 396"/>
                <a:gd name="T37" fmla="*/ 47 h 327"/>
                <a:gd name="T38" fmla="*/ 371 w 396"/>
                <a:gd name="T39" fmla="*/ 36 h 327"/>
                <a:gd name="T40" fmla="*/ 361 w 396"/>
                <a:gd name="T41" fmla="*/ 25 h 327"/>
                <a:gd name="T42" fmla="*/ 348 w 396"/>
                <a:gd name="T43" fmla="*/ 20 h 327"/>
                <a:gd name="T44" fmla="*/ 127 w 396"/>
                <a:gd name="T45" fmla="*/ 260 h 327"/>
                <a:gd name="T46" fmla="*/ 127 w 396"/>
                <a:gd name="T47" fmla="*/ 230 h 327"/>
                <a:gd name="T48" fmla="*/ 199 w 396"/>
                <a:gd name="T49" fmla="*/ 327 h 327"/>
                <a:gd name="T50" fmla="*/ 154 w 396"/>
                <a:gd name="T51" fmla="*/ 288 h 327"/>
                <a:gd name="T52" fmla="*/ 158 w 396"/>
                <a:gd name="T53" fmla="*/ 287 h 327"/>
                <a:gd name="T54" fmla="*/ 159 w 396"/>
                <a:gd name="T55" fmla="*/ 283 h 327"/>
                <a:gd name="T56" fmla="*/ 155 w 396"/>
                <a:gd name="T57" fmla="*/ 277 h 327"/>
                <a:gd name="T58" fmla="*/ 127 w 396"/>
                <a:gd name="T59" fmla="*/ 260 h 327"/>
                <a:gd name="T60" fmla="*/ 199 w 396"/>
                <a:gd name="T61" fmla="*/ 0 h 327"/>
                <a:gd name="T62" fmla="*/ 127 w 396"/>
                <a:gd name="T63" fmla="*/ 0 h 327"/>
                <a:gd name="T64" fmla="*/ 127 w 396"/>
                <a:gd name="T65" fmla="*/ 276 h 327"/>
                <a:gd name="T66" fmla="*/ 97 w 396"/>
                <a:gd name="T67" fmla="*/ 277 h 327"/>
                <a:gd name="T68" fmla="*/ 94 w 396"/>
                <a:gd name="T69" fmla="*/ 283 h 327"/>
                <a:gd name="T70" fmla="*/ 96 w 396"/>
                <a:gd name="T71" fmla="*/ 287 h 327"/>
                <a:gd name="T72" fmla="*/ 100 w 396"/>
                <a:gd name="T73" fmla="*/ 288 h 327"/>
                <a:gd name="T74" fmla="*/ 101 w 396"/>
                <a:gd name="T75" fmla="*/ 327 h 327"/>
                <a:gd name="T76" fmla="*/ 88 w 396"/>
                <a:gd name="T77" fmla="*/ 325 h 327"/>
                <a:gd name="T78" fmla="*/ 74 w 396"/>
                <a:gd name="T79" fmla="*/ 314 h 327"/>
                <a:gd name="T80" fmla="*/ 69 w 396"/>
                <a:gd name="T81" fmla="*/ 295 h 327"/>
                <a:gd name="T82" fmla="*/ 70 w 396"/>
                <a:gd name="T83" fmla="*/ 285 h 327"/>
                <a:gd name="T84" fmla="*/ 78 w 396"/>
                <a:gd name="T85" fmla="*/ 269 h 327"/>
                <a:gd name="T86" fmla="*/ 94 w 396"/>
                <a:gd name="T87" fmla="*/ 260 h 327"/>
                <a:gd name="T88" fmla="*/ 127 w 396"/>
                <a:gd name="T89" fmla="*/ 230 h 327"/>
                <a:gd name="T90" fmla="*/ 25 w 396"/>
                <a:gd name="T91" fmla="*/ 229 h 327"/>
                <a:gd name="T92" fmla="*/ 9 w 396"/>
                <a:gd name="T93" fmla="*/ 220 h 327"/>
                <a:gd name="T94" fmla="*/ 1 w 396"/>
                <a:gd name="T95" fmla="*/ 204 h 327"/>
                <a:gd name="T96" fmla="*/ 0 w 396"/>
                <a:gd name="T97" fmla="*/ 31 h 327"/>
                <a:gd name="T98" fmla="*/ 5 w 396"/>
                <a:gd name="T99" fmla="*/ 13 h 327"/>
                <a:gd name="T100" fmla="*/ 20 w 396"/>
                <a:gd name="T101" fmla="*/ 2 h 327"/>
                <a:gd name="T102" fmla="*/ 127 w 396"/>
                <a:gd name="T103" fmla="*/ 0 h 327"/>
                <a:gd name="T104" fmla="*/ 50 w 396"/>
                <a:gd name="T105" fmla="*/ 20 h 327"/>
                <a:gd name="T106" fmla="*/ 35 w 396"/>
                <a:gd name="T107" fmla="*/ 25 h 327"/>
                <a:gd name="T108" fmla="*/ 25 w 396"/>
                <a:gd name="T109" fmla="*/ 36 h 327"/>
                <a:gd name="T110" fmla="*/ 24 w 396"/>
                <a:gd name="T111" fmla="*/ 182 h 327"/>
                <a:gd name="T112" fmla="*/ 25 w 396"/>
                <a:gd name="T113" fmla="*/ 192 h 327"/>
                <a:gd name="T114" fmla="*/ 35 w 396"/>
                <a:gd name="T115" fmla="*/ 204 h 327"/>
                <a:gd name="T116" fmla="*/ 50 w 396"/>
                <a:gd name="T117" fmla="*/ 208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7" name="Freeform: Shape 283">
              <a:extLst>
                <a:ext uri="{FF2B5EF4-FFF2-40B4-BE49-F238E27FC236}">
                  <a16:creationId xmlns:a16="http://schemas.microsoft.com/office/drawing/2014/main" id="{2B34EC46-F365-4648-AC2A-0A8779491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279" y="2652973"/>
              <a:ext cx="730118" cy="850609"/>
            </a:xfrm>
            <a:custGeom>
              <a:avLst/>
              <a:gdLst>
                <a:gd name="T0" fmla="*/ 146050 w 509"/>
                <a:gd name="T1" fmla="*/ 200025 h 593"/>
                <a:gd name="T2" fmla="*/ 233363 w 509"/>
                <a:gd name="T3" fmla="*/ 149225 h 593"/>
                <a:gd name="T4" fmla="*/ 217488 w 509"/>
                <a:gd name="T5" fmla="*/ 211138 h 593"/>
                <a:gd name="T6" fmla="*/ 266700 w 509"/>
                <a:gd name="T7" fmla="*/ 190500 h 593"/>
                <a:gd name="T8" fmla="*/ 249238 w 509"/>
                <a:gd name="T9" fmla="*/ 249238 h 593"/>
                <a:gd name="T10" fmla="*/ 300038 w 509"/>
                <a:gd name="T11" fmla="*/ 228600 h 593"/>
                <a:gd name="T12" fmla="*/ 280988 w 509"/>
                <a:gd name="T13" fmla="*/ 290513 h 593"/>
                <a:gd name="T14" fmla="*/ 333375 w 509"/>
                <a:gd name="T15" fmla="*/ 269875 h 593"/>
                <a:gd name="T16" fmla="*/ 276225 w 509"/>
                <a:gd name="T17" fmla="*/ 361950 h 593"/>
                <a:gd name="T18" fmla="*/ 365125 w 509"/>
                <a:gd name="T19" fmla="*/ 309563 h 593"/>
                <a:gd name="T20" fmla="*/ 347663 w 509"/>
                <a:gd name="T21" fmla="*/ 373063 h 593"/>
                <a:gd name="T22" fmla="*/ 400050 w 509"/>
                <a:gd name="T23" fmla="*/ 350838 h 593"/>
                <a:gd name="T24" fmla="*/ 379413 w 509"/>
                <a:gd name="T25" fmla="*/ 411163 h 593"/>
                <a:gd name="T26" fmla="*/ 431800 w 509"/>
                <a:gd name="T27" fmla="*/ 388938 h 593"/>
                <a:gd name="T28" fmla="*/ 414338 w 509"/>
                <a:gd name="T29" fmla="*/ 452438 h 593"/>
                <a:gd name="T30" fmla="*/ 466725 w 509"/>
                <a:gd name="T31" fmla="*/ 430213 h 593"/>
                <a:gd name="T32" fmla="*/ 409575 w 509"/>
                <a:gd name="T33" fmla="*/ 522288 h 593"/>
                <a:gd name="T34" fmla="*/ 498475 w 509"/>
                <a:gd name="T35" fmla="*/ 471488 h 593"/>
                <a:gd name="T36" fmla="*/ 479425 w 509"/>
                <a:gd name="T37" fmla="*/ 533400 h 593"/>
                <a:gd name="T38" fmla="*/ 530225 w 509"/>
                <a:gd name="T39" fmla="*/ 512763 h 593"/>
                <a:gd name="T40" fmla="*/ 512763 w 509"/>
                <a:gd name="T41" fmla="*/ 574675 h 593"/>
                <a:gd name="T42" fmla="*/ 565150 w 509"/>
                <a:gd name="T43" fmla="*/ 550863 h 593"/>
                <a:gd name="T44" fmla="*/ 546100 w 509"/>
                <a:gd name="T45" fmla="*/ 612775 h 593"/>
                <a:gd name="T46" fmla="*/ 596900 w 509"/>
                <a:gd name="T47" fmla="*/ 592138 h 593"/>
                <a:gd name="T48" fmla="*/ 541338 w 509"/>
                <a:gd name="T49" fmla="*/ 684213 h 593"/>
                <a:gd name="T50" fmla="*/ 630238 w 509"/>
                <a:gd name="T51" fmla="*/ 631825 h 593"/>
                <a:gd name="T52" fmla="*/ 612775 w 509"/>
                <a:gd name="T53" fmla="*/ 695325 h 593"/>
                <a:gd name="T54" fmla="*/ 663575 w 509"/>
                <a:gd name="T55" fmla="*/ 673100 h 593"/>
                <a:gd name="T56" fmla="*/ 644525 w 509"/>
                <a:gd name="T57" fmla="*/ 735013 h 593"/>
                <a:gd name="T58" fmla="*/ 695325 w 509"/>
                <a:gd name="T59" fmla="*/ 714375 h 593"/>
                <a:gd name="T60" fmla="*/ 676275 w 509"/>
                <a:gd name="T61" fmla="*/ 774700 h 593"/>
                <a:gd name="T62" fmla="*/ 728663 w 509"/>
                <a:gd name="T63" fmla="*/ 752475 h 593"/>
                <a:gd name="T64" fmla="*/ 673100 w 509"/>
                <a:gd name="T65" fmla="*/ 844550 h 593"/>
                <a:gd name="T66" fmla="*/ 762000 w 509"/>
                <a:gd name="T67" fmla="*/ 793750 h 593"/>
                <a:gd name="T68" fmla="*/ 693738 w 509"/>
                <a:gd name="T69" fmla="*/ 941388 h 593"/>
                <a:gd name="T70" fmla="*/ 111125 w 509"/>
                <a:gd name="T71" fmla="*/ 130175 h 593"/>
                <a:gd name="T72" fmla="*/ 122238 w 509"/>
                <a:gd name="T73" fmla="*/ 127000 h 593"/>
                <a:gd name="T74" fmla="*/ 130175 w 509"/>
                <a:gd name="T75" fmla="*/ 123825 h 593"/>
                <a:gd name="T76" fmla="*/ 139700 w 509"/>
                <a:gd name="T77" fmla="*/ 103188 h 593"/>
                <a:gd name="T78" fmla="*/ 133350 w 509"/>
                <a:gd name="T79" fmla="*/ 82550 h 593"/>
                <a:gd name="T80" fmla="*/ 128588 w 509"/>
                <a:gd name="T81" fmla="*/ 77788 h 593"/>
                <a:gd name="T82" fmla="*/ 117475 w 509"/>
                <a:gd name="T83" fmla="*/ 71438 h 593"/>
                <a:gd name="T84" fmla="*/ 111125 w 509"/>
                <a:gd name="T85" fmla="*/ 3175 h 593"/>
                <a:gd name="T86" fmla="*/ 223838 w 509"/>
                <a:gd name="T87" fmla="*/ 136525 h 593"/>
                <a:gd name="T88" fmla="*/ 0 w 509"/>
                <a:gd name="T89" fmla="*/ 93663 h 593"/>
                <a:gd name="T90" fmla="*/ 111125 w 509"/>
                <a:gd name="T91" fmla="*/ 71438 h 593"/>
                <a:gd name="T92" fmla="*/ 103188 w 509"/>
                <a:gd name="T93" fmla="*/ 73025 h 593"/>
                <a:gd name="T94" fmla="*/ 93663 w 509"/>
                <a:gd name="T95" fmla="*/ 77788 h 593"/>
                <a:gd name="T96" fmla="*/ 84138 w 509"/>
                <a:gd name="T97" fmla="*/ 96838 h 593"/>
                <a:gd name="T98" fmla="*/ 90488 w 509"/>
                <a:gd name="T99" fmla="*/ 119063 h 593"/>
                <a:gd name="T100" fmla="*/ 90488 w 509"/>
                <a:gd name="T101" fmla="*/ 119063 h 593"/>
                <a:gd name="T102" fmla="*/ 100013 w 509"/>
                <a:gd name="T103" fmla="*/ 125413 h 593"/>
                <a:gd name="T104" fmla="*/ 111125 w 509"/>
                <a:gd name="T105" fmla="*/ 130175 h 5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8" name="Freeform: Shape 284">
              <a:extLst>
                <a:ext uri="{FF2B5EF4-FFF2-40B4-BE49-F238E27FC236}">
                  <a16:creationId xmlns:a16="http://schemas.microsoft.com/office/drawing/2014/main" id="{75A55E2C-505C-4927-82CD-578B54DF1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1747" y="2903995"/>
              <a:ext cx="306965" cy="618234"/>
            </a:xfrm>
            <a:custGeom>
              <a:avLst/>
              <a:gdLst>
                <a:gd name="T0" fmla="*/ 307975 w 214"/>
                <a:gd name="T1" fmla="*/ 684213 h 431"/>
                <a:gd name="T2" fmla="*/ 268288 w 214"/>
                <a:gd name="T3" fmla="*/ 647700 h 431"/>
                <a:gd name="T4" fmla="*/ 331788 w 214"/>
                <a:gd name="T5" fmla="*/ 554038 h 431"/>
                <a:gd name="T6" fmla="*/ 322263 w 214"/>
                <a:gd name="T7" fmla="*/ 541338 h 431"/>
                <a:gd name="T8" fmla="*/ 298450 w 214"/>
                <a:gd name="T9" fmla="*/ 534988 h 431"/>
                <a:gd name="T10" fmla="*/ 285750 w 214"/>
                <a:gd name="T11" fmla="*/ 546100 h 431"/>
                <a:gd name="T12" fmla="*/ 284163 w 214"/>
                <a:gd name="T13" fmla="*/ 560388 h 431"/>
                <a:gd name="T14" fmla="*/ 271463 w 214"/>
                <a:gd name="T15" fmla="*/ 550863 h 431"/>
                <a:gd name="T16" fmla="*/ 198438 w 214"/>
                <a:gd name="T17" fmla="*/ 611188 h 431"/>
                <a:gd name="T18" fmla="*/ 79375 w 214"/>
                <a:gd name="T19" fmla="*/ 307975 h 431"/>
                <a:gd name="T20" fmla="*/ 85725 w 214"/>
                <a:gd name="T21" fmla="*/ 295275 h 431"/>
                <a:gd name="T22" fmla="*/ 128588 w 214"/>
                <a:gd name="T23" fmla="*/ 279400 h 431"/>
                <a:gd name="T24" fmla="*/ 117475 w 214"/>
                <a:gd name="T25" fmla="*/ 274638 h 431"/>
                <a:gd name="T26" fmla="*/ 79375 w 214"/>
                <a:gd name="T27" fmla="*/ 182563 h 431"/>
                <a:gd name="T28" fmla="*/ 157163 w 214"/>
                <a:gd name="T29" fmla="*/ 96838 h 431"/>
                <a:gd name="T30" fmla="*/ 176213 w 214"/>
                <a:gd name="T31" fmla="*/ 103188 h 431"/>
                <a:gd name="T32" fmla="*/ 228600 w 214"/>
                <a:gd name="T33" fmla="*/ 231775 h 431"/>
                <a:gd name="T34" fmla="*/ 228600 w 214"/>
                <a:gd name="T35" fmla="*/ 247650 h 431"/>
                <a:gd name="T36" fmla="*/ 266700 w 214"/>
                <a:gd name="T37" fmla="*/ 550863 h 431"/>
                <a:gd name="T38" fmla="*/ 258763 w 214"/>
                <a:gd name="T39" fmla="*/ 552450 h 431"/>
                <a:gd name="T40" fmla="*/ 242888 w 214"/>
                <a:gd name="T41" fmla="*/ 566738 h 431"/>
                <a:gd name="T42" fmla="*/ 238125 w 214"/>
                <a:gd name="T43" fmla="*/ 569913 h 431"/>
                <a:gd name="T44" fmla="*/ 214313 w 214"/>
                <a:gd name="T45" fmla="*/ 566738 h 431"/>
                <a:gd name="T46" fmla="*/ 204788 w 214"/>
                <a:gd name="T47" fmla="*/ 581025 h 431"/>
                <a:gd name="T48" fmla="*/ 206375 w 214"/>
                <a:gd name="T49" fmla="*/ 604838 h 431"/>
                <a:gd name="T50" fmla="*/ 198438 w 214"/>
                <a:gd name="T51" fmla="*/ 611188 h 431"/>
                <a:gd name="T52" fmla="*/ 79375 w 214"/>
                <a:gd name="T53" fmla="*/ 122238 h 431"/>
                <a:gd name="T54" fmla="*/ 138113 w 214"/>
                <a:gd name="T55" fmla="*/ 44450 h 431"/>
                <a:gd name="T56" fmla="*/ 122238 w 214"/>
                <a:gd name="T57" fmla="*/ 22225 h 431"/>
                <a:gd name="T58" fmla="*/ 98425 w 214"/>
                <a:gd name="T59" fmla="*/ 4763 h 431"/>
                <a:gd name="T60" fmla="*/ 79375 w 214"/>
                <a:gd name="T61" fmla="*/ 0 h 431"/>
                <a:gd name="T62" fmla="*/ 71438 w 214"/>
                <a:gd name="T63" fmla="*/ 303213 h 431"/>
                <a:gd name="T64" fmla="*/ 17463 w 214"/>
                <a:gd name="T65" fmla="*/ 171450 h 431"/>
                <a:gd name="T66" fmla="*/ 19050 w 214"/>
                <a:gd name="T67" fmla="*/ 152400 h 431"/>
                <a:gd name="T68" fmla="*/ 6350 w 214"/>
                <a:gd name="T69" fmla="*/ 96838 h 431"/>
                <a:gd name="T70" fmla="*/ 1588 w 214"/>
                <a:gd name="T71" fmla="*/ 55563 h 431"/>
                <a:gd name="T72" fmla="*/ 23813 w 214"/>
                <a:gd name="T73" fmla="*/ 19050 h 431"/>
                <a:gd name="T74" fmla="*/ 47625 w 214"/>
                <a:gd name="T75" fmla="*/ 4763 h 431"/>
                <a:gd name="T76" fmla="*/ 79375 w 214"/>
                <a:gd name="T77" fmla="*/ 122238 h 431"/>
                <a:gd name="T78" fmla="*/ 79375 w 214"/>
                <a:gd name="T79" fmla="*/ 182563 h 431"/>
                <a:gd name="T80" fmla="*/ 68263 w 214"/>
                <a:gd name="T81" fmla="*/ 155575 h 431"/>
                <a:gd name="T82" fmla="*/ 74613 w 214"/>
                <a:gd name="T83" fmla="*/ 139700 h 431"/>
                <a:gd name="T84" fmla="*/ 34925 w 214"/>
                <a:gd name="T85" fmla="*/ 157163 h 431"/>
                <a:gd name="T86" fmla="*/ 30163 w 214"/>
                <a:gd name="T87" fmla="*/ 176213 h 431"/>
                <a:gd name="T88" fmla="*/ 74613 w 214"/>
                <a:gd name="T89" fmla="*/ 287338 h 4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9" name="Group 285">
              <a:extLst>
                <a:ext uri="{FF2B5EF4-FFF2-40B4-BE49-F238E27FC236}">
                  <a16:creationId xmlns:a16="http://schemas.microsoft.com/office/drawing/2014/main" id="{DFAF6906-7F00-4F39-8925-F96FA5C4126F}"/>
                </a:ext>
              </a:extLst>
            </p:cNvPr>
            <p:cNvGrpSpPr/>
            <p:nvPr/>
          </p:nvGrpSpPr>
          <p:grpSpPr>
            <a:xfrm>
              <a:off x="5593953" y="2980837"/>
              <a:ext cx="516390" cy="519259"/>
              <a:chOff x="2157413" y="3054350"/>
              <a:chExt cx="571500" cy="574675"/>
            </a:xfrm>
            <a:solidFill>
              <a:schemeClr val="accent5"/>
            </a:solidFill>
          </p:grpSpPr>
          <p:sp>
            <p:nvSpPr>
              <p:cNvPr id="187" name="Freeform: Shape 361">
                <a:extLst>
                  <a:ext uri="{FF2B5EF4-FFF2-40B4-BE49-F238E27FC236}">
                    <a16:creationId xmlns:a16="http://schemas.microsoft.com/office/drawing/2014/main" id="{003BCB6F-41F5-4815-B3DF-5B0429045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413" y="305435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8" name="Freeform: Shape 362">
                <a:extLst>
                  <a:ext uri="{FF2B5EF4-FFF2-40B4-BE49-F238E27FC236}">
                    <a16:creationId xmlns:a16="http://schemas.microsoft.com/office/drawing/2014/main" id="{F8A74269-7D8E-417D-9932-E37707128C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801" y="323532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0" name="Group 286">
              <a:extLst>
                <a:ext uri="{FF2B5EF4-FFF2-40B4-BE49-F238E27FC236}">
                  <a16:creationId xmlns:a16="http://schemas.microsoft.com/office/drawing/2014/main" id="{0FDA7DE6-C77B-4CD6-97EA-9266337B93B6}"/>
                </a:ext>
              </a:extLst>
            </p:cNvPr>
            <p:cNvGrpSpPr/>
            <p:nvPr/>
          </p:nvGrpSpPr>
          <p:grpSpPr>
            <a:xfrm>
              <a:off x="5497847" y="3647850"/>
              <a:ext cx="404505" cy="381556"/>
              <a:chOff x="2051051" y="3792538"/>
              <a:chExt cx="447675" cy="422275"/>
            </a:xfrm>
            <a:solidFill>
              <a:schemeClr val="accent1"/>
            </a:solidFill>
          </p:grpSpPr>
          <p:sp>
            <p:nvSpPr>
              <p:cNvPr id="185" name="Freeform: Shape 359">
                <a:extLst>
                  <a:ext uri="{FF2B5EF4-FFF2-40B4-BE49-F238E27FC236}">
                    <a16:creationId xmlns:a16="http://schemas.microsoft.com/office/drawing/2014/main" id="{C152FE24-F086-450D-8A47-E3034070A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3879850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6" name="Freeform: Shape 360">
                <a:extLst>
                  <a:ext uri="{FF2B5EF4-FFF2-40B4-BE49-F238E27FC236}">
                    <a16:creationId xmlns:a16="http://schemas.microsoft.com/office/drawing/2014/main" id="{AE53DE7F-350D-4217-ADE8-2A3D349A6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051" y="3792538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1" name="Group 287">
              <a:extLst>
                <a:ext uri="{FF2B5EF4-FFF2-40B4-BE49-F238E27FC236}">
                  <a16:creationId xmlns:a16="http://schemas.microsoft.com/office/drawing/2014/main" id="{7219BE3F-535D-44AC-98FA-D02667C10B82}"/>
                </a:ext>
              </a:extLst>
            </p:cNvPr>
            <p:cNvGrpSpPr/>
            <p:nvPr/>
          </p:nvGrpSpPr>
          <p:grpSpPr>
            <a:xfrm>
              <a:off x="6527759" y="1332693"/>
              <a:ext cx="611061" cy="502046"/>
              <a:chOff x="3190876" y="1230313"/>
              <a:chExt cx="676275" cy="555625"/>
            </a:xfrm>
            <a:solidFill>
              <a:schemeClr val="accent3"/>
            </a:solidFill>
          </p:grpSpPr>
          <p:sp>
            <p:nvSpPr>
              <p:cNvPr id="182" name="Freeform: Shape 356">
                <a:extLst>
                  <a:ext uri="{FF2B5EF4-FFF2-40B4-BE49-F238E27FC236}">
                    <a16:creationId xmlns:a16="http://schemas.microsoft.com/office/drawing/2014/main" id="{5002C63E-485D-4822-A1C6-35E7190DF5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9926" y="1257300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Freeform: Shape 357">
                <a:extLst>
                  <a:ext uri="{FF2B5EF4-FFF2-40B4-BE49-F238E27FC236}">
                    <a16:creationId xmlns:a16="http://schemas.microsoft.com/office/drawing/2014/main" id="{A5465E30-D520-49A5-93D4-6C3D6495F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876" y="1230313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4" name="Freeform: Shape 358">
                <a:extLst>
                  <a:ext uri="{FF2B5EF4-FFF2-40B4-BE49-F238E27FC236}">
                    <a16:creationId xmlns:a16="http://schemas.microsoft.com/office/drawing/2014/main" id="{F6D810FB-FB50-415A-8545-0B6F7AAE8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713" y="1400175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2" name="Freeform: Shape 288">
              <a:extLst>
                <a:ext uri="{FF2B5EF4-FFF2-40B4-BE49-F238E27FC236}">
                  <a16:creationId xmlns:a16="http://schemas.microsoft.com/office/drawing/2014/main" id="{AC3BB5C8-ADDE-438A-966E-5F2AE05A4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7442" y="3503581"/>
              <a:ext cx="344260" cy="596717"/>
            </a:xfrm>
            <a:custGeom>
              <a:avLst/>
              <a:gdLst>
                <a:gd name="T0" fmla="*/ 144 w 240"/>
                <a:gd name="T1" fmla="*/ 352 h 416"/>
                <a:gd name="T2" fmla="*/ 154 w 240"/>
                <a:gd name="T3" fmla="*/ 354 h 416"/>
                <a:gd name="T4" fmla="*/ 164 w 240"/>
                <a:gd name="T5" fmla="*/ 359 h 416"/>
                <a:gd name="T6" fmla="*/ 171 w 240"/>
                <a:gd name="T7" fmla="*/ 366 h 416"/>
                <a:gd name="T8" fmla="*/ 175 w 240"/>
                <a:gd name="T9" fmla="*/ 375 h 416"/>
                <a:gd name="T10" fmla="*/ 176 w 240"/>
                <a:gd name="T11" fmla="*/ 382 h 416"/>
                <a:gd name="T12" fmla="*/ 175 w 240"/>
                <a:gd name="T13" fmla="*/ 394 h 416"/>
                <a:gd name="T14" fmla="*/ 168 w 240"/>
                <a:gd name="T15" fmla="*/ 405 h 416"/>
                <a:gd name="T16" fmla="*/ 158 w 240"/>
                <a:gd name="T17" fmla="*/ 413 h 416"/>
                <a:gd name="T18" fmla="*/ 152 w 240"/>
                <a:gd name="T19" fmla="*/ 415 h 416"/>
                <a:gd name="T20" fmla="*/ 144 w 240"/>
                <a:gd name="T21" fmla="*/ 352 h 416"/>
                <a:gd name="T22" fmla="*/ 144 w 240"/>
                <a:gd name="T23" fmla="*/ 325 h 416"/>
                <a:gd name="T24" fmla="*/ 144 w 240"/>
                <a:gd name="T25" fmla="*/ 141 h 416"/>
                <a:gd name="T26" fmla="*/ 163 w 240"/>
                <a:gd name="T27" fmla="*/ 160 h 416"/>
                <a:gd name="T28" fmla="*/ 175 w 240"/>
                <a:gd name="T29" fmla="*/ 189 h 416"/>
                <a:gd name="T30" fmla="*/ 188 w 240"/>
                <a:gd name="T31" fmla="*/ 243 h 416"/>
                <a:gd name="T32" fmla="*/ 192 w 240"/>
                <a:gd name="T33" fmla="*/ 251 h 416"/>
                <a:gd name="T34" fmla="*/ 205 w 240"/>
                <a:gd name="T35" fmla="*/ 260 h 416"/>
                <a:gd name="T36" fmla="*/ 225 w 240"/>
                <a:gd name="T37" fmla="*/ 264 h 416"/>
                <a:gd name="T38" fmla="*/ 240 w 240"/>
                <a:gd name="T39" fmla="*/ 300 h 416"/>
                <a:gd name="T40" fmla="*/ 135 w 240"/>
                <a:gd name="T41" fmla="*/ 352 h 416"/>
                <a:gd name="T42" fmla="*/ 144 w 240"/>
                <a:gd name="T43" fmla="*/ 352 h 416"/>
                <a:gd name="T44" fmla="*/ 144 w 240"/>
                <a:gd name="T45" fmla="*/ 416 h 416"/>
                <a:gd name="T46" fmla="*/ 134 w 240"/>
                <a:gd name="T47" fmla="*/ 415 h 416"/>
                <a:gd name="T48" fmla="*/ 125 w 240"/>
                <a:gd name="T49" fmla="*/ 409 h 416"/>
                <a:gd name="T50" fmla="*/ 118 w 240"/>
                <a:gd name="T51" fmla="*/ 403 h 416"/>
                <a:gd name="T52" fmla="*/ 112 w 240"/>
                <a:gd name="T53" fmla="*/ 392 h 416"/>
                <a:gd name="T54" fmla="*/ 112 w 240"/>
                <a:gd name="T55" fmla="*/ 386 h 416"/>
                <a:gd name="T56" fmla="*/ 114 w 240"/>
                <a:gd name="T57" fmla="*/ 374 h 416"/>
                <a:gd name="T58" fmla="*/ 121 w 240"/>
                <a:gd name="T59" fmla="*/ 363 h 416"/>
                <a:gd name="T60" fmla="*/ 130 w 240"/>
                <a:gd name="T61" fmla="*/ 355 h 416"/>
                <a:gd name="T62" fmla="*/ 135 w 240"/>
                <a:gd name="T63" fmla="*/ 352 h 416"/>
                <a:gd name="T64" fmla="*/ 144 w 240"/>
                <a:gd name="T65" fmla="*/ 141 h 416"/>
                <a:gd name="T66" fmla="*/ 122 w 240"/>
                <a:gd name="T67" fmla="*/ 130 h 416"/>
                <a:gd name="T68" fmla="*/ 98 w 240"/>
                <a:gd name="T69" fmla="*/ 126 h 416"/>
                <a:gd name="T70" fmla="*/ 69 w 240"/>
                <a:gd name="T71" fmla="*/ 19 h 416"/>
                <a:gd name="T72" fmla="*/ 65 w 240"/>
                <a:gd name="T73" fmla="*/ 10 h 416"/>
                <a:gd name="T74" fmla="*/ 58 w 240"/>
                <a:gd name="T75" fmla="*/ 4 h 416"/>
                <a:gd name="T76" fmla="*/ 49 w 240"/>
                <a:gd name="T77" fmla="*/ 0 h 416"/>
                <a:gd name="T78" fmla="*/ 39 w 240"/>
                <a:gd name="T79" fmla="*/ 2 h 416"/>
                <a:gd name="T80" fmla="*/ 34 w 240"/>
                <a:gd name="T81" fmla="*/ 3 h 416"/>
                <a:gd name="T82" fmla="*/ 26 w 240"/>
                <a:gd name="T83" fmla="*/ 10 h 416"/>
                <a:gd name="T84" fmla="*/ 22 w 240"/>
                <a:gd name="T85" fmla="*/ 18 h 416"/>
                <a:gd name="T86" fmla="*/ 20 w 240"/>
                <a:gd name="T87" fmla="*/ 27 h 416"/>
                <a:gd name="T88" fmla="*/ 49 w 240"/>
                <a:gd name="T89" fmla="*/ 139 h 416"/>
                <a:gd name="T90" fmla="*/ 38 w 240"/>
                <a:gd name="T91" fmla="*/ 145 h 416"/>
                <a:gd name="T92" fmla="*/ 20 w 240"/>
                <a:gd name="T93" fmla="*/ 164 h 416"/>
                <a:gd name="T94" fmla="*/ 11 w 240"/>
                <a:gd name="T95" fmla="*/ 187 h 416"/>
                <a:gd name="T96" fmla="*/ 8 w 240"/>
                <a:gd name="T97" fmla="*/ 216 h 416"/>
                <a:gd name="T98" fmla="*/ 11 w 240"/>
                <a:gd name="T99" fmla="*/ 232 h 416"/>
                <a:gd name="T100" fmla="*/ 26 w 240"/>
                <a:gd name="T101" fmla="*/ 285 h 416"/>
                <a:gd name="T102" fmla="*/ 26 w 240"/>
                <a:gd name="T103" fmla="*/ 294 h 416"/>
                <a:gd name="T104" fmla="*/ 20 w 240"/>
                <a:gd name="T105" fmla="*/ 308 h 416"/>
                <a:gd name="T106" fmla="*/ 5 w 240"/>
                <a:gd name="T107" fmla="*/ 321 h 416"/>
                <a:gd name="T108" fmla="*/ 10 w 240"/>
                <a:gd name="T109" fmla="*/ 361 h 416"/>
                <a:gd name="T110" fmla="*/ 144 w 240"/>
                <a:gd name="T111" fmla="*/ 14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3" name="Freeform: Shape 289">
              <a:extLst>
                <a:ext uri="{FF2B5EF4-FFF2-40B4-BE49-F238E27FC236}">
                  <a16:creationId xmlns:a16="http://schemas.microsoft.com/office/drawing/2014/main" id="{5E80978D-97D0-443A-831D-07D60D570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460" y="2723258"/>
              <a:ext cx="494873" cy="537907"/>
            </a:xfrm>
            <a:custGeom>
              <a:avLst/>
              <a:gdLst>
                <a:gd name="T0" fmla="*/ 268 w 345"/>
                <a:gd name="T1" fmla="*/ 172 h 375"/>
                <a:gd name="T2" fmla="*/ 258 w 345"/>
                <a:gd name="T3" fmla="*/ 130 h 375"/>
                <a:gd name="T4" fmla="*/ 264 w 345"/>
                <a:gd name="T5" fmla="*/ 252 h 375"/>
                <a:gd name="T6" fmla="*/ 296 w 345"/>
                <a:gd name="T7" fmla="*/ 291 h 375"/>
                <a:gd name="T8" fmla="*/ 281 w 345"/>
                <a:gd name="T9" fmla="*/ 295 h 375"/>
                <a:gd name="T10" fmla="*/ 281 w 345"/>
                <a:gd name="T11" fmla="*/ 50 h 375"/>
                <a:gd name="T12" fmla="*/ 296 w 345"/>
                <a:gd name="T13" fmla="*/ 53 h 375"/>
                <a:gd name="T14" fmla="*/ 264 w 345"/>
                <a:gd name="T15" fmla="*/ 94 h 375"/>
                <a:gd name="T16" fmla="*/ 284 w 345"/>
                <a:gd name="T17" fmla="*/ 172 h 375"/>
                <a:gd name="T18" fmla="*/ 336 w 345"/>
                <a:gd name="T19" fmla="*/ 164 h 375"/>
                <a:gd name="T20" fmla="*/ 344 w 345"/>
                <a:gd name="T21" fmla="*/ 176 h 375"/>
                <a:gd name="T22" fmla="*/ 289 w 345"/>
                <a:gd name="T23" fmla="*/ 180 h 375"/>
                <a:gd name="T24" fmla="*/ 173 w 345"/>
                <a:gd name="T25" fmla="*/ 77 h 375"/>
                <a:gd name="T26" fmla="*/ 243 w 345"/>
                <a:gd name="T27" fmla="*/ 108 h 375"/>
                <a:gd name="T28" fmla="*/ 245 w 345"/>
                <a:gd name="T29" fmla="*/ 236 h 375"/>
                <a:gd name="T30" fmla="*/ 222 w 345"/>
                <a:gd name="T31" fmla="*/ 345 h 375"/>
                <a:gd name="T32" fmla="*/ 178 w 345"/>
                <a:gd name="T33" fmla="*/ 375 h 375"/>
                <a:gd name="T34" fmla="*/ 207 w 345"/>
                <a:gd name="T35" fmla="*/ 242 h 375"/>
                <a:gd name="T36" fmla="*/ 238 w 345"/>
                <a:gd name="T37" fmla="*/ 211 h 375"/>
                <a:gd name="T38" fmla="*/ 248 w 345"/>
                <a:gd name="T39" fmla="*/ 157 h 375"/>
                <a:gd name="T40" fmla="*/ 203 w 345"/>
                <a:gd name="T41" fmla="*/ 103 h 375"/>
                <a:gd name="T42" fmla="*/ 173 w 345"/>
                <a:gd name="T43" fmla="*/ 77 h 375"/>
                <a:gd name="T44" fmla="*/ 250 w 345"/>
                <a:gd name="T45" fmla="*/ 91 h 375"/>
                <a:gd name="T46" fmla="*/ 258 w 345"/>
                <a:gd name="T47" fmla="*/ 73 h 375"/>
                <a:gd name="T48" fmla="*/ 250 w 345"/>
                <a:gd name="T49" fmla="*/ 255 h 375"/>
                <a:gd name="T50" fmla="*/ 258 w 345"/>
                <a:gd name="T51" fmla="*/ 249 h 375"/>
                <a:gd name="T52" fmla="*/ 180 w 345"/>
                <a:gd name="T53" fmla="*/ 6 h 375"/>
                <a:gd name="T54" fmla="*/ 176 w 345"/>
                <a:gd name="T55" fmla="*/ 60 h 375"/>
                <a:gd name="T56" fmla="*/ 157 w 345"/>
                <a:gd name="T57" fmla="*/ 374 h 375"/>
                <a:gd name="T58" fmla="*/ 120 w 345"/>
                <a:gd name="T59" fmla="*/ 337 h 375"/>
                <a:gd name="T60" fmla="*/ 93 w 345"/>
                <a:gd name="T61" fmla="*/ 224 h 375"/>
                <a:gd name="T62" fmla="*/ 111 w 345"/>
                <a:gd name="T63" fmla="*/ 100 h 375"/>
                <a:gd name="T64" fmla="*/ 173 w 345"/>
                <a:gd name="T65" fmla="*/ 96 h 375"/>
                <a:gd name="T66" fmla="*/ 119 w 345"/>
                <a:gd name="T67" fmla="*/ 119 h 375"/>
                <a:gd name="T68" fmla="*/ 97 w 345"/>
                <a:gd name="T69" fmla="*/ 183 h 375"/>
                <a:gd name="T70" fmla="*/ 126 w 345"/>
                <a:gd name="T71" fmla="*/ 232 h 375"/>
                <a:gd name="T72" fmla="*/ 139 w 345"/>
                <a:gd name="T73" fmla="*/ 290 h 375"/>
                <a:gd name="T74" fmla="*/ 173 w 345"/>
                <a:gd name="T75" fmla="*/ 60 h 375"/>
                <a:gd name="T76" fmla="*/ 164 w 345"/>
                <a:gd name="T77" fmla="*/ 54 h 375"/>
                <a:gd name="T78" fmla="*/ 169 w 345"/>
                <a:gd name="T79" fmla="*/ 0 h 375"/>
                <a:gd name="T80" fmla="*/ 93 w 345"/>
                <a:gd name="T81" fmla="*/ 264 h 375"/>
                <a:gd name="T82" fmla="*/ 93 w 345"/>
                <a:gd name="T83" fmla="*/ 252 h 375"/>
                <a:gd name="T84" fmla="*/ 86 w 345"/>
                <a:gd name="T85" fmla="*/ 96 h 375"/>
                <a:gd name="T86" fmla="*/ 94 w 345"/>
                <a:gd name="T87" fmla="*/ 84 h 375"/>
                <a:gd name="T88" fmla="*/ 82 w 345"/>
                <a:gd name="T89" fmla="*/ 203 h 375"/>
                <a:gd name="T90" fmla="*/ 80 w 345"/>
                <a:gd name="T91" fmla="*/ 152 h 375"/>
                <a:gd name="T92" fmla="*/ 86 w 345"/>
                <a:gd name="T93" fmla="*/ 96 h 375"/>
                <a:gd name="T94" fmla="*/ 50 w 345"/>
                <a:gd name="T95" fmla="*/ 64 h 375"/>
                <a:gd name="T96" fmla="*/ 53 w 345"/>
                <a:gd name="T97" fmla="*/ 49 h 375"/>
                <a:gd name="T98" fmla="*/ 86 w 345"/>
                <a:gd name="T99" fmla="*/ 249 h 375"/>
                <a:gd name="T100" fmla="*/ 53 w 345"/>
                <a:gd name="T101" fmla="*/ 297 h 375"/>
                <a:gd name="T102" fmla="*/ 50 w 345"/>
                <a:gd name="T103" fmla="*/ 282 h 375"/>
                <a:gd name="T104" fmla="*/ 86 w 345"/>
                <a:gd name="T105" fmla="*/ 249 h 375"/>
                <a:gd name="T106" fmla="*/ 57 w 345"/>
                <a:gd name="T107" fmla="*/ 167 h 375"/>
                <a:gd name="T108" fmla="*/ 54 w 345"/>
                <a:gd name="T109" fmla="*/ 180 h 375"/>
                <a:gd name="T110" fmla="*/ 0 w 345"/>
                <a:gd name="T111" fmla="*/ 176 h 375"/>
                <a:gd name="T112" fmla="*/ 8 w 345"/>
                <a:gd name="T113" fmla="*/ 16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3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4" name="Freeform: Shape 290">
              <a:extLst>
                <a:ext uri="{FF2B5EF4-FFF2-40B4-BE49-F238E27FC236}">
                  <a16:creationId xmlns:a16="http://schemas.microsoft.com/office/drawing/2014/main" id="{DDBF9DEF-0744-4A56-9289-2C5CF0318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398" y="1327572"/>
              <a:ext cx="466186" cy="456144"/>
            </a:xfrm>
            <a:custGeom>
              <a:avLst/>
              <a:gdLst>
                <a:gd name="T0" fmla="*/ 200 w 325"/>
                <a:gd name="T1" fmla="*/ 35 h 318"/>
                <a:gd name="T2" fmla="*/ 214 w 325"/>
                <a:gd name="T3" fmla="*/ 29 h 318"/>
                <a:gd name="T4" fmla="*/ 215 w 325"/>
                <a:gd name="T5" fmla="*/ 16 h 318"/>
                <a:gd name="T6" fmla="*/ 321 w 325"/>
                <a:gd name="T7" fmla="*/ 177 h 318"/>
                <a:gd name="T8" fmla="*/ 325 w 325"/>
                <a:gd name="T9" fmla="*/ 196 h 318"/>
                <a:gd name="T10" fmla="*/ 314 w 325"/>
                <a:gd name="T11" fmla="*/ 218 h 318"/>
                <a:gd name="T12" fmla="*/ 291 w 325"/>
                <a:gd name="T13" fmla="*/ 158 h 318"/>
                <a:gd name="T14" fmla="*/ 293 w 325"/>
                <a:gd name="T15" fmla="*/ 154 h 318"/>
                <a:gd name="T16" fmla="*/ 194 w 325"/>
                <a:gd name="T17" fmla="*/ 174 h 318"/>
                <a:gd name="T18" fmla="*/ 276 w 325"/>
                <a:gd name="T19" fmla="*/ 126 h 318"/>
                <a:gd name="T20" fmla="*/ 194 w 325"/>
                <a:gd name="T21" fmla="*/ 168 h 318"/>
                <a:gd name="T22" fmla="*/ 261 w 325"/>
                <a:gd name="T23" fmla="*/ 98 h 318"/>
                <a:gd name="T24" fmla="*/ 257 w 325"/>
                <a:gd name="T25" fmla="*/ 96 h 318"/>
                <a:gd name="T26" fmla="*/ 244 w 325"/>
                <a:gd name="T27" fmla="*/ 73 h 318"/>
                <a:gd name="T28" fmla="*/ 244 w 325"/>
                <a:gd name="T29" fmla="*/ 67 h 318"/>
                <a:gd name="T30" fmla="*/ 15 w 325"/>
                <a:gd name="T31" fmla="*/ 116 h 318"/>
                <a:gd name="T32" fmla="*/ 16 w 325"/>
                <a:gd name="T33" fmla="*/ 126 h 318"/>
                <a:gd name="T34" fmla="*/ 34 w 325"/>
                <a:gd name="T35" fmla="*/ 131 h 318"/>
                <a:gd name="T36" fmla="*/ 41 w 325"/>
                <a:gd name="T37" fmla="*/ 117 h 318"/>
                <a:gd name="T38" fmla="*/ 31 w 325"/>
                <a:gd name="T39" fmla="*/ 107 h 318"/>
                <a:gd name="T40" fmla="*/ 51 w 325"/>
                <a:gd name="T41" fmla="*/ 107 h 318"/>
                <a:gd name="T42" fmla="*/ 64 w 325"/>
                <a:gd name="T43" fmla="*/ 113 h 318"/>
                <a:gd name="T44" fmla="*/ 76 w 325"/>
                <a:gd name="T45" fmla="*/ 104 h 318"/>
                <a:gd name="T46" fmla="*/ 70 w 325"/>
                <a:gd name="T47" fmla="*/ 89 h 318"/>
                <a:gd name="T48" fmla="*/ 85 w 325"/>
                <a:gd name="T49" fmla="*/ 81 h 318"/>
                <a:gd name="T50" fmla="*/ 95 w 325"/>
                <a:gd name="T51" fmla="*/ 93 h 318"/>
                <a:gd name="T52" fmla="*/ 108 w 325"/>
                <a:gd name="T53" fmla="*/ 88 h 318"/>
                <a:gd name="T54" fmla="*/ 110 w 325"/>
                <a:gd name="T55" fmla="*/ 74 h 318"/>
                <a:gd name="T56" fmla="*/ 121 w 325"/>
                <a:gd name="T57" fmla="*/ 56 h 318"/>
                <a:gd name="T58" fmla="*/ 125 w 325"/>
                <a:gd name="T59" fmla="*/ 71 h 318"/>
                <a:gd name="T60" fmla="*/ 140 w 325"/>
                <a:gd name="T61" fmla="*/ 73 h 318"/>
                <a:gd name="T62" fmla="*/ 145 w 325"/>
                <a:gd name="T63" fmla="*/ 54 h 318"/>
                <a:gd name="T64" fmla="*/ 156 w 325"/>
                <a:gd name="T65" fmla="*/ 38 h 318"/>
                <a:gd name="T66" fmla="*/ 157 w 325"/>
                <a:gd name="T67" fmla="*/ 47 h 318"/>
                <a:gd name="T68" fmla="*/ 175 w 325"/>
                <a:gd name="T69" fmla="*/ 52 h 318"/>
                <a:gd name="T70" fmla="*/ 181 w 325"/>
                <a:gd name="T71" fmla="*/ 40 h 318"/>
                <a:gd name="T72" fmla="*/ 172 w 325"/>
                <a:gd name="T73" fmla="*/ 28 h 318"/>
                <a:gd name="T74" fmla="*/ 192 w 325"/>
                <a:gd name="T75" fmla="*/ 28 h 318"/>
                <a:gd name="T76" fmla="*/ 47 w 325"/>
                <a:gd name="T77" fmla="*/ 174 h 318"/>
                <a:gd name="T78" fmla="*/ 46 w 325"/>
                <a:gd name="T79" fmla="*/ 178 h 318"/>
                <a:gd name="T80" fmla="*/ 194 w 325"/>
                <a:gd name="T81" fmla="*/ 100 h 318"/>
                <a:gd name="T82" fmla="*/ 62 w 325"/>
                <a:gd name="T83" fmla="*/ 204 h 318"/>
                <a:gd name="T84" fmla="*/ 66 w 325"/>
                <a:gd name="T85" fmla="*/ 208 h 318"/>
                <a:gd name="T86" fmla="*/ 80 w 325"/>
                <a:gd name="T87" fmla="*/ 231 h 318"/>
                <a:gd name="T88" fmla="*/ 79 w 325"/>
                <a:gd name="T89" fmla="*/ 235 h 318"/>
                <a:gd name="T90" fmla="*/ 194 w 325"/>
                <a:gd name="T91" fmla="*/ 174 h 318"/>
                <a:gd name="T92" fmla="*/ 93 w 325"/>
                <a:gd name="T93" fmla="*/ 261 h 318"/>
                <a:gd name="T94" fmla="*/ 98 w 325"/>
                <a:gd name="T95" fmla="*/ 265 h 318"/>
                <a:gd name="T96" fmla="*/ 142 w 325"/>
                <a:gd name="T97" fmla="*/ 314 h 318"/>
                <a:gd name="T98" fmla="*/ 123 w 325"/>
                <a:gd name="T99" fmla="*/ 318 h 318"/>
                <a:gd name="T100" fmla="*/ 102 w 325"/>
                <a:gd name="T101" fmla="*/ 3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5" name="Freeform: Shape 291">
              <a:extLst>
                <a:ext uri="{FF2B5EF4-FFF2-40B4-BE49-F238E27FC236}">
                  <a16:creationId xmlns:a16="http://schemas.microsoft.com/office/drawing/2014/main" id="{1E8D70D8-1F8F-4751-9AFA-934F3773B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5502" y="3272641"/>
              <a:ext cx="441800" cy="463316"/>
            </a:xfrm>
            <a:custGeom>
              <a:avLst/>
              <a:gdLst>
                <a:gd name="T0" fmla="*/ 306 w 308"/>
                <a:gd name="T1" fmla="*/ 96 h 323"/>
                <a:gd name="T2" fmla="*/ 218 w 308"/>
                <a:gd name="T3" fmla="*/ 308 h 323"/>
                <a:gd name="T4" fmla="*/ 227 w 308"/>
                <a:gd name="T5" fmla="*/ 224 h 323"/>
                <a:gd name="T6" fmla="*/ 233 w 308"/>
                <a:gd name="T7" fmla="*/ 209 h 323"/>
                <a:gd name="T8" fmla="*/ 246 w 308"/>
                <a:gd name="T9" fmla="*/ 184 h 323"/>
                <a:gd name="T10" fmla="*/ 250 w 308"/>
                <a:gd name="T11" fmla="*/ 159 h 323"/>
                <a:gd name="T12" fmla="*/ 280 w 308"/>
                <a:gd name="T13" fmla="*/ 109 h 323"/>
                <a:gd name="T14" fmla="*/ 218 w 308"/>
                <a:gd name="T15" fmla="*/ 75 h 323"/>
                <a:gd name="T16" fmla="*/ 201 w 308"/>
                <a:gd name="T17" fmla="*/ 320 h 323"/>
                <a:gd name="T18" fmla="*/ 197 w 308"/>
                <a:gd name="T19" fmla="*/ 289 h 323"/>
                <a:gd name="T20" fmla="*/ 208 w 308"/>
                <a:gd name="T21" fmla="*/ 262 h 323"/>
                <a:gd name="T22" fmla="*/ 218 w 308"/>
                <a:gd name="T23" fmla="*/ 248 h 323"/>
                <a:gd name="T24" fmla="*/ 203 w 308"/>
                <a:gd name="T25" fmla="*/ 161 h 323"/>
                <a:gd name="T26" fmla="*/ 189 w 308"/>
                <a:gd name="T27" fmla="*/ 184 h 323"/>
                <a:gd name="T28" fmla="*/ 186 w 308"/>
                <a:gd name="T29" fmla="*/ 202 h 323"/>
                <a:gd name="T30" fmla="*/ 185 w 308"/>
                <a:gd name="T31" fmla="*/ 155 h 323"/>
                <a:gd name="T32" fmla="*/ 180 w 308"/>
                <a:gd name="T33" fmla="*/ 26 h 323"/>
                <a:gd name="T34" fmla="*/ 174 w 308"/>
                <a:gd name="T35" fmla="*/ 318 h 323"/>
                <a:gd name="T36" fmla="*/ 147 w 308"/>
                <a:gd name="T37" fmla="*/ 218 h 323"/>
                <a:gd name="T38" fmla="*/ 166 w 308"/>
                <a:gd name="T39" fmla="*/ 199 h 323"/>
                <a:gd name="T40" fmla="*/ 147 w 308"/>
                <a:gd name="T41" fmla="*/ 170 h 323"/>
                <a:gd name="T42" fmla="*/ 180 w 308"/>
                <a:gd name="T43" fmla="*/ 170 h 323"/>
                <a:gd name="T44" fmla="*/ 170 w 308"/>
                <a:gd name="T45" fmla="*/ 225 h 323"/>
                <a:gd name="T46" fmla="*/ 168 w 308"/>
                <a:gd name="T47" fmla="*/ 243 h 323"/>
                <a:gd name="T48" fmla="*/ 151 w 308"/>
                <a:gd name="T49" fmla="*/ 263 h 323"/>
                <a:gd name="T50" fmla="*/ 180 w 308"/>
                <a:gd name="T51" fmla="*/ 321 h 323"/>
                <a:gd name="T52" fmla="*/ 147 w 308"/>
                <a:gd name="T53" fmla="*/ 10 h 323"/>
                <a:gd name="T54" fmla="*/ 119 w 308"/>
                <a:gd name="T55" fmla="*/ 0 h 323"/>
                <a:gd name="T56" fmla="*/ 132 w 308"/>
                <a:gd name="T57" fmla="*/ 260 h 323"/>
                <a:gd name="T58" fmla="*/ 147 w 308"/>
                <a:gd name="T59" fmla="*/ 306 h 323"/>
                <a:gd name="T60" fmla="*/ 139 w 308"/>
                <a:gd name="T61" fmla="*/ 134 h 323"/>
                <a:gd name="T62" fmla="*/ 128 w 308"/>
                <a:gd name="T63" fmla="*/ 159 h 323"/>
                <a:gd name="T64" fmla="*/ 121 w 308"/>
                <a:gd name="T65" fmla="*/ 174 h 323"/>
                <a:gd name="T66" fmla="*/ 123 w 308"/>
                <a:gd name="T67" fmla="*/ 125 h 323"/>
                <a:gd name="T68" fmla="*/ 147 w 308"/>
                <a:gd name="T69" fmla="*/ 235 h 323"/>
                <a:gd name="T70" fmla="*/ 98 w 308"/>
                <a:gd name="T71" fmla="*/ 283 h 323"/>
                <a:gd name="T72" fmla="*/ 103 w 308"/>
                <a:gd name="T73" fmla="*/ 4 h 323"/>
                <a:gd name="T74" fmla="*/ 111 w 308"/>
                <a:gd name="T75" fmla="*/ 34 h 323"/>
                <a:gd name="T76" fmla="*/ 119 w 308"/>
                <a:gd name="T77" fmla="*/ 122 h 323"/>
                <a:gd name="T78" fmla="*/ 119 w 308"/>
                <a:gd name="T79" fmla="*/ 141 h 323"/>
                <a:gd name="T80" fmla="*/ 109 w 308"/>
                <a:gd name="T81" fmla="*/ 197 h 323"/>
                <a:gd name="T82" fmla="*/ 107 w 308"/>
                <a:gd name="T83" fmla="*/ 214 h 323"/>
                <a:gd name="T84" fmla="*/ 105 w 308"/>
                <a:gd name="T85" fmla="*/ 171 h 323"/>
                <a:gd name="T86" fmla="*/ 98 w 308"/>
                <a:gd name="T87" fmla="*/ 147 h 323"/>
                <a:gd name="T88" fmla="*/ 119 w 308"/>
                <a:gd name="T89" fmla="*/ 141 h 323"/>
                <a:gd name="T90" fmla="*/ 86 w 308"/>
                <a:gd name="T91" fmla="*/ 206 h 323"/>
                <a:gd name="T92" fmla="*/ 97 w 308"/>
                <a:gd name="T93" fmla="*/ 188 h 323"/>
                <a:gd name="T94" fmla="*/ 90 w 308"/>
                <a:gd name="T95" fmla="*/ 239 h 323"/>
                <a:gd name="T96" fmla="*/ 86 w 308"/>
                <a:gd name="T97" fmla="*/ 22 h 323"/>
                <a:gd name="T98" fmla="*/ 93 w 308"/>
                <a:gd name="T99" fmla="*/ 68 h 323"/>
                <a:gd name="T100" fmla="*/ 86 w 308"/>
                <a:gd name="T101" fmla="*/ 22 h 323"/>
                <a:gd name="T102" fmla="*/ 86 w 308"/>
                <a:gd name="T103" fmla="*/ 278 h 323"/>
                <a:gd name="T104" fmla="*/ 77 w 308"/>
                <a:gd name="T105" fmla="*/ 230 h 323"/>
                <a:gd name="T106" fmla="*/ 86 w 308"/>
                <a:gd name="T107" fmla="*/ 107 h 323"/>
                <a:gd name="T108" fmla="*/ 67 w 308"/>
                <a:gd name="T109" fmla="*/ 126 h 323"/>
                <a:gd name="T110" fmla="*/ 86 w 308"/>
                <a:gd name="T111" fmla="*/ 141 h 323"/>
                <a:gd name="T112" fmla="*/ 58 w 308"/>
                <a:gd name="T113" fmla="*/ 83 h 323"/>
                <a:gd name="T114" fmla="*/ 86 w 308"/>
                <a:gd name="T115" fmla="*/ 190 h 323"/>
                <a:gd name="T116" fmla="*/ 2 w 308"/>
                <a:gd name="T117" fmla="*/ 226 h 323"/>
                <a:gd name="T118" fmla="*/ 58 w 308"/>
                <a:gd name="T119" fmla="*/ 147 h 323"/>
                <a:gd name="T120" fmla="*/ 50 w 308"/>
                <a:gd name="T121" fmla="*/ 172 h 323"/>
                <a:gd name="T122" fmla="*/ 42 w 308"/>
                <a:gd name="T123" fmla="*/ 186 h 323"/>
                <a:gd name="T124" fmla="*/ 29 w 308"/>
                <a:gd name="T125" fmla="*/ 21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6" name="Group 292">
              <a:extLst>
                <a:ext uri="{FF2B5EF4-FFF2-40B4-BE49-F238E27FC236}">
                  <a16:creationId xmlns:a16="http://schemas.microsoft.com/office/drawing/2014/main" id="{4B191FB3-AABF-434C-A52A-C1DF2800D258}"/>
                </a:ext>
              </a:extLst>
            </p:cNvPr>
            <p:cNvGrpSpPr/>
            <p:nvPr/>
          </p:nvGrpSpPr>
          <p:grpSpPr>
            <a:xfrm>
              <a:off x="5185145" y="2259296"/>
              <a:ext cx="559422" cy="588102"/>
              <a:chOff x="1704976" y="2255838"/>
              <a:chExt cx="619125" cy="650875"/>
            </a:xfrm>
            <a:solidFill>
              <a:schemeClr val="accent1"/>
            </a:solidFill>
          </p:grpSpPr>
          <p:sp>
            <p:nvSpPr>
              <p:cNvPr id="169" name="Rectangle 343">
                <a:extLst>
                  <a:ext uri="{FF2B5EF4-FFF2-40B4-BE49-F238E27FC236}">
                    <a16:creationId xmlns:a16="http://schemas.microsoft.com/office/drawing/2014/main" id="{27C839C9-5EB1-48FD-9A2B-CDBEC6E4C7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4976" y="2873375"/>
                <a:ext cx="619125" cy="33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0" name="Rectangle 344">
                <a:extLst>
                  <a:ext uri="{FF2B5EF4-FFF2-40B4-BE49-F238E27FC236}">
                    <a16:creationId xmlns:a16="http://schemas.microsoft.com/office/drawing/2014/main" id="{E035A5A2-45B4-4BDC-ABA2-823CCF93F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376" y="2811463"/>
                <a:ext cx="568325" cy="33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1" name="Rectangle 345">
                <a:extLst>
                  <a:ext uri="{FF2B5EF4-FFF2-40B4-BE49-F238E27FC236}">
                    <a16:creationId xmlns:a16="http://schemas.microsoft.com/office/drawing/2014/main" id="{CEE08156-D190-4808-AD5F-5C6C763EC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213" y="2747963"/>
                <a:ext cx="120650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2" name="Rectangle 346">
                <a:extLst>
                  <a:ext uri="{FF2B5EF4-FFF2-40B4-BE49-F238E27FC236}">
                    <a16:creationId xmlns:a16="http://schemas.microsoft.com/office/drawing/2014/main" id="{F5760CAA-D1CE-4D3F-A429-85D917986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438" y="2517775"/>
                <a:ext cx="77788" cy="250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3" name="Rectangle 347">
                <a:extLst>
                  <a:ext uri="{FF2B5EF4-FFF2-40B4-BE49-F238E27FC236}">
                    <a16:creationId xmlns:a16="http://schemas.microsoft.com/office/drawing/2014/main" id="{9AE63081-339B-4F1D-BFA2-DE4807F9D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4213" y="2505075"/>
                <a:ext cx="120650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4" name="Rectangle 348">
                <a:extLst>
                  <a:ext uri="{FF2B5EF4-FFF2-40B4-BE49-F238E27FC236}">
                    <a16:creationId xmlns:a16="http://schemas.microsoft.com/office/drawing/2014/main" id="{25F3C2E9-6B53-4562-822D-AE8351B1D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2747963"/>
                <a:ext cx="11906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5" name="Rectangle 349">
                <a:extLst>
                  <a:ext uri="{FF2B5EF4-FFF2-40B4-BE49-F238E27FC236}">
                    <a16:creationId xmlns:a16="http://schemas.microsoft.com/office/drawing/2014/main" id="{55D16083-E2B3-4F93-80F4-644FE1A19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5463" y="2517775"/>
                <a:ext cx="77788" cy="250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6" name="Rectangle 350">
                <a:extLst>
                  <a:ext uri="{FF2B5EF4-FFF2-40B4-BE49-F238E27FC236}">
                    <a16:creationId xmlns:a16="http://schemas.microsoft.com/office/drawing/2014/main" id="{3D5650CC-AB5D-4DE5-9651-EFC0FB34A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826" y="2505075"/>
                <a:ext cx="11906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7" name="Rectangle 351">
                <a:extLst>
                  <a:ext uri="{FF2B5EF4-FFF2-40B4-BE49-F238E27FC236}">
                    <a16:creationId xmlns:a16="http://schemas.microsoft.com/office/drawing/2014/main" id="{F6D3C577-0E21-40F2-927E-187B865E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88" y="2747963"/>
                <a:ext cx="120650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8" name="Rectangle 352">
                <a:extLst>
                  <a:ext uri="{FF2B5EF4-FFF2-40B4-BE49-F238E27FC236}">
                    <a16:creationId xmlns:a16="http://schemas.microsoft.com/office/drawing/2014/main" id="{D22F9380-D10E-47C7-8445-F9ACC4F78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413" y="2517775"/>
                <a:ext cx="76200" cy="250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9" name="Rectangle 353">
                <a:extLst>
                  <a:ext uri="{FF2B5EF4-FFF2-40B4-BE49-F238E27FC236}">
                    <a16:creationId xmlns:a16="http://schemas.microsoft.com/office/drawing/2014/main" id="{8ABFEF23-2CD2-40AB-99C4-61835BC2F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188" y="2505075"/>
                <a:ext cx="120650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0" name="Rectangle 354">
                <a:extLst>
                  <a:ext uri="{FF2B5EF4-FFF2-40B4-BE49-F238E27FC236}">
                    <a16:creationId xmlns:a16="http://schemas.microsoft.com/office/drawing/2014/main" id="{1F5A02E0-C9ED-4851-B289-CD72413FE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376" y="2435225"/>
                <a:ext cx="568325" cy="33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Freeform: Shape 355">
                <a:extLst>
                  <a:ext uri="{FF2B5EF4-FFF2-40B4-BE49-F238E27FC236}">
                    <a16:creationId xmlns:a16="http://schemas.microsoft.com/office/drawing/2014/main" id="{C4D1759C-3C9A-4211-811E-32594EC7D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376" y="2255838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7" name="Freeform: Shape 293">
              <a:extLst>
                <a:ext uri="{FF2B5EF4-FFF2-40B4-BE49-F238E27FC236}">
                  <a16:creationId xmlns:a16="http://schemas.microsoft.com/office/drawing/2014/main" id="{5B997767-2C7F-4877-A03C-61C08F5D0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0178" y="2406253"/>
              <a:ext cx="712905" cy="466185"/>
            </a:xfrm>
            <a:custGeom>
              <a:avLst/>
              <a:gdLst>
                <a:gd name="T0" fmla="*/ 497 w 497"/>
                <a:gd name="T1" fmla="*/ 0 h 325"/>
                <a:gd name="T2" fmla="*/ 386 w 497"/>
                <a:gd name="T3" fmla="*/ 37 h 325"/>
                <a:gd name="T4" fmla="*/ 386 w 497"/>
                <a:gd name="T5" fmla="*/ 210 h 325"/>
                <a:gd name="T6" fmla="*/ 386 w 497"/>
                <a:gd name="T7" fmla="*/ 210 h 325"/>
                <a:gd name="T8" fmla="*/ 397 w 497"/>
                <a:gd name="T9" fmla="*/ 209 h 325"/>
                <a:gd name="T10" fmla="*/ 405 w 497"/>
                <a:gd name="T11" fmla="*/ 206 h 325"/>
                <a:gd name="T12" fmla="*/ 409 w 497"/>
                <a:gd name="T13" fmla="*/ 204 h 325"/>
                <a:gd name="T14" fmla="*/ 411 w 497"/>
                <a:gd name="T15" fmla="*/ 201 h 325"/>
                <a:gd name="T16" fmla="*/ 413 w 497"/>
                <a:gd name="T17" fmla="*/ 197 h 325"/>
                <a:gd name="T18" fmla="*/ 413 w 497"/>
                <a:gd name="T19" fmla="*/ 194 h 325"/>
                <a:gd name="T20" fmla="*/ 413 w 497"/>
                <a:gd name="T21" fmla="*/ 118 h 325"/>
                <a:gd name="T22" fmla="*/ 399 w 497"/>
                <a:gd name="T23" fmla="*/ 118 h 325"/>
                <a:gd name="T24" fmla="*/ 399 w 497"/>
                <a:gd name="T25" fmla="*/ 86 h 325"/>
                <a:gd name="T26" fmla="*/ 413 w 497"/>
                <a:gd name="T27" fmla="*/ 86 h 325"/>
                <a:gd name="T28" fmla="*/ 447 w 497"/>
                <a:gd name="T29" fmla="*/ 86 h 325"/>
                <a:gd name="T30" fmla="*/ 462 w 497"/>
                <a:gd name="T31" fmla="*/ 86 h 325"/>
                <a:gd name="T32" fmla="*/ 462 w 497"/>
                <a:gd name="T33" fmla="*/ 118 h 325"/>
                <a:gd name="T34" fmla="*/ 447 w 497"/>
                <a:gd name="T35" fmla="*/ 118 h 325"/>
                <a:gd name="T36" fmla="*/ 447 w 497"/>
                <a:gd name="T37" fmla="*/ 194 h 325"/>
                <a:gd name="T38" fmla="*/ 447 w 497"/>
                <a:gd name="T39" fmla="*/ 194 h 325"/>
                <a:gd name="T40" fmla="*/ 446 w 497"/>
                <a:gd name="T41" fmla="*/ 204 h 325"/>
                <a:gd name="T42" fmla="*/ 442 w 497"/>
                <a:gd name="T43" fmla="*/ 212 h 325"/>
                <a:gd name="T44" fmla="*/ 436 w 497"/>
                <a:gd name="T45" fmla="*/ 220 h 325"/>
                <a:gd name="T46" fmla="*/ 430 w 497"/>
                <a:gd name="T47" fmla="*/ 227 h 325"/>
                <a:gd name="T48" fmla="*/ 420 w 497"/>
                <a:gd name="T49" fmla="*/ 232 h 325"/>
                <a:gd name="T50" fmla="*/ 411 w 497"/>
                <a:gd name="T51" fmla="*/ 236 h 325"/>
                <a:gd name="T52" fmla="*/ 399 w 497"/>
                <a:gd name="T53" fmla="*/ 239 h 325"/>
                <a:gd name="T54" fmla="*/ 386 w 497"/>
                <a:gd name="T55" fmla="*/ 239 h 325"/>
                <a:gd name="T56" fmla="*/ 386 w 497"/>
                <a:gd name="T57" fmla="*/ 289 h 325"/>
                <a:gd name="T58" fmla="*/ 497 w 497"/>
                <a:gd name="T59" fmla="*/ 325 h 325"/>
                <a:gd name="T60" fmla="*/ 497 w 497"/>
                <a:gd name="T61" fmla="*/ 0 h 325"/>
                <a:gd name="T62" fmla="*/ 386 w 497"/>
                <a:gd name="T63" fmla="*/ 37 h 325"/>
                <a:gd name="T64" fmla="*/ 0 w 497"/>
                <a:gd name="T65" fmla="*/ 163 h 325"/>
                <a:gd name="T66" fmla="*/ 386 w 497"/>
                <a:gd name="T67" fmla="*/ 289 h 325"/>
                <a:gd name="T68" fmla="*/ 386 w 497"/>
                <a:gd name="T69" fmla="*/ 239 h 325"/>
                <a:gd name="T70" fmla="*/ 386 w 497"/>
                <a:gd name="T71" fmla="*/ 239 h 325"/>
                <a:gd name="T72" fmla="*/ 374 w 497"/>
                <a:gd name="T73" fmla="*/ 239 h 325"/>
                <a:gd name="T74" fmla="*/ 363 w 497"/>
                <a:gd name="T75" fmla="*/ 236 h 325"/>
                <a:gd name="T76" fmla="*/ 353 w 497"/>
                <a:gd name="T77" fmla="*/ 232 h 325"/>
                <a:gd name="T78" fmla="*/ 343 w 497"/>
                <a:gd name="T79" fmla="*/ 227 h 325"/>
                <a:gd name="T80" fmla="*/ 336 w 497"/>
                <a:gd name="T81" fmla="*/ 220 h 325"/>
                <a:gd name="T82" fmla="*/ 331 w 497"/>
                <a:gd name="T83" fmla="*/ 212 h 325"/>
                <a:gd name="T84" fmla="*/ 327 w 497"/>
                <a:gd name="T85" fmla="*/ 204 h 325"/>
                <a:gd name="T86" fmla="*/ 325 w 497"/>
                <a:gd name="T87" fmla="*/ 194 h 325"/>
                <a:gd name="T88" fmla="*/ 325 w 497"/>
                <a:gd name="T89" fmla="*/ 118 h 325"/>
                <a:gd name="T90" fmla="*/ 311 w 497"/>
                <a:gd name="T91" fmla="*/ 118 h 325"/>
                <a:gd name="T92" fmla="*/ 311 w 497"/>
                <a:gd name="T93" fmla="*/ 86 h 325"/>
                <a:gd name="T94" fmla="*/ 325 w 497"/>
                <a:gd name="T95" fmla="*/ 86 h 325"/>
                <a:gd name="T96" fmla="*/ 359 w 497"/>
                <a:gd name="T97" fmla="*/ 86 h 325"/>
                <a:gd name="T98" fmla="*/ 376 w 497"/>
                <a:gd name="T99" fmla="*/ 86 h 325"/>
                <a:gd name="T100" fmla="*/ 376 w 497"/>
                <a:gd name="T101" fmla="*/ 118 h 325"/>
                <a:gd name="T102" fmla="*/ 359 w 497"/>
                <a:gd name="T103" fmla="*/ 118 h 325"/>
                <a:gd name="T104" fmla="*/ 359 w 497"/>
                <a:gd name="T105" fmla="*/ 194 h 325"/>
                <a:gd name="T106" fmla="*/ 359 w 497"/>
                <a:gd name="T107" fmla="*/ 194 h 325"/>
                <a:gd name="T108" fmla="*/ 361 w 497"/>
                <a:gd name="T109" fmla="*/ 197 h 325"/>
                <a:gd name="T110" fmla="*/ 362 w 497"/>
                <a:gd name="T111" fmla="*/ 201 h 325"/>
                <a:gd name="T112" fmla="*/ 365 w 497"/>
                <a:gd name="T113" fmla="*/ 204 h 325"/>
                <a:gd name="T114" fmla="*/ 367 w 497"/>
                <a:gd name="T115" fmla="*/ 206 h 325"/>
                <a:gd name="T116" fmla="*/ 376 w 497"/>
                <a:gd name="T117" fmla="*/ 209 h 325"/>
                <a:gd name="T118" fmla="*/ 386 w 497"/>
                <a:gd name="T119" fmla="*/ 210 h 325"/>
                <a:gd name="T120" fmla="*/ 386 w 497"/>
                <a:gd name="T121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Freeform: Shape 294">
              <a:extLst>
                <a:ext uri="{FF2B5EF4-FFF2-40B4-BE49-F238E27FC236}">
                  <a16:creationId xmlns:a16="http://schemas.microsoft.com/office/drawing/2014/main" id="{E7107AB9-E249-499B-B8DE-12B2AD936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135" y="2919774"/>
              <a:ext cx="167827" cy="289752"/>
            </a:xfrm>
            <a:custGeom>
              <a:avLst/>
              <a:gdLst>
                <a:gd name="T0" fmla="*/ 112713 w 117"/>
                <a:gd name="T1" fmla="*/ 269875 h 202"/>
                <a:gd name="T2" fmla="*/ 127000 w 117"/>
                <a:gd name="T3" fmla="*/ 274638 h 202"/>
                <a:gd name="T4" fmla="*/ 134938 w 117"/>
                <a:gd name="T5" fmla="*/ 287338 h 202"/>
                <a:gd name="T6" fmla="*/ 134938 w 117"/>
                <a:gd name="T7" fmla="*/ 298450 h 202"/>
                <a:gd name="T8" fmla="*/ 127000 w 117"/>
                <a:gd name="T9" fmla="*/ 315913 h 202"/>
                <a:gd name="T10" fmla="*/ 119063 w 117"/>
                <a:gd name="T11" fmla="*/ 320675 h 202"/>
                <a:gd name="T12" fmla="*/ 112713 w 117"/>
                <a:gd name="T13" fmla="*/ 269875 h 202"/>
                <a:gd name="T14" fmla="*/ 112713 w 117"/>
                <a:gd name="T15" fmla="*/ 249238 h 202"/>
                <a:gd name="T16" fmla="*/ 112713 w 117"/>
                <a:gd name="T17" fmla="*/ 107950 h 202"/>
                <a:gd name="T18" fmla="*/ 127000 w 117"/>
                <a:gd name="T19" fmla="*/ 122238 h 202"/>
                <a:gd name="T20" fmla="*/ 134938 w 117"/>
                <a:gd name="T21" fmla="*/ 144463 h 202"/>
                <a:gd name="T22" fmla="*/ 146050 w 117"/>
                <a:gd name="T23" fmla="*/ 184150 h 202"/>
                <a:gd name="T24" fmla="*/ 149225 w 117"/>
                <a:gd name="T25" fmla="*/ 190500 h 202"/>
                <a:gd name="T26" fmla="*/ 158750 w 117"/>
                <a:gd name="T27" fmla="*/ 200025 h 202"/>
                <a:gd name="T28" fmla="*/ 174625 w 117"/>
                <a:gd name="T29" fmla="*/ 201613 h 202"/>
                <a:gd name="T30" fmla="*/ 185738 w 117"/>
                <a:gd name="T31" fmla="*/ 230188 h 202"/>
                <a:gd name="T32" fmla="*/ 104775 w 117"/>
                <a:gd name="T33" fmla="*/ 269875 h 202"/>
                <a:gd name="T34" fmla="*/ 112713 w 117"/>
                <a:gd name="T35" fmla="*/ 269875 h 202"/>
                <a:gd name="T36" fmla="*/ 112713 w 117"/>
                <a:gd name="T37" fmla="*/ 320675 h 202"/>
                <a:gd name="T38" fmla="*/ 96838 w 117"/>
                <a:gd name="T39" fmla="*/ 315913 h 202"/>
                <a:gd name="T40" fmla="*/ 88900 w 117"/>
                <a:gd name="T41" fmla="*/ 300038 h 202"/>
                <a:gd name="T42" fmla="*/ 88900 w 117"/>
                <a:gd name="T43" fmla="*/ 292100 h 202"/>
                <a:gd name="T44" fmla="*/ 96838 w 117"/>
                <a:gd name="T45" fmla="*/ 274638 h 202"/>
                <a:gd name="T46" fmla="*/ 104775 w 117"/>
                <a:gd name="T47" fmla="*/ 269875 h 202"/>
                <a:gd name="T48" fmla="*/ 112713 w 117"/>
                <a:gd name="T49" fmla="*/ 107950 h 202"/>
                <a:gd name="T50" fmla="*/ 95250 w 117"/>
                <a:gd name="T51" fmla="*/ 98425 h 202"/>
                <a:gd name="T52" fmla="*/ 74613 w 117"/>
                <a:gd name="T53" fmla="*/ 96838 h 202"/>
                <a:gd name="T54" fmla="*/ 53975 w 117"/>
                <a:gd name="T55" fmla="*/ 12700 h 202"/>
                <a:gd name="T56" fmla="*/ 46038 w 117"/>
                <a:gd name="T57" fmla="*/ 1588 h 202"/>
                <a:gd name="T58" fmla="*/ 30163 w 117"/>
                <a:gd name="T59" fmla="*/ 0 h 202"/>
                <a:gd name="T60" fmla="*/ 23813 w 117"/>
                <a:gd name="T61" fmla="*/ 1588 h 202"/>
                <a:gd name="T62" fmla="*/ 15875 w 117"/>
                <a:gd name="T63" fmla="*/ 14288 h 202"/>
                <a:gd name="T64" fmla="*/ 38100 w 117"/>
                <a:gd name="T65" fmla="*/ 104775 h 202"/>
                <a:gd name="T66" fmla="*/ 30163 w 117"/>
                <a:gd name="T67" fmla="*/ 111125 h 202"/>
                <a:gd name="T68" fmla="*/ 17463 w 117"/>
                <a:gd name="T69" fmla="*/ 123825 h 202"/>
                <a:gd name="T70" fmla="*/ 9525 w 117"/>
                <a:gd name="T71" fmla="*/ 144463 h 202"/>
                <a:gd name="T72" fmla="*/ 6350 w 117"/>
                <a:gd name="T73" fmla="*/ 165100 h 202"/>
                <a:gd name="T74" fmla="*/ 9525 w 117"/>
                <a:gd name="T75" fmla="*/ 176213 h 202"/>
                <a:gd name="T76" fmla="*/ 19050 w 117"/>
                <a:gd name="T77" fmla="*/ 219075 h 202"/>
                <a:gd name="T78" fmla="*/ 19050 w 117"/>
                <a:gd name="T79" fmla="*/ 225425 h 202"/>
                <a:gd name="T80" fmla="*/ 15875 w 117"/>
                <a:gd name="T81" fmla="*/ 236538 h 202"/>
                <a:gd name="T82" fmla="*/ 4763 w 117"/>
                <a:gd name="T83" fmla="*/ 247650 h 202"/>
                <a:gd name="T84" fmla="*/ 9525 w 117"/>
                <a:gd name="T85" fmla="*/ 277813 h 202"/>
                <a:gd name="T86" fmla="*/ 112713 w 117"/>
                <a:gd name="T87" fmla="*/ 107950 h 2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Freeform: Shape 295">
              <a:extLst>
                <a:ext uri="{FF2B5EF4-FFF2-40B4-BE49-F238E27FC236}">
                  <a16:creationId xmlns:a16="http://schemas.microsoft.com/office/drawing/2014/main" id="{5218833B-4F93-430C-9EFF-4747FBB2E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8414" y="1917116"/>
              <a:ext cx="334219" cy="411678"/>
            </a:xfrm>
            <a:custGeom>
              <a:avLst/>
              <a:gdLst>
                <a:gd name="T0" fmla="*/ 260350 w 233"/>
                <a:gd name="T1" fmla="*/ 0 h 287"/>
                <a:gd name="T2" fmla="*/ 369888 w 233"/>
                <a:gd name="T3" fmla="*/ 393700 h 287"/>
                <a:gd name="T4" fmla="*/ 342900 w 233"/>
                <a:gd name="T5" fmla="*/ 444500 h 287"/>
                <a:gd name="T6" fmla="*/ 260350 w 233"/>
                <a:gd name="T7" fmla="*/ 358775 h 287"/>
                <a:gd name="T8" fmla="*/ 284163 w 233"/>
                <a:gd name="T9" fmla="*/ 346075 h 287"/>
                <a:gd name="T10" fmla="*/ 307975 w 233"/>
                <a:gd name="T11" fmla="*/ 303213 h 287"/>
                <a:gd name="T12" fmla="*/ 307975 w 233"/>
                <a:gd name="T13" fmla="*/ 249238 h 287"/>
                <a:gd name="T14" fmla="*/ 282575 w 233"/>
                <a:gd name="T15" fmla="*/ 234950 h 287"/>
                <a:gd name="T16" fmla="*/ 260350 w 233"/>
                <a:gd name="T17" fmla="*/ 187325 h 287"/>
                <a:gd name="T18" fmla="*/ 265113 w 233"/>
                <a:gd name="T19" fmla="*/ 333375 h 287"/>
                <a:gd name="T20" fmla="*/ 285750 w 233"/>
                <a:gd name="T21" fmla="*/ 277813 h 287"/>
                <a:gd name="T22" fmla="*/ 277813 w 233"/>
                <a:gd name="T23" fmla="*/ 254000 h 287"/>
                <a:gd name="T24" fmla="*/ 260350 w 233"/>
                <a:gd name="T25" fmla="*/ 254000 h 287"/>
                <a:gd name="T26" fmla="*/ 211138 w 233"/>
                <a:gd name="T27" fmla="*/ 22225 h 287"/>
                <a:gd name="T28" fmla="*/ 260350 w 233"/>
                <a:gd name="T29" fmla="*/ 187325 h 287"/>
                <a:gd name="T30" fmla="*/ 215900 w 233"/>
                <a:gd name="T31" fmla="*/ 176213 h 287"/>
                <a:gd name="T32" fmla="*/ 211138 w 233"/>
                <a:gd name="T33" fmla="*/ 455613 h 287"/>
                <a:gd name="T34" fmla="*/ 222250 w 233"/>
                <a:gd name="T35" fmla="*/ 355600 h 287"/>
                <a:gd name="T36" fmla="*/ 260350 w 233"/>
                <a:gd name="T37" fmla="*/ 455613 h 287"/>
                <a:gd name="T38" fmla="*/ 242888 w 233"/>
                <a:gd name="T39" fmla="*/ 319088 h 287"/>
                <a:gd name="T40" fmla="*/ 247650 w 233"/>
                <a:gd name="T41" fmla="*/ 333375 h 287"/>
                <a:gd name="T42" fmla="*/ 260350 w 233"/>
                <a:gd name="T43" fmla="*/ 254000 h 287"/>
                <a:gd name="T44" fmla="*/ 152400 w 233"/>
                <a:gd name="T45" fmla="*/ 0 h 287"/>
                <a:gd name="T46" fmla="*/ 211138 w 233"/>
                <a:gd name="T47" fmla="*/ 174625 h 287"/>
                <a:gd name="T48" fmla="*/ 163513 w 233"/>
                <a:gd name="T49" fmla="*/ 182563 h 287"/>
                <a:gd name="T50" fmla="*/ 152400 w 233"/>
                <a:gd name="T51" fmla="*/ 455613 h 287"/>
                <a:gd name="T52" fmla="*/ 209550 w 233"/>
                <a:gd name="T53" fmla="*/ 314325 h 287"/>
                <a:gd name="T54" fmla="*/ 211138 w 233"/>
                <a:gd name="T55" fmla="*/ 346075 h 287"/>
                <a:gd name="T56" fmla="*/ 160338 w 233"/>
                <a:gd name="T57" fmla="*/ 268288 h 287"/>
                <a:gd name="T58" fmla="*/ 152400 w 233"/>
                <a:gd name="T59" fmla="*/ 254000 h 287"/>
                <a:gd name="T60" fmla="*/ 152400 w 233"/>
                <a:gd name="T61" fmla="*/ 211138 h 287"/>
                <a:gd name="T62" fmla="*/ 130175 w 233"/>
                <a:gd name="T63" fmla="*/ 22225 h 287"/>
                <a:gd name="T64" fmla="*/ 152400 w 233"/>
                <a:gd name="T65" fmla="*/ 192088 h 287"/>
                <a:gd name="T66" fmla="*/ 130175 w 233"/>
                <a:gd name="T67" fmla="*/ 79375 h 287"/>
                <a:gd name="T68" fmla="*/ 130175 w 233"/>
                <a:gd name="T69" fmla="*/ 260350 h 287"/>
                <a:gd name="T70" fmla="*/ 152400 w 233"/>
                <a:gd name="T71" fmla="*/ 358775 h 287"/>
                <a:gd name="T72" fmla="*/ 142875 w 233"/>
                <a:gd name="T73" fmla="*/ 228600 h 287"/>
                <a:gd name="T74" fmla="*/ 63500 w 233"/>
                <a:gd name="T75" fmla="*/ 0 h 287"/>
                <a:gd name="T76" fmla="*/ 42863 w 233"/>
                <a:gd name="T77" fmla="*/ 23813 h 287"/>
                <a:gd name="T78" fmla="*/ 26988 w 233"/>
                <a:gd name="T79" fmla="*/ 49213 h 287"/>
                <a:gd name="T80" fmla="*/ 130175 w 233"/>
                <a:gd name="T81" fmla="*/ 79375 h 287"/>
                <a:gd name="T82" fmla="*/ 96838 w 233"/>
                <a:gd name="T83" fmla="*/ 246063 h 287"/>
                <a:gd name="T84" fmla="*/ 60325 w 233"/>
                <a:gd name="T85" fmla="*/ 254000 h 287"/>
                <a:gd name="T86" fmla="*/ 46038 w 233"/>
                <a:gd name="T87" fmla="*/ 276225 h 287"/>
                <a:gd name="T88" fmla="*/ 63500 w 233"/>
                <a:gd name="T89" fmla="*/ 290513 h 287"/>
                <a:gd name="T90" fmla="*/ 73025 w 233"/>
                <a:gd name="T91" fmla="*/ 284163 h 287"/>
                <a:gd name="T92" fmla="*/ 71438 w 233"/>
                <a:gd name="T93" fmla="*/ 273050 h 287"/>
                <a:gd name="T94" fmla="*/ 90488 w 233"/>
                <a:gd name="T95" fmla="*/ 260350 h 287"/>
                <a:gd name="T96" fmla="*/ 76200 w 233"/>
                <a:gd name="T97" fmla="*/ 309563 h 287"/>
                <a:gd name="T98" fmla="*/ 65088 w 233"/>
                <a:gd name="T99" fmla="*/ 369888 h 287"/>
                <a:gd name="T100" fmla="*/ 84138 w 233"/>
                <a:gd name="T101" fmla="*/ 387350 h 287"/>
                <a:gd name="T102" fmla="*/ 95250 w 233"/>
                <a:gd name="T103" fmla="*/ 374650 h 287"/>
                <a:gd name="T104" fmla="*/ 115888 w 233"/>
                <a:gd name="T105" fmla="*/ 284163 h 287"/>
                <a:gd name="T106" fmla="*/ 63500 w 233"/>
                <a:gd name="T107" fmla="*/ 455613 h 287"/>
                <a:gd name="T108" fmla="*/ 20638 w 233"/>
                <a:gd name="T109" fmla="*/ 436563 h 287"/>
                <a:gd name="T110" fmla="*/ 0 w 233"/>
                <a:gd name="T111" fmla="*/ 61913 h 287"/>
                <a:gd name="T112" fmla="*/ 20638 w 233"/>
                <a:gd name="T113" fmla="*/ 19050 h 287"/>
                <a:gd name="T114" fmla="*/ 63500 w 233"/>
                <a:gd name="T115" fmla="*/ 0 h 2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Freeform: Shape 296">
              <a:extLst>
                <a:ext uri="{FF2B5EF4-FFF2-40B4-BE49-F238E27FC236}">
                  <a16:creationId xmlns:a16="http://schemas.microsoft.com/office/drawing/2014/main" id="{5B3F9B4E-1BD2-4D1F-BA91-E6AC10C27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5059" y="2348876"/>
              <a:ext cx="507783" cy="510652"/>
            </a:xfrm>
            <a:custGeom>
              <a:avLst/>
              <a:gdLst>
                <a:gd name="T0" fmla="*/ 534988 w 354"/>
                <a:gd name="T1" fmla="*/ 474663 h 356"/>
                <a:gd name="T2" fmla="*/ 558800 w 354"/>
                <a:gd name="T3" fmla="*/ 144463 h 356"/>
                <a:gd name="T4" fmla="*/ 538163 w 354"/>
                <a:gd name="T5" fmla="*/ 244475 h 356"/>
                <a:gd name="T6" fmla="*/ 528638 w 354"/>
                <a:gd name="T7" fmla="*/ 238125 h 356"/>
                <a:gd name="T8" fmla="*/ 528638 w 354"/>
                <a:gd name="T9" fmla="*/ 327025 h 356"/>
                <a:gd name="T10" fmla="*/ 458788 w 354"/>
                <a:gd name="T11" fmla="*/ 350838 h 356"/>
                <a:gd name="T12" fmla="*/ 485775 w 354"/>
                <a:gd name="T13" fmla="*/ 387350 h 356"/>
                <a:gd name="T14" fmla="*/ 449263 w 354"/>
                <a:gd name="T15" fmla="*/ 423863 h 356"/>
                <a:gd name="T16" fmla="*/ 485775 w 354"/>
                <a:gd name="T17" fmla="*/ 536575 h 356"/>
                <a:gd name="T18" fmla="*/ 449263 w 354"/>
                <a:gd name="T19" fmla="*/ 93663 h 356"/>
                <a:gd name="T20" fmla="*/ 503238 w 354"/>
                <a:gd name="T21" fmla="*/ 93663 h 356"/>
                <a:gd name="T22" fmla="*/ 430213 w 354"/>
                <a:gd name="T23" fmla="*/ 74613 h 356"/>
                <a:gd name="T24" fmla="*/ 417513 w 354"/>
                <a:gd name="T25" fmla="*/ 19050 h 356"/>
                <a:gd name="T26" fmla="*/ 431800 w 354"/>
                <a:gd name="T27" fmla="*/ 354013 h 356"/>
                <a:gd name="T28" fmla="*/ 449263 w 354"/>
                <a:gd name="T29" fmla="*/ 107950 h 356"/>
                <a:gd name="T30" fmla="*/ 431800 w 354"/>
                <a:gd name="T31" fmla="*/ 419100 h 356"/>
                <a:gd name="T32" fmla="*/ 434975 w 354"/>
                <a:gd name="T33" fmla="*/ 565150 h 356"/>
                <a:gd name="T34" fmla="*/ 417513 w 354"/>
                <a:gd name="T35" fmla="*/ 44450 h 356"/>
                <a:gd name="T36" fmla="*/ 411163 w 354"/>
                <a:gd name="T37" fmla="*/ 79375 h 356"/>
                <a:gd name="T38" fmla="*/ 374650 w 354"/>
                <a:gd name="T39" fmla="*/ 79375 h 356"/>
                <a:gd name="T40" fmla="*/ 365125 w 354"/>
                <a:gd name="T41" fmla="*/ 44450 h 356"/>
                <a:gd name="T42" fmla="*/ 417513 w 354"/>
                <a:gd name="T43" fmla="*/ 107950 h 356"/>
                <a:gd name="T44" fmla="*/ 417513 w 354"/>
                <a:gd name="T45" fmla="*/ 366713 h 356"/>
                <a:gd name="T46" fmla="*/ 361950 w 354"/>
                <a:gd name="T47" fmla="*/ 427038 h 356"/>
                <a:gd name="T48" fmla="*/ 361950 w 354"/>
                <a:gd name="T49" fmla="*/ 342900 h 356"/>
                <a:gd name="T50" fmla="*/ 417513 w 354"/>
                <a:gd name="T51" fmla="*/ 552450 h 356"/>
                <a:gd name="T52" fmla="*/ 361950 w 354"/>
                <a:gd name="T53" fmla="*/ 44450 h 356"/>
                <a:gd name="T54" fmla="*/ 357188 w 354"/>
                <a:gd name="T55" fmla="*/ 77788 h 356"/>
                <a:gd name="T56" fmla="*/ 361950 w 354"/>
                <a:gd name="T57" fmla="*/ 6350 h 356"/>
                <a:gd name="T58" fmla="*/ 284163 w 354"/>
                <a:gd name="T59" fmla="*/ 107950 h 356"/>
                <a:gd name="T60" fmla="*/ 361950 w 354"/>
                <a:gd name="T61" fmla="*/ 342900 h 356"/>
                <a:gd name="T62" fmla="*/ 361950 w 354"/>
                <a:gd name="T63" fmla="*/ 474663 h 356"/>
                <a:gd name="T64" fmla="*/ 211138 w 354"/>
                <a:gd name="T65" fmla="*/ 68263 h 356"/>
                <a:gd name="T66" fmla="*/ 200025 w 354"/>
                <a:gd name="T67" fmla="*/ 6350 h 356"/>
                <a:gd name="T68" fmla="*/ 284163 w 354"/>
                <a:gd name="T69" fmla="*/ 107950 h 356"/>
                <a:gd name="T70" fmla="*/ 284163 w 354"/>
                <a:gd name="T71" fmla="*/ 384175 h 356"/>
                <a:gd name="T72" fmla="*/ 271463 w 354"/>
                <a:gd name="T73" fmla="*/ 257175 h 356"/>
                <a:gd name="T74" fmla="*/ 182563 w 354"/>
                <a:gd name="T75" fmla="*/ 49213 h 356"/>
                <a:gd name="T76" fmla="*/ 195263 w 354"/>
                <a:gd name="T77" fmla="*/ 79375 h 356"/>
                <a:gd name="T78" fmla="*/ 158750 w 354"/>
                <a:gd name="T79" fmla="*/ 68263 h 356"/>
                <a:gd name="T80" fmla="*/ 142875 w 354"/>
                <a:gd name="T81" fmla="*/ 19050 h 356"/>
                <a:gd name="T82" fmla="*/ 200025 w 354"/>
                <a:gd name="T83" fmla="*/ 152400 h 356"/>
                <a:gd name="T84" fmla="*/ 142875 w 354"/>
                <a:gd name="T85" fmla="*/ 406400 h 356"/>
                <a:gd name="T86" fmla="*/ 200025 w 354"/>
                <a:gd name="T87" fmla="*/ 257175 h 356"/>
                <a:gd name="T88" fmla="*/ 142875 w 354"/>
                <a:gd name="T89" fmla="*/ 552450 h 356"/>
                <a:gd name="T90" fmla="*/ 125413 w 354"/>
                <a:gd name="T91" fmla="*/ 61913 h 356"/>
                <a:gd name="T92" fmla="*/ 112713 w 354"/>
                <a:gd name="T93" fmla="*/ 31750 h 356"/>
                <a:gd name="T94" fmla="*/ 142875 w 354"/>
                <a:gd name="T95" fmla="*/ 257175 h 356"/>
                <a:gd name="T96" fmla="*/ 142875 w 354"/>
                <a:gd name="T97" fmla="*/ 107950 h 356"/>
                <a:gd name="T98" fmla="*/ 128588 w 354"/>
                <a:gd name="T99" fmla="*/ 419100 h 356"/>
                <a:gd name="T100" fmla="*/ 133350 w 354"/>
                <a:gd name="T101" fmla="*/ 560388 h 356"/>
                <a:gd name="T102" fmla="*/ 58738 w 354"/>
                <a:gd name="T103" fmla="*/ 93663 h 356"/>
                <a:gd name="T104" fmla="*/ 112713 w 354"/>
                <a:gd name="T105" fmla="*/ 31750 h 356"/>
                <a:gd name="T106" fmla="*/ 85725 w 354"/>
                <a:gd name="T107" fmla="*/ 360363 h 356"/>
                <a:gd name="T108" fmla="*/ 79375 w 354"/>
                <a:gd name="T109" fmla="*/ 407988 h 356"/>
                <a:gd name="T110" fmla="*/ 25400 w 354"/>
                <a:gd name="T111" fmla="*/ 474663 h 356"/>
                <a:gd name="T112" fmla="*/ 112713 w 354"/>
                <a:gd name="T113" fmla="*/ 107950 h 356"/>
                <a:gd name="T114" fmla="*/ 77788 w 354"/>
                <a:gd name="T115" fmla="*/ 547688 h 356"/>
                <a:gd name="T116" fmla="*/ 31750 w 354"/>
                <a:gd name="T117" fmla="*/ 238125 h 356"/>
                <a:gd name="T118" fmla="*/ 25400 w 354"/>
                <a:gd name="T119" fmla="*/ 244475 h 356"/>
                <a:gd name="T120" fmla="*/ 0 w 354"/>
                <a:gd name="T121" fmla="*/ 150813 h 356"/>
                <a:gd name="T122" fmla="*/ 25400 w 354"/>
                <a:gd name="T123" fmla="*/ 152400 h 356"/>
                <a:gd name="T124" fmla="*/ 25400 w 354"/>
                <a:gd name="T125" fmla="*/ 333375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Freeform: Shape 297">
              <a:extLst>
                <a:ext uri="{FF2B5EF4-FFF2-40B4-BE49-F238E27FC236}">
                  <a16:creationId xmlns:a16="http://schemas.microsoft.com/office/drawing/2014/main" id="{FF531126-FED5-452D-BFC7-45335914C4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876" y="3004404"/>
              <a:ext cx="572332" cy="436063"/>
            </a:xfrm>
            <a:custGeom>
              <a:avLst/>
              <a:gdLst>
                <a:gd name="T0" fmla="*/ 628650 w 399"/>
                <a:gd name="T1" fmla="*/ 452438 h 304"/>
                <a:gd name="T2" fmla="*/ 619125 w 399"/>
                <a:gd name="T3" fmla="*/ 15875 h 304"/>
                <a:gd name="T4" fmla="*/ 554038 w 399"/>
                <a:gd name="T5" fmla="*/ 34925 h 304"/>
                <a:gd name="T6" fmla="*/ 596900 w 399"/>
                <a:gd name="T7" fmla="*/ 76200 h 304"/>
                <a:gd name="T8" fmla="*/ 571500 w 399"/>
                <a:gd name="T9" fmla="*/ 446088 h 304"/>
                <a:gd name="T10" fmla="*/ 482600 w 399"/>
                <a:gd name="T11" fmla="*/ 406400 h 304"/>
                <a:gd name="T12" fmla="*/ 547688 w 399"/>
                <a:gd name="T13" fmla="*/ 66675 h 304"/>
                <a:gd name="T14" fmla="*/ 566738 w 399"/>
                <a:gd name="T15" fmla="*/ 398463 h 304"/>
                <a:gd name="T16" fmla="*/ 403225 w 399"/>
                <a:gd name="T17" fmla="*/ 34925 h 304"/>
                <a:gd name="T18" fmla="*/ 403225 w 399"/>
                <a:gd name="T19" fmla="*/ 482600 h 304"/>
                <a:gd name="T20" fmla="*/ 403225 w 399"/>
                <a:gd name="T21" fmla="*/ 419100 h 304"/>
                <a:gd name="T22" fmla="*/ 439738 w 399"/>
                <a:gd name="T23" fmla="*/ 265113 h 304"/>
                <a:gd name="T24" fmla="*/ 434975 w 399"/>
                <a:gd name="T25" fmla="*/ 211138 h 304"/>
                <a:gd name="T26" fmla="*/ 433388 w 399"/>
                <a:gd name="T27" fmla="*/ 173038 h 304"/>
                <a:gd name="T28" fmla="*/ 403225 w 399"/>
                <a:gd name="T29" fmla="*/ 65088 h 304"/>
                <a:gd name="T30" fmla="*/ 412750 w 399"/>
                <a:gd name="T31" fmla="*/ 271463 h 304"/>
                <a:gd name="T32" fmla="*/ 403225 w 399"/>
                <a:gd name="T33" fmla="*/ 217488 h 304"/>
                <a:gd name="T34" fmla="*/ 407988 w 399"/>
                <a:gd name="T35" fmla="*/ 163513 h 304"/>
                <a:gd name="T36" fmla="*/ 317500 w 399"/>
                <a:gd name="T37" fmla="*/ 0 h 304"/>
                <a:gd name="T38" fmla="*/ 317500 w 399"/>
                <a:gd name="T39" fmla="*/ 447675 h 304"/>
                <a:gd name="T40" fmla="*/ 382588 w 399"/>
                <a:gd name="T41" fmla="*/ 147638 h 304"/>
                <a:gd name="T42" fmla="*/ 358775 w 399"/>
                <a:gd name="T43" fmla="*/ 192088 h 304"/>
                <a:gd name="T44" fmla="*/ 365125 w 399"/>
                <a:gd name="T45" fmla="*/ 228600 h 304"/>
                <a:gd name="T46" fmla="*/ 368300 w 399"/>
                <a:gd name="T47" fmla="*/ 282575 h 304"/>
                <a:gd name="T48" fmla="*/ 317500 w 399"/>
                <a:gd name="T49" fmla="*/ 295275 h 304"/>
                <a:gd name="T50" fmla="*/ 403225 w 399"/>
                <a:gd name="T51" fmla="*/ 65088 h 304"/>
                <a:gd name="T52" fmla="*/ 384175 w 399"/>
                <a:gd name="T53" fmla="*/ 163513 h 304"/>
                <a:gd name="T54" fmla="*/ 398463 w 399"/>
                <a:gd name="T55" fmla="*/ 203200 h 304"/>
                <a:gd name="T56" fmla="*/ 398463 w 399"/>
                <a:gd name="T57" fmla="*/ 215900 h 304"/>
                <a:gd name="T58" fmla="*/ 390525 w 399"/>
                <a:gd name="T59" fmla="*/ 269875 h 304"/>
                <a:gd name="T60" fmla="*/ 214313 w 399"/>
                <a:gd name="T61" fmla="*/ 34925 h 304"/>
                <a:gd name="T62" fmla="*/ 214313 w 399"/>
                <a:gd name="T63" fmla="*/ 482600 h 304"/>
                <a:gd name="T64" fmla="*/ 274638 w 399"/>
                <a:gd name="T65" fmla="*/ 282575 h 304"/>
                <a:gd name="T66" fmla="*/ 220663 w 399"/>
                <a:gd name="T67" fmla="*/ 338138 h 304"/>
                <a:gd name="T68" fmla="*/ 257175 w 399"/>
                <a:gd name="T69" fmla="*/ 290513 h 304"/>
                <a:gd name="T70" fmla="*/ 234950 w 399"/>
                <a:gd name="T71" fmla="*/ 242888 h 304"/>
                <a:gd name="T72" fmla="*/ 215900 w 399"/>
                <a:gd name="T73" fmla="*/ 200025 h 304"/>
                <a:gd name="T74" fmla="*/ 227013 w 399"/>
                <a:gd name="T75" fmla="*/ 215900 h 304"/>
                <a:gd name="T76" fmla="*/ 238125 w 399"/>
                <a:gd name="T77" fmla="*/ 193675 h 304"/>
                <a:gd name="T78" fmla="*/ 317500 w 399"/>
                <a:gd name="T79" fmla="*/ 65088 h 304"/>
                <a:gd name="T80" fmla="*/ 233363 w 399"/>
                <a:gd name="T81" fmla="*/ 306388 h 304"/>
                <a:gd name="T82" fmla="*/ 220663 w 399"/>
                <a:gd name="T83" fmla="*/ 260350 h 304"/>
                <a:gd name="T84" fmla="*/ 39688 w 399"/>
                <a:gd name="T85" fmla="*/ 3175 h 304"/>
                <a:gd name="T86" fmla="*/ 0 w 399"/>
                <a:gd name="T87" fmla="*/ 433388 h 304"/>
                <a:gd name="T88" fmla="*/ 39688 w 399"/>
                <a:gd name="T89" fmla="*/ 482600 h 304"/>
                <a:gd name="T90" fmla="*/ 63500 w 399"/>
                <a:gd name="T91" fmla="*/ 446088 h 304"/>
                <a:gd name="T92" fmla="*/ 38100 w 399"/>
                <a:gd name="T93" fmla="*/ 76200 h 304"/>
                <a:gd name="T94" fmla="*/ 79375 w 399"/>
                <a:gd name="T95" fmla="*/ 34925 h 304"/>
                <a:gd name="T96" fmla="*/ 196850 w 399"/>
                <a:gd name="T97" fmla="*/ 198438 h 304"/>
                <a:gd name="T98" fmla="*/ 168275 w 399"/>
                <a:gd name="T99" fmla="*/ 277813 h 304"/>
                <a:gd name="T100" fmla="*/ 185738 w 399"/>
                <a:gd name="T101" fmla="*/ 331788 h 304"/>
                <a:gd name="T102" fmla="*/ 85725 w 399"/>
                <a:gd name="T103" fmla="*/ 415925 h 304"/>
                <a:gd name="T104" fmla="*/ 68263 w 399"/>
                <a:gd name="T105" fmla="*/ 84138 h 304"/>
                <a:gd name="T106" fmla="*/ 214313 w 399"/>
                <a:gd name="T107" fmla="*/ 247650 h 304"/>
                <a:gd name="T108" fmla="*/ 207963 w 399"/>
                <a:gd name="T109" fmla="*/ 279400 h 304"/>
                <a:gd name="T110" fmla="*/ 203200 w 399"/>
                <a:gd name="T111" fmla="*/ 315913 h 304"/>
                <a:gd name="T112" fmla="*/ 201613 w 399"/>
                <a:gd name="T113" fmla="*/ 217488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2" name="Group 298">
              <a:extLst>
                <a:ext uri="{FF2B5EF4-FFF2-40B4-BE49-F238E27FC236}">
                  <a16:creationId xmlns:a16="http://schemas.microsoft.com/office/drawing/2014/main" id="{08055A5C-2530-4D89-AE0B-6372CFC88D2C}"/>
                </a:ext>
              </a:extLst>
            </p:cNvPr>
            <p:cNvGrpSpPr/>
            <p:nvPr/>
          </p:nvGrpSpPr>
          <p:grpSpPr>
            <a:xfrm>
              <a:off x="6438825" y="2332481"/>
              <a:ext cx="189343" cy="180736"/>
              <a:chOff x="3092451" y="2336800"/>
              <a:chExt cx="209550" cy="200025"/>
            </a:xfrm>
            <a:solidFill>
              <a:schemeClr val="accent6"/>
            </a:solidFill>
          </p:grpSpPr>
          <p:sp>
            <p:nvSpPr>
              <p:cNvPr id="167" name="Freeform: Shape 341">
                <a:extLst>
                  <a:ext uri="{FF2B5EF4-FFF2-40B4-BE49-F238E27FC236}">
                    <a16:creationId xmlns:a16="http://schemas.microsoft.com/office/drawing/2014/main" id="{28DEC938-9499-49AA-91A2-203CEB6C4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451" y="23780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8" name="Freeform: Shape 342">
                <a:extLst>
                  <a:ext uri="{FF2B5EF4-FFF2-40B4-BE49-F238E27FC236}">
                    <a16:creationId xmlns:a16="http://schemas.microsoft.com/office/drawing/2014/main" id="{421DB94B-CCBA-4CD3-A9BF-244211FF7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9601" y="233680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3" name="Freeform: Shape 299">
              <a:extLst>
                <a:ext uri="{FF2B5EF4-FFF2-40B4-BE49-F238E27FC236}">
                  <a16:creationId xmlns:a16="http://schemas.microsoft.com/office/drawing/2014/main" id="{0ECF88D7-EF1D-47A9-B4AE-6534C4578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9644" y="3527967"/>
              <a:ext cx="196515" cy="273973"/>
            </a:xfrm>
            <a:custGeom>
              <a:avLst/>
              <a:gdLst>
                <a:gd name="T0" fmla="*/ 125 w 137"/>
                <a:gd name="T1" fmla="*/ 55 h 191"/>
                <a:gd name="T2" fmla="*/ 126 w 137"/>
                <a:gd name="T3" fmla="*/ 51 h 191"/>
                <a:gd name="T4" fmla="*/ 133 w 137"/>
                <a:gd name="T5" fmla="*/ 34 h 191"/>
                <a:gd name="T6" fmla="*/ 136 w 137"/>
                <a:gd name="T7" fmla="*/ 29 h 191"/>
                <a:gd name="T8" fmla="*/ 137 w 137"/>
                <a:gd name="T9" fmla="*/ 21 h 191"/>
                <a:gd name="T10" fmla="*/ 136 w 137"/>
                <a:gd name="T11" fmla="*/ 13 h 191"/>
                <a:gd name="T12" fmla="*/ 132 w 137"/>
                <a:gd name="T13" fmla="*/ 6 h 191"/>
                <a:gd name="T14" fmla="*/ 128 w 137"/>
                <a:gd name="T15" fmla="*/ 4 h 191"/>
                <a:gd name="T16" fmla="*/ 116 w 137"/>
                <a:gd name="T17" fmla="*/ 0 h 191"/>
                <a:gd name="T18" fmla="*/ 103 w 137"/>
                <a:gd name="T19" fmla="*/ 4 h 191"/>
                <a:gd name="T20" fmla="*/ 113 w 137"/>
                <a:gd name="T21" fmla="*/ 39 h 191"/>
                <a:gd name="T22" fmla="*/ 103 w 137"/>
                <a:gd name="T23" fmla="*/ 59 h 191"/>
                <a:gd name="T24" fmla="*/ 110 w 137"/>
                <a:gd name="T25" fmla="*/ 48 h 191"/>
                <a:gd name="T26" fmla="*/ 110 w 137"/>
                <a:gd name="T27" fmla="*/ 42 h 191"/>
                <a:gd name="T28" fmla="*/ 120 w 137"/>
                <a:gd name="T29" fmla="*/ 48 h 191"/>
                <a:gd name="T30" fmla="*/ 121 w 137"/>
                <a:gd name="T31" fmla="*/ 52 h 191"/>
                <a:gd name="T32" fmla="*/ 121 w 137"/>
                <a:gd name="T33" fmla="*/ 57 h 191"/>
                <a:gd name="T34" fmla="*/ 103 w 137"/>
                <a:gd name="T35" fmla="*/ 89 h 191"/>
                <a:gd name="T36" fmla="*/ 97 w 137"/>
                <a:gd name="T37" fmla="*/ 93 h 191"/>
                <a:gd name="T38" fmla="*/ 99 w 137"/>
                <a:gd name="T39" fmla="*/ 92 h 191"/>
                <a:gd name="T40" fmla="*/ 103 w 137"/>
                <a:gd name="T41" fmla="*/ 89 h 191"/>
                <a:gd name="T42" fmla="*/ 101 w 137"/>
                <a:gd name="T43" fmla="*/ 85 h 191"/>
                <a:gd name="T44" fmla="*/ 99 w 137"/>
                <a:gd name="T45" fmla="*/ 86 h 191"/>
                <a:gd name="T46" fmla="*/ 95 w 137"/>
                <a:gd name="T47" fmla="*/ 88 h 191"/>
                <a:gd name="T48" fmla="*/ 84 w 137"/>
                <a:gd name="T49" fmla="*/ 81 h 191"/>
                <a:gd name="T50" fmla="*/ 84 w 137"/>
                <a:gd name="T51" fmla="*/ 81 h 191"/>
                <a:gd name="T52" fmla="*/ 90 w 137"/>
                <a:gd name="T53" fmla="*/ 78 h 191"/>
                <a:gd name="T54" fmla="*/ 103 w 137"/>
                <a:gd name="T55" fmla="*/ 34 h 191"/>
                <a:gd name="T56" fmla="*/ 88 w 137"/>
                <a:gd name="T57" fmla="*/ 23 h 191"/>
                <a:gd name="T58" fmla="*/ 80 w 137"/>
                <a:gd name="T59" fmla="*/ 25 h 191"/>
                <a:gd name="T60" fmla="*/ 57 w 137"/>
                <a:gd name="T61" fmla="*/ 59 h 191"/>
                <a:gd name="T62" fmla="*/ 57 w 137"/>
                <a:gd name="T63" fmla="*/ 66 h 191"/>
                <a:gd name="T64" fmla="*/ 22 w 137"/>
                <a:gd name="T65" fmla="*/ 153 h 191"/>
                <a:gd name="T66" fmla="*/ 26 w 137"/>
                <a:gd name="T67" fmla="*/ 154 h 191"/>
                <a:gd name="T68" fmla="*/ 29 w 137"/>
                <a:gd name="T69" fmla="*/ 155 h 191"/>
                <a:gd name="T70" fmla="*/ 29 w 137"/>
                <a:gd name="T71" fmla="*/ 162 h 191"/>
                <a:gd name="T72" fmla="*/ 33 w 137"/>
                <a:gd name="T73" fmla="*/ 161 h 191"/>
                <a:gd name="T74" fmla="*/ 38 w 137"/>
                <a:gd name="T75" fmla="*/ 162 h 191"/>
                <a:gd name="T76" fmla="*/ 40 w 137"/>
                <a:gd name="T77" fmla="*/ 163 h 191"/>
                <a:gd name="T78" fmla="*/ 41 w 137"/>
                <a:gd name="T79" fmla="*/ 169 h 191"/>
                <a:gd name="T80" fmla="*/ 38 w 137"/>
                <a:gd name="T81" fmla="*/ 173 h 191"/>
                <a:gd name="T82" fmla="*/ 22 w 137"/>
                <a:gd name="T83" fmla="*/ 182 h 191"/>
                <a:gd name="T84" fmla="*/ 41 w 137"/>
                <a:gd name="T85" fmla="*/ 176 h 191"/>
                <a:gd name="T86" fmla="*/ 103 w 137"/>
                <a:gd name="T87" fmla="*/ 29 h 191"/>
                <a:gd name="T88" fmla="*/ 97 w 137"/>
                <a:gd name="T89" fmla="*/ 9 h 191"/>
                <a:gd name="T90" fmla="*/ 103 w 137"/>
                <a:gd name="T91" fmla="*/ 4 h 191"/>
                <a:gd name="T92" fmla="*/ 22 w 137"/>
                <a:gd name="T93" fmla="*/ 117 h 191"/>
                <a:gd name="T94" fmla="*/ 2 w 137"/>
                <a:gd name="T95" fmla="*/ 191 h 191"/>
                <a:gd name="T96" fmla="*/ 22 w 137"/>
                <a:gd name="T97" fmla="*/ 180 h 191"/>
                <a:gd name="T98" fmla="*/ 5 w 137"/>
                <a:gd name="T99" fmla="*/ 174 h 191"/>
                <a:gd name="T100" fmla="*/ 5 w 137"/>
                <a:gd name="T101" fmla="*/ 150 h 191"/>
                <a:gd name="T102" fmla="*/ 6 w 137"/>
                <a:gd name="T103" fmla="*/ 149 h 191"/>
                <a:gd name="T104" fmla="*/ 10 w 137"/>
                <a:gd name="T105" fmla="*/ 146 h 191"/>
                <a:gd name="T106" fmla="*/ 15 w 137"/>
                <a:gd name="T107" fmla="*/ 146 h 191"/>
                <a:gd name="T108" fmla="*/ 17 w 137"/>
                <a:gd name="T109" fmla="*/ 149 h 191"/>
                <a:gd name="T110" fmla="*/ 18 w 137"/>
                <a:gd name="T111" fmla="*/ 155 h 191"/>
                <a:gd name="T112" fmla="*/ 19 w 137"/>
                <a:gd name="T113" fmla="*/ 154 h 191"/>
                <a:gd name="T114" fmla="*/ 22 w 137"/>
                <a:gd name="T115" fmla="*/ 11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103" y="4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4" name="Freeform: Shape 300">
              <a:extLst>
                <a:ext uri="{FF2B5EF4-FFF2-40B4-BE49-F238E27FC236}">
                  <a16:creationId xmlns:a16="http://schemas.microsoft.com/office/drawing/2014/main" id="{B860FA03-9A84-4B3A-8675-11B0424E5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007" y="2096419"/>
              <a:ext cx="252457" cy="273973"/>
            </a:xfrm>
            <a:custGeom>
              <a:avLst/>
              <a:gdLst>
                <a:gd name="T0" fmla="*/ 138 w 176"/>
                <a:gd name="T1" fmla="*/ 88 h 191"/>
                <a:gd name="T2" fmla="*/ 132 w 176"/>
                <a:gd name="T3" fmla="*/ 138 h 191"/>
                <a:gd name="T4" fmla="*/ 150 w 176"/>
                <a:gd name="T5" fmla="*/ 143 h 191"/>
                <a:gd name="T6" fmla="*/ 147 w 176"/>
                <a:gd name="T7" fmla="*/ 151 h 191"/>
                <a:gd name="T8" fmla="*/ 132 w 176"/>
                <a:gd name="T9" fmla="*/ 36 h 191"/>
                <a:gd name="T10" fmla="*/ 150 w 176"/>
                <a:gd name="T11" fmla="*/ 26 h 191"/>
                <a:gd name="T12" fmla="*/ 135 w 176"/>
                <a:gd name="T13" fmla="*/ 47 h 191"/>
                <a:gd name="T14" fmla="*/ 146 w 176"/>
                <a:gd name="T15" fmla="*/ 88 h 191"/>
                <a:gd name="T16" fmla="*/ 174 w 176"/>
                <a:gd name="T17" fmla="*/ 85 h 191"/>
                <a:gd name="T18" fmla="*/ 150 w 176"/>
                <a:gd name="T19" fmla="*/ 92 h 191"/>
                <a:gd name="T20" fmla="*/ 88 w 176"/>
                <a:gd name="T21" fmla="*/ 39 h 191"/>
                <a:gd name="T22" fmla="*/ 115 w 176"/>
                <a:gd name="T23" fmla="*/ 46 h 191"/>
                <a:gd name="T24" fmla="*/ 132 w 176"/>
                <a:gd name="T25" fmla="*/ 109 h 191"/>
                <a:gd name="T26" fmla="*/ 115 w 176"/>
                <a:gd name="T27" fmla="*/ 128 h 191"/>
                <a:gd name="T28" fmla="*/ 111 w 176"/>
                <a:gd name="T29" fmla="*/ 180 h 191"/>
                <a:gd name="T30" fmla="*/ 90 w 176"/>
                <a:gd name="T31" fmla="*/ 191 h 191"/>
                <a:gd name="T32" fmla="*/ 105 w 176"/>
                <a:gd name="T33" fmla="*/ 126 h 191"/>
                <a:gd name="T34" fmla="*/ 122 w 176"/>
                <a:gd name="T35" fmla="*/ 107 h 191"/>
                <a:gd name="T36" fmla="*/ 124 w 176"/>
                <a:gd name="T37" fmla="*/ 73 h 191"/>
                <a:gd name="T38" fmla="*/ 104 w 176"/>
                <a:gd name="T39" fmla="*/ 51 h 191"/>
                <a:gd name="T40" fmla="*/ 88 w 176"/>
                <a:gd name="T41" fmla="*/ 39 h 191"/>
                <a:gd name="T42" fmla="*/ 127 w 176"/>
                <a:gd name="T43" fmla="*/ 43 h 191"/>
                <a:gd name="T44" fmla="*/ 132 w 176"/>
                <a:gd name="T45" fmla="*/ 36 h 191"/>
                <a:gd name="T46" fmla="*/ 128 w 176"/>
                <a:gd name="T47" fmla="*/ 128 h 191"/>
                <a:gd name="T48" fmla="*/ 132 w 176"/>
                <a:gd name="T49" fmla="*/ 127 h 191"/>
                <a:gd name="T50" fmla="*/ 92 w 176"/>
                <a:gd name="T51" fmla="*/ 1 h 191"/>
                <a:gd name="T52" fmla="*/ 88 w 176"/>
                <a:gd name="T53" fmla="*/ 30 h 191"/>
                <a:gd name="T54" fmla="*/ 80 w 176"/>
                <a:gd name="T55" fmla="*/ 191 h 191"/>
                <a:gd name="T56" fmla="*/ 62 w 176"/>
                <a:gd name="T57" fmla="*/ 176 h 191"/>
                <a:gd name="T58" fmla="*/ 55 w 176"/>
                <a:gd name="T59" fmla="*/ 124 h 191"/>
                <a:gd name="T60" fmla="*/ 44 w 176"/>
                <a:gd name="T61" fmla="*/ 67 h 191"/>
                <a:gd name="T62" fmla="*/ 67 w 176"/>
                <a:gd name="T63" fmla="*/ 43 h 191"/>
                <a:gd name="T64" fmla="*/ 88 w 176"/>
                <a:gd name="T65" fmla="*/ 49 h 191"/>
                <a:gd name="T66" fmla="*/ 61 w 176"/>
                <a:gd name="T67" fmla="*/ 61 h 191"/>
                <a:gd name="T68" fmla="*/ 50 w 176"/>
                <a:gd name="T69" fmla="*/ 88 h 191"/>
                <a:gd name="T70" fmla="*/ 69 w 176"/>
                <a:gd name="T71" fmla="*/ 120 h 191"/>
                <a:gd name="T72" fmla="*/ 88 w 176"/>
                <a:gd name="T73" fmla="*/ 147 h 191"/>
                <a:gd name="T74" fmla="*/ 88 w 176"/>
                <a:gd name="T75" fmla="*/ 30 h 191"/>
                <a:gd name="T76" fmla="*/ 84 w 176"/>
                <a:gd name="T77" fmla="*/ 26 h 191"/>
                <a:gd name="T78" fmla="*/ 88 w 176"/>
                <a:gd name="T79" fmla="*/ 0 h 191"/>
                <a:gd name="T80" fmla="*/ 47 w 176"/>
                <a:gd name="T81" fmla="*/ 135 h 191"/>
                <a:gd name="T82" fmla="*/ 44 w 176"/>
                <a:gd name="T83" fmla="*/ 138 h 191"/>
                <a:gd name="T84" fmla="*/ 47 w 176"/>
                <a:gd name="T85" fmla="*/ 47 h 191"/>
                <a:gd name="T86" fmla="*/ 44 w 176"/>
                <a:gd name="T87" fmla="*/ 108 h 191"/>
                <a:gd name="T88" fmla="*/ 40 w 176"/>
                <a:gd name="T89" fmla="*/ 77 h 191"/>
                <a:gd name="T90" fmla="*/ 44 w 176"/>
                <a:gd name="T91" fmla="*/ 49 h 191"/>
                <a:gd name="T92" fmla="*/ 25 w 176"/>
                <a:gd name="T93" fmla="*/ 31 h 191"/>
                <a:gd name="T94" fmla="*/ 32 w 176"/>
                <a:gd name="T95" fmla="*/ 26 h 191"/>
                <a:gd name="T96" fmla="*/ 32 w 176"/>
                <a:gd name="T97" fmla="*/ 150 h 191"/>
                <a:gd name="T98" fmla="*/ 24 w 176"/>
                <a:gd name="T99" fmla="*/ 147 h 191"/>
                <a:gd name="T100" fmla="*/ 44 w 176"/>
                <a:gd name="T101" fmla="*/ 127 h 191"/>
                <a:gd name="T102" fmla="*/ 25 w 176"/>
                <a:gd name="T103" fmla="*/ 84 h 191"/>
                <a:gd name="T104" fmla="*/ 25 w 176"/>
                <a:gd name="T105" fmla="*/ 92 h 191"/>
                <a:gd name="T106" fmla="*/ 0 w 176"/>
                <a:gd name="T107" fmla="*/ 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2" y="127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2" y="49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4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4" y="127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lnTo>
                    <a:pt x="4" y="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Freeform: Shape 301">
              <a:extLst>
                <a:ext uri="{FF2B5EF4-FFF2-40B4-BE49-F238E27FC236}">
                  <a16:creationId xmlns:a16="http://schemas.microsoft.com/office/drawing/2014/main" id="{85BE322B-8187-4304-ACD1-1667C6625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7762" y="1723471"/>
              <a:ext cx="378686" cy="547947"/>
            </a:xfrm>
            <a:custGeom>
              <a:avLst/>
              <a:gdLst>
                <a:gd name="T0" fmla="*/ 209550 w 264"/>
                <a:gd name="T1" fmla="*/ 11113 h 382"/>
                <a:gd name="T2" fmla="*/ 222250 w 264"/>
                <a:gd name="T3" fmla="*/ 200025 h 382"/>
                <a:gd name="T4" fmla="*/ 247650 w 264"/>
                <a:gd name="T5" fmla="*/ 203200 h 382"/>
                <a:gd name="T6" fmla="*/ 295275 w 264"/>
                <a:gd name="T7" fmla="*/ 225425 h 382"/>
                <a:gd name="T8" fmla="*/ 327025 w 264"/>
                <a:gd name="T9" fmla="*/ 263525 h 382"/>
                <a:gd name="T10" fmla="*/ 346075 w 264"/>
                <a:gd name="T11" fmla="*/ 311150 h 382"/>
                <a:gd name="T12" fmla="*/ 349250 w 264"/>
                <a:gd name="T13" fmla="*/ 336550 h 382"/>
                <a:gd name="T14" fmla="*/ 349250 w 264"/>
                <a:gd name="T15" fmla="*/ 352425 h 382"/>
                <a:gd name="T16" fmla="*/ 341313 w 264"/>
                <a:gd name="T17" fmla="*/ 379413 h 382"/>
                <a:gd name="T18" fmla="*/ 333375 w 264"/>
                <a:gd name="T19" fmla="*/ 403225 h 382"/>
                <a:gd name="T20" fmla="*/ 307975 w 264"/>
                <a:gd name="T21" fmla="*/ 436563 h 382"/>
                <a:gd name="T22" fmla="*/ 276225 w 264"/>
                <a:gd name="T23" fmla="*/ 460375 h 382"/>
                <a:gd name="T24" fmla="*/ 252413 w 264"/>
                <a:gd name="T25" fmla="*/ 469900 h 382"/>
                <a:gd name="T26" fmla="*/ 223838 w 264"/>
                <a:gd name="T27" fmla="*/ 476250 h 382"/>
                <a:gd name="T28" fmla="*/ 209550 w 264"/>
                <a:gd name="T29" fmla="*/ 476250 h 382"/>
                <a:gd name="T30" fmla="*/ 209550 w 264"/>
                <a:gd name="T31" fmla="*/ 519113 h 382"/>
                <a:gd name="T32" fmla="*/ 228600 w 264"/>
                <a:gd name="T33" fmla="*/ 528638 h 382"/>
                <a:gd name="T34" fmla="*/ 236538 w 264"/>
                <a:gd name="T35" fmla="*/ 547688 h 382"/>
                <a:gd name="T36" fmla="*/ 234950 w 264"/>
                <a:gd name="T37" fmla="*/ 560388 h 382"/>
                <a:gd name="T38" fmla="*/ 219075 w 264"/>
                <a:gd name="T39" fmla="*/ 576263 h 382"/>
                <a:gd name="T40" fmla="*/ 209550 w 264"/>
                <a:gd name="T41" fmla="*/ 606425 h 382"/>
                <a:gd name="T42" fmla="*/ 361950 w 264"/>
                <a:gd name="T43" fmla="*/ 573088 h 382"/>
                <a:gd name="T44" fmla="*/ 361950 w 264"/>
                <a:gd name="T45" fmla="*/ 566738 h 382"/>
                <a:gd name="T46" fmla="*/ 350838 w 264"/>
                <a:gd name="T47" fmla="*/ 554038 h 382"/>
                <a:gd name="T48" fmla="*/ 319088 w 264"/>
                <a:gd name="T49" fmla="*/ 539750 h 382"/>
                <a:gd name="T50" fmla="*/ 288925 w 264"/>
                <a:gd name="T51" fmla="*/ 533400 h 382"/>
                <a:gd name="T52" fmla="*/ 339725 w 264"/>
                <a:gd name="T53" fmla="*/ 500063 h 382"/>
                <a:gd name="T54" fmla="*/ 382588 w 264"/>
                <a:gd name="T55" fmla="*/ 455613 h 382"/>
                <a:gd name="T56" fmla="*/ 407988 w 264"/>
                <a:gd name="T57" fmla="*/ 401638 h 382"/>
                <a:gd name="T58" fmla="*/ 419100 w 264"/>
                <a:gd name="T59" fmla="*/ 336550 h 382"/>
                <a:gd name="T60" fmla="*/ 417513 w 264"/>
                <a:gd name="T61" fmla="*/ 317500 h 382"/>
                <a:gd name="T62" fmla="*/ 411163 w 264"/>
                <a:gd name="T63" fmla="*/ 280988 h 382"/>
                <a:gd name="T64" fmla="*/ 398463 w 264"/>
                <a:gd name="T65" fmla="*/ 247650 h 382"/>
                <a:gd name="T66" fmla="*/ 381000 w 264"/>
                <a:gd name="T67" fmla="*/ 217488 h 382"/>
                <a:gd name="T68" fmla="*/ 357188 w 264"/>
                <a:gd name="T69" fmla="*/ 188913 h 382"/>
                <a:gd name="T70" fmla="*/ 328613 w 264"/>
                <a:gd name="T71" fmla="*/ 165100 h 382"/>
                <a:gd name="T72" fmla="*/ 296863 w 264"/>
                <a:gd name="T73" fmla="*/ 147638 h 382"/>
                <a:gd name="T74" fmla="*/ 261938 w 264"/>
                <a:gd name="T75" fmla="*/ 134938 h 382"/>
                <a:gd name="T76" fmla="*/ 276225 w 264"/>
                <a:gd name="T77" fmla="*/ 31750 h 382"/>
                <a:gd name="T78" fmla="*/ 176213 w 264"/>
                <a:gd name="T79" fmla="*/ 0 h 382"/>
                <a:gd name="T80" fmla="*/ 187325 w 264"/>
                <a:gd name="T81" fmla="*/ 309563 h 382"/>
                <a:gd name="T82" fmla="*/ 209550 w 264"/>
                <a:gd name="T83" fmla="*/ 11113 h 382"/>
                <a:gd name="T84" fmla="*/ 209550 w 264"/>
                <a:gd name="T85" fmla="*/ 476250 h 382"/>
                <a:gd name="T86" fmla="*/ 187325 w 264"/>
                <a:gd name="T87" fmla="*/ 474663 h 382"/>
                <a:gd name="T88" fmla="*/ 146050 w 264"/>
                <a:gd name="T89" fmla="*/ 461963 h 382"/>
                <a:gd name="T90" fmla="*/ 188913 w 264"/>
                <a:gd name="T91" fmla="*/ 450850 h 382"/>
                <a:gd name="T92" fmla="*/ 92075 w 264"/>
                <a:gd name="T93" fmla="*/ 412750 h 382"/>
                <a:gd name="T94" fmla="*/ 0 w 264"/>
                <a:gd name="T95" fmla="*/ 412750 h 382"/>
                <a:gd name="T96" fmla="*/ 34925 w 264"/>
                <a:gd name="T97" fmla="*/ 450850 h 382"/>
                <a:gd name="T98" fmla="*/ 53975 w 264"/>
                <a:gd name="T99" fmla="*/ 476250 h 382"/>
                <a:gd name="T100" fmla="*/ 103188 w 264"/>
                <a:gd name="T101" fmla="*/ 517525 h 382"/>
                <a:gd name="T102" fmla="*/ 131763 w 264"/>
                <a:gd name="T103" fmla="*/ 533400 h 382"/>
                <a:gd name="T104" fmla="*/ 77788 w 264"/>
                <a:gd name="T105" fmla="*/ 547688 h 382"/>
                <a:gd name="T106" fmla="*/ 61913 w 264"/>
                <a:gd name="T107" fmla="*/ 560388 h 382"/>
                <a:gd name="T108" fmla="*/ 55563 w 264"/>
                <a:gd name="T109" fmla="*/ 573088 h 382"/>
                <a:gd name="T110" fmla="*/ 209550 w 264"/>
                <a:gd name="T111" fmla="*/ 606425 h 382"/>
                <a:gd name="T112" fmla="*/ 209550 w 264"/>
                <a:gd name="T113" fmla="*/ 577850 h 382"/>
                <a:gd name="T114" fmla="*/ 188913 w 264"/>
                <a:gd name="T115" fmla="*/ 569913 h 382"/>
                <a:gd name="T116" fmla="*/ 180975 w 264"/>
                <a:gd name="T117" fmla="*/ 547688 h 382"/>
                <a:gd name="T118" fmla="*/ 182563 w 264"/>
                <a:gd name="T119" fmla="*/ 536575 h 382"/>
                <a:gd name="T120" fmla="*/ 198438 w 264"/>
                <a:gd name="T121" fmla="*/ 522288 h 382"/>
                <a:gd name="T122" fmla="*/ 209550 w 264"/>
                <a:gd name="T123" fmla="*/ 476250 h 3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6" name="Group 302">
              <a:extLst>
                <a:ext uri="{FF2B5EF4-FFF2-40B4-BE49-F238E27FC236}">
                  <a16:creationId xmlns:a16="http://schemas.microsoft.com/office/drawing/2014/main" id="{122D0F17-285F-40D4-B3F2-CE90D2D88ED0}"/>
                </a:ext>
              </a:extLst>
            </p:cNvPr>
            <p:cNvGrpSpPr/>
            <p:nvPr/>
          </p:nvGrpSpPr>
          <p:grpSpPr>
            <a:xfrm>
              <a:off x="6484735" y="1646830"/>
              <a:ext cx="328483" cy="199384"/>
              <a:chOff x="3143251" y="1577975"/>
              <a:chExt cx="363538" cy="220663"/>
            </a:xfrm>
            <a:solidFill>
              <a:schemeClr val="accent6"/>
            </a:solidFill>
          </p:grpSpPr>
          <p:sp>
            <p:nvSpPr>
              <p:cNvPr id="164" name="Freeform: Shape 338">
                <a:extLst>
                  <a:ext uri="{FF2B5EF4-FFF2-40B4-BE49-F238E27FC236}">
                    <a16:creationId xmlns:a16="http://schemas.microsoft.com/office/drawing/2014/main" id="{17E6130D-C12A-4AB0-B21C-70B913BDE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251" y="1577975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5" name="Freeform: Shape 339">
                <a:extLst>
                  <a:ext uri="{FF2B5EF4-FFF2-40B4-BE49-F238E27FC236}">
                    <a16:creationId xmlns:a16="http://schemas.microsoft.com/office/drawing/2014/main" id="{3DE48AF9-3FD3-4CB9-97D1-D3B822C1A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5338" y="1706563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6" name="Freeform: Shape 340">
                <a:extLst>
                  <a:ext uri="{FF2B5EF4-FFF2-40B4-BE49-F238E27FC236}">
                    <a16:creationId xmlns:a16="http://schemas.microsoft.com/office/drawing/2014/main" id="{7E4005C3-4FFD-4C58-99C4-4578864AB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676" y="1717675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7" name="Freeform: Shape 303">
              <a:extLst>
                <a:ext uri="{FF2B5EF4-FFF2-40B4-BE49-F238E27FC236}">
                  <a16:creationId xmlns:a16="http://schemas.microsoft.com/office/drawing/2014/main" id="{4EC1A01E-808D-448B-BABE-F0014FEAE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202" y="2806455"/>
              <a:ext cx="394464" cy="140573"/>
            </a:xfrm>
            <a:custGeom>
              <a:avLst/>
              <a:gdLst>
                <a:gd name="T0" fmla="*/ 379413 w 275"/>
                <a:gd name="T1" fmla="*/ 63500 h 98"/>
                <a:gd name="T2" fmla="*/ 409575 w 275"/>
                <a:gd name="T3" fmla="*/ 103188 h 98"/>
                <a:gd name="T4" fmla="*/ 379413 w 275"/>
                <a:gd name="T5" fmla="*/ 139700 h 98"/>
                <a:gd name="T6" fmla="*/ 436563 w 275"/>
                <a:gd name="T7" fmla="*/ 123825 h 98"/>
                <a:gd name="T8" fmla="*/ 379413 w 275"/>
                <a:gd name="T9" fmla="*/ 63500 h 98"/>
                <a:gd name="T10" fmla="*/ 187325 w 275"/>
                <a:gd name="T11" fmla="*/ 23813 h 98"/>
                <a:gd name="T12" fmla="*/ 176213 w 275"/>
                <a:gd name="T13" fmla="*/ 17463 h 98"/>
                <a:gd name="T14" fmla="*/ 133350 w 275"/>
                <a:gd name="T15" fmla="*/ 12700 h 98"/>
                <a:gd name="T16" fmla="*/ 169863 w 275"/>
                <a:gd name="T17" fmla="*/ 22225 h 98"/>
                <a:gd name="T18" fmla="*/ 179388 w 275"/>
                <a:gd name="T19" fmla="*/ 26988 h 98"/>
                <a:gd name="T20" fmla="*/ 179388 w 275"/>
                <a:gd name="T21" fmla="*/ 34925 h 98"/>
                <a:gd name="T22" fmla="*/ 174625 w 275"/>
                <a:gd name="T23" fmla="*/ 57150 h 98"/>
                <a:gd name="T24" fmla="*/ 173038 w 275"/>
                <a:gd name="T25" fmla="*/ 52388 h 98"/>
                <a:gd name="T26" fmla="*/ 133350 w 275"/>
                <a:gd name="T27" fmla="*/ 41275 h 98"/>
                <a:gd name="T28" fmla="*/ 157163 w 275"/>
                <a:gd name="T29" fmla="*/ 120650 h 98"/>
                <a:gd name="T30" fmla="*/ 163513 w 275"/>
                <a:gd name="T31" fmla="*/ 120650 h 98"/>
                <a:gd name="T32" fmla="*/ 361950 w 275"/>
                <a:gd name="T33" fmla="*/ 155575 h 98"/>
                <a:gd name="T34" fmla="*/ 379413 w 275"/>
                <a:gd name="T35" fmla="*/ 139700 h 98"/>
                <a:gd name="T36" fmla="*/ 361950 w 275"/>
                <a:gd name="T37" fmla="*/ 149225 h 98"/>
                <a:gd name="T38" fmla="*/ 357188 w 275"/>
                <a:gd name="T39" fmla="*/ 146050 h 98"/>
                <a:gd name="T40" fmla="*/ 349250 w 275"/>
                <a:gd name="T41" fmla="*/ 142875 h 98"/>
                <a:gd name="T42" fmla="*/ 346075 w 275"/>
                <a:gd name="T43" fmla="*/ 131763 h 98"/>
                <a:gd name="T44" fmla="*/ 349250 w 275"/>
                <a:gd name="T45" fmla="*/ 127000 h 98"/>
                <a:gd name="T46" fmla="*/ 355600 w 275"/>
                <a:gd name="T47" fmla="*/ 120650 h 98"/>
                <a:gd name="T48" fmla="*/ 358775 w 275"/>
                <a:gd name="T49" fmla="*/ 120650 h 98"/>
                <a:gd name="T50" fmla="*/ 352425 w 275"/>
                <a:gd name="T51" fmla="*/ 114300 h 98"/>
                <a:gd name="T52" fmla="*/ 350838 w 275"/>
                <a:gd name="T53" fmla="*/ 106363 h 98"/>
                <a:gd name="T54" fmla="*/ 352425 w 275"/>
                <a:gd name="T55" fmla="*/ 101600 h 98"/>
                <a:gd name="T56" fmla="*/ 358775 w 275"/>
                <a:gd name="T57" fmla="*/ 95250 h 98"/>
                <a:gd name="T58" fmla="*/ 365125 w 275"/>
                <a:gd name="T59" fmla="*/ 95250 h 98"/>
                <a:gd name="T60" fmla="*/ 357188 w 275"/>
                <a:gd name="T61" fmla="*/ 88900 h 98"/>
                <a:gd name="T62" fmla="*/ 357188 w 275"/>
                <a:gd name="T63" fmla="*/ 77788 h 98"/>
                <a:gd name="T64" fmla="*/ 358775 w 275"/>
                <a:gd name="T65" fmla="*/ 73025 h 98"/>
                <a:gd name="T66" fmla="*/ 368300 w 275"/>
                <a:gd name="T67" fmla="*/ 66675 h 98"/>
                <a:gd name="T68" fmla="*/ 376238 w 275"/>
                <a:gd name="T69" fmla="*/ 69850 h 98"/>
                <a:gd name="T70" fmla="*/ 379413 w 275"/>
                <a:gd name="T71" fmla="*/ 63500 h 98"/>
                <a:gd name="T72" fmla="*/ 100013 w 275"/>
                <a:gd name="T73" fmla="*/ 0 h 98"/>
                <a:gd name="T74" fmla="*/ 95250 w 275"/>
                <a:gd name="T75" fmla="*/ 0 h 98"/>
                <a:gd name="T76" fmla="*/ 85725 w 275"/>
                <a:gd name="T77" fmla="*/ 4763 h 98"/>
                <a:gd name="T78" fmla="*/ 52388 w 275"/>
                <a:gd name="T79" fmla="*/ 3175 h 98"/>
                <a:gd name="T80" fmla="*/ 42863 w 275"/>
                <a:gd name="T81" fmla="*/ 0 h 98"/>
                <a:gd name="T82" fmla="*/ 28575 w 275"/>
                <a:gd name="T83" fmla="*/ 4763 h 98"/>
                <a:gd name="T84" fmla="*/ 12700 w 275"/>
                <a:gd name="T85" fmla="*/ 12700 h 98"/>
                <a:gd name="T86" fmla="*/ 4763 w 275"/>
                <a:gd name="T87" fmla="*/ 28575 h 98"/>
                <a:gd name="T88" fmla="*/ 3175 w 275"/>
                <a:gd name="T89" fmla="*/ 34925 h 98"/>
                <a:gd name="T90" fmla="*/ 3175 w 275"/>
                <a:gd name="T91" fmla="*/ 52388 h 98"/>
                <a:gd name="T92" fmla="*/ 9525 w 275"/>
                <a:gd name="T93" fmla="*/ 69850 h 98"/>
                <a:gd name="T94" fmla="*/ 19050 w 275"/>
                <a:gd name="T95" fmla="*/ 79375 h 98"/>
                <a:gd name="T96" fmla="*/ 36513 w 275"/>
                <a:gd name="T97" fmla="*/ 85725 h 98"/>
                <a:gd name="T98" fmla="*/ 79375 w 275"/>
                <a:gd name="T99" fmla="*/ 36513 h 98"/>
                <a:gd name="T100" fmla="*/ 66675 w 275"/>
                <a:gd name="T101" fmla="*/ 93663 h 98"/>
                <a:gd name="T102" fmla="*/ 71438 w 275"/>
                <a:gd name="T103" fmla="*/ 101600 h 98"/>
                <a:gd name="T104" fmla="*/ 77788 w 275"/>
                <a:gd name="T105" fmla="*/ 106363 h 98"/>
                <a:gd name="T106" fmla="*/ 133350 w 275"/>
                <a:gd name="T107" fmla="*/ 41275 h 98"/>
                <a:gd name="T108" fmla="*/ 96838 w 275"/>
                <a:gd name="T109" fmla="*/ 34925 h 98"/>
                <a:gd name="T110" fmla="*/ 85725 w 275"/>
                <a:gd name="T111" fmla="*/ 39688 h 98"/>
                <a:gd name="T112" fmla="*/ 90488 w 275"/>
                <a:gd name="T113" fmla="*/ 17463 h 98"/>
                <a:gd name="T114" fmla="*/ 95250 w 275"/>
                <a:gd name="T115" fmla="*/ 11113 h 98"/>
                <a:gd name="T116" fmla="*/ 103188 w 275"/>
                <a:gd name="T117" fmla="*/ 9525 h 98"/>
                <a:gd name="T118" fmla="*/ 133350 w 275"/>
                <a:gd name="T119" fmla="*/ 6350 h 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8" name="Group 304">
              <a:extLst>
                <a:ext uri="{FF2B5EF4-FFF2-40B4-BE49-F238E27FC236}">
                  <a16:creationId xmlns:a16="http://schemas.microsoft.com/office/drawing/2014/main" id="{C61A5313-329B-44E9-B98D-D8611EC823CE}"/>
                </a:ext>
              </a:extLst>
            </p:cNvPr>
            <p:cNvGrpSpPr/>
            <p:nvPr/>
          </p:nvGrpSpPr>
          <p:grpSpPr>
            <a:xfrm>
              <a:off x="5014449" y="3160140"/>
              <a:ext cx="223770" cy="282580"/>
              <a:chOff x="1516063" y="3252788"/>
              <a:chExt cx="247651" cy="312737"/>
            </a:xfrm>
            <a:solidFill>
              <a:schemeClr val="accent4"/>
            </a:solidFill>
          </p:grpSpPr>
          <p:sp>
            <p:nvSpPr>
              <p:cNvPr id="161" name="Freeform: Shape 335">
                <a:extLst>
                  <a:ext uri="{FF2B5EF4-FFF2-40B4-BE49-F238E27FC236}">
                    <a16:creationId xmlns:a16="http://schemas.microsoft.com/office/drawing/2014/main" id="{53368BA6-DEB9-490A-8209-27B8A864B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7176" y="3263900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2" name="Freeform: Shape 336">
                <a:extLst>
                  <a:ext uri="{FF2B5EF4-FFF2-40B4-BE49-F238E27FC236}">
                    <a16:creationId xmlns:a16="http://schemas.microsoft.com/office/drawing/2014/main" id="{2F057C1E-D159-4A00-8625-0F9290CE3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063" y="3252788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3" name="Freeform: Shape 337">
                <a:extLst>
                  <a:ext uri="{FF2B5EF4-FFF2-40B4-BE49-F238E27FC236}">
                    <a16:creationId xmlns:a16="http://schemas.microsoft.com/office/drawing/2014/main" id="{175200B4-9DE3-408A-917D-3DAE49781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513" y="3316288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9" name="Freeform: Shape 305">
              <a:extLst>
                <a:ext uri="{FF2B5EF4-FFF2-40B4-BE49-F238E27FC236}">
                  <a16:creationId xmlns:a16="http://schemas.microsoft.com/office/drawing/2014/main" id="{C6DC5594-861A-4563-AEFE-665890AA5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841" y="2069164"/>
              <a:ext cx="180736" cy="139139"/>
            </a:xfrm>
            <a:custGeom>
              <a:avLst/>
              <a:gdLst>
                <a:gd name="T0" fmla="*/ 124 w 126"/>
                <a:gd name="T1" fmla="*/ 38 h 97"/>
                <a:gd name="T2" fmla="*/ 105 w 126"/>
                <a:gd name="T3" fmla="*/ 15 h 97"/>
                <a:gd name="T4" fmla="*/ 99 w 126"/>
                <a:gd name="T5" fmla="*/ 34 h 97"/>
                <a:gd name="T6" fmla="*/ 111 w 126"/>
                <a:gd name="T7" fmla="*/ 39 h 97"/>
                <a:gd name="T8" fmla="*/ 113 w 126"/>
                <a:gd name="T9" fmla="*/ 55 h 97"/>
                <a:gd name="T10" fmla="*/ 99 w 126"/>
                <a:gd name="T11" fmla="*/ 63 h 97"/>
                <a:gd name="T12" fmla="*/ 113 w 126"/>
                <a:gd name="T13" fmla="*/ 72 h 97"/>
                <a:gd name="T14" fmla="*/ 125 w 126"/>
                <a:gd name="T15" fmla="*/ 58 h 97"/>
                <a:gd name="T16" fmla="*/ 99 w 126"/>
                <a:gd name="T17" fmla="*/ 12 h 97"/>
                <a:gd name="T18" fmla="*/ 40 w 126"/>
                <a:gd name="T19" fmla="*/ 1 h 97"/>
                <a:gd name="T20" fmla="*/ 42 w 126"/>
                <a:gd name="T21" fmla="*/ 5 h 97"/>
                <a:gd name="T22" fmla="*/ 46 w 126"/>
                <a:gd name="T23" fmla="*/ 13 h 97"/>
                <a:gd name="T24" fmla="*/ 40 w 126"/>
                <a:gd name="T25" fmla="*/ 20 h 97"/>
                <a:gd name="T26" fmla="*/ 40 w 126"/>
                <a:gd name="T27" fmla="*/ 84 h 97"/>
                <a:gd name="T28" fmla="*/ 59 w 126"/>
                <a:gd name="T29" fmla="*/ 82 h 97"/>
                <a:gd name="T30" fmla="*/ 79 w 126"/>
                <a:gd name="T31" fmla="*/ 76 h 97"/>
                <a:gd name="T32" fmla="*/ 99 w 126"/>
                <a:gd name="T33" fmla="*/ 63 h 97"/>
                <a:gd name="T34" fmla="*/ 92 w 126"/>
                <a:gd name="T35" fmla="*/ 62 h 97"/>
                <a:gd name="T36" fmla="*/ 86 w 126"/>
                <a:gd name="T37" fmla="*/ 42 h 97"/>
                <a:gd name="T38" fmla="*/ 95 w 126"/>
                <a:gd name="T39" fmla="*/ 35 h 97"/>
                <a:gd name="T40" fmla="*/ 40 w 126"/>
                <a:gd name="T41" fmla="*/ 1 h 97"/>
                <a:gd name="T42" fmla="*/ 33 w 126"/>
                <a:gd name="T43" fmla="*/ 9 h 97"/>
                <a:gd name="T44" fmla="*/ 40 w 126"/>
                <a:gd name="T45" fmla="*/ 1 h 97"/>
                <a:gd name="T46" fmla="*/ 40 w 126"/>
                <a:gd name="T47" fmla="*/ 96 h 97"/>
                <a:gd name="T48" fmla="*/ 38 w 126"/>
                <a:gd name="T49" fmla="*/ 85 h 97"/>
                <a:gd name="T50" fmla="*/ 33 w 126"/>
                <a:gd name="T51" fmla="*/ 97 h 97"/>
                <a:gd name="T52" fmla="*/ 37 w 126"/>
                <a:gd name="T53" fmla="*/ 72 h 97"/>
                <a:gd name="T54" fmla="*/ 33 w 126"/>
                <a:gd name="T55" fmla="*/ 32 h 97"/>
                <a:gd name="T56" fmla="*/ 33 w 126"/>
                <a:gd name="T57" fmla="*/ 15 h 97"/>
                <a:gd name="T58" fmla="*/ 36 w 126"/>
                <a:gd name="T59" fmla="*/ 19 h 97"/>
                <a:gd name="T60" fmla="*/ 33 w 126"/>
                <a:gd name="T61" fmla="*/ 3 h 97"/>
                <a:gd name="T62" fmla="*/ 27 w 126"/>
                <a:gd name="T63" fmla="*/ 20 h 97"/>
                <a:gd name="T64" fmla="*/ 33 w 126"/>
                <a:gd name="T65" fmla="*/ 15 h 97"/>
                <a:gd name="T66" fmla="*/ 33 w 126"/>
                <a:gd name="T67" fmla="*/ 3 h 97"/>
                <a:gd name="T68" fmla="*/ 27 w 126"/>
                <a:gd name="T69" fmla="*/ 97 h 97"/>
                <a:gd name="T70" fmla="*/ 27 w 126"/>
                <a:gd name="T71" fmla="*/ 92 h 97"/>
                <a:gd name="T72" fmla="*/ 33 w 126"/>
                <a:gd name="T73" fmla="*/ 32 h 97"/>
                <a:gd name="T74" fmla="*/ 23 w 126"/>
                <a:gd name="T75" fmla="*/ 69 h 97"/>
                <a:gd name="T76" fmla="*/ 27 w 126"/>
                <a:gd name="T77" fmla="*/ 59 h 97"/>
                <a:gd name="T78" fmla="*/ 26 w 126"/>
                <a:gd name="T79" fmla="*/ 47 h 97"/>
                <a:gd name="T80" fmla="*/ 23 w 126"/>
                <a:gd name="T81" fmla="*/ 39 h 97"/>
                <a:gd name="T82" fmla="*/ 33 w 126"/>
                <a:gd name="T83" fmla="*/ 32 h 97"/>
                <a:gd name="T84" fmla="*/ 17 w 126"/>
                <a:gd name="T85" fmla="*/ 11 h 97"/>
                <a:gd name="T86" fmla="*/ 2 w 126"/>
                <a:gd name="T87" fmla="*/ 40 h 97"/>
                <a:gd name="T88" fmla="*/ 8 w 126"/>
                <a:gd name="T89" fmla="*/ 88 h 97"/>
                <a:gd name="T90" fmla="*/ 23 w 126"/>
                <a:gd name="T91" fmla="*/ 97 h 97"/>
                <a:gd name="T92" fmla="*/ 22 w 126"/>
                <a:gd name="T93" fmla="*/ 91 h 97"/>
                <a:gd name="T94" fmla="*/ 17 w 126"/>
                <a:gd name="T95" fmla="*/ 74 h 97"/>
                <a:gd name="T96" fmla="*/ 23 w 126"/>
                <a:gd name="T97" fmla="*/ 65 h 97"/>
                <a:gd name="T98" fmla="*/ 13 w 126"/>
                <a:gd name="T99" fmla="*/ 65 h 97"/>
                <a:gd name="T100" fmla="*/ 7 w 126"/>
                <a:gd name="T101" fmla="*/ 54 h 97"/>
                <a:gd name="T102" fmla="*/ 14 w 126"/>
                <a:gd name="T103" fmla="*/ 43 h 97"/>
                <a:gd name="T104" fmla="*/ 23 w 126"/>
                <a:gd name="T105" fmla="*/ 39 h 97"/>
                <a:gd name="T106" fmla="*/ 14 w 126"/>
                <a:gd name="T107" fmla="*/ 32 h 97"/>
                <a:gd name="T108" fmla="*/ 14 w 126"/>
                <a:gd name="T109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40" y="20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3" y="32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0" name="Group 306">
              <a:extLst>
                <a:ext uri="{FF2B5EF4-FFF2-40B4-BE49-F238E27FC236}">
                  <a16:creationId xmlns:a16="http://schemas.microsoft.com/office/drawing/2014/main" id="{8E584A57-62AC-4BA6-BF17-93BEBA2944A0}"/>
                </a:ext>
              </a:extLst>
            </p:cNvPr>
            <p:cNvGrpSpPr/>
            <p:nvPr/>
          </p:nvGrpSpPr>
          <p:grpSpPr>
            <a:xfrm>
              <a:off x="6956649" y="3022445"/>
              <a:ext cx="239548" cy="302663"/>
              <a:chOff x="3665538" y="3100388"/>
              <a:chExt cx="265113" cy="334963"/>
            </a:xfrm>
            <a:solidFill>
              <a:schemeClr val="accent6"/>
            </a:solidFill>
          </p:grpSpPr>
          <p:sp>
            <p:nvSpPr>
              <p:cNvPr id="158" name="Freeform: Shape 332">
                <a:extLst>
                  <a:ext uri="{FF2B5EF4-FFF2-40B4-BE49-F238E27FC236}">
                    <a16:creationId xmlns:a16="http://schemas.microsoft.com/office/drawing/2014/main" id="{83422571-DAAD-4BB1-A835-747A67ADF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538" y="3109913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9" name="Freeform: Shape 333">
                <a:extLst>
                  <a:ext uri="{FF2B5EF4-FFF2-40B4-BE49-F238E27FC236}">
                    <a16:creationId xmlns:a16="http://schemas.microsoft.com/office/drawing/2014/main" id="{56987CDF-B69F-4BE5-9235-0ADABB93D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413" y="3100388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0" name="Freeform: Shape 334">
                <a:extLst>
                  <a:ext uri="{FF2B5EF4-FFF2-40B4-BE49-F238E27FC236}">
                    <a16:creationId xmlns:a16="http://schemas.microsoft.com/office/drawing/2014/main" id="{E5B629A2-065C-437B-8ED9-F98CBE0F8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401" y="3168650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1" name="Freeform: Shape 307">
              <a:extLst>
                <a:ext uri="{FF2B5EF4-FFF2-40B4-BE49-F238E27FC236}">
                  <a16:creationId xmlns:a16="http://schemas.microsoft.com/office/drawing/2014/main" id="{F7656D9A-CCE4-4DDE-88E0-8610A8A02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97" y="4483288"/>
              <a:ext cx="196516" cy="210859"/>
            </a:xfrm>
            <a:custGeom>
              <a:avLst/>
              <a:gdLst>
                <a:gd name="T0" fmla="*/ 107 w 137"/>
                <a:gd name="T1" fmla="*/ 68 h 147"/>
                <a:gd name="T2" fmla="*/ 103 w 137"/>
                <a:gd name="T3" fmla="*/ 51 h 147"/>
                <a:gd name="T4" fmla="*/ 103 w 137"/>
                <a:gd name="T5" fmla="*/ 99 h 147"/>
                <a:gd name="T6" fmla="*/ 117 w 137"/>
                <a:gd name="T7" fmla="*/ 111 h 147"/>
                <a:gd name="T8" fmla="*/ 115 w 137"/>
                <a:gd name="T9" fmla="*/ 118 h 147"/>
                <a:gd name="T10" fmla="*/ 103 w 137"/>
                <a:gd name="T11" fmla="*/ 38 h 147"/>
                <a:gd name="T12" fmla="*/ 115 w 137"/>
                <a:gd name="T13" fmla="*/ 19 h 147"/>
                <a:gd name="T14" fmla="*/ 117 w 137"/>
                <a:gd name="T15" fmla="*/ 24 h 147"/>
                <a:gd name="T16" fmla="*/ 103 w 137"/>
                <a:gd name="T17" fmla="*/ 38 h 147"/>
                <a:gd name="T18" fmla="*/ 114 w 137"/>
                <a:gd name="T19" fmla="*/ 68 h 147"/>
                <a:gd name="T20" fmla="*/ 134 w 137"/>
                <a:gd name="T21" fmla="*/ 65 h 147"/>
                <a:gd name="T22" fmla="*/ 136 w 137"/>
                <a:gd name="T23" fmla="*/ 70 h 147"/>
                <a:gd name="T24" fmla="*/ 114 w 137"/>
                <a:gd name="T25" fmla="*/ 70 h 147"/>
                <a:gd name="T26" fmla="*/ 69 w 137"/>
                <a:gd name="T27" fmla="*/ 30 h 147"/>
                <a:gd name="T28" fmla="*/ 103 w 137"/>
                <a:gd name="T29" fmla="*/ 51 h 147"/>
                <a:gd name="T30" fmla="*/ 90 w 137"/>
                <a:gd name="T31" fmla="*/ 100 h 147"/>
                <a:gd name="T32" fmla="*/ 84 w 137"/>
                <a:gd name="T33" fmla="*/ 142 h 147"/>
                <a:gd name="T34" fmla="*/ 69 w 137"/>
                <a:gd name="T35" fmla="*/ 114 h 147"/>
                <a:gd name="T36" fmla="*/ 83 w 137"/>
                <a:gd name="T37" fmla="*/ 96 h 147"/>
                <a:gd name="T38" fmla="*/ 95 w 137"/>
                <a:gd name="T39" fmla="*/ 84 h 147"/>
                <a:gd name="T40" fmla="*/ 99 w 137"/>
                <a:gd name="T41" fmla="*/ 62 h 147"/>
                <a:gd name="T42" fmla="*/ 91 w 137"/>
                <a:gd name="T43" fmla="*/ 47 h 147"/>
                <a:gd name="T44" fmla="*/ 69 w 137"/>
                <a:gd name="T45" fmla="*/ 38 h 147"/>
                <a:gd name="T46" fmla="*/ 100 w 137"/>
                <a:gd name="T47" fmla="*/ 31 h 147"/>
                <a:gd name="T48" fmla="*/ 100 w 137"/>
                <a:gd name="T49" fmla="*/ 36 h 147"/>
                <a:gd name="T50" fmla="*/ 103 w 137"/>
                <a:gd name="T51" fmla="*/ 99 h 147"/>
                <a:gd name="T52" fmla="*/ 99 w 137"/>
                <a:gd name="T53" fmla="*/ 101 h 147"/>
                <a:gd name="T54" fmla="*/ 103 w 137"/>
                <a:gd name="T55" fmla="*/ 99 h 147"/>
                <a:gd name="T56" fmla="*/ 72 w 137"/>
                <a:gd name="T57" fmla="*/ 1 h 147"/>
                <a:gd name="T58" fmla="*/ 72 w 137"/>
                <a:gd name="T59" fmla="*/ 23 h 147"/>
                <a:gd name="T60" fmla="*/ 67 w 137"/>
                <a:gd name="T61" fmla="*/ 147 h 147"/>
                <a:gd name="T62" fmla="*/ 49 w 137"/>
                <a:gd name="T63" fmla="*/ 137 h 147"/>
                <a:gd name="T64" fmla="*/ 41 w 137"/>
                <a:gd name="T65" fmla="*/ 92 h 147"/>
                <a:gd name="T66" fmla="*/ 41 w 137"/>
                <a:gd name="T67" fmla="*/ 43 h 147"/>
                <a:gd name="T68" fmla="*/ 69 w 137"/>
                <a:gd name="T69" fmla="*/ 30 h 147"/>
                <a:gd name="T70" fmla="*/ 57 w 137"/>
                <a:gd name="T71" fmla="*/ 40 h 147"/>
                <a:gd name="T72" fmla="*/ 45 w 137"/>
                <a:gd name="T73" fmla="*/ 51 h 147"/>
                <a:gd name="T74" fmla="*/ 40 w 137"/>
                <a:gd name="T75" fmla="*/ 68 h 147"/>
                <a:gd name="T76" fmla="*/ 54 w 137"/>
                <a:gd name="T77" fmla="*/ 93 h 147"/>
                <a:gd name="T78" fmla="*/ 56 w 137"/>
                <a:gd name="T79" fmla="*/ 97 h 147"/>
                <a:gd name="T80" fmla="*/ 69 w 137"/>
                <a:gd name="T81" fmla="*/ 147 h 147"/>
                <a:gd name="T82" fmla="*/ 69 w 137"/>
                <a:gd name="T83" fmla="*/ 24 h 147"/>
                <a:gd name="T84" fmla="*/ 65 w 137"/>
                <a:gd name="T85" fmla="*/ 4 h 147"/>
                <a:gd name="T86" fmla="*/ 69 w 137"/>
                <a:gd name="T87" fmla="*/ 0 h 147"/>
                <a:gd name="T88" fmla="*/ 38 w 137"/>
                <a:gd name="T89" fmla="*/ 104 h 147"/>
                <a:gd name="T90" fmla="*/ 35 w 137"/>
                <a:gd name="T91" fmla="*/ 99 h 147"/>
                <a:gd name="T92" fmla="*/ 35 w 137"/>
                <a:gd name="T93" fmla="*/ 38 h 147"/>
                <a:gd name="T94" fmla="*/ 38 w 137"/>
                <a:gd name="T95" fmla="*/ 31 h 147"/>
                <a:gd name="T96" fmla="*/ 35 w 137"/>
                <a:gd name="T97" fmla="*/ 84 h 147"/>
                <a:gd name="T98" fmla="*/ 33 w 137"/>
                <a:gd name="T99" fmla="*/ 59 h 147"/>
                <a:gd name="T100" fmla="*/ 35 w 137"/>
                <a:gd name="T101" fmla="*/ 30 h 147"/>
                <a:gd name="T102" fmla="*/ 33 w 137"/>
                <a:gd name="T103" fmla="*/ 36 h 147"/>
                <a:gd name="T104" fmla="*/ 21 w 137"/>
                <a:gd name="T105" fmla="*/ 20 h 147"/>
                <a:gd name="T106" fmla="*/ 35 w 137"/>
                <a:gd name="T107" fmla="*/ 30 h 147"/>
                <a:gd name="T108" fmla="*/ 26 w 137"/>
                <a:gd name="T109" fmla="*/ 116 h 147"/>
                <a:gd name="T110" fmla="*/ 21 w 137"/>
                <a:gd name="T111" fmla="*/ 116 h 147"/>
                <a:gd name="T112" fmla="*/ 33 w 137"/>
                <a:gd name="T113" fmla="*/ 99 h 147"/>
                <a:gd name="T114" fmla="*/ 4 w 137"/>
                <a:gd name="T115" fmla="*/ 65 h 147"/>
                <a:gd name="T116" fmla="*/ 23 w 137"/>
                <a:gd name="T117" fmla="*/ 65 h 147"/>
                <a:gd name="T118" fmla="*/ 21 w 137"/>
                <a:gd name="T119" fmla="*/ 72 h 147"/>
                <a:gd name="T120" fmla="*/ 0 w 137"/>
                <a:gd name="T121" fmla="*/ 68 h 147"/>
                <a:gd name="T122" fmla="*/ 4 w 137"/>
                <a:gd name="T123" fmla="*/ 6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6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5" y="38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5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2" name="Group 308">
              <a:extLst>
                <a:ext uri="{FF2B5EF4-FFF2-40B4-BE49-F238E27FC236}">
                  <a16:creationId xmlns:a16="http://schemas.microsoft.com/office/drawing/2014/main" id="{D3920CFE-173D-4287-AC7D-19A08D8AED44}"/>
                </a:ext>
              </a:extLst>
            </p:cNvPr>
            <p:cNvGrpSpPr/>
            <p:nvPr/>
          </p:nvGrpSpPr>
          <p:grpSpPr>
            <a:xfrm>
              <a:off x="6065859" y="2863215"/>
              <a:ext cx="144875" cy="230942"/>
              <a:chOff x="2679701" y="2924175"/>
              <a:chExt cx="160337" cy="255588"/>
            </a:xfrm>
            <a:solidFill>
              <a:schemeClr val="accent6"/>
            </a:solidFill>
          </p:grpSpPr>
          <p:sp>
            <p:nvSpPr>
              <p:cNvPr id="154" name="Freeform: Shape 328">
                <a:extLst>
                  <a:ext uri="{FF2B5EF4-FFF2-40B4-BE49-F238E27FC236}">
                    <a16:creationId xmlns:a16="http://schemas.microsoft.com/office/drawing/2014/main" id="{D9BE4355-1B98-4B48-BED9-21A9B88CB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188" y="3103563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5" name="Freeform: Shape 329">
                <a:extLst>
                  <a:ext uri="{FF2B5EF4-FFF2-40B4-BE49-F238E27FC236}">
                    <a16:creationId xmlns:a16="http://schemas.microsoft.com/office/drawing/2014/main" id="{B5958DB8-21F7-4A9F-8E38-001D586BB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063" y="2924175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6" name="Freeform: Shape 330">
                <a:extLst>
                  <a:ext uri="{FF2B5EF4-FFF2-40B4-BE49-F238E27FC236}">
                    <a16:creationId xmlns:a16="http://schemas.microsoft.com/office/drawing/2014/main" id="{C80EBF87-A622-4234-8382-FCFC427C4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701" y="2954338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7" name="Freeform: Shape 331">
                <a:extLst>
                  <a:ext uri="{FF2B5EF4-FFF2-40B4-BE49-F238E27FC236}">
                    <a16:creationId xmlns:a16="http://schemas.microsoft.com/office/drawing/2014/main" id="{54DC1592-0C36-4FF1-ADC6-96DA6FC43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763" y="3149600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3" name="Freeform: Shape 309">
              <a:extLst>
                <a:ext uri="{FF2B5EF4-FFF2-40B4-BE49-F238E27FC236}">
                  <a16:creationId xmlns:a16="http://schemas.microsoft.com/office/drawing/2014/main" id="{569B6153-5474-4474-A755-E068FD20E2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0098" y="1680438"/>
              <a:ext cx="196516" cy="213728"/>
            </a:xfrm>
            <a:custGeom>
              <a:avLst/>
              <a:gdLst>
                <a:gd name="T0" fmla="*/ 105 w 137"/>
                <a:gd name="T1" fmla="*/ 69 h 149"/>
                <a:gd name="T2" fmla="*/ 103 w 137"/>
                <a:gd name="T3" fmla="*/ 51 h 149"/>
                <a:gd name="T4" fmla="*/ 103 w 137"/>
                <a:gd name="T5" fmla="*/ 99 h 149"/>
                <a:gd name="T6" fmla="*/ 116 w 137"/>
                <a:gd name="T7" fmla="*/ 112 h 149"/>
                <a:gd name="T8" fmla="*/ 114 w 137"/>
                <a:gd name="T9" fmla="*/ 118 h 149"/>
                <a:gd name="T10" fmla="*/ 103 w 137"/>
                <a:gd name="T11" fmla="*/ 38 h 149"/>
                <a:gd name="T12" fmla="*/ 114 w 137"/>
                <a:gd name="T13" fmla="*/ 19 h 149"/>
                <a:gd name="T14" fmla="*/ 116 w 137"/>
                <a:gd name="T15" fmla="*/ 26 h 149"/>
                <a:gd name="T16" fmla="*/ 103 w 137"/>
                <a:gd name="T17" fmla="*/ 38 h 149"/>
                <a:gd name="T18" fmla="*/ 112 w 137"/>
                <a:gd name="T19" fmla="*/ 69 h 149"/>
                <a:gd name="T20" fmla="*/ 133 w 137"/>
                <a:gd name="T21" fmla="*/ 65 h 149"/>
                <a:gd name="T22" fmla="*/ 135 w 137"/>
                <a:gd name="T23" fmla="*/ 72 h 149"/>
                <a:gd name="T24" fmla="*/ 114 w 137"/>
                <a:gd name="T25" fmla="*/ 72 h 149"/>
                <a:gd name="T26" fmla="*/ 69 w 137"/>
                <a:gd name="T27" fmla="*/ 31 h 149"/>
                <a:gd name="T28" fmla="*/ 103 w 137"/>
                <a:gd name="T29" fmla="*/ 51 h 149"/>
                <a:gd name="T30" fmla="*/ 89 w 137"/>
                <a:gd name="T31" fmla="*/ 100 h 149"/>
                <a:gd name="T32" fmla="*/ 84 w 137"/>
                <a:gd name="T33" fmla="*/ 144 h 149"/>
                <a:gd name="T34" fmla="*/ 69 w 137"/>
                <a:gd name="T35" fmla="*/ 115 h 149"/>
                <a:gd name="T36" fmla="*/ 81 w 137"/>
                <a:gd name="T37" fmla="*/ 96 h 149"/>
                <a:gd name="T38" fmla="*/ 95 w 137"/>
                <a:gd name="T39" fmla="*/ 84 h 149"/>
                <a:gd name="T40" fmla="*/ 97 w 137"/>
                <a:gd name="T41" fmla="*/ 62 h 149"/>
                <a:gd name="T42" fmla="*/ 89 w 137"/>
                <a:gd name="T43" fmla="*/ 47 h 149"/>
                <a:gd name="T44" fmla="*/ 69 w 137"/>
                <a:gd name="T45" fmla="*/ 39 h 149"/>
                <a:gd name="T46" fmla="*/ 100 w 137"/>
                <a:gd name="T47" fmla="*/ 33 h 149"/>
                <a:gd name="T48" fmla="*/ 100 w 137"/>
                <a:gd name="T49" fmla="*/ 38 h 149"/>
                <a:gd name="T50" fmla="*/ 103 w 137"/>
                <a:gd name="T51" fmla="*/ 99 h 149"/>
                <a:gd name="T52" fmla="*/ 99 w 137"/>
                <a:gd name="T53" fmla="*/ 103 h 149"/>
                <a:gd name="T54" fmla="*/ 103 w 137"/>
                <a:gd name="T55" fmla="*/ 99 h 149"/>
                <a:gd name="T56" fmla="*/ 70 w 137"/>
                <a:gd name="T57" fmla="*/ 1 h 149"/>
                <a:gd name="T58" fmla="*/ 70 w 137"/>
                <a:gd name="T59" fmla="*/ 23 h 149"/>
                <a:gd name="T60" fmla="*/ 66 w 137"/>
                <a:gd name="T61" fmla="*/ 149 h 149"/>
                <a:gd name="T62" fmla="*/ 49 w 137"/>
                <a:gd name="T63" fmla="*/ 137 h 149"/>
                <a:gd name="T64" fmla="*/ 39 w 137"/>
                <a:gd name="T65" fmla="*/ 93 h 149"/>
                <a:gd name="T66" fmla="*/ 40 w 137"/>
                <a:gd name="T67" fmla="*/ 43 h 149"/>
                <a:gd name="T68" fmla="*/ 69 w 137"/>
                <a:gd name="T69" fmla="*/ 31 h 149"/>
                <a:gd name="T70" fmla="*/ 57 w 137"/>
                <a:gd name="T71" fmla="*/ 41 h 149"/>
                <a:gd name="T72" fmla="*/ 43 w 137"/>
                <a:gd name="T73" fmla="*/ 51 h 149"/>
                <a:gd name="T74" fmla="*/ 38 w 137"/>
                <a:gd name="T75" fmla="*/ 69 h 149"/>
                <a:gd name="T76" fmla="*/ 53 w 137"/>
                <a:gd name="T77" fmla="*/ 95 h 149"/>
                <a:gd name="T78" fmla="*/ 55 w 137"/>
                <a:gd name="T79" fmla="*/ 98 h 149"/>
                <a:gd name="T80" fmla="*/ 69 w 137"/>
                <a:gd name="T81" fmla="*/ 149 h 149"/>
                <a:gd name="T82" fmla="*/ 68 w 137"/>
                <a:gd name="T83" fmla="*/ 24 h 149"/>
                <a:gd name="T84" fmla="*/ 65 w 137"/>
                <a:gd name="T85" fmla="*/ 4 h 149"/>
                <a:gd name="T86" fmla="*/ 69 w 137"/>
                <a:gd name="T87" fmla="*/ 0 h 149"/>
                <a:gd name="T88" fmla="*/ 36 w 137"/>
                <a:gd name="T89" fmla="*/ 106 h 149"/>
                <a:gd name="T90" fmla="*/ 34 w 137"/>
                <a:gd name="T91" fmla="*/ 99 h 149"/>
                <a:gd name="T92" fmla="*/ 34 w 137"/>
                <a:gd name="T93" fmla="*/ 38 h 149"/>
                <a:gd name="T94" fmla="*/ 36 w 137"/>
                <a:gd name="T95" fmla="*/ 33 h 149"/>
                <a:gd name="T96" fmla="*/ 34 w 137"/>
                <a:gd name="T97" fmla="*/ 85 h 149"/>
                <a:gd name="T98" fmla="*/ 31 w 137"/>
                <a:gd name="T99" fmla="*/ 61 h 149"/>
                <a:gd name="T100" fmla="*/ 34 w 137"/>
                <a:gd name="T101" fmla="*/ 30 h 149"/>
                <a:gd name="T102" fmla="*/ 31 w 137"/>
                <a:gd name="T103" fmla="*/ 38 h 149"/>
                <a:gd name="T104" fmla="*/ 20 w 137"/>
                <a:gd name="T105" fmla="*/ 20 h 149"/>
                <a:gd name="T106" fmla="*/ 34 w 137"/>
                <a:gd name="T107" fmla="*/ 30 h 149"/>
                <a:gd name="T108" fmla="*/ 24 w 137"/>
                <a:gd name="T109" fmla="*/ 116 h 149"/>
                <a:gd name="T110" fmla="*/ 20 w 137"/>
                <a:gd name="T111" fmla="*/ 116 h 149"/>
                <a:gd name="T112" fmla="*/ 31 w 137"/>
                <a:gd name="T113" fmla="*/ 100 h 149"/>
                <a:gd name="T114" fmla="*/ 4 w 137"/>
                <a:gd name="T115" fmla="*/ 65 h 149"/>
                <a:gd name="T116" fmla="*/ 23 w 137"/>
                <a:gd name="T117" fmla="*/ 66 h 149"/>
                <a:gd name="T118" fmla="*/ 20 w 137"/>
                <a:gd name="T119" fmla="*/ 72 h 149"/>
                <a:gd name="T120" fmla="*/ 0 w 137"/>
                <a:gd name="T121" fmla="*/ 69 h 149"/>
                <a:gd name="T122" fmla="*/ 4 w 137"/>
                <a:gd name="T123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4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4" y="99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8" name="Group 4">
            <a:extLst>
              <a:ext uri="{FF2B5EF4-FFF2-40B4-BE49-F238E27FC236}">
                <a16:creationId xmlns:a16="http://schemas.microsoft.com/office/drawing/2014/main" id="{83F63278-066F-4095-A75D-87AFBA76A94E}"/>
              </a:ext>
            </a:extLst>
          </p:cNvPr>
          <p:cNvGrpSpPr/>
          <p:nvPr/>
        </p:nvGrpSpPr>
        <p:grpSpPr>
          <a:xfrm>
            <a:off x="729708" y="1607283"/>
            <a:ext cx="3411184" cy="972003"/>
            <a:chOff x="729708" y="1607283"/>
            <a:chExt cx="3411184" cy="972003"/>
          </a:xfrm>
        </p:grpSpPr>
        <p:sp>
          <p:nvSpPr>
            <p:cNvPr id="74" name="TextBox 326">
              <a:extLst>
                <a:ext uri="{FF2B5EF4-FFF2-40B4-BE49-F238E27FC236}">
                  <a16:creationId xmlns:a16="http://schemas.microsoft.com/office/drawing/2014/main" id="{7AB021F6-6F6D-4765-AAA9-3D51C592BD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02009" y="160728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r" eaLnBrk="1" hangingPunct="1"/>
              <a:r>
                <a:rPr lang="zh-CN" altLang="en-US" sz="20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5" name="Rectangle 327">
              <a:extLst>
                <a:ext uri="{FF2B5EF4-FFF2-40B4-BE49-F238E27FC236}">
                  <a16:creationId xmlns:a16="http://schemas.microsoft.com/office/drawing/2014/main" id="{9092C155-A57A-41EF-8952-003CB5F7B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08" y="1915060"/>
              <a:ext cx="3411184" cy="66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 dirty="0">
                  <a:cs typeface="+mn-ea"/>
                  <a:sym typeface="+mn-lt"/>
                </a:rPr>
              </a:br>
              <a:r>
                <a:rPr lang="zh-CN" altLang="en-US" sz="1400" dirty="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9" name="Group 225">
            <a:extLst>
              <a:ext uri="{FF2B5EF4-FFF2-40B4-BE49-F238E27FC236}">
                <a16:creationId xmlns:a16="http://schemas.microsoft.com/office/drawing/2014/main" id="{3D10F04B-A649-4A5E-851C-DDB70478E35D}"/>
              </a:ext>
            </a:extLst>
          </p:cNvPr>
          <p:cNvGrpSpPr/>
          <p:nvPr/>
        </p:nvGrpSpPr>
        <p:grpSpPr>
          <a:xfrm>
            <a:off x="738394" y="3107948"/>
            <a:ext cx="3411184" cy="972003"/>
            <a:chOff x="729708" y="1607283"/>
            <a:chExt cx="3411184" cy="972003"/>
          </a:xfrm>
        </p:grpSpPr>
        <p:sp>
          <p:nvSpPr>
            <p:cNvPr id="72" name="TextBox 226">
              <a:extLst>
                <a:ext uri="{FF2B5EF4-FFF2-40B4-BE49-F238E27FC236}">
                  <a16:creationId xmlns:a16="http://schemas.microsoft.com/office/drawing/2014/main" id="{0E6A37FE-FD0C-4B59-AE77-CEAB81F0AF9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02009" y="160728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r" eaLnBrk="1" hangingPunct="1"/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3" name="Rectangle 227">
              <a:extLst>
                <a:ext uri="{FF2B5EF4-FFF2-40B4-BE49-F238E27FC236}">
                  <a16:creationId xmlns:a16="http://schemas.microsoft.com/office/drawing/2014/main" id="{A318B265-93EC-499D-A6AA-CAFAFEADA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08" y="1915060"/>
              <a:ext cx="3411184" cy="66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cs typeface="+mn-ea"/>
                  <a:sym typeface="+mn-lt"/>
                </a:rPr>
              </a:br>
              <a:r>
                <a:rPr lang="zh-CN" altLang="en-US" sz="14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0" name="Group 228">
            <a:extLst>
              <a:ext uri="{FF2B5EF4-FFF2-40B4-BE49-F238E27FC236}">
                <a16:creationId xmlns:a16="http://schemas.microsoft.com/office/drawing/2014/main" id="{56208F1B-E78C-460E-9DD6-FAC0437BD471}"/>
              </a:ext>
            </a:extLst>
          </p:cNvPr>
          <p:cNvGrpSpPr/>
          <p:nvPr/>
        </p:nvGrpSpPr>
        <p:grpSpPr>
          <a:xfrm>
            <a:off x="747080" y="4608613"/>
            <a:ext cx="3411184" cy="972003"/>
            <a:chOff x="729708" y="1607283"/>
            <a:chExt cx="3411184" cy="972003"/>
          </a:xfrm>
        </p:grpSpPr>
        <p:sp>
          <p:nvSpPr>
            <p:cNvPr id="70" name="TextBox 229">
              <a:extLst>
                <a:ext uri="{FF2B5EF4-FFF2-40B4-BE49-F238E27FC236}">
                  <a16:creationId xmlns:a16="http://schemas.microsoft.com/office/drawing/2014/main" id="{0BC41023-0893-4C58-B17D-60591A0E1E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02009" y="160728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algn="r" eaLnBrk="1" hangingPunct="1"/>
              <a:r>
                <a:rPr lang="zh-CN" altLang="en-US" sz="20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1" name="Rectangle 230">
              <a:extLst>
                <a:ext uri="{FF2B5EF4-FFF2-40B4-BE49-F238E27FC236}">
                  <a16:creationId xmlns:a16="http://schemas.microsoft.com/office/drawing/2014/main" id="{747CAFD4-CF32-4806-A33F-1A5C20D1F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08" y="1915060"/>
              <a:ext cx="3411184" cy="66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normAutofit/>
            </a:bodyPr>
            <a:lstStyle/>
            <a:p>
              <a:pPr algn="r" eaLnBrk="1" hangingPunct="1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cs typeface="+mn-ea"/>
                  <a:sym typeface="+mn-lt"/>
                </a:rPr>
              </a:br>
              <a:r>
                <a:rPr lang="zh-CN" altLang="en-US" sz="14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1" name="Group 231">
            <a:extLst>
              <a:ext uri="{FF2B5EF4-FFF2-40B4-BE49-F238E27FC236}">
                <a16:creationId xmlns:a16="http://schemas.microsoft.com/office/drawing/2014/main" id="{AD380C93-8057-4D03-BB93-E3EE16AE96FF}"/>
              </a:ext>
            </a:extLst>
          </p:cNvPr>
          <p:cNvGrpSpPr/>
          <p:nvPr/>
        </p:nvGrpSpPr>
        <p:grpSpPr>
          <a:xfrm>
            <a:off x="8060986" y="1607283"/>
            <a:ext cx="3411184" cy="972003"/>
            <a:chOff x="729708" y="1607283"/>
            <a:chExt cx="3411184" cy="972003"/>
          </a:xfrm>
        </p:grpSpPr>
        <p:sp>
          <p:nvSpPr>
            <p:cNvPr id="68" name="TextBox 232">
              <a:extLst>
                <a:ext uri="{FF2B5EF4-FFF2-40B4-BE49-F238E27FC236}">
                  <a16:creationId xmlns:a16="http://schemas.microsoft.com/office/drawing/2014/main" id="{C6E5DF4A-25E1-4ECD-ACA6-EB5FE9FF439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9708" y="160728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 anchorCtr="0">
              <a:normAutofit/>
            </a:bodyPr>
            <a:lstStyle/>
            <a:p>
              <a:pPr eaLnBrk="1" hangingPunct="1"/>
              <a:r>
                <a:rPr lang="zh-CN" altLang="en-US" sz="20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9" name="Rectangle 233">
              <a:extLst>
                <a:ext uri="{FF2B5EF4-FFF2-40B4-BE49-F238E27FC236}">
                  <a16:creationId xmlns:a16="http://schemas.microsoft.com/office/drawing/2014/main" id="{7A7AB2A7-A70A-45E1-B6F0-20CDBBEAE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08" y="1915060"/>
              <a:ext cx="3411184" cy="66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cs typeface="+mn-ea"/>
                  <a:sym typeface="+mn-lt"/>
                </a:rPr>
              </a:br>
              <a:r>
                <a:rPr lang="zh-CN" altLang="en-US" sz="14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2" name="Group 234">
            <a:extLst>
              <a:ext uri="{FF2B5EF4-FFF2-40B4-BE49-F238E27FC236}">
                <a16:creationId xmlns:a16="http://schemas.microsoft.com/office/drawing/2014/main" id="{F49E6FDB-C193-473F-81CC-9B2C09D85988}"/>
              </a:ext>
            </a:extLst>
          </p:cNvPr>
          <p:cNvGrpSpPr/>
          <p:nvPr/>
        </p:nvGrpSpPr>
        <p:grpSpPr>
          <a:xfrm>
            <a:off x="8060986" y="3107948"/>
            <a:ext cx="3411184" cy="972003"/>
            <a:chOff x="729708" y="1607283"/>
            <a:chExt cx="3411184" cy="972003"/>
          </a:xfrm>
        </p:grpSpPr>
        <p:sp>
          <p:nvSpPr>
            <p:cNvPr id="66" name="TextBox 235">
              <a:extLst>
                <a:ext uri="{FF2B5EF4-FFF2-40B4-BE49-F238E27FC236}">
                  <a16:creationId xmlns:a16="http://schemas.microsoft.com/office/drawing/2014/main" id="{25D847E0-32C3-4628-9F15-B87C5582FFD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9708" y="160728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 anchorCtr="0">
              <a:normAutofit/>
            </a:bodyPr>
            <a:lstStyle/>
            <a:p>
              <a:pPr eaLnBrk="1" hangingPunct="1"/>
              <a:r>
                <a:rPr lang="zh-CN" altLang="en-US" sz="2000" b="1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7" name="Rectangle 236">
              <a:extLst>
                <a:ext uri="{FF2B5EF4-FFF2-40B4-BE49-F238E27FC236}">
                  <a16:creationId xmlns:a16="http://schemas.microsoft.com/office/drawing/2014/main" id="{2A17BC3D-913E-4BD6-B35A-CF108C1B7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08" y="1915060"/>
              <a:ext cx="3411184" cy="66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cs typeface="+mn-ea"/>
                  <a:sym typeface="+mn-lt"/>
                </a:rPr>
              </a:br>
              <a:r>
                <a:rPr lang="zh-CN" altLang="en-US" sz="1400"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63" name="Group 237">
            <a:extLst>
              <a:ext uri="{FF2B5EF4-FFF2-40B4-BE49-F238E27FC236}">
                <a16:creationId xmlns:a16="http://schemas.microsoft.com/office/drawing/2014/main" id="{9973BB4E-E867-4E1A-8BB7-B3E3802647E7}"/>
              </a:ext>
            </a:extLst>
          </p:cNvPr>
          <p:cNvGrpSpPr/>
          <p:nvPr/>
        </p:nvGrpSpPr>
        <p:grpSpPr>
          <a:xfrm>
            <a:off x="8060986" y="4608613"/>
            <a:ext cx="3411184" cy="972003"/>
            <a:chOff x="729708" y="1607283"/>
            <a:chExt cx="3411184" cy="972003"/>
          </a:xfrm>
        </p:grpSpPr>
        <p:sp>
          <p:nvSpPr>
            <p:cNvPr id="64" name="TextBox 238">
              <a:extLst>
                <a:ext uri="{FF2B5EF4-FFF2-40B4-BE49-F238E27FC236}">
                  <a16:creationId xmlns:a16="http://schemas.microsoft.com/office/drawing/2014/main" id="{1B1F7F2F-A452-4713-9486-275E3B96B28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29708" y="1607283"/>
              <a:ext cx="15388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 anchorCtr="0">
              <a:normAutofit/>
            </a:bodyPr>
            <a:lstStyle/>
            <a:p>
              <a:pPr eaLnBrk="1" hangingPunct="1"/>
              <a:r>
                <a:rPr lang="zh-CN" altLang="en-US" sz="2000" b="1">
                  <a:solidFill>
                    <a:schemeClr val="accent6">
                      <a:lumMod val="100000"/>
                    </a:schemeClr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65" name="Rectangle 239">
              <a:extLst>
                <a:ext uri="{FF2B5EF4-FFF2-40B4-BE49-F238E27FC236}">
                  <a16:creationId xmlns:a16="http://schemas.microsoft.com/office/drawing/2014/main" id="{7A87B412-E0D7-47F2-814F-A455A8C47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08" y="1915060"/>
              <a:ext cx="3411184" cy="664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1400"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400">
                  <a:cs typeface="+mn-ea"/>
                  <a:sym typeface="+mn-lt"/>
                </a:rPr>
              </a:br>
              <a:r>
                <a:rPr lang="zh-CN" altLang="en-US" sz="1400"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1096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D49515-C54E-40A8-934E-0FE6E8DEECD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A5japK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OY2qSiRl/wsdAwAANgwAACcAAAB1bml2ZXJzYWwvZmxhc2hfcHVibGlzaGluZ19zZXR0aW5ncy54bWzVVt1u2jAUvucpLE+9LGm7dutQoKoKaFVbQIVp61VlYkOs+ieLbSi92tPswfYkO46Bgtp16Q/SJhQRH5/znV9/cXx0KwWasNxwrep4t7qDEVOJplyN6/jLoL19iJGxRFEitGJ1rDRGR41KnLmh4CbtM2tB1SCAUaaW2TpOrc1qUTSdTqvcZLnf1cJZwDfVRMsoy5lhyrI8ygSZwZ+dZczgOUIJAHikVnOzRqWCUByQLjR1giFOIXLFfVJEtAUxKY6C2pAkN+NcO0VPtNA5ysfDOn53eOx/C50A1eSSKV8T0wChF9saoZT7KIjo8zuGUsbHKYS7t4/RlFObFq+R14+jhygFdkideJQTDTVQdg4vmSWUWBKWwZ9lt9YsBEFEZ4pIngxgB/n867g5uP581Wtdnp92zq4H3e754LQXgihsonWcOFp3FENA2uUJW/qJibUkSSFusBkRYVgcrYoWaiOt1oLzazTUAmpfWMEYySGjHSLZSjf6N1y1QXMXoxEkImZ1fJxzIjDilgieLI2NGxrLbdH19qomAiwYT4Yu+vjefahOkpLcsNWwFjvG1zxpfNVOUDTTDgl+w5DVCPJ3Et5Shlabg0a5loUUxsciIzh4nHA2ZfSoqOkc8E+OrsCFdGAJs5oJZoOH747foSEb6RxwGZnAZIOcm4BffRZwRoy5ByWLGLf656fN1vVpp9n6tuUTJHRCVPJMcGg4k5ndCD6ZIaXtwg7KkRBnWNEUymmxVya36svbYLh0IrT5rZuxAr3BlmzGy3Ma89cISrtNyaQ4iP5wFdBwBDm0JGDCRgJ0wZVjZQETopBWYoZIArRm/LGecO0MSMIBDtDm5REGe8RVsRoDtYHHnLK8FOTO7t77/YMPHw8/1arRrx8/t580mhN+TxDvLjD+yZOUv6T9h2wYR56lHydtm7t/k7OvWv0yZe10y2h1z8poXYaPQm/lg1AqBCCRcTgUQCOCS24ZfcuReEFbX/UtDjOxmbZuMOfXjPJ/k3JYLa91a/e4OHr0oul3JFdcQiE8hS1vp42D/R24GT66VakA2vpdv1H5DVBLAwQUAAIACAA5japKicSvuLICAABVCgAAIQAAAHVuaXZlcnNhbC9mbGFzaF9za2luX3NldHRpbmdzLnhtbJVWbW/bIBD+vl8RZd/r7jWdRCO1aSZV6tZqrfod2xcbBYMFOF3+/TjAMU7sxsupUnjuebjjuCMlesvE8sNsRjLJpXoGY5goNCItNmP59TxtjJHiIpPCgDAXQqqK8vny40/3IYljnlPJHaipmg3NoAuzcJ8pkhDj2wJtTJDJqqZi/yALeZHSbFso2Yj8bGrlvgbFmdha5uWPxWo9GoAzbe4NVL2c1ldo0yS1Aq0BU/q+Rjur4jQF3ka6dJ+Jmi7U+6c/ku2YZsbJbj6hjclqWkC/yFc3aON8YXfv38oC7X2Bgb/GUr98RhulcroH1d/87ivaqELWTf0/PVIrWWBB+5r3L/Gg4ZLmdvwwq0u0swI8EAY6ewuhPO6sdxEpfI3nnuC4KsmfsK5HDwJeesphuaFcA0napXfqUr49NsYOyIEQQx3pyWb9RBsNS6OawOqwjvcH3pjII1IAOsar5E0FK59wROzjHX+1unVvRZzfAYsSVLALYJRhB3bM37auJ8wI7JjPnOXwKPj+hH7s8Zr2jm9puM2o/F7bq771gqB22darXbVejPSAk6uj0AFoOZXMYakxnRdWAd4aSRzmU0pOciKC7lhBDZPiF/LSvTuMJsmRI7TacGMRwwyHoX5zOdpXOr4vt57Qjv5XoTucX8+MfcSv59QYmpWV/VXS81nQ2SmxhZknwwp8Ji0d1L3YyEjjYo+JKqq2oF6k5FPDCGlAT91e+tEao5MkqgFJhqtMwiZD5RdNlYJa21tj0LZNH/O8khUlt3/mlcEb5H3BiNMrTWm3E5QdujICQgsAVVnZ9qxfeE/VcMM47KCd/AhwBx47GdG2R8fa7cY8wMbEDReQSR0ZHoquU2Je3zEgeLV5DSu8Z0LXG5pqd7Te4J97ltvXDJsvJnkgNFNva+s/LaIF8d/Jf1BLAwQUAAIACAA5japKRnag/PICAABHCwAAJgAAAHVuaXZlcnNhbC9odG1sX3B1Ymxpc2hpbmdfc2V0dGluZ3MueG1szVbdTtswFL7vU1ieuKQBxjZWpUWIgkBjtKKdNq7Qaew2Fo6d2U5LudrT7MH2JDuO29IK1gVEp6mKGh+f850/ny+OD+8yScbcWKFVk+7WdyjhKtFMqFGTfumfbh9QYh0oBlIr3qRKU3LYqsV5MZDCpj3uHKpagjDKNnLXpKlzeSOKJpNJXdjc+F0tC4f4tp7oLMoNt1w5bqJcwhT/3DTnls4QKgDgk2k1M2vVaoTEAemzZoXkRDCMXAmfFMgzl0kaBa0BJLcjowvFjrXUhpjRoEnfHBz531wnILVFxpUviW2h0ItdAxgTPgiQPXHPScrFKMVo9/YpmQjm0vI18vpx9BilxA6Zg0c51lgC5WbwGXfAwEFYBn+O3zk7FwQRmyrIRNLHHeLTb9J2/+bsuntydXF++emm3+lc9M+7IYjSJlrFiaNVRzEGpAuT8IWfGJyDJMW40WYI0vI4WhbN1YZarQTn12SgJZa+tKJkiJHKaZMeGQGSEuFAimSx68CMuDsVEnPwtrv1oXL0ATDkm6RgLF92NN+xvopJ66suJCNTXRApbjlxmmBGRYZvKSfL5SZDo7NSKsE6YqVgnIwFn3B2WFZpBvgnR9foIivQEg9fLrkLHr4X4p4M+FAbxOUwxqOKcmEDfv1ZwDlY+wAK8xi3ehfn7ZOb88v2ybctnyCwMajkmeDYQp7lbiP4MCVKu7kdliOBwvKyKUywcq9KbvWXt8GKrJChza/djCXoDbZkM16e05i/RlDZbQrjchD9cJXQOIICWxIwcSPBcReq4FUBE1BEKzklkCBRWT/WY6ELi5IwwAHavjzCYE+EKlcj/HKgR8O4qQS5s7v3dv/d+w8HHxv16NePn9trjWYU3pXg3QUOP15L4gsif8yGceS582kadqb4Vyx8fdKrUqjLThWtzqcqWleB5rtLFF8pBKSFUTjmSAxSZMJx9ppNfkGj1n8vQxtfqVEbzGLtcft/kwirxfVo5T4UR09e2GooX738tmq/AVBLAwQUAAIACAA5japKRfj+kpgBAAAfBgAAHwAAAHVuaXZlcnNhbC9odG1sX3NraW5fc2V0dGluZ3MuanONlE1vwjAMhu/8iiq7Toh9dtsNDSZN4jBp3KYd0mJKRZpUSdrRIf776vDRJk0H8YW+PH0du7K3g6A+JCbBS7A1v83zh/1sNEBNywKubZ316BnqRLF0AfM0A5ZyIA5SHl89ybuG8BkTbkyj6hNtVcuPCPxnSZlq47nHQno05dFKn+GPB9z4wF+rtENZ+5JafY4KrQUfxoJr4HrIhcyoYcjVmzntCh1YlCDPoEsag2UamtNHNo4PIUabi0WWU17NRCKGEY3XiRQFX/TlX1U5yPqLr/fA6Dl8nVp2LFX6XUPmJp4+YfSTuQSl4JD3cYrhhRmNgLV8R+b8g1rG3YIcukxVqo/0+AajTec0gU6XnsYYNsZrr043Q4wup2Gj98TdLYZFMFqB7FhN7jEsUORFfsEHzKVIsCMdtNvzE8oEXaQ8OaQeYXg5vCza9nWvKdRcf0KsERLOCK08E5n1bY4Lxl57B1c5WWe+mWc+kfvE/mXlis0Wsu6j3UWCz18BoVrTeJXV+6FejnUjqFyDnAvB6gK+z13VzTXY/QFQSwMEFAACAAgAOY2qS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OY2qS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OY2qS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A5japK0TugVX0BAABlFwAAFwAAAHVuaXZlcnNhbC91bml2ZXJzYWwucG5n6wzwc+flkuJiYGDg9fRwCWJgYOlhYGDO52ADiuxXdOQFUozFQe5ODOvOybwEcljSHX0dGRg29nP/SWQF8jkLPCKLGRj4DoMw4/H8FSkMDGK/PF0cQyri3t42XLU6QMIt8Ln9PhOzMKUlnEsEg37e43xyb/dBwSNfD67695jFzEK2ftv73xvXvd6oc/r22zJmoJkPuGt/nc9wXMz5966/wa1tb78kAwUZ9t3PcJ6/t/ni448WtRxA/oHSHrcvfG7rr7/+wgiSv24cddHkX7C1NROQU2C7WNT3s818OZDUjnkXu5ZtZgYrUpUAiQg0CYJ4iqOcUc4oZ5QzyhnljHJGOaOcUc4oZ5QzyhnljHJGOaOcUc4oZ5QzyhkWHMOzn2uqQIwHVW7as66V2trCx4p/70MaK378f1uudS0DdJDZ5BufW/L333+/KIJE7udvWXi+runijc8/baalWv4FDUU3vDeOupDhtN+6rz4+aMUn1e8MSSClnq5+LuucEpoAUEsDBBQAAgAIADmNqkohgr+ESgAAAGsAAAAbAAAAdW5pdmVyc2FsL3VuaXZlcnNhbC5wbmcueG1ss7GvyM1RKEstKs7Mz7NVMtQzULK34+WyKShKLctMLVeoAIoBBSFASaESyDVCcMszU0oyQCpMDBCCGamZ6RkltkoWpqZwQX2gmQBQSwECAAAUAAIACABDlFdHDcAxHsABAADaAwAADwAAAAAAAAABAAAAAAAAAAAAbm9uZS9wbGF5ZXIueG1sUEsBAgAAFAACAAgAOY2qShUOrShkBAAABxEAAB0AAAAAAAAAAQAAAAAA7QEAAHVuaXZlcnNhbC9jb21tb25fbWVzc2FnZXMubG5nUEsBAgAAFAACAAgAOY2qSiRl/wsdAwAANgwAACcAAAAAAAAAAQAAAAAAjAYAAHVuaXZlcnNhbC9mbGFzaF9wdWJsaXNoaW5nX3NldHRpbmdzLnhtbFBLAQIAABQAAgAIADmNqkqJxK+4sgIAAFUKAAAhAAAAAAAAAAEAAAAAAO4JAAB1bml2ZXJzYWwvZmxhc2hfc2tpbl9zZXR0aW5ncy54bWxQSwECAAAUAAIACAA5japKRnag/PICAABHCwAAJgAAAAAAAAABAAAAAADfDAAAdW5pdmVyc2FsL2h0bWxfcHVibGlzaGluZ19zZXR0aW5ncy54bWxQSwECAAAUAAIACAA5japKRfj+kpgBAAAfBgAAHwAAAAAAAAABAAAAAAAVEAAAdW5pdmVyc2FsL2h0bWxfc2tpbl9zZXR0aW5ncy5qc1BLAQIAABQAAgAIADmNqko9PC/RwQAAAOUBAAAaAAAAAAAAAAEAAAAAAOoRAAB1bml2ZXJzYWwvaTE4bl9wcmVzZXRzLnhtbFBLAQIAABQAAgAIADmNqkoM0rasbgAAAG4AAAAcAAAAAAAAAAEAAAAAAOMSAAB1bml2ZXJzYWwvbG9jYWxfc2V0dGluZ3MueG1sUEsBAgAAFAACAAgARJRXRyO0Tvv7AgAAsAgAABQAAAAAAAAAAQAAAAAAixMAAHVuaXZlcnNhbC9wbGF5ZXIueG1sUEsBAgAAFAACAAgAOY2qSjXb2a1oAQAA8wIAACkAAAAAAAAAAQAAAAAAuBYAAHVuaXZlcnNhbC9za2luX2N1c3RvbWl6YXRpb25fc2V0dGluZ3MueG1sUEsBAgAAFAACAAgAOY2qStE7oFV9AQAAZRcAABcAAAAAAAAAAAAAAAAAZxgAAHVuaXZlcnNhbC91bml2ZXJzYWwucG5nUEsBAgAAFAACAAgAOY2qSiGCv4RKAAAAawAAABsAAAAAAAAAAQAAAAAAGRoAAHVuaXZlcnNhbC91bml2ZXJzYWwucG5nLnhtbFBLBQYAAAAADAAMAIYDAACcGgAAAAA="/>
  <p:tag name="MH_CONTENTSID" val="400"/>
  <p:tag name="MH_SECTIONID" val="401,402,403,404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生如夏花小清新通用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ENTRY"/>
  <p:tag name="ID" val="626765"/>
  <p:tag name="MH_ORDER" val="3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NUMBER"/>
  <p:tag name="ID" val="626765"/>
  <p:tag name="MH_ORDER" val="4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ENTRY"/>
  <p:tag name="ID" val="626765"/>
  <p:tag name="MH_ORDER" val="4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4"/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标题 5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AUTOCOLOR" val="TRUE"/>
  <p:tag name="MH_TYPE" val="CONTENTS"/>
  <p:tag name="ID" val="62676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6"/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4"/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标题 5"/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6"/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4"/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标题 5"/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6"/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4"/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标题 5"/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9095007"/>
  <p:tag name="MH_LIBRARY" val="GRAPHIC"/>
  <p:tag name="MH_ORDER" val="文本占位符 6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NUMBER"/>
  <p:tag name="ID" val="626765"/>
  <p:tag name="MH_ORDER" val="1"/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ENTRY"/>
  <p:tag name="ID" val="626765"/>
  <p:tag name="MH_ORDER" val="1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NUMBER"/>
  <p:tag name="ID" val="626765"/>
  <p:tag name="MH_ORDER" val="2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OTHERS"/>
  <p:tag name="ID" val="626765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ENTRY"/>
  <p:tag name="ID" val="626765"/>
  <p:tag name="MH_ORDER" val="2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6084737"/>
  <p:tag name="MH_LIBRARY" val="CONTENTS"/>
  <p:tag name="MH_TYPE" val="NUMBER"/>
  <p:tag name="ID" val="626765"/>
  <p:tag name="MH_ORDER" val="3"/>
  <p:tag name="PA" val="v3.2.0"/>
</p:tagLst>
</file>

<file path=ppt/theme/theme1.xml><?xml version="1.0" encoding="utf-8"?>
<a:theme xmlns:a="http://schemas.openxmlformats.org/drawingml/2006/main" name="Office 主题​​">
  <a:themeElements>
    <a:clrScheme name="新主题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698C"/>
      </a:accent1>
      <a:accent2>
        <a:srgbClr val="3DA1C4"/>
      </a:accent2>
      <a:accent3>
        <a:srgbClr val="C7D0C0"/>
      </a:accent3>
      <a:accent4>
        <a:srgbClr val="FFB706"/>
      </a:accent4>
      <a:accent5>
        <a:srgbClr val="21789F"/>
      </a:accent5>
      <a:accent6>
        <a:srgbClr val="BCD8C3"/>
      </a:accent6>
      <a:hlink>
        <a:srgbClr val="FF8100"/>
      </a:hlink>
      <a:folHlink>
        <a:srgbClr val="BFBFBF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新主题色">
    <a:dk1>
      <a:srgbClr val="000000"/>
    </a:dk1>
    <a:lt1>
      <a:srgbClr val="FFFFFF"/>
    </a:lt1>
    <a:dk2>
      <a:srgbClr val="778495"/>
    </a:dk2>
    <a:lt2>
      <a:srgbClr val="F0F0F0"/>
    </a:lt2>
    <a:accent1>
      <a:srgbClr val="17698C"/>
    </a:accent1>
    <a:accent2>
      <a:srgbClr val="3DA1C4"/>
    </a:accent2>
    <a:accent3>
      <a:srgbClr val="C7D0C0"/>
    </a:accent3>
    <a:accent4>
      <a:srgbClr val="FFB706"/>
    </a:accent4>
    <a:accent5>
      <a:srgbClr val="21789F"/>
    </a:accent5>
    <a:accent6>
      <a:srgbClr val="BCD8C3"/>
    </a:accent6>
    <a:hlink>
      <a:srgbClr val="FF810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1199</TotalTime>
  <Words>1365</Words>
  <Application>Microsoft Office PowerPoint</Application>
  <PresentationFormat>宽屏</PresentationFormat>
  <Paragraphs>289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华文细黑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2017-05-12T01:42:55Z</dcterms:created>
  <dcterms:modified xsi:type="dcterms:W3CDTF">2019-04-16T05:46:01Z</dcterms:modified>
</cp:coreProperties>
</file>